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5143500" cx="9144000"/>
  <p:notesSz cx="6858000" cy="9144000"/>
  <p:embeddedFontLst>
    <p:embeddedFont>
      <p:font typeface="Blinker SemiBold"/>
      <p:regular r:id="rId56"/>
      <p:bold r:id="rId57"/>
    </p:embeddedFont>
    <p:embeddedFont>
      <p:font typeface="Roboto"/>
      <p:regular r:id="rId58"/>
      <p:bold r:id="rId59"/>
      <p:italic r:id="rId60"/>
      <p:boldItalic r:id="rId61"/>
    </p:embeddedFont>
    <p:embeddedFont>
      <p:font typeface="Alegreya Sans"/>
      <p:regular r:id="rId62"/>
      <p:bold r:id="rId63"/>
      <p:italic r:id="rId64"/>
      <p:boldItalic r:id="rId65"/>
    </p:embeddedFont>
    <p:embeddedFont>
      <p:font typeface="Anaheim"/>
      <p:regular r:id="rId66"/>
    </p:embeddedFont>
    <p:embeddedFont>
      <p:font typeface="Rakkas"/>
      <p:regular r:id="rId67"/>
    </p:embeddedFont>
    <p:embeddedFont>
      <p:font typeface="Fira Sans"/>
      <p:regular r:id="rId68"/>
      <p:bold r:id="rId69"/>
      <p:italic r:id="rId70"/>
      <p:boldItalic r:id="rId71"/>
    </p:embeddedFont>
    <p:embeddedFont>
      <p:font typeface="PT Sans"/>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6" roundtripDataSignature="AMtx7mj7/+gQ/3zUHIkMgdBwy5VW+jsv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CA1EFB-D968-46C3-BBE7-723CAF2B9B13}">
  <a:tblStyle styleId="{A8CA1EFB-D968-46C3-BBE7-723CAF2B9B1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TSans-bold.fntdata"/><Relationship Id="rId72" Type="http://schemas.openxmlformats.org/officeDocument/2006/relationships/font" Target="fonts/PTSans-regular.fntdata"/><Relationship Id="rId31" Type="http://schemas.openxmlformats.org/officeDocument/2006/relationships/slide" Target="slides/slide26.xml"/><Relationship Id="rId75" Type="http://schemas.openxmlformats.org/officeDocument/2006/relationships/font" Target="fonts/PTSans-boldItalic.fntdata"/><Relationship Id="rId30" Type="http://schemas.openxmlformats.org/officeDocument/2006/relationships/slide" Target="slides/slide25.xml"/><Relationship Id="rId74" Type="http://schemas.openxmlformats.org/officeDocument/2006/relationships/font" Target="fonts/PTSans-italic.fntdata"/><Relationship Id="rId33" Type="http://schemas.openxmlformats.org/officeDocument/2006/relationships/slide" Target="slides/slide28.xml"/><Relationship Id="rId32" Type="http://schemas.openxmlformats.org/officeDocument/2006/relationships/slide" Target="slides/slide27.xml"/><Relationship Id="rId76" Type="http://customschemas.google.com/relationships/presentationmetadata" Target="meta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FiraSans-boldItalic.fntdata"/><Relationship Id="rId70" Type="http://schemas.openxmlformats.org/officeDocument/2006/relationships/font" Target="fonts/FiraSans-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AlegreyaSans-regular.fntdata"/><Relationship Id="rId61" Type="http://schemas.openxmlformats.org/officeDocument/2006/relationships/font" Target="fonts/Roboto-boldItalic.fntdata"/><Relationship Id="rId20" Type="http://schemas.openxmlformats.org/officeDocument/2006/relationships/slide" Target="slides/slide15.xml"/><Relationship Id="rId64" Type="http://schemas.openxmlformats.org/officeDocument/2006/relationships/font" Target="fonts/AlegreyaSans-italic.fntdata"/><Relationship Id="rId63" Type="http://schemas.openxmlformats.org/officeDocument/2006/relationships/font" Target="fonts/AlegreyaSans-bold.fntdata"/><Relationship Id="rId22" Type="http://schemas.openxmlformats.org/officeDocument/2006/relationships/slide" Target="slides/slide17.xml"/><Relationship Id="rId66" Type="http://schemas.openxmlformats.org/officeDocument/2006/relationships/font" Target="fonts/Anaheim-regular.fntdata"/><Relationship Id="rId21" Type="http://schemas.openxmlformats.org/officeDocument/2006/relationships/slide" Target="slides/slide16.xml"/><Relationship Id="rId65" Type="http://schemas.openxmlformats.org/officeDocument/2006/relationships/font" Target="fonts/AlegreyaSans-boldItalic.fntdata"/><Relationship Id="rId24" Type="http://schemas.openxmlformats.org/officeDocument/2006/relationships/slide" Target="slides/slide19.xml"/><Relationship Id="rId68" Type="http://schemas.openxmlformats.org/officeDocument/2006/relationships/font" Target="fonts/FiraSans-regular.fntdata"/><Relationship Id="rId23" Type="http://schemas.openxmlformats.org/officeDocument/2006/relationships/slide" Target="slides/slide18.xml"/><Relationship Id="rId67" Type="http://schemas.openxmlformats.org/officeDocument/2006/relationships/font" Target="fonts/Rakkas-regular.fntdata"/><Relationship Id="rId60" Type="http://schemas.openxmlformats.org/officeDocument/2006/relationships/font" Target="fonts/Roboto-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FiraSans-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BlinkerSemiBold-bold.fntdata"/><Relationship Id="rId12" Type="http://schemas.openxmlformats.org/officeDocument/2006/relationships/slide" Target="slides/slide7.xml"/><Relationship Id="rId56" Type="http://schemas.openxmlformats.org/officeDocument/2006/relationships/font" Target="fonts/BlinkerSemiBold-regular.fntdata"/><Relationship Id="rId15" Type="http://schemas.openxmlformats.org/officeDocument/2006/relationships/slide" Target="slides/slide10.xml"/><Relationship Id="rId59" Type="http://schemas.openxmlformats.org/officeDocument/2006/relationships/font" Target="fonts/Roboto-bold.fntdata"/><Relationship Id="rId14" Type="http://schemas.openxmlformats.org/officeDocument/2006/relationships/slide" Target="slides/slide9.xml"/><Relationship Id="rId58" Type="http://schemas.openxmlformats.org/officeDocument/2006/relationships/font" Target="fonts/Robot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9" name="Google Shape;84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9" name="Google Shape;86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4" name="Google Shape;89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5" name="Google Shape;92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0" name="Google Shape;9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2" name="Google Shape;10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6" name="Google Shape;158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6" name="Google Shape;161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6" name="Google Shape;164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3" name="Google Shape;167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8" name="Google Shape;170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6" name="Google Shape;174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6" name="Google Shape;202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4" name="Shape 2034"/>
        <p:cNvGrpSpPr/>
        <p:nvPr/>
      </p:nvGrpSpPr>
      <p:grpSpPr>
        <a:xfrm>
          <a:off x="0" y="0"/>
          <a:ext cx="0" cy="0"/>
          <a:chOff x="0" y="0"/>
          <a:chExt cx="0" cy="0"/>
        </a:xfrm>
      </p:grpSpPr>
      <p:sp>
        <p:nvSpPr>
          <p:cNvPr id="2035" name="Google Shape;203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6" name="Google Shape;203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8" name="Shape 2068"/>
        <p:cNvGrpSpPr/>
        <p:nvPr/>
      </p:nvGrpSpPr>
      <p:grpSpPr>
        <a:xfrm>
          <a:off x="0" y="0"/>
          <a:ext cx="0" cy="0"/>
          <a:chOff x="0" y="0"/>
          <a:chExt cx="0" cy="0"/>
        </a:xfrm>
      </p:grpSpPr>
      <p:sp>
        <p:nvSpPr>
          <p:cNvPr id="2069" name="Google Shape;206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0" name="Google Shape;207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3" name="Shape 2083"/>
        <p:cNvGrpSpPr/>
        <p:nvPr/>
      </p:nvGrpSpPr>
      <p:grpSpPr>
        <a:xfrm>
          <a:off x="0" y="0"/>
          <a:ext cx="0" cy="0"/>
          <a:chOff x="0" y="0"/>
          <a:chExt cx="0" cy="0"/>
        </a:xfrm>
      </p:grpSpPr>
      <p:sp>
        <p:nvSpPr>
          <p:cNvPr id="2084" name="Google Shape;208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5" name="Google Shape;208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2" name="Shape 2112"/>
        <p:cNvGrpSpPr/>
        <p:nvPr/>
      </p:nvGrpSpPr>
      <p:grpSpPr>
        <a:xfrm>
          <a:off x="0" y="0"/>
          <a:ext cx="0" cy="0"/>
          <a:chOff x="0" y="0"/>
          <a:chExt cx="0" cy="0"/>
        </a:xfrm>
      </p:grpSpPr>
      <p:sp>
        <p:nvSpPr>
          <p:cNvPr id="2113" name="Google Shape;211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4" name="Google Shape;211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4" name="Google Shape;212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7" name="Shape 2147"/>
        <p:cNvGrpSpPr/>
        <p:nvPr/>
      </p:nvGrpSpPr>
      <p:grpSpPr>
        <a:xfrm>
          <a:off x="0" y="0"/>
          <a:ext cx="0" cy="0"/>
          <a:chOff x="0" y="0"/>
          <a:chExt cx="0" cy="0"/>
        </a:xfrm>
      </p:grpSpPr>
      <p:sp>
        <p:nvSpPr>
          <p:cNvPr id="2148" name="Google Shape;214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9" name="Google Shape;214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6" name="Shape 2156"/>
        <p:cNvGrpSpPr/>
        <p:nvPr/>
      </p:nvGrpSpPr>
      <p:grpSpPr>
        <a:xfrm>
          <a:off x="0" y="0"/>
          <a:ext cx="0" cy="0"/>
          <a:chOff x="0" y="0"/>
          <a:chExt cx="0" cy="0"/>
        </a:xfrm>
      </p:grpSpPr>
      <p:sp>
        <p:nvSpPr>
          <p:cNvPr id="2157" name="Google Shape;215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8" name="Google Shape;215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2" name="Google Shape;218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1" name="Shape 2191"/>
        <p:cNvGrpSpPr/>
        <p:nvPr/>
      </p:nvGrpSpPr>
      <p:grpSpPr>
        <a:xfrm>
          <a:off x="0" y="0"/>
          <a:ext cx="0" cy="0"/>
          <a:chOff x="0" y="0"/>
          <a:chExt cx="0" cy="0"/>
        </a:xfrm>
      </p:grpSpPr>
      <p:sp>
        <p:nvSpPr>
          <p:cNvPr id="2192" name="Google Shape;219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3" name="Google Shape;219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4" name="Shape 2234"/>
        <p:cNvGrpSpPr/>
        <p:nvPr/>
      </p:nvGrpSpPr>
      <p:grpSpPr>
        <a:xfrm>
          <a:off x="0" y="0"/>
          <a:ext cx="0" cy="0"/>
          <a:chOff x="0" y="0"/>
          <a:chExt cx="0" cy="0"/>
        </a:xfrm>
      </p:grpSpPr>
      <p:sp>
        <p:nvSpPr>
          <p:cNvPr id="2235" name="Google Shape;223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6" name="Google Shape;223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3" name="Shape 2243"/>
        <p:cNvGrpSpPr/>
        <p:nvPr/>
      </p:nvGrpSpPr>
      <p:grpSpPr>
        <a:xfrm>
          <a:off x="0" y="0"/>
          <a:ext cx="0" cy="0"/>
          <a:chOff x="0" y="0"/>
          <a:chExt cx="0" cy="0"/>
        </a:xfrm>
      </p:grpSpPr>
      <p:sp>
        <p:nvSpPr>
          <p:cNvPr id="2244" name="Google Shape;224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5" name="Google Shape;224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8" name="Shape 2288"/>
        <p:cNvGrpSpPr/>
        <p:nvPr/>
      </p:nvGrpSpPr>
      <p:grpSpPr>
        <a:xfrm>
          <a:off x="0" y="0"/>
          <a:ext cx="0" cy="0"/>
          <a:chOff x="0" y="0"/>
          <a:chExt cx="0" cy="0"/>
        </a:xfrm>
      </p:grpSpPr>
      <p:sp>
        <p:nvSpPr>
          <p:cNvPr id="2289" name="Google Shape;228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0" name="Google Shape;229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2" name="Shape 2342"/>
        <p:cNvGrpSpPr/>
        <p:nvPr/>
      </p:nvGrpSpPr>
      <p:grpSpPr>
        <a:xfrm>
          <a:off x="0" y="0"/>
          <a:ext cx="0" cy="0"/>
          <a:chOff x="0" y="0"/>
          <a:chExt cx="0" cy="0"/>
        </a:xfrm>
      </p:grpSpPr>
      <p:sp>
        <p:nvSpPr>
          <p:cNvPr id="2343" name="Google Shape;234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4" name="Google Shape;234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6" name="Shape 2376"/>
        <p:cNvGrpSpPr/>
        <p:nvPr/>
      </p:nvGrpSpPr>
      <p:grpSpPr>
        <a:xfrm>
          <a:off x="0" y="0"/>
          <a:ext cx="0" cy="0"/>
          <a:chOff x="0" y="0"/>
          <a:chExt cx="0" cy="0"/>
        </a:xfrm>
      </p:grpSpPr>
      <p:sp>
        <p:nvSpPr>
          <p:cNvPr id="2377" name="Google Shape;237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8" name="Google Shape;237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5" name="Shape 2385"/>
        <p:cNvGrpSpPr/>
        <p:nvPr/>
      </p:nvGrpSpPr>
      <p:grpSpPr>
        <a:xfrm>
          <a:off x="0" y="0"/>
          <a:ext cx="0" cy="0"/>
          <a:chOff x="0" y="0"/>
          <a:chExt cx="0" cy="0"/>
        </a:xfrm>
      </p:grpSpPr>
      <p:sp>
        <p:nvSpPr>
          <p:cNvPr id="2386" name="Google Shape;238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7" name="Google Shape;238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4" name="Shape 2414"/>
        <p:cNvGrpSpPr/>
        <p:nvPr/>
      </p:nvGrpSpPr>
      <p:grpSpPr>
        <a:xfrm>
          <a:off x="0" y="0"/>
          <a:ext cx="0" cy="0"/>
          <a:chOff x="0" y="0"/>
          <a:chExt cx="0" cy="0"/>
        </a:xfrm>
      </p:grpSpPr>
      <p:sp>
        <p:nvSpPr>
          <p:cNvPr id="2415" name="Google Shape;241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6" name="Google Shape;2416;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4" name="Shape 2424"/>
        <p:cNvGrpSpPr/>
        <p:nvPr/>
      </p:nvGrpSpPr>
      <p:grpSpPr>
        <a:xfrm>
          <a:off x="0" y="0"/>
          <a:ext cx="0" cy="0"/>
          <a:chOff x="0" y="0"/>
          <a:chExt cx="0" cy="0"/>
        </a:xfrm>
      </p:grpSpPr>
      <p:sp>
        <p:nvSpPr>
          <p:cNvPr id="2425" name="Google Shape;242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6" name="Google Shape;242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2" name="Shape 2432"/>
        <p:cNvGrpSpPr/>
        <p:nvPr/>
      </p:nvGrpSpPr>
      <p:grpSpPr>
        <a:xfrm>
          <a:off x="0" y="0"/>
          <a:ext cx="0" cy="0"/>
          <a:chOff x="0" y="0"/>
          <a:chExt cx="0" cy="0"/>
        </a:xfrm>
      </p:grpSpPr>
      <p:sp>
        <p:nvSpPr>
          <p:cNvPr id="2433" name="Google Shape;2433;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4" name="Google Shape;243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3" name="Shape 2503"/>
        <p:cNvGrpSpPr/>
        <p:nvPr/>
      </p:nvGrpSpPr>
      <p:grpSpPr>
        <a:xfrm>
          <a:off x="0" y="0"/>
          <a:ext cx="0" cy="0"/>
          <a:chOff x="0" y="0"/>
          <a:chExt cx="0" cy="0"/>
        </a:xfrm>
      </p:grpSpPr>
      <p:sp>
        <p:nvSpPr>
          <p:cNvPr id="2504" name="Google Shape;250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5" name="Google Shape;250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&lt;!-- Generator: Adobe Illustrator 24.0.2, SVG Export Plug-In  --&gt;</a:t>
            </a:r>
            <a:endParaRPr/>
          </a:p>
          <a:p>
            <a:pPr indent="0" lvl="0" marL="0" rtl="0" algn="l">
              <a:lnSpc>
                <a:spcPct val="100000"/>
              </a:lnSpc>
              <a:spcBef>
                <a:spcPts val="0"/>
              </a:spcBef>
              <a:spcAft>
                <a:spcPts val="0"/>
              </a:spcAft>
              <a:buSzPts val="1100"/>
              <a:buNone/>
            </a:pPr>
            <a:r>
              <a:rPr lang="en"/>
              <a:t>&lt;svg version="1.1" xmlns="http://www.w3.org/2000/svg" xmlns:xlink="http://www.w3.org/1999/xlink" x="0px" y="0px" width="55.41px"</a:t>
            </a:r>
            <a:endParaRPr/>
          </a:p>
          <a:p>
            <a:pPr indent="0" lvl="0" marL="0" rtl="0" algn="l">
              <a:lnSpc>
                <a:spcPct val="100000"/>
              </a:lnSpc>
              <a:spcBef>
                <a:spcPts val="0"/>
              </a:spcBef>
              <a:spcAft>
                <a:spcPts val="0"/>
              </a:spcAft>
              <a:buSzPts val="1100"/>
              <a:buNone/>
            </a:pPr>
            <a:r>
              <a:rPr lang="en"/>
              <a:t>	 height="60.46px" viewBox="0 0 55.41 60.46" style="enable-background:new 0 0 55.41 60.46;" xml:space="preserve"&gt;</a:t>
            </a:r>
            <a:endParaRPr/>
          </a:p>
          <a:p>
            <a:pPr indent="0" lvl="0" marL="0" rtl="0" algn="l">
              <a:lnSpc>
                <a:spcPct val="100000"/>
              </a:lnSpc>
              <a:spcBef>
                <a:spcPts val="0"/>
              </a:spcBef>
              <a:spcAft>
                <a:spcPts val="0"/>
              </a:spcAft>
              <a:buSzPts val="1100"/>
              <a:buNone/>
            </a:pPr>
            <a:r>
              <a:rPr lang="en"/>
              <a:t>&lt;style type="text/css"&gt;</a:t>
            </a:r>
            <a:endParaRPr/>
          </a:p>
          <a:p>
            <a:pPr indent="0" lvl="0" marL="0" rtl="0" algn="l">
              <a:lnSpc>
                <a:spcPct val="100000"/>
              </a:lnSpc>
              <a:spcBef>
                <a:spcPts val="0"/>
              </a:spcBef>
              <a:spcAft>
                <a:spcPts val="0"/>
              </a:spcAft>
              <a:buSzPts val="1100"/>
              <a:buNone/>
            </a:pPr>
            <a:r>
              <a:rPr lang="en"/>
              <a:t>	.st0{fill:#492119;}</a:t>
            </a:r>
            <a:endParaRPr/>
          </a:p>
          <a:p>
            <a:pPr indent="0" lvl="0" marL="0" rtl="0" algn="l">
              <a:lnSpc>
                <a:spcPct val="100000"/>
              </a:lnSpc>
              <a:spcBef>
                <a:spcPts val="0"/>
              </a:spcBef>
              <a:spcAft>
                <a:spcPts val="0"/>
              </a:spcAft>
              <a:buSzPts val="1100"/>
              <a:buNone/>
            </a:pPr>
            <a:r>
              <a:rPr lang="en"/>
              <a:t>	.st1{fill:#3D1819;}</a:t>
            </a:r>
            <a:endParaRPr/>
          </a:p>
          <a:p>
            <a:pPr indent="0" lvl="0" marL="0" rtl="0" algn="l">
              <a:lnSpc>
                <a:spcPct val="100000"/>
              </a:lnSpc>
              <a:spcBef>
                <a:spcPts val="0"/>
              </a:spcBef>
              <a:spcAft>
                <a:spcPts val="0"/>
              </a:spcAft>
              <a:buSzPts val="1100"/>
              <a:buNone/>
            </a:pPr>
            <a:r>
              <a:rPr lang="en"/>
              <a:t>	.st2{fill:#9BC3DB;}</a:t>
            </a:r>
            <a:endParaRPr/>
          </a:p>
          <a:p>
            <a:pPr indent="0" lvl="0" marL="0" rtl="0" algn="l">
              <a:lnSpc>
                <a:spcPct val="100000"/>
              </a:lnSpc>
              <a:spcBef>
                <a:spcPts val="0"/>
              </a:spcBef>
              <a:spcAft>
                <a:spcPts val="0"/>
              </a:spcAft>
              <a:buSzPts val="1100"/>
              <a:buNone/>
            </a:pPr>
            <a:r>
              <a:rPr lang="en"/>
              <a:t>	.st3{fill:#EED269;}</a:t>
            </a:r>
            <a:endParaRPr/>
          </a:p>
          <a:p>
            <a:pPr indent="0" lvl="0" marL="0" rtl="0" algn="l">
              <a:lnSpc>
                <a:spcPct val="100000"/>
              </a:lnSpc>
              <a:spcBef>
                <a:spcPts val="0"/>
              </a:spcBef>
              <a:spcAft>
                <a:spcPts val="0"/>
              </a:spcAft>
              <a:buSzPts val="1100"/>
              <a:buNone/>
            </a:pPr>
            <a:r>
              <a:rPr lang="en"/>
              <a:t>	.st4{fill:#ECCF67;}</a:t>
            </a:r>
            <a:endParaRPr/>
          </a:p>
          <a:p>
            <a:pPr indent="0" lvl="0" marL="0" rtl="0" algn="l">
              <a:lnSpc>
                <a:spcPct val="100000"/>
              </a:lnSpc>
              <a:spcBef>
                <a:spcPts val="0"/>
              </a:spcBef>
              <a:spcAft>
                <a:spcPts val="0"/>
              </a:spcAft>
              <a:buSzPts val="1100"/>
              <a:buNone/>
            </a:pPr>
            <a:r>
              <a:rPr lang="en"/>
              <a:t>	.st5{fill:#5C7891;}</a:t>
            </a:r>
            <a:endParaRPr/>
          </a:p>
          <a:p>
            <a:pPr indent="0" lvl="0" marL="0" rtl="0" algn="l">
              <a:lnSpc>
                <a:spcPct val="100000"/>
              </a:lnSpc>
              <a:spcBef>
                <a:spcPts val="0"/>
              </a:spcBef>
              <a:spcAft>
                <a:spcPts val="0"/>
              </a:spcAft>
              <a:buSzPts val="1100"/>
              <a:buNone/>
            </a:pPr>
            <a:r>
              <a:rPr lang="en"/>
              <a:t>	.st6{fill:#E1895C;}</a:t>
            </a:r>
            <a:endParaRPr/>
          </a:p>
          <a:p>
            <a:pPr indent="0" lvl="0" marL="0" rtl="0" algn="l">
              <a:lnSpc>
                <a:spcPct val="100000"/>
              </a:lnSpc>
              <a:spcBef>
                <a:spcPts val="0"/>
              </a:spcBef>
              <a:spcAft>
                <a:spcPts val="0"/>
              </a:spcAft>
              <a:buSzPts val="1100"/>
              <a:buNone/>
            </a:pPr>
            <a:r>
              <a:rPr lang="en"/>
              <a:t>	.st7{fill:#E2895D;}</a:t>
            </a:r>
            <a:endParaRPr/>
          </a:p>
          <a:p>
            <a:pPr indent="0" lvl="0" marL="0" rtl="0" algn="l">
              <a:lnSpc>
                <a:spcPct val="100000"/>
              </a:lnSpc>
              <a:spcBef>
                <a:spcPts val="0"/>
              </a:spcBef>
              <a:spcAft>
                <a:spcPts val="0"/>
              </a:spcAft>
              <a:buSzPts val="1100"/>
              <a:buNone/>
            </a:pPr>
            <a:r>
              <a:rPr lang="en"/>
              <a:t>	.st8{fill:#5D7890;}</a:t>
            </a:r>
            <a:endParaRPr/>
          </a:p>
          <a:p>
            <a:pPr indent="0" lvl="0" marL="0" rtl="0" algn="l">
              <a:lnSpc>
                <a:spcPct val="100000"/>
              </a:lnSpc>
              <a:spcBef>
                <a:spcPts val="0"/>
              </a:spcBef>
              <a:spcAft>
                <a:spcPts val="0"/>
              </a:spcAft>
              <a:buSzPts val="1100"/>
              <a:buNone/>
            </a:pPr>
            <a:r>
              <a:rPr lang="en"/>
              <a:t>	.st9{fill:#5B7E9C;}</a:t>
            </a:r>
            <a:endParaRPr/>
          </a:p>
          <a:p>
            <a:pPr indent="0" lvl="0" marL="0" rtl="0" algn="l">
              <a:lnSpc>
                <a:spcPct val="100000"/>
              </a:lnSpc>
              <a:spcBef>
                <a:spcPts val="0"/>
              </a:spcBef>
              <a:spcAft>
                <a:spcPts val="0"/>
              </a:spcAft>
              <a:buSzPts val="1100"/>
              <a:buNone/>
            </a:pPr>
            <a:r>
              <a:rPr lang="en"/>
              <a:t>	.st10{fill:#597A97;}</a:t>
            </a:r>
            <a:endParaRPr/>
          </a:p>
          <a:p>
            <a:pPr indent="0" lvl="0" marL="0" rtl="0" algn="l">
              <a:lnSpc>
                <a:spcPct val="100000"/>
              </a:lnSpc>
              <a:spcBef>
                <a:spcPts val="0"/>
              </a:spcBef>
              <a:spcAft>
                <a:spcPts val="0"/>
              </a:spcAft>
              <a:buSzPts val="1100"/>
              <a:buNone/>
            </a:pPr>
            <a:r>
              <a:rPr lang="en"/>
              <a:t>	.st11{fill:#D3E8F0;}</a:t>
            </a:r>
            <a:endParaRPr/>
          </a:p>
          <a:p>
            <a:pPr indent="0" lvl="0" marL="0" rtl="0" algn="l">
              <a:lnSpc>
                <a:spcPct val="100000"/>
              </a:lnSpc>
              <a:spcBef>
                <a:spcPts val="0"/>
              </a:spcBef>
              <a:spcAft>
                <a:spcPts val="0"/>
              </a:spcAft>
              <a:buSzPts val="1100"/>
              <a:buNone/>
            </a:pPr>
            <a:r>
              <a:rPr lang="en"/>
              <a:t>	.st12{fill:#F9F7EF;}</a:t>
            </a:r>
            <a:endParaRPr/>
          </a:p>
          <a:p>
            <a:pPr indent="0" lvl="0" marL="0" rtl="0" algn="l">
              <a:lnSpc>
                <a:spcPct val="100000"/>
              </a:lnSpc>
              <a:spcBef>
                <a:spcPts val="0"/>
              </a:spcBef>
              <a:spcAft>
                <a:spcPts val="0"/>
              </a:spcAft>
              <a:buSzPts val="1100"/>
              <a:buNone/>
            </a:pPr>
            <a:r>
              <a:rPr lang="en"/>
              <a:t>	.st13{fill:#FEFBF2;}</a:t>
            </a:r>
            <a:endParaRPr/>
          </a:p>
          <a:p>
            <a:pPr indent="0" lvl="0" marL="0" rtl="0" algn="l">
              <a:lnSpc>
                <a:spcPct val="100000"/>
              </a:lnSpc>
              <a:spcBef>
                <a:spcPts val="0"/>
              </a:spcBef>
              <a:spcAft>
                <a:spcPts val="0"/>
              </a:spcAft>
              <a:buSzPts val="1100"/>
              <a:buNone/>
            </a:pPr>
            <a:r>
              <a:rPr lang="en"/>
              <a:t>&lt;/style&gt;</a:t>
            </a:r>
            <a:endParaRPr/>
          </a:p>
          <a:p>
            <a:pPr indent="0" lvl="0" marL="0" rtl="0" algn="l">
              <a:lnSpc>
                <a:spcPct val="100000"/>
              </a:lnSpc>
              <a:spcBef>
                <a:spcPts val="0"/>
              </a:spcBef>
              <a:spcAft>
                <a:spcPts val="0"/>
              </a:spcAft>
              <a:buSzPts val="1100"/>
              <a:buNone/>
            </a:pPr>
            <a:r>
              <a:rPr lang="en"/>
              <a:t>&lt;defs&gt;</a:t>
            </a:r>
            <a:endParaRPr/>
          </a:p>
          <a:p>
            <a:pPr indent="0" lvl="0" marL="0" rtl="0" algn="l">
              <a:lnSpc>
                <a:spcPct val="100000"/>
              </a:lnSpc>
              <a:spcBef>
                <a:spcPts val="0"/>
              </a:spcBef>
              <a:spcAft>
                <a:spcPts val="0"/>
              </a:spcAft>
              <a:buSzPts val="1100"/>
              <a:buNone/>
            </a:pPr>
            <a:r>
              <a:rPr lang="en"/>
              <a:t>&lt;/defs&gt;</a:t>
            </a:r>
            <a:endParaRPr/>
          </a:p>
          <a:p>
            <a:pPr indent="0" lvl="0" marL="0" rtl="0" algn="l">
              <a:lnSpc>
                <a:spcPct val="100000"/>
              </a:lnSpc>
              <a:spcBef>
                <a:spcPts val="0"/>
              </a:spcBef>
              <a:spcAft>
                <a:spcPts val="0"/>
              </a:spcAft>
              <a:buSzPts val="1100"/>
              <a:buNone/>
            </a:pPr>
            <a:r>
              <a:rPr lang="en"/>
              <a:t>&lt;path class="st0" d="M54.31,29.17c-2.77-1.16-5.6-2.21-8.39-3.31c-0.44-0.17-0.91-0.48-1.28-0.03c-0.48,0.57-0.09,1.04,0.36,1.43</a:t>
            </a:r>
            <a:endParaRPr/>
          </a:p>
          <a:p>
            <a:pPr indent="0" lvl="0" marL="0" rtl="0" algn="l">
              <a:lnSpc>
                <a:spcPct val="100000"/>
              </a:lnSpc>
              <a:spcBef>
                <a:spcPts val="0"/>
              </a:spcBef>
              <a:spcAft>
                <a:spcPts val="0"/>
              </a:spcAft>
              <a:buSzPts val="1100"/>
              <a:buNone/>
            </a:pPr>
            <a:r>
              <a:rPr lang="en"/>
              <a:t>	c0.35,0.3,0.77,0.57,0.35,1.1c-3.91,0.14-4,0.16-4.84-3.8c-0.36-1.71-2.69-3.35-1.46-4.76c1.14-1.32,3.52-1.57,5.36-2.28</a:t>
            </a:r>
            <a:endParaRPr/>
          </a:p>
          <a:p>
            <a:pPr indent="0" lvl="0" marL="0" rtl="0" algn="l">
              <a:lnSpc>
                <a:spcPct val="100000"/>
              </a:lnSpc>
              <a:spcBef>
                <a:spcPts val="0"/>
              </a:spcBef>
              <a:spcAft>
                <a:spcPts val="0"/>
              </a:spcAft>
              <a:buSzPts val="1100"/>
              <a:buNone/>
            </a:pPr>
            <a:r>
              <a:rPr lang="en"/>
              <a:t>	c0.13-0.05,0.29-0.01,0.44-0.01c0.37,0.85-1.08,1.73-0.13,2.34c1.07,0.68,1.63-0.54,2.29-1.13c1.7-1.51,3.38-3.05,5.06-4.59</a:t>
            </a:r>
            <a:endParaRPr/>
          </a:p>
          <a:p>
            <a:pPr indent="0" lvl="0" marL="0" rtl="0" algn="l">
              <a:lnSpc>
                <a:spcPct val="100000"/>
              </a:lnSpc>
              <a:spcBef>
                <a:spcPts val="0"/>
              </a:spcBef>
              <a:spcAft>
                <a:spcPts val="0"/>
              </a:spcAft>
              <a:buSzPts val="1100"/>
              <a:buNone/>
            </a:pPr>
            <a:r>
              <a:rPr lang="en"/>
              <a:t>	c0.54-0.49,1.42-0.89,1.04-1.8c-0.33-0.78-1.18-0.39-1.79-0.4c-2.37-0.04-4.75-0.08-7.12,0.02c-0.85,0.03-2.1-0.64-2.5,0.55</a:t>
            </a:r>
            <a:endParaRPr/>
          </a:p>
          <a:p>
            <a:pPr indent="0" lvl="0" marL="0" rtl="0" algn="l">
              <a:lnSpc>
                <a:spcPct val="100000"/>
              </a:lnSpc>
              <a:spcBef>
                <a:spcPts val="0"/>
              </a:spcBef>
              <a:spcAft>
                <a:spcPts val="0"/>
              </a:spcAft>
              <a:buSzPts val="1100"/>
              <a:buNone/>
            </a:pPr>
            <a:r>
              <a:rPr lang="en"/>
              <a:t>	c-0.43,1.28,1.52,0.78,1.76,1.91c-2.14,0.87-4.27,1.74-6.41,2.58c-0.51,0.2-1.03,0.39-1.59-0.04c-2.32-1.79-4.71-3.48-6.98-5.33</a:t>
            </a:r>
            <a:endParaRPr/>
          </a:p>
          <a:p>
            <a:pPr indent="0" lvl="0" marL="0" rtl="0" algn="l">
              <a:lnSpc>
                <a:spcPct val="100000"/>
              </a:lnSpc>
              <a:spcBef>
                <a:spcPts val="0"/>
              </a:spcBef>
              <a:spcAft>
                <a:spcPts val="0"/>
              </a:spcAft>
              <a:buSzPts val="1100"/>
              <a:buNone/>
            </a:pPr>
            <a:r>
              <a:rPr lang="en"/>
              <a:t>	c-1.66-1.35-2.46-2.77-0.07-4.42c1.47-1.01,1.58-2.73,0.96-4.39c-0.68-1.82-2.26-2.6-3.97-2.78c-1.58-0.16-3.07,0.65-3.73,2.12</a:t>
            </a:r>
            <a:endParaRPr/>
          </a:p>
          <a:p>
            <a:pPr indent="0" lvl="0" marL="0" rtl="0" algn="l">
              <a:lnSpc>
                <a:spcPct val="100000"/>
              </a:lnSpc>
              <a:spcBef>
                <a:spcPts val="0"/>
              </a:spcBef>
              <a:spcAft>
                <a:spcPts val="0"/>
              </a:spcAft>
              <a:buSzPts val="1100"/>
              <a:buNone/>
            </a:pPr>
            <a:r>
              <a:rPr lang="en"/>
              <a:t>	c-1.14,2.56-3.07,4.52-4.65,6.75C13.32,14.11,9.02,18.9,5.66,24.38c0,0,0,0,0,0c-0.49,0.22-0.96,0.53-1.48,0.65</a:t>
            </a:r>
            <a:endParaRPr/>
          </a:p>
          <a:p>
            <a:pPr indent="0" lvl="0" marL="0" rtl="0" algn="l">
              <a:lnSpc>
                <a:spcPct val="100000"/>
              </a:lnSpc>
              <a:spcBef>
                <a:spcPts val="0"/>
              </a:spcBef>
              <a:spcAft>
                <a:spcPts val="0"/>
              </a:spcAft>
              <a:buSzPts val="1100"/>
              <a:buNone/>
            </a:pPr>
            <a:r>
              <a:rPr lang="en"/>
              <a:t>	c-1.38,0.31-3.49-0.79-4,1.01c-0.45,1.59,1.5,2.43,2.6,3.46c0.27,1.54-1.21,1.93-1.89,2.84c-0.38,0.5-1.11,0.84-0.83,1.61</a:t>
            </a:r>
            <a:endParaRPr/>
          </a:p>
          <a:p>
            <a:pPr indent="0" lvl="0" marL="0" rtl="0" algn="l">
              <a:lnSpc>
                <a:spcPct val="100000"/>
              </a:lnSpc>
              <a:spcBef>
                <a:spcPts val="0"/>
              </a:spcBef>
              <a:spcAft>
                <a:spcPts val="0"/>
              </a:spcAft>
              <a:buSzPts val="1100"/>
              <a:buNone/>
            </a:pPr>
            <a:r>
              <a:rPr lang="en"/>
              <a:t>	c0.32,0.9,1.15,0.82,1.89,0.78c1.58-0.1,3.1-0.09,4.28,1.21c2.07,3.93,5.26,7.06,7.68,10.73c2.32,3.51,5.74,6.27,7.15,10.38</a:t>
            </a:r>
            <a:endParaRPr/>
          </a:p>
          <a:p>
            <a:pPr indent="0" lvl="0" marL="0" rtl="0" algn="l">
              <a:lnSpc>
                <a:spcPct val="100000"/>
              </a:lnSpc>
              <a:spcBef>
                <a:spcPts val="0"/>
              </a:spcBef>
              <a:spcAft>
                <a:spcPts val="0"/>
              </a:spcAft>
              <a:buSzPts val="1100"/>
              <a:buNone/>
            </a:pPr>
            <a:r>
              <a:rPr lang="en"/>
              <a:t>	c0.67,1.97,1.73,3.26,3.95,3.4c2.21,0.14,3.7-0.9,4.42-2.83c0.79-2.12,0.03-3.94-1.85-5.14c-0.65-0.42-1.34-0.58-1.34-1.56</a:t>
            </a:r>
            <a:endParaRPr/>
          </a:p>
          <a:p>
            <a:pPr indent="0" lvl="0" marL="0" rtl="0" algn="l">
              <a:lnSpc>
                <a:spcPct val="100000"/>
              </a:lnSpc>
              <a:spcBef>
                <a:spcPts val="0"/>
              </a:spcBef>
              <a:spcAft>
                <a:spcPts val="0"/>
              </a:spcAft>
              <a:buSzPts val="1100"/>
              <a:buNone/>
            </a:pPr>
            <a:r>
              <a:rPr lang="en"/>
              <a:t>	c0.01-2.7,6.36-8.9,8.84-8.13c2.99,0.93,6.09,1.85,8.7,3.78c0.15,0.24,0.37,0.36,0.65,0.4c2-1.2,0.35-1.87-0.47-2.33</a:t>
            </a:r>
            <a:endParaRPr/>
          </a:p>
          <a:p>
            <a:pPr indent="0" lvl="0" marL="0" rtl="0" algn="l">
              <a:lnSpc>
                <a:spcPct val="100000"/>
              </a:lnSpc>
              <a:spcBef>
                <a:spcPts val="0"/>
              </a:spcBef>
              <a:spcAft>
                <a:spcPts val="0"/>
              </a:spcAft>
              <a:buSzPts val="1100"/>
              <a:buNone/>
            </a:pPr>
            <a:r>
              <a:rPr lang="en"/>
              <a:t>	c-1.99-1.12-4.22-1.73-6.18-2.59c1.96,0.57,3.94,1.47,5.98,2.23c0.79,0.29,1.76,0.89,2.38,0.12c0.99-1.21,1.31-0.12,1.93,0.29</a:t>
            </a:r>
            <a:endParaRPr/>
          </a:p>
          <a:p>
            <a:pPr indent="0" lvl="0" marL="0" rtl="0" algn="l">
              <a:lnSpc>
                <a:spcPct val="100000"/>
              </a:lnSpc>
              <a:spcBef>
                <a:spcPts val="0"/>
              </a:spcBef>
              <a:spcAft>
                <a:spcPts val="0"/>
              </a:spcAft>
              <a:buSzPts val="1100"/>
              <a:buNone/>
            </a:pPr>
            <a:r>
              <a:rPr lang="en"/>
              <a:t>	c1.31,0.87,1.82,3.04,4.01,2.48c0.1-0.27,0.07-0.52-0.1-0.75c-1.71-1.63-3.41-3.28-5.14-4.89c-0.59-0.55-1.21-1.57-2.1-0.98</a:t>
            </a:r>
            <a:endParaRPr/>
          </a:p>
          <a:p>
            <a:pPr indent="0" lvl="0" marL="0" rtl="0" algn="l">
              <a:lnSpc>
                <a:spcPct val="100000"/>
              </a:lnSpc>
              <a:spcBef>
                <a:spcPts val="0"/>
              </a:spcBef>
              <a:spcAft>
                <a:spcPts val="0"/>
              </a:spcAft>
              <a:buSzPts val="1100"/>
              <a:buNone/>
            </a:pPr>
            <a:r>
              <a:rPr lang="en"/>
              <a:t>	c-0.82,0.54,0.14,1.34,0.24,2.03c0.02,0.17-0.08,0.35-0.15,0.58c-2.4-0.98-4.78-1.96-7.37-3.02c1.93-2.03,2.81-4.37,3.34-6.89</a:t>
            </a:r>
            <a:endParaRPr/>
          </a:p>
          <a:p>
            <a:pPr indent="0" lvl="0" marL="0" rtl="0" algn="l">
              <a:lnSpc>
                <a:spcPct val="100000"/>
              </a:lnSpc>
              <a:spcBef>
                <a:spcPts val="0"/>
              </a:spcBef>
              <a:spcAft>
                <a:spcPts val="0"/>
              </a:spcAft>
              <a:buSzPts val="1100"/>
              <a:buNone/>
            </a:pPr>
            <a:r>
              <a:rPr lang="en"/>
              <a:t>	c0.13-0.62-0.01-1.64,1.19-1.6c1.18,0.04,2.37,0.01,3.67,0.01c-0.17,1.07-1.47,1.37-0.88,2.77c3.41-0.73,6.65-2.17,9.89-3.52</a:t>
            </a:r>
            <a:endParaRPr/>
          </a:p>
          <a:p>
            <a:pPr indent="0" lvl="0" marL="0" rtl="0" algn="l">
              <a:lnSpc>
                <a:spcPct val="100000"/>
              </a:lnSpc>
              <a:spcBef>
                <a:spcPts val="0"/>
              </a:spcBef>
              <a:spcAft>
                <a:spcPts val="0"/>
              </a:spcAft>
              <a:buSzPts val="1100"/>
              <a:buNone/>
            </a:pPr>
            <a:r>
              <a:rPr lang="en"/>
              <a:t>	C56.17,30.25,55.04,29.47,54.31,29.17z M35.84,23.57c0.25,0.6,0.4,1.25,0.68,1.83c1.05,2.17,0.8,3.18-2.01,3.09</a:t>
            </a:r>
            <a:endParaRPr/>
          </a:p>
          <a:p>
            <a:pPr indent="0" lvl="0" marL="0" rtl="0" algn="l">
              <a:lnSpc>
                <a:spcPct val="100000"/>
              </a:lnSpc>
              <a:spcBef>
                <a:spcPts val="0"/>
              </a:spcBef>
              <a:spcAft>
                <a:spcPts val="0"/>
              </a:spcAft>
              <a:buSzPts val="1100"/>
              <a:buNone/>
            </a:pPr>
            <a:r>
              <a:rPr lang="en"/>
              <a:t>	c-5.46-0.18-10.92-0.05-16.38-0.05c-0.01-0.15-0.02-0.3-0.03-0.44c4.77-1.92,9.59-3.73,14.29-5.8</a:t>
            </a:r>
            <a:endParaRPr/>
          </a:p>
          <a:p>
            <a:pPr indent="0" lvl="0" marL="0" rtl="0" algn="l">
              <a:lnSpc>
                <a:spcPct val="100000"/>
              </a:lnSpc>
              <a:spcBef>
                <a:spcPts val="0"/>
              </a:spcBef>
              <a:spcAft>
                <a:spcPts val="0"/>
              </a:spcAft>
              <a:buSzPts val="1100"/>
              <a:buNone/>
            </a:pPr>
            <a:r>
              <a:rPr lang="en"/>
              <a:t>	C34.28,21.36,35.16,21.96,35.84,23.57z M22.41,7.28c0.53,6.17,4.69,8.87,9.2,11.85c-6.34,2.54-12.31,4.82-18.17,7.34</a:t>
            </a:r>
            <a:endParaRPr/>
          </a:p>
          <a:p>
            <a:pPr indent="0" lvl="0" marL="0" rtl="0" algn="l">
              <a:lnSpc>
                <a:spcPct val="100000"/>
              </a:lnSpc>
              <a:spcBef>
                <a:spcPts val="0"/>
              </a:spcBef>
              <a:spcAft>
                <a:spcPts val="0"/>
              </a:spcAft>
              <a:buSzPts val="1100"/>
              <a:buNone/>
            </a:pPr>
            <a:r>
              <a:rPr lang="en"/>
              <a:t>	c-2.15,0.92-2.44-2.03-4.78-1.11c2.55-3.41,4.66-6.27,6.81-9.09C17.62,13.43,19.82,10.63,22.41,7.28z M8.63,22.37</a:t>
            </a:r>
            <a:endParaRPr/>
          </a:p>
          <a:p>
            <a:pPr indent="0" lvl="0" marL="0" rtl="0" algn="l">
              <a:lnSpc>
                <a:spcPct val="100000"/>
              </a:lnSpc>
              <a:spcBef>
                <a:spcPts val="0"/>
              </a:spcBef>
              <a:spcAft>
                <a:spcPts val="0"/>
              </a:spcAft>
              <a:buSzPts val="1100"/>
              <a:buNone/>
            </a:pPr>
            <a:r>
              <a:rPr lang="en"/>
              <a:t>	c3.73-4.98,7.69-9.76,11.43-14.73c-3.75,5-7.53,9.98-11.3,14.97c-0.71,0.94-1.38,2.08-2.81,1.82C7.44,24.61,7.95,23.28,8.63,22.37z</a:t>
            </a:r>
            <a:endParaRPr/>
          </a:p>
          <a:p>
            <a:pPr indent="0" lvl="0" marL="0" rtl="0" algn="l">
              <a:lnSpc>
                <a:spcPct val="100000"/>
              </a:lnSpc>
              <a:spcBef>
                <a:spcPts val="0"/>
              </a:spcBef>
              <a:spcAft>
                <a:spcPts val="0"/>
              </a:spcAft>
              <a:buSzPts val="1100"/>
              <a:buNone/>
            </a:pPr>
            <a:r>
              <a:rPr lang="en"/>
              <a:t>	 M9.18,37.92c-0.7-0.95-1.2-2.44-2.9-2.01c0.96-0.77,1.54-0.01,2.04,0.63c4.1,5.27,8.23,10.53,12.01,16.04</a:t>
            </a:r>
            <a:endParaRPr/>
          </a:p>
          <a:p>
            <a:pPr indent="0" lvl="0" marL="0" rtl="0" algn="l">
              <a:lnSpc>
                <a:spcPct val="100000"/>
              </a:lnSpc>
              <a:spcBef>
                <a:spcPts val="0"/>
              </a:spcBef>
              <a:spcAft>
                <a:spcPts val="0"/>
              </a:spcAft>
              <a:buSzPts val="1100"/>
              <a:buNone/>
            </a:pPr>
            <a:r>
              <a:rPr lang="en"/>
              <a:t>	C16.81,47.55,12.83,42.86,9.18,37.92z M22.18,52.18c-4.55-6-8.76-11.55-12.91-17.02c2.43-2.43,4.68-0.95,7.04,0.03</a:t>
            </a:r>
            <a:endParaRPr/>
          </a:p>
          <a:p>
            <a:pPr indent="0" lvl="0" marL="0" rtl="0" algn="l">
              <a:lnSpc>
                <a:spcPct val="100000"/>
              </a:lnSpc>
              <a:spcBef>
                <a:spcPts val="0"/>
              </a:spcBef>
              <a:spcAft>
                <a:spcPts val="0"/>
              </a:spcAft>
              <a:buSzPts val="1100"/>
              <a:buNone/>
            </a:pPr>
            <a:r>
              <a:rPr lang="en"/>
              <a:t>	c4.5,1.87,9.07,3.59,13.84,5.46C26.49,43.64,22.06,45.96,22.18,52.18z M36,34.43c-1.7,4.05-2.15,4.23-6.18,2.63</a:t>
            </a:r>
            <a:endParaRPr/>
          </a:p>
          <a:p>
            <a:pPr indent="0" lvl="0" marL="0" rtl="0" algn="l">
              <a:lnSpc>
                <a:spcPct val="100000"/>
              </a:lnSpc>
              <a:spcBef>
                <a:spcPts val="0"/>
              </a:spcBef>
              <a:spcAft>
                <a:spcPts val="0"/>
              </a:spcAft>
              <a:buSzPts val="1100"/>
              <a:buNone/>
            </a:pPr>
            <a:r>
              <a:rPr lang="en"/>
              <a:t>	c-4.32-1.71-8.65-3.41-13.72-5.41c7.44,0,14.01,0,20.89,0C36.6,32.74,36.34,33.6,36,34.43z M46.15,30.16</a:t>
            </a:r>
            <a:endParaRPr/>
          </a:p>
          <a:p>
            <a:pPr indent="0" lvl="0" marL="0" rtl="0" algn="l">
              <a:lnSpc>
                <a:spcPct val="100000"/>
              </a:lnSpc>
              <a:spcBef>
                <a:spcPts val="0"/>
              </a:spcBef>
              <a:spcAft>
                <a:spcPts val="0"/>
              </a:spcAft>
              <a:buSzPts val="1100"/>
              <a:buNone/>
            </a:pPr>
            <a:r>
              <a:rPr lang="en"/>
              <a:t>	c-0.31-0.35-1.09-0.22-1.66-0.22c-9.67-0.02-19.33-0.04-29,0.01c-1.48,0.01-2.83,0.42-3.88,1.48c-2.47,2.5-5.4,2.06-8.45,1.65</a:t>
            </a:r>
            <a:endParaRPr/>
          </a:p>
          <a:p>
            <a:pPr indent="0" lvl="0" marL="0" rtl="0" algn="l">
              <a:lnSpc>
                <a:spcPct val="100000"/>
              </a:lnSpc>
              <a:spcBef>
                <a:spcPts val="0"/>
              </a:spcBef>
              <a:spcAft>
                <a:spcPts val="0"/>
              </a:spcAft>
              <a:buSzPts val="1100"/>
              <a:buNone/>
            </a:pPr>
            <a:r>
              <a:rPr lang="en"/>
              <a:t>	c0.12-1.03,0.82-1.54,0.96-2.28c0.2-1.03-0.06-1.66-1.21-1.33c0.14-0.18,0.26-0.38,0.32-0.6c0.39-0.6-1.1-1.92,0.57-1.91</a:t>
            </a:r>
            <a:endParaRPr/>
          </a:p>
          <a:p>
            <a:pPr indent="0" lvl="0" marL="0" rtl="0" algn="l">
              <a:lnSpc>
                <a:spcPct val="100000"/>
              </a:lnSpc>
              <a:spcBef>
                <a:spcPts val="0"/>
              </a:spcBef>
              <a:spcAft>
                <a:spcPts val="0"/>
              </a:spcAft>
              <a:buSzPts val="1100"/>
              <a:buNone/>
            </a:pPr>
            <a:r>
              <a:rPr lang="en"/>
              <a:t>	c2.31,0.01,4.75-0.66,6.92,0.77c1.4,1.64,3.18,2.14,5.31,2.13c9.19-0.06,18.38-0.02,27.57-0.03c0.76,0,1.68,0.23,2.24-0.17</a:t>
            </a:r>
            <a:endParaRPr/>
          </a:p>
          <a:p>
            <a:pPr indent="0" lvl="0" marL="0" rtl="0" algn="l">
              <a:lnSpc>
                <a:spcPct val="100000"/>
              </a:lnSpc>
              <a:spcBef>
                <a:spcPts val="0"/>
              </a:spcBef>
              <a:spcAft>
                <a:spcPts val="0"/>
              </a:spcAft>
              <a:buSzPts val="1100"/>
              <a:buNone/>
            </a:pPr>
            <a:r>
              <a:rPr lang="en"/>
              <a:t>	c2.21-1.54,4.13-0.61,6.27,0.51C50.03,30.61,48.15,32.41,46.15,30.16z"/&gt;</a:t>
            </a:r>
            <a:endParaRPr/>
          </a:p>
          <a:p>
            <a:pPr indent="0" lvl="0" marL="0" rtl="0" algn="l">
              <a:lnSpc>
                <a:spcPct val="100000"/>
              </a:lnSpc>
              <a:spcBef>
                <a:spcPts val="0"/>
              </a:spcBef>
              <a:spcAft>
                <a:spcPts val="0"/>
              </a:spcAft>
              <a:buSzPts val="1100"/>
              <a:buNone/>
            </a:pPr>
            <a:r>
              <a:rPr lang="en"/>
              <a:t>&lt;path class="st1" d="M51.89,47.19c0.02-0.26,0.05-0.53,0.07-0.79c0.6,0.32,1.28,0.72,1.17,1.43c-0.14,0.92-1.04,0.58-1.63,0.58</a:t>
            </a:r>
            <a:endParaRPr/>
          </a:p>
          <a:p>
            <a:pPr indent="0" lvl="0" marL="0" rtl="0" algn="l">
              <a:lnSpc>
                <a:spcPct val="100000"/>
              </a:lnSpc>
              <a:spcBef>
                <a:spcPts val="0"/>
              </a:spcBef>
              <a:spcAft>
                <a:spcPts val="0"/>
              </a:spcAft>
              <a:buSzPts val="1100"/>
              <a:buNone/>
            </a:pPr>
            <a:r>
              <a:rPr lang="en"/>
              <a:t>	c-2.53,0.03-5.07,0.05-7.6-0.03c-0.75-0.02-2.03,0.56-2.18-0.48c-0.18-1.2,1.18-1.13,2.05-1.35c0,0,0.11,0.12,0.11,0.12</a:t>
            </a:r>
            <a:endParaRPr/>
          </a:p>
          <a:p>
            <a:pPr indent="0" lvl="0" marL="0" rtl="0" algn="l">
              <a:lnSpc>
                <a:spcPct val="100000"/>
              </a:lnSpc>
              <a:spcBef>
                <a:spcPts val="0"/>
              </a:spcBef>
              <a:spcAft>
                <a:spcPts val="0"/>
              </a:spcAft>
              <a:buSzPts val="1100"/>
              <a:buNone/>
            </a:pPr>
            <a:r>
              <a:rPr lang="en"/>
              <a:t>	C46.51,47.53,49.23,46.9,51.89,47.19z"/&gt;</a:t>
            </a:r>
            <a:endParaRPr/>
          </a:p>
          <a:p>
            <a:pPr indent="0" lvl="0" marL="0" rtl="0" algn="l">
              <a:lnSpc>
                <a:spcPct val="100000"/>
              </a:lnSpc>
              <a:spcBef>
                <a:spcPts val="0"/>
              </a:spcBef>
              <a:spcAft>
                <a:spcPts val="0"/>
              </a:spcAft>
              <a:buSzPts val="1100"/>
              <a:buNone/>
            </a:pPr>
            <a:r>
              <a:rPr lang="en"/>
              <a:t>&lt;path class="st2" d="M2.85,29.56c0.03-0.2,0.05-0.4,0.08-0.6c0.12-1.21,0.48-2.08,2.01-1.88c1.93,0.25,3.86-0.1,5.79-0.17</a:t>
            </a:r>
            <a:endParaRPr/>
          </a:p>
          <a:p>
            <a:pPr indent="0" lvl="0" marL="0" rtl="0" algn="l">
              <a:lnSpc>
                <a:spcPct val="100000"/>
              </a:lnSpc>
              <a:spcBef>
                <a:spcPts val="0"/>
              </a:spcBef>
              <a:spcAft>
                <a:spcPts val="0"/>
              </a:spcAft>
              <a:buSzPts val="1100"/>
              <a:buNone/>
            </a:pPr>
            <a:r>
              <a:rPr lang="en"/>
              <a:t>	c1.79,1.98,4.03,2.28,6.6,2.24c9.85-0.13,19.71-0.05,29.51-0.05c0.44-0.98-0.81-1.31-0.54-2.2c2.51,0.98,4.99,1.95,7.99,3.13</a:t>
            </a:r>
            <a:endParaRPr/>
          </a:p>
          <a:p>
            <a:pPr indent="0" lvl="0" marL="0" rtl="0" algn="l">
              <a:lnSpc>
                <a:spcPct val="100000"/>
              </a:lnSpc>
              <a:spcBef>
                <a:spcPts val="0"/>
              </a:spcBef>
              <a:spcAft>
                <a:spcPts val="0"/>
              </a:spcAft>
              <a:buSzPts val="1100"/>
              <a:buNone/>
            </a:pPr>
            <a:r>
              <a:rPr lang="en"/>
              <a:t>	c-2.81,1.09-5.25,2.05-8.32,3.25c1.41-1.98,1.28-2.64-0.91-2.61c-9.96,0.13-19.93,0.05-29.9,0.06c-0.83,0-1.86-0.33-2.37,0.54</a:t>
            </a:r>
            <a:endParaRPr/>
          </a:p>
          <a:p>
            <a:pPr indent="0" lvl="0" marL="0" rtl="0" algn="l">
              <a:lnSpc>
                <a:spcPct val="100000"/>
              </a:lnSpc>
              <a:spcBef>
                <a:spcPts val="0"/>
              </a:spcBef>
              <a:spcAft>
                <a:spcPts val="0"/>
              </a:spcAft>
              <a:buSzPts val="1100"/>
              <a:buNone/>
            </a:pPr>
            <a:r>
              <a:rPr lang="en"/>
              <a:t>	c-2,3.39-5.26,2.72-8.33,2.71c-1.03-0.01-2.05,0-3.29,0c0.22-1.59,1.56-2.17,2.37-3.07c1.23-1.37,0-1.2-0.75-1.4</a:t>
            </a:r>
            <a:endParaRPr/>
          </a:p>
          <a:p>
            <a:pPr indent="0" lvl="0" marL="0" rtl="0" algn="l">
              <a:lnSpc>
                <a:spcPct val="100000"/>
              </a:lnSpc>
              <a:spcBef>
                <a:spcPts val="0"/>
              </a:spcBef>
              <a:spcAft>
                <a:spcPts val="0"/>
              </a:spcAft>
              <a:buSzPts val="1100"/>
              <a:buNone/>
            </a:pPr>
            <a:r>
              <a:rPr lang="en"/>
              <a:t>	C2.79,29.49,2.85,29.56,2.85,29.56z"/&gt;</a:t>
            </a:r>
            <a:endParaRPr/>
          </a:p>
          <a:p>
            <a:pPr indent="0" lvl="0" marL="0" rtl="0" algn="l">
              <a:lnSpc>
                <a:spcPct val="100000"/>
              </a:lnSpc>
              <a:spcBef>
                <a:spcPts val="0"/>
              </a:spcBef>
              <a:spcAft>
                <a:spcPts val="0"/>
              </a:spcAft>
              <a:buSzPts val="1100"/>
              <a:buNone/>
            </a:pPr>
            <a:r>
              <a:rPr lang="en"/>
              <a:t>&lt;path class="st3" d="M22.18,57.23c0.33-4.79,0.42-9.68,4.7-13.03c1.64-1.28,3.32-2.5,5.02-3.7c2.63-1.85,4.68-4.15,5.51-7.32</a:t>
            </a:r>
            <a:endParaRPr/>
          </a:p>
          <a:p>
            <a:pPr indent="0" lvl="0" marL="0" rtl="0" algn="l">
              <a:lnSpc>
                <a:spcPct val="100000"/>
              </a:lnSpc>
              <a:spcBef>
                <a:spcPts val="0"/>
              </a:spcBef>
              <a:spcAft>
                <a:spcPts val="0"/>
              </a:spcAft>
              <a:buSzPts val="1100"/>
              <a:buNone/>
            </a:pPr>
            <a:r>
              <a:rPr lang="en"/>
              <a:t>	c0.28-1.06,0.6-1.83,1.85-1.39c1.27,0.44,0.55,1.51,0.42,2.16c-0.91,4.34-4.01,6.92-7.61,9.05c-2.04,1.21-4.08,2.36-5.38,4.49</a:t>
            </a:r>
            <a:endParaRPr/>
          </a:p>
          <a:p>
            <a:pPr indent="0" lvl="0" marL="0" rtl="0" algn="l">
              <a:lnSpc>
                <a:spcPct val="100000"/>
              </a:lnSpc>
              <a:spcBef>
                <a:spcPts val="0"/>
              </a:spcBef>
              <a:spcAft>
                <a:spcPts val="0"/>
              </a:spcAft>
              <a:buSzPts val="1100"/>
              <a:buNone/>
            </a:pPr>
            <a:r>
              <a:rPr lang="en"/>
              <a:t>	c-1.79,2.93-1.7,3.92,0.8,6.1c1.42,1.24,1.7,2.89,0.72,4.33c-0.93,1.38-2.29,2.67-4.26,1.33C23.72,58.25,23.89,56.9,22.18,57.23z"/&gt;</a:t>
            </a:r>
            <a:endParaRPr/>
          </a:p>
          <a:p>
            <a:pPr indent="0" lvl="0" marL="0" rtl="0" algn="l">
              <a:lnSpc>
                <a:spcPct val="100000"/>
              </a:lnSpc>
              <a:spcBef>
                <a:spcPts val="0"/>
              </a:spcBef>
              <a:spcAft>
                <a:spcPts val="0"/>
              </a:spcAft>
              <a:buSzPts val="1100"/>
              <a:buNone/>
            </a:pPr>
            <a:r>
              <a:rPr lang="en"/>
              <a:t>&lt;path class="st4" d="M23.4,1.62c2-1.37,3.76-0.63,4.83,1.09c1.07,1.72,0.57,3.63-1.31,4.59c-1.62,0.83-1.35,1.74-0.69,2.94</a:t>
            </a:r>
            <a:endParaRPr/>
          </a:p>
          <a:p>
            <a:pPr indent="0" lvl="0" marL="0" rtl="0" algn="l">
              <a:lnSpc>
                <a:spcPct val="100000"/>
              </a:lnSpc>
              <a:spcBef>
                <a:spcPts val="0"/>
              </a:spcBef>
              <a:spcAft>
                <a:spcPts val="0"/>
              </a:spcAft>
              <a:buSzPts val="1100"/>
              <a:buNone/>
            </a:pPr>
            <a:r>
              <a:rPr lang="en"/>
              <a:t>	c1.2,2.16,3.2,3.45,5.15,4.79c3.47,2.38,6.79,4.92,7.97,9.26c0.37,1.35,1.52,3.44-0.17,3.92c-2.16,0.62-1.32-1.91-1.69-3.03</a:t>
            </a:r>
            <a:endParaRPr/>
          </a:p>
          <a:p>
            <a:pPr indent="0" lvl="0" marL="0" rtl="0" algn="l">
              <a:lnSpc>
                <a:spcPct val="100000"/>
              </a:lnSpc>
              <a:spcBef>
                <a:spcPts val="0"/>
              </a:spcBef>
              <a:spcAft>
                <a:spcPts val="0"/>
              </a:spcAft>
              <a:buSzPts val="1100"/>
              <a:buNone/>
            </a:pPr>
            <a:r>
              <a:rPr lang="en"/>
              <a:t>	c-1.04-3.18-3.21-5.46-5.95-6.98c-5.16-2.86-8.08-7.17-9.36-12.78C23.17,4.33,23.24,2.96,23.4,1.62z"/&gt;</a:t>
            </a:r>
            <a:endParaRPr/>
          </a:p>
          <a:p>
            <a:pPr indent="0" lvl="0" marL="0" rtl="0" algn="l">
              <a:lnSpc>
                <a:spcPct val="100000"/>
              </a:lnSpc>
              <a:spcBef>
                <a:spcPts val="0"/>
              </a:spcBef>
              <a:spcAft>
                <a:spcPts val="0"/>
              </a:spcAft>
              <a:buSzPts val="1100"/>
              <a:buNone/>
            </a:pPr>
            <a:r>
              <a:rPr lang="en"/>
              <a:t>&lt;path class="st5" d="M51.89,47.19c-2.55,1.08-5.22,0.2-7.82,0.46c-0.03,0-0.13-0.63-0.19-0.97c2.01-0.39,1.19-1.02,0.08-1.49</a:t>
            </a:r>
            <a:endParaRPr/>
          </a:p>
          <a:p>
            <a:pPr indent="0" lvl="0" marL="0" rtl="0" algn="l">
              <a:lnSpc>
                <a:spcPct val="100000"/>
              </a:lnSpc>
              <a:spcBef>
                <a:spcPts val="0"/>
              </a:spcBef>
              <a:spcAft>
                <a:spcPts val="0"/>
              </a:spcAft>
              <a:buSzPts val="1100"/>
              <a:buNone/>
            </a:pPr>
            <a:r>
              <a:rPr lang="en"/>
              <a:t>	c-2.68-1.13-5.39-2.17-8.14-3.27c0.51-1.26,1.27-1.01,2.22-0.6c1.98,0.86,4.03,1.56,6.01,2.41c1.79,0.77,2.59,0.55,1.27-2.37</a:t>
            </a:r>
            <a:endParaRPr/>
          </a:p>
          <a:p>
            <a:pPr indent="0" lvl="0" marL="0" rtl="0" algn="l">
              <a:lnSpc>
                <a:spcPct val="100000"/>
              </a:lnSpc>
              <a:spcBef>
                <a:spcPts val="0"/>
              </a:spcBef>
              <a:spcAft>
                <a:spcPts val="0"/>
              </a:spcAft>
              <a:buSzPts val="1100"/>
              <a:buNone/>
            </a:pPr>
            <a:r>
              <a:rPr lang="en"/>
              <a:t>	C48,43.74,49.94,45.47,51.89,47.19z"/&gt;</a:t>
            </a:r>
            <a:endParaRPr/>
          </a:p>
          <a:p>
            <a:pPr indent="0" lvl="0" marL="0" rtl="0" algn="l">
              <a:lnSpc>
                <a:spcPct val="100000"/>
              </a:lnSpc>
              <a:spcBef>
                <a:spcPts val="0"/>
              </a:spcBef>
              <a:spcAft>
                <a:spcPts val="0"/>
              </a:spcAft>
              <a:buSzPts val="1100"/>
              <a:buNone/>
            </a:pPr>
            <a:r>
              <a:rPr lang="en"/>
              <a:t>&lt;path class="st6" d="M6.23,35.94c0.46-1.93,1.48-1.42,2.29-0.38c4.31,5.61,8.54,11.27,12.81,16.91c0.46,0.61,0.67,1.35,0.02,1.74</a:t>
            </a:r>
            <a:endParaRPr/>
          </a:p>
          <a:p>
            <a:pPr indent="0" lvl="0" marL="0" rtl="0" algn="l">
              <a:lnSpc>
                <a:spcPct val="100000"/>
              </a:lnSpc>
              <a:spcBef>
                <a:spcPts val="0"/>
              </a:spcBef>
              <a:spcAft>
                <a:spcPts val="0"/>
              </a:spcAft>
              <a:buSzPts val="1100"/>
              <a:buNone/>
            </a:pPr>
            <a:r>
              <a:rPr lang="en"/>
              <a:t>	c-0.88,0.54-1.02-0.57-1.35-1c-3.85-5.01-7.62-10.08-11.48-15.08c-0.64-0.83-0.96-2.08-2.3-2.22C6.21,35.92,6.23,35.94,6.23,35.94z"</a:t>
            </a:r>
            <a:endParaRPr/>
          </a:p>
          <a:p>
            <a:pPr indent="0" lvl="0" marL="0" rtl="0" algn="l">
              <a:lnSpc>
                <a:spcPct val="100000"/>
              </a:lnSpc>
              <a:spcBef>
                <a:spcPts val="0"/>
              </a:spcBef>
              <a:spcAft>
                <a:spcPts val="0"/>
              </a:spcAft>
              <a:buSzPts val="1100"/>
              <a:buNone/>
            </a:pPr>
            <a:r>
              <a:rPr lang="en"/>
              <a:t>	/&gt;</a:t>
            </a:r>
            <a:endParaRPr/>
          </a:p>
          <a:p>
            <a:pPr indent="0" lvl="0" marL="0" rtl="0" algn="l">
              <a:lnSpc>
                <a:spcPct val="100000"/>
              </a:lnSpc>
              <a:spcBef>
                <a:spcPts val="0"/>
              </a:spcBef>
              <a:spcAft>
                <a:spcPts val="0"/>
              </a:spcAft>
              <a:buSzPts val="1100"/>
              <a:buNone/>
            </a:pPr>
            <a:r>
              <a:rPr lang="en"/>
              <a:t>&lt;path class="st7" d="M5.65,24.39c1.17,0,1.49-1.05,2.02-1.74c3.92-5.12,7.77-10.3,11.7-15.42c0.42-0.55,0.77-1.86,1.71-1.25</a:t>
            </a:r>
            <a:endParaRPr/>
          </a:p>
          <a:p>
            <a:pPr indent="0" lvl="0" marL="0" rtl="0" algn="l">
              <a:lnSpc>
                <a:spcPct val="100000"/>
              </a:lnSpc>
              <a:spcBef>
                <a:spcPts val="0"/>
              </a:spcBef>
              <a:spcAft>
                <a:spcPts val="0"/>
              </a:spcAft>
              <a:buSzPts val="1100"/>
              <a:buNone/>
            </a:pPr>
            <a:r>
              <a:rPr lang="en"/>
              <a:t>	c1.07,0.69,0.04,1.46-0.44,2.1c-3.94,5.22-7.9,10.43-11.83,15.66c-0.88,1.17-1.75,2.14-3.16,0.65C5.66,24.38,5.65,24.39,5.65,24.39z</a:t>
            </a:r>
            <a:endParaRPr/>
          </a:p>
          <a:p>
            <a:pPr indent="0" lvl="0" marL="0" rtl="0" algn="l">
              <a:lnSpc>
                <a:spcPct val="100000"/>
              </a:lnSpc>
              <a:spcBef>
                <a:spcPts val="0"/>
              </a:spcBef>
              <a:spcAft>
                <a:spcPts val="0"/>
              </a:spcAft>
              <a:buSzPts val="1100"/>
              <a:buNone/>
            </a:pPr>
            <a:r>
              <a:rPr lang="en"/>
              <a:t>	"/&gt;</a:t>
            </a:r>
            <a:endParaRPr/>
          </a:p>
          <a:p>
            <a:pPr indent="0" lvl="0" marL="0" rtl="0" algn="l">
              <a:lnSpc>
                <a:spcPct val="100000"/>
              </a:lnSpc>
              <a:spcBef>
                <a:spcPts val="0"/>
              </a:spcBef>
              <a:spcAft>
                <a:spcPts val="0"/>
              </a:spcAft>
              <a:buSzPts val="1100"/>
              <a:buNone/>
            </a:pPr>
            <a:r>
              <a:rPr lang="en"/>
              <a:t>&lt;path class="st8" d="M43.43,12.59c3.07,0.71,5.59-0.36,8.23,0.2c-1.96,1.93-3.8,3.74-5.9,5.8c0.42-2.26-0.01-3.08-2.17-1.85</a:t>
            </a:r>
            <a:endParaRPr/>
          </a:p>
          <a:p>
            <a:pPr indent="0" lvl="0" marL="0" rtl="0" algn="l">
              <a:lnSpc>
                <a:spcPct val="100000"/>
              </a:lnSpc>
              <a:spcBef>
                <a:spcPts val="0"/>
              </a:spcBef>
              <a:spcAft>
                <a:spcPts val="0"/>
              </a:spcAft>
              <a:buSzPts val="1100"/>
              <a:buNone/>
            </a:pPr>
            <a:r>
              <a:rPr lang="en"/>
              <a:t>	c-1.54,0.88-3.32,1.3-4.97,1.99c-0.58,0.25-1.13,0.41-1.44-0.22c-0.41-0.83,0.38-0.85,0.87-1.04c1.74-0.71,3.45-1.5,5.21-2.12</a:t>
            </a:r>
            <a:endParaRPr/>
          </a:p>
          <a:p>
            <a:pPr indent="0" lvl="0" marL="0" rtl="0" algn="l">
              <a:lnSpc>
                <a:spcPct val="100000"/>
              </a:lnSpc>
              <a:spcBef>
                <a:spcPts val="0"/>
              </a:spcBef>
              <a:spcAft>
                <a:spcPts val="0"/>
              </a:spcAft>
              <a:buSzPts val="1100"/>
              <a:buNone/>
            </a:pPr>
            <a:r>
              <a:rPr lang="en"/>
              <a:t>	C44.95,14.75,45.69,14.1,43.43,12.59z"/&gt;</a:t>
            </a:r>
            <a:endParaRPr/>
          </a:p>
          <a:p>
            <a:pPr indent="0" lvl="0" marL="0" rtl="0" algn="l">
              <a:lnSpc>
                <a:spcPct val="100000"/>
              </a:lnSpc>
              <a:spcBef>
                <a:spcPts val="0"/>
              </a:spcBef>
              <a:spcAft>
                <a:spcPts val="0"/>
              </a:spcAft>
              <a:buSzPts val="1100"/>
              <a:buNone/>
            </a:pPr>
            <a:r>
              <a:rPr lang="en"/>
              <a:t>&lt;path class="st9" d="M13.37,27.9c6.46-2.92,12.81-6.16,19.83-7.54C26.7,23.18,20.36,26.46,13.37,27.9z"/&gt;</a:t>
            </a:r>
            <a:endParaRPr/>
          </a:p>
          <a:p>
            <a:pPr indent="0" lvl="0" marL="0" rtl="0" algn="l">
              <a:lnSpc>
                <a:spcPct val="100000"/>
              </a:lnSpc>
              <a:spcBef>
                <a:spcPts val="0"/>
              </a:spcBef>
              <a:spcAft>
                <a:spcPts val="0"/>
              </a:spcAft>
              <a:buSzPts val="1100"/>
              <a:buNone/>
            </a:pPr>
            <a:r>
              <a:rPr lang="en"/>
              <a:t>&lt;path class="st10" d="M13.49,31.58c6.19,2.43,12.38,4.87,18.58,7.31c-0.15,0.93-0.78,1.12-1.44,0.86</a:t>
            </a:r>
            <a:endParaRPr/>
          </a:p>
          <a:p>
            <a:pPr indent="0" lvl="0" marL="0" rtl="0" algn="l">
              <a:lnSpc>
                <a:spcPct val="100000"/>
              </a:lnSpc>
              <a:spcBef>
                <a:spcPts val="0"/>
              </a:spcBef>
              <a:spcAft>
                <a:spcPts val="0"/>
              </a:spcAft>
              <a:buSzPts val="1100"/>
              <a:buNone/>
            </a:pPr>
            <a:r>
              <a:rPr lang="en"/>
              <a:t>	c-5.86-2.29-11.69-4.62-17.54-6.95C13.22,32.39,13.35,31.98,13.49,31.58z"/&gt;</a:t>
            </a:r>
            <a:endParaRPr/>
          </a:p>
          <a:p>
            <a:pPr indent="0" lvl="0" marL="0" rtl="0" algn="l">
              <a:lnSpc>
                <a:spcPct val="100000"/>
              </a:lnSpc>
              <a:spcBef>
                <a:spcPts val="0"/>
              </a:spcBef>
              <a:spcAft>
                <a:spcPts val="0"/>
              </a:spcAft>
              <a:buSzPts val="1100"/>
              <a:buNone/>
            </a:pPr>
            <a:r>
              <a:rPr lang="en"/>
              <a:t>&lt;path class="st11" d="M10.73,26.9c-1.7,1.54-3.8,0.97-5.7,0.85c-1.2-0.08-1.6,0.45-2.1,1.2c-0.18-1.07-1.36-1.47-2-2.9</a:t>
            </a:r>
            <a:endParaRPr/>
          </a:p>
          <a:p>
            <a:pPr indent="0" lvl="0" marL="0" rtl="0" algn="l">
              <a:lnSpc>
                <a:spcPct val="100000"/>
              </a:lnSpc>
              <a:spcBef>
                <a:spcPts val="0"/>
              </a:spcBef>
              <a:spcAft>
                <a:spcPts val="0"/>
              </a:spcAft>
              <a:buSzPts val="1100"/>
              <a:buNone/>
            </a:pPr>
            <a:r>
              <a:rPr lang="en"/>
              <a:t>	C4.43,26.62,7.65,25.14,10.73,26.9z"/&gt;</a:t>
            </a:r>
            <a:endParaRPr/>
          </a:p>
          <a:p>
            <a:pPr indent="0" lvl="0" marL="0" rtl="0" algn="l">
              <a:lnSpc>
                <a:spcPct val="100000"/>
              </a:lnSpc>
              <a:spcBef>
                <a:spcPts val="0"/>
              </a:spcBef>
              <a:spcAft>
                <a:spcPts val="0"/>
              </a:spcAft>
              <a:buSzPts val="1100"/>
              <a:buNone/>
            </a:pPr>
            <a:r>
              <a:rPr lang="en"/>
              <a:t>&lt;path class="st12" d="M23.4,1.62c1.07,1.74,1.05,3.13-1.22,3.79C21.58,3.82,22.16,2.61,23.4,1.62z"/&gt;</a:t>
            </a:r>
            <a:endParaRPr/>
          </a:p>
          <a:p>
            <a:pPr indent="0" lvl="0" marL="0" rtl="0" algn="l">
              <a:lnSpc>
                <a:spcPct val="100000"/>
              </a:lnSpc>
              <a:spcBef>
                <a:spcPts val="0"/>
              </a:spcBef>
              <a:spcAft>
                <a:spcPts val="0"/>
              </a:spcAft>
              <a:buSzPts val="1100"/>
              <a:buNone/>
            </a:pPr>
            <a:r>
              <a:rPr lang="en"/>
              <a:t>&lt;path class="st13" d="M22.18,57.23c0.21-0.49-0.1-1.69,0.86-1.2c1.2,0.61,2.22,1.68,0.92,3.2C23.03,58.87,22.4,58.23,22.18,57.23z"</a:t>
            </a:r>
            <a:endParaRPr/>
          </a:p>
          <a:p>
            <a:pPr indent="0" lvl="0" marL="0" rtl="0" algn="l">
              <a:lnSpc>
                <a:spcPct val="100000"/>
              </a:lnSpc>
              <a:spcBef>
                <a:spcPts val="0"/>
              </a:spcBef>
              <a:spcAft>
                <a:spcPts val="0"/>
              </a:spcAft>
              <a:buSzPts val="1100"/>
              <a:buNone/>
            </a:pPr>
            <a:r>
              <a:rPr lang="en"/>
              <a:t>	/&gt;</a:t>
            </a:r>
            <a:endParaRPr/>
          </a:p>
          <a:p>
            <a:pPr indent="0" lvl="0" marL="0" rtl="0" algn="l">
              <a:lnSpc>
                <a:spcPct val="100000"/>
              </a:lnSpc>
              <a:spcBef>
                <a:spcPts val="0"/>
              </a:spcBef>
              <a:spcAft>
                <a:spcPts val="0"/>
              </a:spcAft>
              <a:buSzPts val="1100"/>
              <a:buNone/>
            </a:pPr>
            <a:r>
              <a:rPr lang="en"/>
              <a:t>&lt;/svg&gt;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6" name="Shape 2516"/>
        <p:cNvGrpSpPr/>
        <p:nvPr/>
      </p:nvGrpSpPr>
      <p:grpSpPr>
        <a:xfrm>
          <a:off x="0" y="0"/>
          <a:ext cx="0" cy="0"/>
          <a:chOff x="0" y="0"/>
          <a:chExt cx="0" cy="0"/>
        </a:xfrm>
      </p:grpSpPr>
      <p:sp>
        <p:nvSpPr>
          <p:cNvPr id="2517" name="Google Shape;251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8" name="Google Shape;2518;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4" name="Shape 2524"/>
        <p:cNvGrpSpPr/>
        <p:nvPr/>
      </p:nvGrpSpPr>
      <p:grpSpPr>
        <a:xfrm>
          <a:off x="0" y="0"/>
          <a:ext cx="0" cy="0"/>
          <a:chOff x="0" y="0"/>
          <a:chExt cx="0" cy="0"/>
        </a:xfrm>
      </p:grpSpPr>
      <p:sp>
        <p:nvSpPr>
          <p:cNvPr id="2525" name="Google Shape;252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6" name="Google Shape;252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9" name="Shape 2529"/>
        <p:cNvGrpSpPr/>
        <p:nvPr/>
      </p:nvGrpSpPr>
      <p:grpSpPr>
        <a:xfrm>
          <a:off x="0" y="0"/>
          <a:ext cx="0" cy="0"/>
          <a:chOff x="0" y="0"/>
          <a:chExt cx="0" cy="0"/>
        </a:xfrm>
      </p:grpSpPr>
      <p:sp>
        <p:nvSpPr>
          <p:cNvPr id="2530" name="Google Shape;253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1" name="Google Shape;253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0" name="Shape 2540"/>
        <p:cNvGrpSpPr/>
        <p:nvPr/>
      </p:nvGrpSpPr>
      <p:grpSpPr>
        <a:xfrm>
          <a:off x="0" y="0"/>
          <a:ext cx="0" cy="0"/>
          <a:chOff x="0" y="0"/>
          <a:chExt cx="0" cy="0"/>
        </a:xfrm>
      </p:grpSpPr>
      <p:sp>
        <p:nvSpPr>
          <p:cNvPr id="2541" name="Google Shape;254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2" name="Google Shape;254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8" name="Shape 2548"/>
        <p:cNvGrpSpPr/>
        <p:nvPr/>
      </p:nvGrpSpPr>
      <p:grpSpPr>
        <a:xfrm>
          <a:off x="0" y="0"/>
          <a:ext cx="0" cy="0"/>
          <a:chOff x="0" y="0"/>
          <a:chExt cx="0" cy="0"/>
        </a:xfrm>
      </p:grpSpPr>
      <p:sp>
        <p:nvSpPr>
          <p:cNvPr id="2549" name="Google Shape;2549;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0" name="Google Shape;255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52"/>
          <p:cNvSpPr/>
          <p:nvPr/>
        </p:nvSpPr>
        <p:spPr>
          <a:xfrm>
            <a:off x="0" y="-1"/>
            <a:ext cx="9144000" cy="52656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0" name="Google Shape;10;p52"/>
          <p:cNvGrpSpPr/>
          <p:nvPr/>
        </p:nvGrpSpPr>
        <p:grpSpPr>
          <a:xfrm>
            <a:off x="74613" y="73026"/>
            <a:ext cx="8959850" cy="5019674"/>
            <a:chOff x="74613" y="73026"/>
            <a:chExt cx="8959850" cy="5019674"/>
          </a:xfrm>
        </p:grpSpPr>
        <p:sp>
          <p:nvSpPr>
            <p:cNvPr id="11" name="Google Shape;11;p52"/>
            <p:cNvSpPr/>
            <p:nvPr/>
          </p:nvSpPr>
          <p:spPr>
            <a:xfrm>
              <a:off x="196850" y="169863"/>
              <a:ext cx="406400" cy="1047750"/>
            </a:xfrm>
            <a:custGeom>
              <a:rect b="b" l="l" r="r" t="t"/>
              <a:pathLst>
                <a:path extrusionOk="0" h="428" w="166">
                  <a:moveTo>
                    <a:pt x="87" y="323"/>
                  </a:moveTo>
                  <a:cubicBezTo>
                    <a:pt x="78" y="334"/>
                    <a:pt x="70" y="344"/>
                    <a:pt x="62" y="356"/>
                  </a:cubicBezTo>
                  <a:cubicBezTo>
                    <a:pt x="47" y="351"/>
                    <a:pt x="45" y="330"/>
                    <a:pt x="61" y="320"/>
                  </a:cubicBezTo>
                  <a:cubicBezTo>
                    <a:pt x="67" y="315"/>
                    <a:pt x="74" y="312"/>
                    <a:pt x="82" y="308"/>
                  </a:cubicBezTo>
                  <a:cubicBezTo>
                    <a:pt x="67" y="273"/>
                    <a:pt x="53" y="238"/>
                    <a:pt x="38" y="203"/>
                  </a:cubicBezTo>
                  <a:cubicBezTo>
                    <a:pt x="34" y="193"/>
                    <a:pt x="31" y="183"/>
                    <a:pt x="27" y="173"/>
                  </a:cubicBezTo>
                  <a:cubicBezTo>
                    <a:pt x="0" y="118"/>
                    <a:pt x="0" y="60"/>
                    <a:pt x="15" y="0"/>
                  </a:cubicBezTo>
                  <a:cubicBezTo>
                    <a:pt x="18" y="4"/>
                    <a:pt x="22" y="8"/>
                    <a:pt x="25" y="12"/>
                  </a:cubicBezTo>
                  <a:cubicBezTo>
                    <a:pt x="68" y="55"/>
                    <a:pt x="90" y="108"/>
                    <a:pt x="98" y="167"/>
                  </a:cubicBezTo>
                  <a:cubicBezTo>
                    <a:pt x="105" y="210"/>
                    <a:pt x="113" y="253"/>
                    <a:pt x="120" y="297"/>
                  </a:cubicBezTo>
                  <a:cubicBezTo>
                    <a:pt x="135" y="299"/>
                    <a:pt x="153" y="288"/>
                    <a:pt x="163" y="306"/>
                  </a:cubicBezTo>
                  <a:cubicBezTo>
                    <a:pt x="166" y="312"/>
                    <a:pt x="165" y="321"/>
                    <a:pt x="166" y="329"/>
                  </a:cubicBezTo>
                  <a:cubicBezTo>
                    <a:pt x="150" y="322"/>
                    <a:pt x="138" y="317"/>
                    <a:pt x="125" y="312"/>
                  </a:cubicBezTo>
                  <a:cubicBezTo>
                    <a:pt x="124" y="314"/>
                    <a:pt x="123" y="316"/>
                    <a:pt x="121" y="317"/>
                  </a:cubicBezTo>
                  <a:cubicBezTo>
                    <a:pt x="128" y="343"/>
                    <a:pt x="130" y="372"/>
                    <a:pt x="154" y="390"/>
                  </a:cubicBezTo>
                  <a:cubicBezTo>
                    <a:pt x="162" y="396"/>
                    <a:pt x="162" y="402"/>
                    <a:pt x="156" y="409"/>
                  </a:cubicBezTo>
                  <a:cubicBezTo>
                    <a:pt x="145" y="423"/>
                    <a:pt x="126" y="428"/>
                    <a:pt x="110" y="421"/>
                  </a:cubicBezTo>
                  <a:cubicBezTo>
                    <a:pt x="106" y="419"/>
                    <a:pt x="101" y="411"/>
                    <a:pt x="102" y="407"/>
                  </a:cubicBezTo>
                  <a:cubicBezTo>
                    <a:pt x="113" y="378"/>
                    <a:pt x="100" y="352"/>
                    <a:pt x="91" y="326"/>
                  </a:cubicBezTo>
                  <a:cubicBezTo>
                    <a:pt x="90" y="325"/>
                    <a:pt x="88" y="324"/>
                    <a:pt x="87" y="323"/>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 name="Google Shape;12;p52"/>
            <p:cNvSpPr/>
            <p:nvPr/>
          </p:nvSpPr>
          <p:spPr>
            <a:xfrm>
              <a:off x="376238" y="2436813"/>
              <a:ext cx="223837" cy="581025"/>
            </a:xfrm>
            <a:custGeom>
              <a:rect b="b" l="l" r="r" t="t"/>
              <a:pathLst>
                <a:path extrusionOk="0" h="237" w="92">
                  <a:moveTo>
                    <a:pt x="48" y="179"/>
                  </a:moveTo>
                  <a:cubicBezTo>
                    <a:pt x="44" y="185"/>
                    <a:pt x="39" y="191"/>
                    <a:pt x="34" y="197"/>
                  </a:cubicBezTo>
                  <a:cubicBezTo>
                    <a:pt x="26" y="194"/>
                    <a:pt x="25" y="183"/>
                    <a:pt x="34" y="177"/>
                  </a:cubicBezTo>
                  <a:cubicBezTo>
                    <a:pt x="37" y="175"/>
                    <a:pt x="41" y="173"/>
                    <a:pt x="45" y="171"/>
                  </a:cubicBezTo>
                  <a:cubicBezTo>
                    <a:pt x="37" y="151"/>
                    <a:pt x="29" y="132"/>
                    <a:pt x="21" y="113"/>
                  </a:cubicBezTo>
                  <a:cubicBezTo>
                    <a:pt x="19" y="107"/>
                    <a:pt x="17" y="101"/>
                    <a:pt x="15" y="96"/>
                  </a:cubicBezTo>
                  <a:cubicBezTo>
                    <a:pt x="0" y="65"/>
                    <a:pt x="0" y="33"/>
                    <a:pt x="8" y="0"/>
                  </a:cubicBezTo>
                  <a:cubicBezTo>
                    <a:pt x="10" y="2"/>
                    <a:pt x="12" y="4"/>
                    <a:pt x="14" y="6"/>
                  </a:cubicBezTo>
                  <a:cubicBezTo>
                    <a:pt x="38" y="30"/>
                    <a:pt x="50" y="60"/>
                    <a:pt x="55" y="93"/>
                  </a:cubicBezTo>
                  <a:cubicBezTo>
                    <a:pt x="58" y="117"/>
                    <a:pt x="63" y="140"/>
                    <a:pt x="67" y="164"/>
                  </a:cubicBezTo>
                  <a:cubicBezTo>
                    <a:pt x="75" y="166"/>
                    <a:pt x="85" y="159"/>
                    <a:pt x="90" y="170"/>
                  </a:cubicBezTo>
                  <a:cubicBezTo>
                    <a:pt x="92" y="173"/>
                    <a:pt x="92" y="178"/>
                    <a:pt x="92" y="182"/>
                  </a:cubicBezTo>
                  <a:cubicBezTo>
                    <a:pt x="83" y="179"/>
                    <a:pt x="76" y="176"/>
                    <a:pt x="70" y="173"/>
                  </a:cubicBezTo>
                  <a:cubicBezTo>
                    <a:pt x="69" y="174"/>
                    <a:pt x="68" y="175"/>
                    <a:pt x="67" y="176"/>
                  </a:cubicBezTo>
                  <a:cubicBezTo>
                    <a:pt x="71" y="190"/>
                    <a:pt x="72" y="206"/>
                    <a:pt x="86" y="216"/>
                  </a:cubicBezTo>
                  <a:cubicBezTo>
                    <a:pt x="90" y="220"/>
                    <a:pt x="90" y="223"/>
                    <a:pt x="87" y="227"/>
                  </a:cubicBezTo>
                  <a:cubicBezTo>
                    <a:pt x="81" y="234"/>
                    <a:pt x="70" y="237"/>
                    <a:pt x="61" y="233"/>
                  </a:cubicBezTo>
                  <a:cubicBezTo>
                    <a:pt x="59" y="232"/>
                    <a:pt x="56" y="228"/>
                    <a:pt x="57" y="226"/>
                  </a:cubicBezTo>
                  <a:cubicBezTo>
                    <a:pt x="63" y="209"/>
                    <a:pt x="55" y="195"/>
                    <a:pt x="51" y="180"/>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 name="Google Shape;13;p52"/>
            <p:cNvSpPr/>
            <p:nvPr/>
          </p:nvSpPr>
          <p:spPr>
            <a:xfrm>
              <a:off x="8607425" y="2147888"/>
              <a:ext cx="225425" cy="582612"/>
            </a:xfrm>
            <a:custGeom>
              <a:rect b="b" l="l" r="r" t="t"/>
              <a:pathLst>
                <a:path extrusionOk="0" h="238" w="92">
                  <a:moveTo>
                    <a:pt x="48" y="179"/>
                  </a:moveTo>
                  <a:cubicBezTo>
                    <a:pt x="44" y="185"/>
                    <a:pt x="39" y="191"/>
                    <a:pt x="34" y="197"/>
                  </a:cubicBezTo>
                  <a:cubicBezTo>
                    <a:pt x="26" y="195"/>
                    <a:pt x="25" y="183"/>
                    <a:pt x="34" y="178"/>
                  </a:cubicBezTo>
                  <a:cubicBezTo>
                    <a:pt x="37" y="175"/>
                    <a:pt x="41" y="173"/>
                    <a:pt x="45" y="171"/>
                  </a:cubicBezTo>
                  <a:cubicBezTo>
                    <a:pt x="37" y="152"/>
                    <a:pt x="29" y="132"/>
                    <a:pt x="21" y="113"/>
                  </a:cubicBezTo>
                  <a:cubicBezTo>
                    <a:pt x="19" y="107"/>
                    <a:pt x="17" y="102"/>
                    <a:pt x="15" y="96"/>
                  </a:cubicBezTo>
                  <a:cubicBezTo>
                    <a:pt x="0" y="65"/>
                    <a:pt x="0" y="34"/>
                    <a:pt x="8" y="0"/>
                  </a:cubicBezTo>
                  <a:cubicBezTo>
                    <a:pt x="10" y="3"/>
                    <a:pt x="12" y="5"/>
                    <a:pt x="14" y="7"/>
                  </a:cubicBezTo>
                  <a:cubicBezTo>
                    <a:pt x="38" y="31"/>
                    <a:pt x="50" y="60"/>
                    <a:pt x="55" y="93"/>
                  </a:cubicBezTo>
                  <a:cubicBezTo>
                    <a:pt x="58" y="117"/>
                    <a:pt x="63" y="141"/>
                    <a:pt x="67" y="165"/>
                  </a:cubicBezTo>
                  <a:cubicBezTo>
                    <a:pt x="75" y="166"/>
                    <a:pt x="85" y="160"/>
                    <a:pt x="90" y="170"/>
                  </a:cubicBezTo>
                  <a:cubicBezTo>
                    <a:pt x="92" y="174"/>
                    <a:pt x="92" y="178"/>
                    <a:pt x="92" y="183"/>
                  </a:cubicBezTo>
                  <a:cubicBezTo>
                    <a:pt x="83" y="179"/>
                    <a:pt x="76" y="176"/>
                    <a:pt x="70" y="173"/>
                  </a:cubicBezTo>
                  <a:cubicBezTo>
                    <a:pt x="69" y="174"/>
                    <a:pt x="68" y="175"/>
                    <a:pt x="67" y="176"/>
                  </a:cubicBezTo>
                  <a:cubicBezTo>
                    <a:pt x="71" y="191"/>
                    <a:pt x="72" y="206"/>
                    <a:pt x="86" y="217"/>
                  </a:cubicBezTo>
                  <a:cubicBezTo>
                    <a:pt x="90" y="220"/>
                    <a:pt x="90" y="223"/>
                    <a:pt x="87" y="227"/>
                  </a:cubicBezTo>
                  <a:cubicBezTo>
                    <a:pt x="81" y="235"/>
                    <a:pt x="70" y="238"/>
                    <a:pt x="61" y="234"/>
                  </a:cubicBezTo>
                  <a:cubicBezTo>
                    <a:pt x="59" y="233"/>
                    <a:pt x="56" y="228"/>
                    <a:pt x="57" y="226"/>
                  </a:cubicBezTo>
                  <a:cubicBezTo>
                    <a:pt x="63" y="210"/>
                    <a:pt x="55" y="195"/>
                    <a:pt x="51" y="181"/>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52"/>
            <p:cNvSpPr/>
            <p:nvPr/>
          </p:nvSpPr>
          <p:spPr>
            <a:xfrm>
              <a:off x="7008813" y="3313113"/>
              <a:ext cx="223837" cy="581025"/>
            </a:xfrm>
            <a:custGeom>
              <a:rect b="b" l="l" r="r" t="t"/>
              <a:pathLst>
                <a:path extrusionOk="0" h="237" w="92">
                  <a:moveTo>
                    <a:pt x="48" y="179"/>
                  </a:moveTo>
                  <a:cubicBezTo>
                    <a:pt x="43" y="185"/>
                    <a:pt x="39" y="191"/>
                    <a:pt x="34" y="197"/>
                  </a:cubicBezTo>
                  <a:cubicBezTo>
                    <a:pt x="26" y="194"/>
                    <a:pt x="25" y="183"/>
                    <a:pt x="34" y="177"/>
                  </a:cubicBezTo>
                  <a:cubicBezTo>
                    <a:pt x="37" y="175"/>
                    <a:pt x="41" y="173"/>
                    <a:pt x="45" y="170"/>
                  </a:cubicBezTo>
                  <a:cubicBezTo>
                    <a:pt x="37" y="151"/>
                    <a:pt x="29" y="132"/>
                    <a:pt x="21" y="112"/>
                  </a:cubicBezTo>
                  <a:cubicBezTo>
                    <a:pt x="19" y="107"/>
                    <a:pt x="17" y="101"/>
                    <a:pt x="15" y="96"/>
                  </a:cubicBezTo>
                  <a:cubicBezTo>
                    <a:pt x="0" y="65"/>
                    <a:pt x="0" y="33"/>
                    <a:pt x="8" y="0"/>
                  </a:cubicBezTo>
                  <a:cubicBezTo>
                    <a:pt x="10" y="2"/>
                    <a:pt x="12" y="4"/>
                    <a:pt x="14" y="6"/>
                  </a:cubicBezTo>
                  <a:cubicBezTo>
                    <a:pt x="37" y="30"/>
                    <a:pt x="50" y="59"/>
                    <a:pt x="55" y="92"/>
                  </a:cubicBezTo>
                  <a:cubicBezTo>
                    <a:pt x="58" y="116"/>
                    <a:pt x="63" y="140"/>
                    <a:pt x="67" y="164"/>
                  </a:cubicBezTo>
                  <a:cubicBezTo>
                    <a:pt x="75" y="165"/>
                    <a:pt x="85" y="159"/>
                    <a:pt x="90" y="169"/>
                  </a:cubicBezTo>
                  <a:cubicBezTo>
                    <a:pt x="92" y="173"/>
                    <a:pt x="91" y="178"/>
                    <a:pt x="92" y="182"/>
                  </a:cubicBezTo>
                  <a:cubicBezTo>
                    <a:pt x="83" y="178"/>
                    <a:pt x="76" y="176"/>
                    <a:pt x="69" y="173"/>
                  </a:cubicBezTo>
                  <a:cubicBezTo>
                    <a:pt x="69" y="174"/>
                    <a:pt x="68" y="175"/>
                    <a:pt x="67" y="175"/>
                  </a:cubicBezTo>
                  <a:cubicBezTo>
                    <a:pt x="71" y="190"/>
                    <a:pt x="72" y="206"/>
                    <a:pt x="86" y="216"/>
                  </a:cubicBezTo>
                  <a:cubicBezTo>
                    <a:pt x="90" y="219"/>
                    <a:pt x="90" y="223"/>
                    <a:pt x="87" y="226"/>
                  </a:cubicBezTo>
                  <a:cubicBezTo>
                    <a:pt x="80"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 name="Google Shape;15;p52"/>
            <p:cNvSpPr/>
            <p:nvPr/>
          </p:nvSpPr>
          <p:spPr>
            <a:xfrm>
              <a:off x="5254625" y="2725738"/>
              <a:ext cx="223837" cy="581025"/>
            </a:xfrm>
            <a:custGeom>
              <a:rect b="b" l="l" r="r" t="t"/>
              <a:pathLst>
                <a:path extrusionOk="0" h="237" w="92">
                  <a:moveTo>
                    <a:pt x="48" y="179"/>
                  </a:moveTo>
                  <a:cubicBezTo>
                    <a:pt x="44" y="185"/>
                    <a:pt x="39" y="191"/>
                    <a:pt x="34" y="197"/>
                  </a:cubicBezTo>
                  <a:cubicBezTo>
                    <a:pt x="26" y="194"/>
                    <a:pt x="25" y="183"/>
                    <a:pt x="34" y="177"/>
                  </a:cubicBezTo>
                  <a:cubicBezTo>
                    <a:pt x="38" y="174"/>
                    <a:pt x="41" y="173"/>
                    <a:pt x="46" y="170"/>
                  </a:cubicBezTo>
                  <a:cubicBezTo>
                    <a:pt x="37" y="151"/>
                    <a:pt x="29" y="131"/>
                    <a:pt x="21" y="112"/>
                  </a:cubicBezTo>
                  <a:cubicBezTo>
                    <a:pt x="19" y="107"/>
                    <a:pt x="17" y="101"/>
                    <a:pt x="15" y="95"/>
                  </a:cubicBezTo>
                  <a:cubicBezTo>
                    <a:pt x="0" y="65"/>
                    <a:pt x="0" y="33"/>
                    <a:pt x="8" y="0"/>
                  </a:cubicBezTo>
                  <a:cubicBezTo>
                    <a:pt x="10" y="2"/>
                    <a:pt x="12" y="4"/>
                    <a:pt x="14" y="6"/>
                  </a:cubicBezTo>
                  <a:cubicBezTo>
                    <a:pt x="38" y="30"/>
                    <a:pt x="50" y="59"/>
                    <a:pt x="55" y="92"/>
                  </a:cubicBezTo>
                  <a:cubicBezTo>
                    <a:pt x="58" y="116"/>
                    <a:pt x="63" y="140"/>
                    <a:pt x="67" y="164"/>
                  </a:cubicBezTo>
                  <a:cubicBezTo>
                    <a:pt x="75" y="165"/>
                    <a:pt x="85" y="159"/>
                    <a:pt x="90" y="169"/>
                  </a:cubicBezTo>
                  <a:cubicBezTo>
                    <a:pt x="92" y="173"/>
                    <a:pt x="92" y="178"/>
                    <a:pt x="92" y="182"/>
                  </a:cubicBezTo>
                  <a:cubicBezTo>
                    <a:pt x="84" y="178"/>
                    <a:pt x="77" y="175"/>
                    <a:pt x="70" y="173"/>
                  </a:cubicBezTo>
                  <a:cubicBezTo>
                    <a:pt x="69" y="174"/>
                    <a:pt x="68" y="174"/>
                    <a:pt x="67" y="175"/>
                  </a:cubicBezTo>
                  <a:cubicBezTo>
                    <a:pt x="71" y="190"/>
                    <a:pt x="72" y="206"/>
                    <a:pt x="86" y="216"/>
                  </a:cubicBezTo>
                  <a:cubicBezTo>
                    <a:pt x="90" y="219"/>
                    <a:pt x="90" y="222"/>
                    <a:pt x="87" y="226"/>
                  </a:cubicBezTo>
                  <a:cubicBezTo>
                    <a:pt x="81"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 name="Google Shape;16;p52"/>
            <p:cNvSpPr/>
            <p:nvPr/>
          </p:nvSpPr>
          <p:spPr>
            <a:xfrm>
              <a:off x="8740775" y="73026"/>
              <a:ext cx="223837" cy="582612"/>
            </a:xfrm>
            <a:custGeom>
              <a:rect b="b" l="l" r="r" t="t"/>
              <a:pathLst>
                <a:path extrusionOk="0" h="238" w="92">
                  <a:moveTo>
                    <a:pt x="48" y="179"/>
                  </a:moveTo>
                  <a:cubicBezTo>
                    <a:pt x="44" y="185"/>
                    <a:pt x="39" y="191"/>
                    <a:pt x="34" y="197"/>
                  </a:cubicBezTo>
                  <a:cubicBezTo>
                    <a:pt x="26" y="195"/>
                    <a:pt x="25" y="183"/>
                    <a:pt x="34" y="177"/>
                  </a:cubicBezTo>
                  <a:cubicBezTo>
                    <a:pt x="37" y="175"/>
                    <a:pt x="41" y="173"/>
                    <a:pt x="45" y="171"/>
                  </a:cubicBezTo>
                  <a:cubicBezTo>
                    <a:pt x="37" y="151"/>
                    <a:pt x="29" y="132"/>
                    <a:pt x="21" y="113"/>
                  </a:cubicBezTo>
                  <a:cubicBezTo>
                    <a:pt x="19" y="107"/>
                    <a:pt x="17" y="101"/>
                    <a:pt x="15" y="96"/>
                  </a:cubicBezTo>
                  <a:cubicBezTo>
                    <a:pt x="0" y="65"/>
                    <a:pt x="0" y="34"/>
                    <a:pt x="8" y="0"/>
                  </a:cubicBezTo>
                  <a:cubicBezTo>
                    <a:pt x="10" y="2"/>
                    <a:pt x="12" y="5"/>
                    <a:pt x="14" y="7"/>
                  </a:cubicBezTo>
                  <a:cubicBezTo>
                    <a:pt x="38" y="31"/>
                    <a:pt x="50" y="60"/>
                    <a:pt x="55" y="93"/>
                  </a:cubicBezTo>
                  <a:cubicBezTo>
                    <a:pt x="58" y="117"/>
                    <a:pt x="63" y="141"/>
                    <a:pt x="67" y="165"/>
                  </a:cubicBezTo>
                  <a:cubicBezTo>
                    <a:pt x="75" y="166"/>
                    <a:pt x="85" y="160"/>
                    <a:pt x="90" y="170"/>
                  </a:cubicBezTo>
                  <a:cubicBezTo>
                    <a:pt x="92" y="173"/>
                    <a:pt x="92" y="178"/>
                    <a:pt x="92" y="182"/>
                  </a:cubicBezTo>
                  <a:cubicBezTo>
                    <a:pt x="83" y="179"/>
                    <a:pt x="76" y="176"/>
                    <a:pt x="70" y="173"/>
                  </a:cubicBezTo>
                  <a:cubicBezTo>
                    <a:pt x="69" y="174"/>
                    <a:pt x="68" y="175"/>
                    <a:pt x="67" y="176"/>
                  </a:cubicBezTo>
                  <a:cubicBezTo>
                    <a:pt x="71" y="191"/>
                    <a:pt x="72" y="206"/>
                    <a:pt x="86" y="217"/>
                  </a:cubicBezTo>
                  <a:cubicBezTo>
                    <a:pt x="90" y="220"/>
                    <a:pt x="90" y="223"/>
                    <a:pt x="87" y="227"/>
                  </a:cubicBezTo>
                  <a:cubicBezTo>
                    <a:pt x="81" y="234"/>
                    <a:pt x="70" y="238"/>
                    <a:pt x="61" y="234"/>
                  </a:cubicBezTo>
                  <a:cubicBezTo>
                    <a:pt x="59" y="233"/>
                    <a:pt x="56" y="228"/>
                    <a:pt x="57" y="226"/>
                  </a:cubicBezTo>
                  <a:cubicBezTo>
                    <a:pt x="63" y="210"/>
                    <a:pt x="55" y="195"/>
                    <a:pt x="51" y="181"/>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 name="Google Shape;17;p52"/>
            <p:cNvSpPr/>
            <p:nvPr/>
          </p:nvSpPr>
          <p:spPr>
            <a:xfrm>
              <a:off x="6869113" y="361950"/>
              <a:ext cx="225425" cy="579437"/>
            </a:xfrm>
            <a:custGeom>
              <a:rect b="b" l="l" r="r" t="t"/>
              <a:pathLst>
                <a:path extrusionOk="0" h="237" w="92">
                  <a:moveTo>
                    <a:pt x="48" y="179"/>
                  </a:moveTo>
                  <a:cubicBezTo>
                    <a:pt x="43" y="185"/>
                    <a:pt x="39" y="191"/>
                    <a:pt x="34" y="197"/>
                  </a:cubicBezTo>
                  <a:cubicBezTo>
                    <a:pt x="26" y="194"/>
                    <a:pt x="25" y="183"/>
                    <a:pt x="34" y="177"/>
                  </a:cubicBezTo>
                  <a:cubicBezTo>
                    <a:pt x="37" y="175"/>
                    <a:pt x="41" y="173"/>
                    <a:pt x="45" y="171"/>
                  </a:cubicBezTo>
                  <a:cubicBezTo>
                    <a:pt x="37" y="151"/>
                    <a:pt x="29" y="132"/>
                    <a:pt x="21" y="112"/>
                  </a:cubicBezTo>
                  <a:cubicBezTo>
                    <a:pt x="19" y="107"/>
                    <a:pt x="17" y="101"/>
                    <a:pt x="15" y="96"/>
                  </a:cubicBezTo>
                  <a:cubicBezTo>
                    <a:pt x="0" y="65"/>
                    <a:pt x="0" y="33"/>
                    <a:pt x="8" y="0"/>
                  </a:cubicBezTo>
                  <a:cubicBezTo>
                    <a:pt x="10" y="2"/>
                    <a:pt x="12" y="4"/>
                    <a:pt x="14" y="6"/>
                  </a:cubicBezTo>
                  <a:cubicBezTo>
                    <a:pt x="38" y="30"/>
                    <a:pt x="50" y="59"/>
                    <a:pt x="55" y="93"/>
                  </a:cubicBezTo>
                  <a:cubicBezTo>
                    <a:pt x="58" y="116"/>
                    <a:pt x="63" y="140"/>
                    <a:pt x="67" y="164"/>
                  </a:cubicBezTo>
                  <a:cubicBezTo>
                    <a:pt x="75" y="166"/>
                    <a:pt x="85" y="159"/>
                    <a:pt x="90" y="170"/>
                  </a:cubicBezTo>
                  <a:cubicBezTo>
                    <a:pt x="92" y="173"/>
                    <a:pt x="91" y="178"/>
                    <a:pt x="92" y="182"/>
                  </a:cubicBezTo>
                  <a:cubicBezTo>
                    <a:pt x="83" y="179"/>
                    <a:pt x="76" y="176"/>
                    <a:pt x="69" y="173"/>
                  </a:cubicBezTo>
                  <a:cubicBezTo>
                    <a:pt x="69" y="174"/>
                    <a:pt x="68" y="175"/>
                    <a:pt x="67" y="176"/>
                  </a:cubicBezTo>
                  <a:cubicBezTo>
                    <a:pt x="71" y="190"/>
                    <a:pt x="72" y="206"/>
                    <a:pt x="86" y="216"/>
                  </a:cubicBezTo>
                  <a:cubicBezTo>
                    <a:pt x="90" y="220"/>
                    <a:pt x="90" y="223"/>
                    <a:pt x="87" y="227"/>
                  </a:cubicBezTo>
                  <a:cubicBezTo>
                    <a:pt x="81" y="234"/>
                    <a:pt x="70" y="237"/>
                    <a:pt x="61" y="233"/>
                  </a:cubicBezTo>
                  <a:cubicBezTo>
                    <a:pt x="59" y="232"/>
                    <a:pt x="56" y="228"/>
                    <a:pt x="57" y="226"/>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52"/>
            <p:cNvSpPr/>
            <p:nvPr/>
          </p:nvSpPr>
          <p:spPr>
            <a:xfrm>
              <a:off x="6389688" y="1944688"/>
              <a:ext cx="223837" cy="582612"/>
            </a:xfrm>
            <a:custGeom>
              <a:rect b="b" l="l" r="r" t="t"/>
              <a:pathLst>
                <a:path extrusionOk="0" h="238" w="92">
                  <a:moveTo>
                    <a:pt x="48" y="180"/>
                  </a:moveTo>
                  <a:cubicBezTo>
                    <a:pt x="43" y="185"/>
                    <a:pt x="39" y="191"/>
                    <a:pt x="34" y="198"/>
                  </a:cubicBezTo>
                  <a:cubicBezTo>
                    <a:pt x="25" y="195"/>
                    <a:pt x="24" y="184"/>
                    <a:pt x="33" y="178"/>
                  </a:cubicBezTo>
                  <a:cubicBezTo>
                    <a:pt x="37" y="175"/>
                    <a:pt x="41" y="173"/>
                    <a:pt x="45" y="171"/>
                  </a:cubicBezTo>
                  <a:cubicBezTo>
                    <a:pt x="37" y="152"/>
                    <a:pt x="29" y="132"/>
                    <a:pt x="21" y="113"/>
                  </a:cubicBezTo>
                  <a:cubicBezTo>
                    <a:pt x="18" y="107"/>
                    <a:pt x="17" y="102"/>
                    <a:pt x="14" y="96"/>
                  </a:cubicBezTo>
                  <a:cubicBezTo>
                    <a:pt x="0" y="65"/>
                    <a:pt x="0" y="34"/>
                    <a:pt x="8" y="0"/>
                  </a:cubicBezTo>
                  <a:cubicBezTo>
                    <a:pt x="10" y="3"/>
                    <a:pt x="12" y="5"/>
                    <a:pt x="14" y="7"/>
                  </a:cubicBezTo>
                  <a:cubicBezTo>
                    <a:pt x="37" y="31"/>
                    <a:pt x="49" y="60"/>
                    <a:pt x="54" y="93"/>
                  </a:cubicBezTo>
                  <a:cubicBezTo>
                    <a:pt x="58" y="117"/>
                    <a:pt x="62" y="141"/>
                    <a:pt x="66" y="165"/>
                  </a:cubicBezTo>
                  <a:cubicBezTo>
                    <a:pt x="74" y="166"/>
                    <a:pt x="84" y="160"/>
                    <a:pt x="90" y="170"/>
                  </a:cubicBezTo>
                  <a:cubicBezTo>
                    <a:pt x="92" y="174"/>
                    <a:pt x="91" y="178"/>
                    <a:pt x="92" y="183"/>
                  </a:cubicBezTo>
                  <a:cubicBezTo>
                    <a:pt x="83" y="179"/>
                    <a:pt x="76" y="176"/>
                    <a:pt x="69" y="173"/>
                  </a:cubicBezTo>
                  <a:cubicBezTo>
                    <a:pt x="68" y="174"/>
                    <a:pt x="68" y="175"/>
                    <a:pt x="67" y="176"/>
                  </a:cubicBezTo>
                  <a:cubicBezTo>
                    <a:pt x="71" y="191"/>
                    <a:pt x="72" y="206"/>
                    <a:pt x="85" y="217"/>
                  </a:cubicBezTo>
                  <a:cubicBezTo>
                    <a:pt x="89" y="220"/>
                    <a:pt x="89" y="223"/>
                    <a:pt x="86" y="227"/>
                  </a:cubicBezTo>
                  <a:cubicBezTo>
                    <a:pt x="80" y="235"/>
                    <a:pt x="69" y="238"/>
                    <a:pt x="61" y="234"/>
                  </a:cubicBezTo>
                  <a:cubicBezTo>
                    <a:pt x="58" y="233"/>
                    <a:pt x="56" y="228"/>
                    <a:pt x="56" y="226"/>
                  </a:cubicBezTo>
                  <a:cubicBezTo>
                    <a:pt x="62" y="210"/>
                    <a:pt x="55" y="196"/>
                    <a:pt x="50" y="181"/>
                  </a:cubicBezTo>
                  <a:cubicBezTo>
                    <a:pt x="49" y="180"/>
                    <a:pt x="48" y="180"/>
                    <a:pt x="48" y="180"/>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52"/>
            <p:cNvSpPr/>
            <p:nvPr/>
          </p:nvSpPr>
          <p:spPr>
            <a:xfrm>
              <a:off x="7778750" y="4703763"/>
              <a:ext cx="85725" cy="217487"/>
            </a:xfrm>
            <a:custGeom>
              <a:rect b="b" l="l" r="r" t="t"/>
              <a:pathLst>
                <a:path extrusionOk="0" h="89" w="35">
                  <a:moveTo>
                    <a:pt x="18" y="67"/>
                  </a:moveTo>
                  <a:cubicBezTo>
                    <a:pt x="16" y="70"/>
                    <a:pt x="15" y="72"/>
                    <a:pt x="13" y="74"/>
                  </a:cubicBezTo>
                  <a:cubicBezTo>
                    <a:pt x="10" y="73"/>
                    <a:pt x="9" y="69"/>
                    <a:pt x="13" y="67"/>
                  </a:cubicBezTo>
                  <a:cubicBezTo>
                    <a:pt x="14" y="66"/>
                    <a:pt x="15" y="65"/>
                    <a:pt x="17" y="64"/>
                  </a:cubicBezTo>
                  <a:cubicBezTo>
                    <a:pt x="14" y="57"/>
                    <a:pt x="11" y="50"/>
                    <a:pt x="8" y="42"/>
                  </a:cubicBezTo>
                  <a:cubicBezTo>
                    <a:pt x="7" y="40"/>
                    <a:pt x="6" y="38"/>
                    <a:pt x="5" y="36"/>
                  </a:cubicBezTo>
                  <a:cubicBezTo>
                    <a:pt x="0" y="24"/>
                    <a:pt x="0" y="13"/>
                    <a:pt x="3" y="0"/>
                  </a:cubicBezTo>
                  <a:cubicBezTo>
                    <a:pt x="4" y="1"/>
                    <a:pt x="4" y="2"/>
                    <a:pt x="5" y="2"/>
                  </a:cubicBezTo>
                  <a:cubicBezTo>
                    <a:pt x="14" y="11"/>
                    <a:pt x="19" y="22"/>
                    <a:pt x="20" y="35"/>
                  </a:cubicBezTo>
                  <a:cubicBezTo>
                    <a:pt x="22" y="44"/>
                    <a:pt x="23" y="53"/>
                    <a:pt x="25" y="62"/>
                  </a:cubicBezTo>
                  <a:cubicBezTo>
                    <a:pt x="28" y="62"/>
                    <a:pt x="32" y="60"/>
                    <a:pt x="34" y="64"/>
                  </a:cubicBezTo>
                  <a:cubicBezTo>
                    <a:pt x="35" y="65"/>
                    <a:pt x="34" y="67"/>
                    <a:pt x="34" y="69"/>
                  </a:cubicBezTo>
                  <a:cubicBezTo>
                    <a:pt x="31" y="67"/>
                    <a:pt x="29" y="66"/>
                    <a:pt x="26" y="65"/>
                  </a:cubicBezTo>
                  <a:cubicBezTo>
                    <a:pt x="26" y="65"/>
                    <a:pt x="25" y="66"/>
                    <a:pt x="25" y="66"/>
                  </a:cubicBezTo>
                  <a:cubicBezTo>
                    <a:pt x="27" y="72"/>
                    <a:pt x="27" y="78"/>
                    <a:pt x="32" y="81"/>
                  </a:cubicBezTo>
                  <a:cubicBezTo>
                    <a:pt x="34" y="83"/>
                    <a:pt x="34" y="84"/>
                    <a:pt x="32" y="85"/>
                  </a:cubicBezTo>
                  <a:cubicBezTo>
                    <a:pt x="30" y="88"/>
                    <a:pt x="26" y="89"/>
                    <a:pt x="23" y="88"/>
                  </a:cubicBezTo>
                  <a:cubicBezTo>
                    <a:pt x="22" y="87"/>
                    <a:pt x="21" y="86"/>
                    <a:pt x="21" y="85"/>
                  </a:cubicBezTo>
                  <a:cubicBezTo>
                    <a:pt x="24" y="79"/>
                    <a:pt x="21" y="73"/>
                    <a:pt x="19" y="68"/>
                  </a:cubicBezTo>
                  <a:cubicBezTo>
                    <a:pt x="19" y="68"/>
                    <a:pt x="18" y="68"/>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52"/>
            <p:cNvSpPr/>
            <p:nvPr/>
          </p:nvSpPr>
          <p:spPr>
            <a:xfrm>
              <a:off x="1733550" y="666750"/>
              <a:ext cx="547687" cy="1412875"/>
            </a:xfrm>
            <a:custGeom>
              <a:rect b="b" l="l" r="r" t="t"/>
              <a:pathLst>
                <a:path extrusionOk="0" h="577" w="224">
                  <a:moveTo>
                    <a:pt x="116" y="435"/>
                  </a:moveTo>
                  <a:cubicBezTo>
                    <a:pt x="105" y="449"/>
                    <a:pt x="94" y="464"/>
                    <a:pt x="83" y="479"/>
                  </a:cubicBezTo>
                  <a:cubicBezTo>
                    <a:pt x="63" y="472"/>
                    <a:pt x="60" y="445"/>
                    <a:pt x="82" y="430"/>
                  </a:cubicBezTo>
                  <a:cubicBezTo>
                    <a:pt x="90" y="424"/>
                    <a:pt x="100" y="420"/>
                    <a:pt x="110" y="415"/>
                  </a:cubicBezTo>
                  <a:cubicBezTo>
                    <a:pt x="90" y="367"/>
                    <a:pt x="71" y="320"/>
                    <a:pt x="51" y="273"/>
                  </a:cubicBezTo>
                  <a:cubicBezTo>
                    <a:pt x="46" y="260"/>
                    <a:pt x="42" y="246"/>
                    <a:pt x="35" y="233"/>
                  </a:cubicBezTo>
                  <a:cubicBezTo>
                    <a:pt x="0" y="158"/>
                    <a:pt x="0" y="81"/>
                    <a:pt x="19" y="0"/>
                  </a:cubicBezTo>
                  <a:cubicBezTo>
                    <a:pt x="25" y="5"/>
                    <a:pt x="29" y="10"/>
                    <a:pt x="34" y="15"/>
                  </a:cubicBezTo>
                  <a:cubicBezTo>
                    <a:pt x="91" y="74"/>
                    <a:pt x="121" y="145"/>
                    <a:pt x="132" y="225"/>
                  </a:cubicBezTo>
                  <a:cubicBezTo>
                    <a:pt x="141" y="283"/>
                    <a:pt x="152" y="341"/>
                    <a:pt x="162" y="399"/>
                  </a:cubicBezTo>
                  <a:cubicBezTo>
                    <a:pt x="182" y="402"/>
                    <a:pt x="206" y="387"/>
                    <a:pt x="219" y="412"/>
                  </a:cubicBezTo>
                  <a:cubicBezTo>
                    <a:pt x="224" y="420"/>
                    <a:pt x="222" y="432"/>
                    <a:pt x="223" y="442"/>
                  </a:cubicBezTo>
                  <a:cubicBezTo>
                    <a:pt x="202" y="434"/>
                    <a:pt x="185" y="427"/>
                    <a:pt x="168" y="420"/>
                  </a:cubicBezTo>
                  <a:cubicBezTo>
                    <a:pt x="167" y="422"/>
                    <a:pt x="165" y="425"/>
                    <a:pt x="163" y="427"/>
                  </a:cubicBezTo>
                  <a:cubicBezTo>
                    <a:pt x="172" y="462"/>
                    <a:pt x="175" y="500"/>
                    <a:pt x="208" y="525"/>
                  </a:cubicBezTo>
                  <a:cubicBezTo>
                    <a:pt x="218" y="533"/>
                    <a:pt x="218" y="541"/>
                    <a:pt x="210" y="550"/>
                  </a:cubicBezTo>
                  <a:cubicBezTo>
                    <a:pt x="195" y="569"/>
                    <a:pt x="169" y="577"/>
                    <a:pt x="148" y="567"/>
                  </a:cubicBezTo>
                  <a:cubicBezTo>
                    <a:pt x="143" y="564"/>
                    <a:pt x="136" y="553"/>
                    <a:pt x="138" y="548"/>
                  </a:cubicBezTo>
                  <a:cubicBezTo>
                    <a:pt x="153" y="508"/>
                    <a:pt x="134" y="474"/>
                    <a:pt x="123" y="438"/>
                  </a:cubicBezTo>
                  <a:cubicBezTo>
                    <a:pt x="121" y="437"/>
                    <a:pt x="119" y="436"/>
                    <a:pt x="116" y="435"/>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52"/>
            <p:cNvSpPr/>
            <p:nvPr/>
          </p:nvSpPr>
          <p:spPr>
            <a:xfrm>
              <a:off x="2792413" y="3232150"/>
              <a:ext cx="225425" cy="582612"/>
            </a:xfrm>
            <a:custGeom>
              <a:rect b="b" l="l" r="r" t="t"/>
              <a:pathLst>
                <a:path extrusionOk="0" h="238" w="92">
                  <a:moveTo>
                    <a:pt x="48" y="179"/>
                  </a:moveTo>
                  <a:cubicBezTo>
                    <a:pt x="44" y="185"/>
                    <a:pt x="39" y="191"/>
                    <a:pt x="34" y="197"/>
                  </a:cubicBezTo>
                  <a:cubicBezTo>
                    <a:pt x="26" y="194"/>
                    <a:pt x="25" y="183"/>
                    <a:pt x="34" y="177"/>
                  </a:cubicBezTo>
                  <a:cubicBezTo>
                    <a:pt x="37" y="175"/>
                    <a:pt x="41" y="173"/>
                    <a:pt x="45" y="171"/>
                  </a:cubicBezTo>
                  <a:cubicBezTo>
                    <a:pt x="37" y="151"/>
                    <a:pt x="29" y="132"/>
                    <a:pt x="21" y="113"/>
                  </a:cubicBezTo>
                  <a:cubicBezTo>
                    <a:pt x="19" y="107"/>
                    <a:pt x="17" y="101"/>
                    <a:pt x="15" y="96"/>
                  </a:cubicBezTo>
                  <a:cubicBezTo>
                    <a:pt x="0" y="65"/>
                    <a:pt x="0" y="33"/>
                    <a:pt x="8" y="0"/>
                  </a:cubicBezTo>
                  <a:cubicBezTo>
                    <a:pt x="10" y="2"/>
                    <a:pt x="12" y="4"/>
                    <a:pt x="14" y="6"/>
                  </a:cubicBezTo>
                  <a:cubicBezTo>
                    <a:pt x="38" y="31"/>
                    <a:pt x="50" y="60"/>
                    <a:pt x="55" y="93"/>
                  </a:cubicBezTo>
                  <a:cubicBezTo>
                    <a:pt x="58" y="117"/>
                    <a:pt x="63" y="140"/>
                    <a:pt x="67" y="165"/>
                  </a:cubicBezTo>
                  <a:cubicBezTo>
                    <a:pt x="75" y="166"/>
                    <a:pt x="85" y="160"/>
                    <a:pt x="90" y="170"/>
                  </a:cubicBezTo>
                  <a:cubicBezTo>
                    <a:pt x="92" y="173"/>
                    <a:pt x="92" y="178"/>
                    <a:pt x="92" y="182"/>
                  </a:cubicBezTo>
                  <a:cubicBezTo>
                    <a:pt x="83" y="179"/>
                    <a:pt x="77" y="176"/>
                    <a:pt x="70" y="173"/>
                  </a:cubicBezTo>
                  <a:cubicBezTo>
                    <a:pt x="69" y="174"/>
                    <a:pt x="68" y="175"/>
                    <a:pt x="67" y="176"/>
                  </a:cubicBezTo>
                  <a:cubicBezTo>
                    <a:pt x="71" y="190"/>
                    <a:pt x="72" y="206"/>
                    <a:pt x="86" y="216"/>
                  </a:cubicBezTo>
                  <a:cubicBezTo>
                    <a:pt x="90" y="220"/>
                    <a:pt x="90" y="223"/>
                    <a:pt x="87" y="227"/>
                  </a:cubicBezTo>
                  <a:cubicBezTo>
                    <a:pt x="81" y="234"/>
                    <a:pt x="70" y="238"/>
                    <a:pt x="61" y="234"/>
                  </a:cubicBezTo>
                  <a:cubicBezTo>
                    <a:pt x="59" y="233"/>
                    <a:pt x="56" y="228"/>
                    <a:pt x="57" y="226"/>
                  </a:cubicBezTo>
                  <a:cubicBezTo>
                    <a:pt x="63" y="209"/>
                    <a:pt x="55" y="195"/>
                    <a:pt x="51" y="181"/>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52"/>
            <p:cNvSpPr/>
            <p:nvPr/>
          </p:nvSpPr>
          <p:spPr>
            <a:xfrm>
              <a:off x="2593975" y="4324350"/>
              <a:ext cx="225425" cy="581025"/>
            </a:xfrm>
            <a:custGeom>
              <a:rect b="b" l="l" r="r" t="t"/>
              <a:pathLst>
                <a:path extrusionOk="0" h="237" w="92">
                  <a:moveTo>
                    <a:pt x="48" y="179"/>
                  </a:moveTo>
                  <a:cubicBezTo>
                    <a:pt x="44" y="185"/>
                    <a:pt x="39" y="191"/>
                    <a:pt x="34" y="197"/>
                  </a:cubicBezTo>
                  <a:cubicBezTo>
                    <a:pt x="26" y="194"/>
                    <a:pt x="25" y="183"/>
                    <a:pt x="34" y="177"/>
                  </a:cubicBezTo>
                  <a:cubicBezTo>
                    <a:pt x="38" y="174"/>
                    <a:pt x="42" y="173"/>
                    <a:pt x="46" y="170"/>
                  </a:cubicBezTo>
                  <a:cubicBezTo>
                    <a:pt x="37" y="151"/>
                    <a:pt x="29" y="131"/>
                    <a:pt x="22" y="112"/>
                  </a:cubicBezTo>
                  <a:cubicBezTo>
                    <a:pt x="19" y="107"/>
                    <a:pt x="18" y="101"/>
                    <a:pt x="15" y="95"/>
                  </a:cubicBezTo>
                  <a:cubicBezTo>
                    <a:pt x="0" y="65"/>
                    <a:pt x="0" y="33"/>
                    <a:pt x="8" y="0"/>
                  </a:cubicBezTo>
                  <a:cubicBezTo>
                    <a:pt x="10" y="2"/>
                    <a:pt x="12" y="4"/>
                    <a:pt x="14" y="6"/>
                  </a:cubicBezTo>
                  <a:cubicBezTo>
                    <a:pt x="38" y="30"/>
                    <a:pt x="50" y="59"/>
                    <a:pt x="55" y="92"/>
                  </a:cubicBezTo>
                  <a:cubicBezTo>
                    <a:pt x="58" y="116"/>
                    <a:pt x="63" y="140"/>
                    <a:pt x="67" y="164"/>
                  </a:cubicBezTo>
                  <a:cubicBezTo>
                    <a:pt x="75" y="165"/>
                    <a:pt x="85" y="159"/>
                    <a:pt x="91" y="169"/>
                  </a:cubicBezTo>
                  <a:cubicBezTo>
                    <a:pt x="92" y="173"/>
                    <a:pt x="92" y="178"/>
                    <a:pt x="92" y="182"/>
                  </a:cubicBezTo>
                  <a:cubicBezTo>
                    <a:pt x="84" y="178"/>
                    <a:pt x="77" y="176"/>
                    <a:pt x="70" y="173"/>
                  </a:cubicBezTo>
                  <a:cubicBezTo>
                    <a:pt x="69" y="174"/>
                    <a:pt x="68" y="175"/>
                    <a:pt x="68" y="175"/>
                  </a:cubicBezTo>
                  <a:cubicBezTo>
                    <a:pt x="71" y="190"/>
                    <a:pt x="72" y="206"/>
                    <a:pt x="86" y="216"/>
                  </a:cubicBezTo>
                  <a:cubicBezTo>
                    <a:pt x="90" y="219"/>
                    <a:pt x="90" y="222"/>
                    <a:pt x="87" y="226"/>
                  </a:cubicBezTo>
                  <a:cubicBezTo>
                    <a:pt x="81" y="234"/>
                    <a:pt x="70" y="237"/>
                    <a:pt x="61" y="233"/>
                  </a:cubicBezTo>
                  <a:cubicBezTo>
                    <a:pt x="59" y="232"/>
                    <a:pt x="56" y="227"/>
                    <a:pt x="57" y="225"/>
                  </a:cubicBezTo>
                  <a:cubicBezTo>
                    <a:pt x="63" y="209"/>
                    <a:pt x="56"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52"/>
            <p:cNvSpPr/>
            <p:nvPr/>
          </p:nvSpPr>
          <p:spPr>
            <a:xfrm>
              <a:off x="8809038" y="3303588"/>
              <a:ext cx="225425" cy="579437"/>
            </a:xfrm>
            <a:custGeom>
              <a:rect b="b" l="l" r="r" t="t"/>
              <a:pathLst>
                <a:path extrusionOk="0" h="237" w="92">
                  <a:moveTo>
                    <a:pt x="48" y="179"/>
                  </a:moveTo>
                  <a:cubicBezTo>
                    <a:pt x="43" y="185"/>
                    <a:pt x="39" y="191"/>
                    <a:pt x="34" y="197"/>
                  </a:cubicBezTo>
                  <a:cubicBezTo>
                    <a:pt x="26" y="194"/>
                    <a:pt x="25" y="183"/>
                    <a:pt x="34" y="177"/>
                  </a:cubicBezTo>
                  <a:cubicBezTo>
                    <a:pt x="37" y="174"/>
                    <a:pt x="41" y="173"/>
                    <a:pt x="45" y="170"/>
                  </a:cubicBezTo>
                  <a:cubicBezTo>
                    <a:pt x="37" y="151"/>
                    <a:pt x="29" y="131"/>
                    <a:pt x="21" y="112"/>
                  </a:cubicBezTo>
                  <a:cubicBezTo>
                    <a:pt x="19" y="107"/>
                    <a:pt x="17" y="101"/>
                    <a:pt x="15" y="95"/>
                  </a:cubicBezTo>
                  <a:cubicBezTo>
                    <a:pt x="0" y="65"/>
                    <a:pt x="0" y="33"/>
                    <a:pt x="8" y="0"/>
                  </a:cubicBezTo>
                  <a:cubicBezTo>
                    <a:pt x="10" y="2"/>
                    <a:pt x="12" y="4"/>
                    <a:pt x="14" y="6"/>
                  </a:cubicBezTo>
                  <a:cubicBezTo>
                    <a:pt x="37" y="30"/>
                    <a:pt x="50" y="59"/>
                    <a:pt x="54" y="92"/>
                  </a:cubicBezTo>
                  <a:cubicBezTo>
                    <a:pt x="58" y="116"/>
                    <a:pt x="62" y="140"/>
                    <a:pt x="67" y="164"/>
                  </a:cubicBezTo>
                  <a:cubicBezTo>
                    <a:pt x="75" y="165"/>
                    <a:pt x="85" y="159"/>
                    <a:pt x="90" y="169"/>
                  </a:cubicBezTo>
                  <a:cubicBezTo>
                    <a:pt x="92" y="173"/>
                    <a:pt x="91" y="178"/>
                    <a:pt x="92" y="182"/>
                  </a:cubicBezTo>
                  <a:cubicBezTo>
                    <a:pt x="83" y="178"/>
                    <a:pt x="76" y="175"/>
                    <a:pt x="69" y="173"/>
                  </a:cubicBezTo>
                  <a:cubicBezTo>
                    <a:pt x="69" y="174"/>
                    <a:pt x="68" y="175"/>
                    <a:pt x="67" y="175"/>
                  </a:cubicBezTo>
                  <a:cubicBezTo>
                    <a:pt x="71" y="190"/>
                    <a:pt x="72" y="206"/>
                    <a:pt x="85" y="216"/>
                  </a:cubicBezTo>
                  <a:cubicBezTo>
                    <a:pt x="90" y="219"/>
                    <a:pt x="90" y="222"/>
                    <a:pt x="87" y="226"/>
                  </a:cubicBezTo>
                  <a:cubicBezTo>
                    <a:pt x="80"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52"/>
            <p:cNvSpPr/>
            <p:nvPr/>
          </p:nvSpPr>
          <p:spPr>
            <a:xfrm>
              <a:off x="3460750" y="160338"/>
              <a:ext cx="225425" cy="582612"/>
            </a:xfrm>
            <a:custGeom>
              <a:rect b="b" l="l" r="r" t="t"/>
              <a:pathLst>
                <a:path extrusionOk="0" h="238" w="92">
                  <a:moveTo>
                    <a:pt x="48" y="179"/>
                  </a:moveTo>
                  <a:cubicBezTo>
                    <a:pt x="43" y="185"/>
                    <a:pt x="39" y="191"/>
                    <a:pt x="34" y="197"/>
                  </a:cubicBezTo>
                  <a:cubicBezTo>
                    <a:pt x="26" y="195"/>
                    <a:pt x="25" y="183"/>
                    <a:pt x="33" y="177"/>
                  </a:cubicBezTo>
                  <a:cubicBezTo>
                    <a:pt x="37" y="175"/>
                    <a:pt x="41" y="173"/>
                    <a:pt x="45" y="171"/>
                  </a:cubicBezTo>
                  <a:cubicBezTo>
                    <a:pt x="37" y="151"/>
                    <a:pt x="29" y="132"/>
                    <a:pt x="21" y="113"/>
                  </a:cubicBezTo>
                  <a:cubicBezTo>
                    <a:pt x="19" y="107"/>
                    <a:pt x="17" y="101"/>
                    <a:pt x="14" y="96"/>
                  </a:cubicBezTo>
                  <a:cubicBezTo>
                    <a:pt x="0" y="65"/>
                    <a:pt x="0" y="34"/>
                    <a:pt x="8" y="0"/>
                  </a:cubicBezTo>
                  <a:cubicBezTo>
                    <a:pt x="10" y="3"/>
                    <a:pt x="12" y="5"/>
                    <a:pt x="14" y="7"/>
                  </a:cubicBezTo>
                  <a:cubicBezTo>
                    <a:pt x="37" y="31"/>
                    <a:pt x="50" y="60"/>
                    <a:pt x="54" y="93"/>
                  </a:cubicBezTo>
                  <a:cubicBezTo>
                    <a:pt x="58" y="117"/>
                    <a:pt x="62" y="141"/>
                    <a:pt x="66" y="165"/>
                  </a:cubicBezTo>
                  <a:cubicBezTo>
                    <a:pt x="74" y="166"/>
                    <a:pt x="85" y="160"/>
                    <a:pt x="90" y="170"/>
                  </a:cubicBezTo>
                  <a:cubicBezTo>
                    <a:pt x="92" y="173"/>
                    <a:pt x="91" y="178"/>
                    <a:pt x="92" y="182"/>
                  </a:cubicBezTo>
                  <a:cubicBezTo>
                    <a:pt x="83" y="179"/>
                    <a:pt x="76" y="176"/>
                    <a:pt x="69" y="173"/>
                  </a:cubicBezTo>
                  <a:cubicBezTo>
                    <a:pt x="68" y="174"/>
                    <a:pt x="68" y="175"/>
                    <a:pt x="67" y="176"/>
                  </a:cubicBezTo>
                  <a:cubicBezTo>
                    <a:pt x="71" y="191"/>
                    <a:pt x="72" y="206"/>
                    <a:pt x="85" y="217"/>
                  </a:cubicBezTo>
                  <a:cubicBezTo>
                    <a:pt x="90" y="220"/>
                    <a:pt x="90" y="223"/>
                    <a:pt x="86" y="227"/>
                  </a:cubicBezTo>
                  <a:cubicBezTo>
                    <a:pt x="80" y="235"/>
                    <a:pt x="69" y="238"/>
                    <a:pt x="61" y="234"/>
                  </a:cubicBezTo>
                  <a:cubicBezTo>
                    <a:pt x="58" y="233"/>
                    <a:pt x="56" y="228"/>
                    <a:pt x="56" y="226"/>
                  </a:cubicBezTo>
                  <a:cubicBezTo>
                    <a:pt x="63" y="210"/>
                    <a:pt x="55" y="195"/>
                    <a:pt x="50" y="181"/>
                  </a:cubicBezTo>
                  <a:cubicBezTo>
                    <a:pt x="49"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52"/>
            <p:cNvSpPr/>
            <p:nvPr/>
          </p:nvSpPr>
          <p:spPr>
            <a:xfrm>
              <a:off x="441325" y="3808413"/>
              <a:ext cx="415925" cy="1074737"/>
            </a:xfrm>
            <a:custGeom>
              <a:rect b="b" l="l" r="r" t="t"/>
              <a:pathLst>
                <a:path extrusionOk="0" h="439" w="170">
                  <a:moveTo>
                    <a:pt x="88" y="331"/>
                  </a:moveTo>
                  <a:cubicBezTo>
                    <a:pt x="80" y="342"/>
                    <a:pt x="72" y="353"/>
                    <a:pt x="63" y="364"/>
                  </a:cubicBezTo>
                  <a:cubicBezTo>
                    <a:pt x="48" y="359"/>
                    <a:pt x="46" y="338"/>
                    <a:pt x="62" y="327"/>
                  </a:cubicBezTo>
                  <a:cubicBezTo>
                    <a:pt x="69" y="323"/>
                    <a:pt x="76" y="320"/>
                    <a:pt x="83" y="316"/>
                  </a:cubicBezTo>
                  <a:cubicBezTo>
                    <a:pt x="68" y="279"/>
                    <a:pt x="54" y="244"/>
                    <a:pt x="39" y="208"/>
                  </a:cubicBezTo>
                  <a:cubicBezTo>
                    <a:pt x="35" y="198"/>
                    <a:pt x="32" y="187"/>
                    <a:pt x="27" y="177"/>
                  </a:cubicBezTo>
                  <a:cubicBezTo>
                    <a:pt x="0" y="120"/>
                    <a:pt x="0" y="62"/>
                    <a:pt x="15" y="0"/>
                  </a:cubicBezTo>
                  <a:cubicBezTo>
                    <a:pt x="19" y="5"/>
                    <a:pt x="22" y="8"/>
                    <a:pt x="26" y="12"/>
                  </a:cubicBezTo>
                  <a:cubicBezTo>
                    <a:pt x="69" y="57"/>
                    <a:pt x="92" y="110"/>
                    <a:pt x="101" y="171"/>
                  </a:cubicBezTo>
                  <a:cubicBezTo>
                    <a:pt x="107" y="216"/>
                    <a:pt x="115" y="259"/>
                    <a:pt x="123" y="304"/>
                  </a:cubicBezTo>
                  <a:cubicBezTo>
                    <a:pt x="138" y="306"/>
                    <a:pt x="156" y="295"/>
                    <a:pt x="166" y="314"/>
                  </a:cubicBezTo>
                  <a:cubicBezTo>
                    <a:pt x="170" y="320"/>
                    <a:pt x="169" y="329"/>
                    <a:pt x="169" y="337"/>
                  </a:cubicBezTo>
                  <a:cubicBezTo>
                    <a:pt x="154" y="330"/>
                    <a:pt x="141" y="325"/>
                    <a:pt x="128" y="320"/>
                  </a:cubicBezTo>
                  <a:cubicBezTo>
                    <a:pt x="127" y="321"/>
                    <a:pt x="125" y="323"/>
                    <a:pt x="124" y="325"/>
                  </a:cubicBezTo>
                  <a:cubicBezTo>
                    <a:pt x="131" y="351"/>
                    <a:pt x="133" y="380"/>
                    <a:pt x="158" y="400"/>
                  </a:cubicBezTo>
                  <a:cubicBezTo>
                    <a:pt x="166" y="406"/>
                    <a:pt x="166" y="412"/>
                    <a:pt x="160" y="419"/>
                  </a:cubicBezTo>
                  <a:cubicBezTo>
                    <a:pt x="148" y="433"/>
                    <a:pt x="128" y="439"/>
                    <a:pt x="112" y="431"/>
                  </a:cubicBezTo>
                  <a:cubicBezTo>
                    <a:pt x="108" y="429"/>
                    <a:pt x="103" y="420"/>
                    <a:pt x="105" y="417"/>
                  </a:cubicBezTo>
                  <a:cubicBezTo>
                    <a:pt x="116" y="387"/>
                    <a:pt x="102" y="360"/>
                    <a:pt x="93" y="333"/>
                  </a:cubicBezTo>
                  <a:cubicBezTo>
                    <a:pt x="92" y="333"/>
                    <a:pt x="90" y="332"/>
                    <a:pt x="88" y="331"/>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 name="Google Shape;26;p52"/>
            <p:cNvSpPr/>
            <p:nvPr/>
          </p:nvSpPr>
          <p:spPr>
            <a:xfrm>
              <a:off x="7935913" y="703263"/>
              <a:ext cx="415925" cy="1073150"/>
            </a:xfrm>
            <a:custGeom>
              <a:rect b="b" l="l" r="r" t="t"/>
              <a:pathLst>
                <a:path extrusionOk="0" h="438" w="170">
                  <a:moveTo>
                    <a:pt x="89" y="330"/>
                  </a:moveTo>
                  <a:cubicBezTo>
                    <a:pt x="80" y="341"/>
                    <a:pt x="72" y="352"/>
                    <a:pt x="63" y="364"/>
                  </a:cubicBezTo>
                  <a:cubicBezTo>
                    <a:pt x="48" y="358"/>
                    <a:pt x="46" y="338"/>
                    <a:pt x="62" y="327"/>
                  </a:cubicBezTo>
                  <a:cubicBezTo>
                    <a:pt x="69" y="322"/>
                    <a:pt x="76" y="319"/>
                    <a:pt x="84" y="315"/>
                  </a:cubicBezTo>
                  <a:cubicBezTo>
                    <a:pt x="69" y="279"/>
                    <a:pt x="54" y="243"/>
                    <a:pt x="39" y="207"/>
                  </a:cubicBezTo>
                  <a:cubicBezTo>
                    <a:pt x="35" y="197"/>
                    <a:pt x="32" y="187"/>
                    <a:pt x="27" y="177"/>
                  </a:cubicBezTo>
                  <a:cubicBezTo>
                    <a:pt x="0" y="120"/>
                    <a:pt x="0" y="61"/>
                    <a:pt x="15" y="0"/>
                  </a:cubicBezTo>
                  <a:cubicBezTo>
                    <a:pt x="19" y="4"/>
                    <a:pt x="22" y="8"/>
                    <a:pt x="26" y="12"/>
                  </a:cubicBezTo>
                  <a:cubicBezTo>
                    <a:pt x="69" y="56"/>
                    <a:pt x="92" y="110"/>
                    <a:pt x="101" y="171"/>
                  </a:cubicBezTo>
                  <a:cubicBezTo>
                    <a:pt x="107" y="215"/>
                    <a:pt x="116" y="259"/>
                    <a:pt x="123" y="303"/>
                  </a:cubicBezTo>
                  <a:cubicBezTo>
                    <a:pt x="138" y="306"/>
                    <a:pt x="157" y="294"/>
                    <a:pt x="167" y="313"/>
                  </a:cubicBezTo>
                  <a:cubicBezTo>
                    <a:pt x="170" y="319"/>
                    <a:pt x="169" y="328"/>
                    <a:pt x="170" y="336"/>
                  </a:cubicBezTo>
                  <a:cubicBezTo>
                    <a:pt x="154" y="330"/>
                    <a:pt x="141" y="324"/>
                    <a:pt x="128" y="319"/>
                  </a:cubicBezTo>
                  <a:cubicBezTo>
                    <a:pt x="127" y="321"/>
                    <a:pt x="125" y="323"/>
                    <a:pt x="124" y="324"/>
                  </a:cubicBezTo>
                  <a:cubicBezTo>
                    <a:pt x="131" y="351"/>
                    <a:pt x="133" y="380"/>
                    <a:pt x="158" y="399"/>
                  </a:cubicBezTo>
                  <a:cubicBezTo>
                    <a:pt x="166" y="405"/>
                    <a:pt x="166" y="411"/>
                    <a:pt x="160" y="418"/>
                  </a:cubicBezTo>
                  <a:cubicBezTo>
                    <a:pt x="149" y="432"/>
                    <a:pt x="129" y="438"/>
                    <a:pt x="113" y="431"/>
                  </a:cubicBezTo>
                  <a:cubicBezTo>
                    <a:pt x="109" y="429"/>
                    <a:pt x="104" y="420"/>
                    <a:pt x="105" y="416"/>
                  </a:cubicBezTo>
                  <a:cubicBezTo>
                    <a:pt x="116" y="386"/>
                    <a:pt x="102" y="360"/>
                    <a:pt x="94" y="333"/>
                  </a:cubicBezTo>
                  <a:cubicBezTo>
                    <a:pt x="92" y="332"/>
                    <a:pt x="90" y="331"/>
                    <a:pt x="89" y="330"/>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 name="Google Shape;27;p52"/>
            <p:cNvSpPr/>
            <p:nvPr/>
          </p:nvSpPr>
          <p:spPr>
            <a:xfrm>
              <a:off x="7642225" y="2195513"/>
              <a:ext cx="1036637" cy="2676525"/>
            </a:xfrm>
            <a:custGeom>
              <a:rect b="b" l="l" r="r" t="t"/>
              <a:pathLst>
                <a:path extrusionOk="0" h="1094" w="424">
                  <a:moveTo>
                    <a:pt x="221" y="825"/>
                  </a:moveTo>
                  <a:cubicBezTo>
                    <a:pt x="200" y="852"/>
                    <a:pt x="179" y="879"/>
                    <a:pt x="157" y="908"/>
                  </a:cubicBezTo>
                  <a:cubicBezTo>
                    <a:pt x="119" y="895"/>
                    <a:pt x="115" y="843"/>
                    <a:pt x="155" y="816"/>
                  </a:cubicBezTo>
                  <a:cubicBezTo>
                    <a:pt x="172" y="805"/>
                    <a:pt x="190" y="797"/>
                    <a:pt x="209" y="787"/>
                  </a:cubicBezTo>
                  <a:cubicBezTo>
                    <a:pt x="171" y="696"/>
                    <a:pt x="134" y="607"/>
                    <a:pt x="98" y="518"/>
                  </a:cubicBezTo>
                  <a:cubicBezTo>
                    <a:pt x="87" y="493"/>
                    <a:pt x="79" y="466"/>
                    <a:pt x="68" y="442"/>
                  </a:cubicBezTo>
                  <a:cubicBezTo>
                    <a:pt x="0" y="300"/>
                    <a:pt x="0" y="154"/>
                    <a:pt x="37" y="0"/>
                  </a:cubicBezTo>
                  <a:cubicBezTo>
                    <a:pt x="47" y="11"/>
                    <a:pt x="56" y="20"/>
                    <a:pt x="65" y="30"/>
                  </a:cubicBezTo>
                  <a:cubicBezTo>
                    <a:pt x="173" y="140"/>
                    <a:pt x="230" y="275"/>
                    <a:pt x="251" y="427"/>
                  </a:cubicBezTo>
                  <a:cubicBezTo>
                    <a:pt x="267" y="537"/>
                    <a:pt x="288" y="646"/>
                    <a:pt x="308" y="758"/>
                  </a:cubicBezTo>
                  <a:cubicBezTo>
                    <a:pt x="344" y="763"/>
                    <a:pt x="391" y="735"/>
                    <a:pt x="416" y="782"/>
                  </a:cubicBezTo>
                  <a:cubicBezTo>
                    <a:pt x="424" y="798"/>
                    <a:pt x="421" y="820"/>
                    <a:pt x="423" y="839"/>
                  </a:cubicBezTo>
                  <a:cubicBezTo>
                    <a:pt x="384" y="823"/>
                    <a:pt x="352" y="810"/>
                    <a:pt x="320" y="797"/>
                  </a:cubicBezTo>
                  <a:cubicBezTo>
                    <a:pt x="316" y="801"/>
                    <a:pt x="313" y="806"/>
                    <a:pt x="310" y="810"/>
                  </a:cubicBezTo>
                  <a:cubicBezTo>
                    <a:pt x="327" y="876"/>
                    <a:pt x="332" y="949"/>
                    <a:pt x="394" y="997"/>
                  </a:cubicBezTo>
                  <a:cubicBezTo>
                    <a:pt x="414" y="1012"/>
                    <a:pt x="414" y="1026"/>
                    <a:pt x="399" y="1044"/>
                  </a:cubicBezTo>
                  <a:cubicBezTo>
                    <a:pt x="371" y="1079"/>
                    <a:pt x="321" y="1094"/>
                    <a:pt x="281" y="1075"/>
                  </a:cubicBezTo>
                  <a:cubicBezTo>
                    <a:pt x="271" y="1070"/>
                    <a:pt x="258" y="1049"/>
                    <a:pt x="261" y="1040"/>
                  </a:cubicBezTo>
                  <a:cubicBezTo>
                    <a:pt x="290" y="964"/>
                    <a:pt x="254" y="899"/>
                    <a:pt x="233" y="831"/>
                  </a:cubicBezTo>
                  <a:cubicBezTo>
                    <a:pt x="229" y="829"/>
                    <a:pt x="225" y="827"/>
                    <a:pt x="221" y="825"/>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52"/>
            <p:cNvSpPr/>
            <p:nvPr/>
          </p:nvSpPr>
          <p:spPr>
            <a:xfrm>
              <a:off x="3741738" y="1365250"/>
              <a:ext cx="504825" cy="1304925"/>
            </a:xfrm>
            <a:custGeom>
              <a:rect b="b" l="l" r="r" t="t"/>
              <a:pathLst>
                <a:path extrusionOk="0" h="533" w="206">
                  <a:moveTo>
                    <a:pt x="107" y="402"/>
                  </a:moveTo>
                  <a:cubicBezTo>
                    <a:pt x="97" y="415"/>
                    <a:pt x="87" y="428"/>
                    <a:pt x="76" y="442"/>
                  </a:cubicBezTo>
                  <a:cubicBezTo>
                    <a:pt x="58" y="436"/>
                    <a:pt x="55" y="411"/>
                    <a:pt x="75" y="397"/>
                  </a:cubicBezTo>
                  <a:cubicBezTo>
                    <a:pt x="83" y="392"/>
                    <a:pt x="92" y="388"/>
                    <a:pt x="101" y="383"/>
                  </a:cubicBezTo>
                  <a:cubicBezTo>
                    <a:pt x="83" y="339"/>
                    <a:pt x="65" y="296"/>
                    <a:pt x="47" y="252"/>
                  </a:cubicBezTo>
                  <a:cubicBezTo>
                    <a:pt x="42" y="240"/>
                    <a:pt x="38" y="227"/>
                    <a:pt x="32" y="215"/>
                  </a:cubicBezTo>
                  <a:cubicBezTo>
                    <a:pt x="0" y="146"/>
                    <a:pt x="0" y="75"/>
                    <a:pt x="17" y="0"/>
                  </a:cubicBezTo>
                  <a:cubicBezTo>
                    <a:pt x="22" y="5"/>
                    <a:pt x="26" y="10"/>
                    <a:pt x="31" y="14"/>
                  </a:cubicBezTo>
                  <a:cubicBezTo>
                    <a:pt x="84" y="68"/>
                    <a:pt x="111" y="134"/>
                    <a:pt x="122" y="208"/>
                  </a:cubicBezTo>
                  <a:cubicBezTo>
                    <a:pt x="129" y="262"/>
                    <a:pt x="140" y="315"/>
                    <a:pt x="149" y="369"/>
                  </a:cubicBezTo>
                  <a:cubicBezTo>
                    <a:pt x="167" y="372"/>
                    <a:pt x="190" y="358"/>
                    <a:pt x="202" y="381"/>
                  </a:cubicBezTo>
                  <a:cubicBezTo>
                    <a:pt x="206" y="388"/>
                    <a:pt x="204" y="399"/>
                    <a:pt x="206" y="409"/>
                  </a:cubicBezTo>
                  <a:cubicBezTo>
                    <a:pt x="186" y="401"/>
                    <a:pt x="171" y="394"/>
                    <a:pt x="155" y="388"/>
                  </a:cubicBezTo>
                  <a:cubicBezTo>
                    <a:pt x="153" y="390"/>
                    <a:pt x="152" y="392"/>
                    <a:pt x="150" y="394"/>
                  </a:cubicBezTo>
                  <a:cubicBezTo>
                    <a:pt x="159" y="427"/>
                    <a:pt x="161" y="462"/>
                    <a:pt x="191" y="485"/>
                  </a:cubicBezTo>
                  <a:cubicBezTo>
                    <a:pt x="201" y="493"/>
                    <a:pt x="201" y="500"/>
                    <a:pt x="194" y="508"/>
                  </a:cubicBezTo>
                  <a:cubicBezTo>
                    <a:pt x="180" y="525"/>
                    <a:pt x="156" y="533"/>
                    <a:pt x="136" y="524"/>
                  </a:cubicBezTo>
                  <a:cubicBezTo>
                    <a:pt x="131" y="521"/>
                    <a:pt x="125" y="511"/>
                    <a:pt x="127" y="506"/>
                  </a:cubicBezTo>
                  <a:cubicBezTo>
                    <a:pt x="141" y="469"/>
                    <a:pt x="123" y="438"/>
                    <a:pt x="113" y="405"/>
                  </a:cubicBezTo>
                  <a:cubicBezTo>
                    <a:pt x="111" y="404"/>
                    <a:pt x="109" y="403"/>
                    <a:pt x="107" y="402"/>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52"/>
            <p:cNvSpPr/>
            <p:nvPr/>
          </p:nvSpPr>
          <p:spPr>
            <a:xfrm>
              <a:off x="4081463" y="3521075"/>
              <a:ext cx="506412" cy="1303337"/>
            </a:xfrm>
            <a:custGeom>
              <a:rect b="b" l="l" r="r" t="t"/>
              <a:pathLst>
                <a:path extrusionOk="0" h="532" w="207">
                  <a:moveTo>
                    <a:pt x="108" y="401"/>
                  </a:moveTo>
                  <a:cubicBezTo>
                    <a:pt x="98" y="415"/>
                    <a:pt x="87" y="428"/>
                    <a:pt x="77" y="442"/>
                  </a:cubicBezTo>
                  <a:cubicBezTo>
                    <a:pt x="58" y="435"/>
                    <a:pt x="56" y="410"/>
                    <a:pt x="76" y="397"/>
                  </a:cubicBezTo>
                  <a:cubicBezTo>
                    <a:pt x="84" y="392"/>
                    <a:pt x="93" y="388"/>
                    <a:pt x="102" y="383"/>
                  </a:cubicBezTo>
                  <a:cubicBezTo>
                    <a:pt x="83" y="339"/>
                    <a:pt x="65" y="295"/>
                    <a:pt x="48" y="252"/>
                  </a:cubicBezTo>
                  <a:cubicBezTo>
                    <a:pt x="43" y="240"/>
                    <a:pt x="39" y="227"/>
                    <a:pt x="33" y="215"/>
                  </a:cubicBezTo>
                  <a:cubicBezTo>
                    <a:pt x="0" y="146"/>
                    <a:pt x="0" y="74"/>
                    <a:pt x="18" y="0"/>
                  </a:cubicBezTo>
                  <a:cubicBezTo>
                    <a:pt x="23" y="5"/>
                    <a:pt x="27" y="10"/>
                    <a:pt x="32" y="14"/>
                  </a:cubicBezTo>
                  <a:cubicBezTo>
                    <a:pt x="84" y="68"/>
                    <a:pt x="112" y="133"/>
                    <a:pt x="123" y="208"/>
                  </a:cubicBezTo>
                  <a:cubicBezTo>
                    <a:pt x="130" y="261"/>
                    <a:pt x="141" y="314"/>
                    <a:pt x="150" y="369"/>
                  </a:cubicBezTo>
                  <a:cubicBezTo>
                    <a:pt x="168" y="371"/>
                    <a:pt x="190" y="357"/>
                    <a:pt x="203" y="380"/>
                  </a:cubicBezTo>
                  <a:cubicBezTo>
                    <a:pt x="207" y="388"/>
                    <a:pt x="205" y="399"/>
                    <a:pt x="206" y="408"/>
                  </a:cubicBezTo>
                  <a:cubicBezTo>
                    <a:pt x="187" y="400"/>
                    <a:pt x="171" y="394"/>
                    <a:pt x="156" y="388"/>
                  </a:cubicBezTo>
                  <a:cubicBezTo>
                    <a:pt x="154" y="390"/>
                    <a:pt x="153" y="392"/>
                    <a:pt x="151" y="394"/>
                  </a:cubicBezTo>
                  <a:cubicBezTo>
                    <a:pt x="159" y="427"/>
                    <a:pt x="162" y="462"/>
                    <a:pt x="192" y="485"/>
                  </a:cubicBezTo>
                  <a:cubicBezTo>
                    <a:pt x="202" y="492"/>
                    <a:pt x="202" y="500"/>
                    <a:pt x="195" y="508"/>
                  </a:cubicBezTo>
                  <a:cubicBezTo>
                    <a:pt x="181" y="525"/>
                    <a:pt x="156" y="532"/>
                    <a:pt x="137" y="523"/>
                  </a:cubicBezTo>
                  <a:cubicBezTo>
                    <a:pt x="132" y="521"/>
                    <a:pt x="126" y="510"/>
                    <a:pt x="127" y="506"/>
                  </a:cubicBezTo>
                  <a:cubicBezTo>
                    <a:pt x="141" y="469"/>
                    <a:pt x="124" y="437"/>
                    <a:pt x="114" y="404"/>
                  </a:cubicBezTo>
                  <a:cubicBezTo>
                    <a:pt x="112" y="403"/>
                    <a:pt x="110" y="402"/>
                    <a:pt x="108" y="401"/>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52"/>
            <p:cNvSpPr/>
            <p:nvPr/>
          </p:nvSpPr>
          <p:spPr>
            <a:xfrm>
              <a:off x="1543050" y="2657475"/>
              <a:ext cx="368300" cy="952500"/>
            </a:xfrm>
            <a:custGeom>
              <a:rect b="b" l="l" r="r" t="t"/>
              <a:pathLst>
                <a:path extrusionOk="0" h="389" w="151">
                  <a:moveTo>
                    <a:pt x="79" y="293"/>
                  </a:moveTo>
                  <a:cubicBezTo>
                    <a:pt x="71" y="303"/>
                    <a:pt x="64" y="313"/>
                    <a:pt x="56" y="323"/>
                  </a:cubicBezTo>
                  <a:cubicBezTo>
                    <a:pt x="43" y="318"/>
                    <a:pt x="41" y="300"/>
                    <a:pt x="55" y="290"/>
                  </a:cubicBezTo>
                  <a:cubicBezTo>
                    <a:pt x="61" y="286"/>
                    <a:pt x="68" y="283"/>
                    <a:pt x="74" y="280"/>
                  </a:cubicBezTo>
                  <a:cubicBezTo>
                    <a:pt x="61" y="247"/>
                    <a:pt x="48" y="216"/>
                    <a:pt x="35" y="184"/>
                  </a:cubicBezTo>
                  <a:cubicBezTo>
                    <a:pt x="31" y="175"/>
                    <a:pt x="28" y="166"/>
                    <a:pt x="24" y="157"/>
                  </a:cubicBezTo>
                  <a:cubicBezTo>
                    <a:pt x="0" y="106"/>
                    <a:pt x="0" y="54"/>
                    <a:pt x="13" y="0"/>
                  </a:cubicBezTo>
                  <a:cubicBezTo>
                    <a:pt x="17" y="3"/>
                    <a:pt x="20" y="7"/>
                    <a:pt x="23" y="10"/>
                  </a:cubicBezTo>
                  <a:cubicBezTo>
                    <a:pt x="62" y="50"/>
                    <a:pt x="82" y="97"/>
                    <a:pt x="90" y="152"/>
                  </a:cubicBezTo>
                  <a:cubicBezTo>
                    <a:pt x="95" y="191"/>
                    <a:pt x="103" y="230"/>
                    <a:pt x="110" y="269"/>
                  </a:cubicBezTo>
                  <a:cubicBezTo>
                    <a:pt x="123" y="271"/>
                    <a:pt x="139" y="261"/>
                    <a:pt x="148" y="278"/>
                  </a:cubicBezTo>
                  <a:cubicBezTo>
                    <a:pt x="151" y="284"/>
                    <a:pt x="150" y="291"/>
                    <a:pt x="151" y="298"/>
                  </a:cubicBezTo>
                  <a:cubicBezTo>
                    <a:pt x="137" y="293"/>
                    <a:pt x="125" y="288"/>
                    <a:pt x="114" y="283"/>
                  </a:cubicBezTo>
                  <a:cubicBezTo>
                    <a:pt x="113" y="285"/>
                    <a:pt x="112" y="286"/>
                    <a:pt x="110" y="288"/>
                  </a:cubicBezTo>
                  <a:cubicBezTo>
                    <a:pt x="117" y="312"/>
                    <a:pt x="118" y="337"/>
                    <a:pt x="140" y="354"/>
                  </a:cubicBezTo>
                  <a:cubicBezTo>
                    <a:pt x="147" y="360"/>
                    <a:pt x="147" y="365"/>
                    <a:pt x="142" y="371"/>
                  </a:cubicBezTo>
                  <a:cubicBezTo>
                    <a:pt x="132" y="384"/>
                    <a:pt x="114" y="389"/>
                    <a:pt x="100" y="382"/>
                  </a:cubicBezTo>
                  <a:cubicBezTo>
                    <a:pt x="97" y="381"/>
                    <a:pt x="92" y="373"/>
                    <a:pt x="93" y="370"/>
                  </a:cubicBezTo>
                  <a:cubicBezTo>
                    <a:pt x="103" y="343"/>
                    <a:pt x="91" y="320"/>
                    <a:pt x="83" y="295"/>
                  </a:cubicBezTo>
                  <a:cubicBezTo>
                    <a:pt x="82" y="295"/>
                    <a:pt x="80" y="294"/>
                    <a:pt x="79" y="293"/>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52"/>
            <p:cNvSpPr/>
            <p:nvPr/>
          </p:nvSpPr>
          <p:spPr>
            <a:xfrm>
              <a:off x="6154738" y="4138613"/>
              <a:ext cx="368300" cy="954087"/>
            </a:xfrm>
            <a:custGeom>
              <a:rect b="b" l="l" r="r" t="t"/>
              <a:pathLst>
                <a:path extrusionOk="0" h="390" w="151">
                  <a:moveTo>
                    <a:pt x="78" y="294"/>
                  </a:moveTo>
                  <a:cubicBezTo>
                    <a:pt x="71" y="304"/>
                    <a:pt x="63" y="313"/>
                    <a:pt x="56" y="324"/>
                  </a:cubicBezTo>
                  <a:cubicBezTo>
                    <a:pt x="42" y="319"/>
                    <a:pt x="40" y="301"/>
                    <a:pt x="55" y="291"/>
                  </a:cubicBezTo>
                  <a:cubicBezTo>
                    <a:pt x="61" y="287"/>
                    <a:pt x="67" y="284"/>
                    <a:pt x="74" y="280"/>
                  </a:cubicBezTo>
                  <a:cubicBezTo>
                    <a:pt x="61" y="248"/>
                    <a:pt x="47" y="217"/>
                    <a:pt x="34" y="185"/>
                  </a:cubicBezTo>
                  <a:cubicBezTo>
                    <a:pt x="31" y="176"/>
                    <a:pt x="28" y="166"/>
                    <a:pt x="24" y="158"/>
                  </a:cubicBezTo>
                  <a:cubicBezTo>
                    <a:pt x="0" y="107"/>
                    <a:pt x="0" y="55"/>
                    <a:pt x="13" y="0"/>
                  </a:cubicBezTo>
                  <a:cubicBezTo>
                    <a:pt x="16" y="4"/>
                    <a:pt x="19" y="8"/>
                    <a:pt x="23" y="11"/>
                  </a:cubicBezTo>
                  <a:cubicBezTo>
                    <a:pt x="61" y="50"/>
                    <a:pt x="81" y="98"/>
                    <a:pt x="89" y="152"/>
                  </a:cubicBezTo>
                  <a:cubicBezTo>
                    <a:pt x="95" y="192"/>
                    <a:pt x="102" y="230"/>
                    <a:pt x="109" y="270"/>
                  </a:cubicBezTo>
                  <a:cubicBezTo>
                    <a:pt x="122" y="272"/>
                    <a:pt x="139" y="262"/>
                    <a:pt x="148" y="279"/>
                  </a:cubicBezTo>
                  <a:cubicBezTo>
                    <a:pt x="151" y="284"/>
                    <a:pt x="150" y="292"/>
                    <a:pt x="150" y="299"/>
                  </a:cubicBezTo>
                  <a:cubicBezTo>
                    <a:pt x="136" y="293"/>
                    <a:pt x="125" y="289"/>
                    <a:pt x="113" y="284"/>
                  </a:cubicBezTo>
                  <a:cubicBezTo>
                    <a:pt x="112" y="286"/>
                    <a:pt x="111" y="287"/>
                    <a:pt x="110" y="289"/>
                  </a:cubicBezTo>
                  <a:cubicBezTo>
                    <a:pt x="116" y="312"/>
                    <a:pt x="118" y="338"/>
                    <a:pt x="140" y="355"/>
                  </a:cubicBezTo>
                  <a:cubicBezTo>
                    <a:pt x="147" y="361"/>
                    <a:pt x="147" y="366"/>
                    <a:pt x="142" y="372"/>
                  </a:cubicBezTo>
                  <a:cubicBezTo>
                    <a:pt x="132" y="384"/>
                    <a:pt x="114" y="390"/>
                    <a:pt x="100" y="383"/>
                  </a:cubicBezTo>
                  <a:cubicBezTo>
                    <a:pt x="96" y="381"/>
                    <a:pt x="92" y="374"/>
                    <a:pt x="93" y="371"/>
                  </a:cubicBezTo>
                  <a:cubicBezTo>
                    <a:pt x="103" y="344"/>
                    <a:pt x="90" y="320"/>
                    <a:pt x="83" y="296"/>
                  </a:cubicBezTo>
                  <a:cubicBezTo>
                    <a:pt x="81" y="296"/>
                    <a:pt x="80" y="295"/>
                    <a:pt x="78" y="294"/>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52"/>
            <p:cNvSpPr/>
            <p:nvPr/>
          </p:nvSpPr>
          <p:spPr>
            <a:xfrm>
              <a:off x="5180013" y="141288"/>
              <a:ext cx="506412" cy="1304925"/>
            </a:xfrm>
            <a:custGeom>
              <a:rect b="b" l="l" r="r" t="t"/>
              <a:pathLst>
                <a:path extrusionOk="0" h="533" w="207">
                  <a:moveTo>
                    <a:pt x="108" y="402"/>
                  </a:moveTo>
                  <a:cubicBezTo>
                    <a:pt x="98" y="415"/>
                    <a:pt x="87" y="428"/>
                    <a:pt x="77" y="442"/>
                  </a:cubicBezTo>
                  <a:cubicBezTo>
                    <a:pt x="58" y="436"/>
                    <a:pt x="56" y="411"/>
                    <a:pt x="76" y="397"/>
                  </a:cubicBezTo>
                  <a:cubicBezTo>
                    <a:pt x="84" y="392"/>
                    <a:pt x="93" y="388"/>
                    <a:pt x="102" y="383"/>
                  </a:cubicBezTo>
                  <a:cubicBezTo>
                    <a:pt x="83" y="339"/>
                    <a:pt x="66" y="296"/>
                    <a:pt x="48" y="252"/>
                  </a:cubicBezTo>
                  <a:cubicBezTo>
                    <a:pt x="43" y="240"/>
                    <a:pt x="39" y="227"/>
                    <a:pt x="33" y="215"/>
                  </a:cubicBezTo>
                  <a:cubicBezTo>
                    <a:pt x="0" y="146"/>
                    <a:pt x="0" y="75"/>
                    <a:pt x="18" y="0"/>
                  </a:cubicBezTo>
                  <a:cubicBezTo>
                    <a:pt x="23" y="5"/>
                    <a:pt x="27" y="10"/>
                    <a:pt x="32" y="14"/>
                  </a:cubicBezTo>
                  <a:cubicBezTo>
                    <a:pt x="84" y="68"/>
                    <a:pt x="112" y="134"/>
                    <a:pt x="123" y="208"/>
                  </a:cubicBezTo>
                  <a:cubicBezTo>
                    <a:pt x="130" y="261"/>
                    <a:pt x="141" y="315"/>
                    <a:pt x="150" y="369"/>
                  </a:cubicBezTo>
                  <a:cubicBezTo>
                    <a:pt x="168" y="372"/>
                    <a:pt x="191" y="358"/>
                    <a:pt x="203" y="381"/>
                  </a:cubicBezTo>
                  <a:cubicBezTo>
                    <a:pt x="207" y="388"/>
                    <a:pt x="205" y="399"/>
                    <a:pt x="206" y="408"/>
                  </a:cubicBezTo>
                  <a:cubicBezTo>
                    <a:pt x="187" y="401"/>
                    <a:pt x="171" y="394"/>
                    <a:pt x="156" y="388"/>
                  </a:cubicBezTo>
                  <a:cubicBezTo>
                    <a:pt x="154" y="390"/>
                    <a:pt x="153" y="392"/>
                    <a:pt x="151" y="394"/>
                  </a:cubicBezTo>
                  <a:cubicBezTo>
                    <a:pt x="159" y="427"/>
                    <a:pt x="162" y="462"/>
                    <a:pt x="192" y="485"/>
                  </a:cubicBezTo>
                  <a:cubicBezTo>
                    <a:pt x="202" y="492"/>
                    <a:pt x="202" y="500"/>
                    <a:pt x="195" y="508"/>
                  </a:cubicBezTo>
                  <a:cubicBezTo>
                    <a:pt x="181" y="525"/>
                    <a:pt x="156" y="533"/>
                    <a:pt x="137" y="523"/>
                  </a:cubicBezTo>
                  <a:cubicBezTo>
                    <a:pt x="132" y="521"/>
                    <a:pt x="126" y="510"/>
                    <a:pt x="127" y="506"/>
                  </a:cubicBezTo>
                  <a:cubicBezTo>
                    <a:pt x="141" y="469"/>
                    <a:pt x="124" y="438"/>
                    <a:pt x="114" y="405"/>
                  </a:cubicBezTo>
                  <a:cubicBezTo>
                    <a:pt x="112" y="404"/>
                    <a:pt x="110" y="403"/>
                    <a:pt x="108" y="402"/>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52"/>
            <p:cNvSpPr/>
            <p:nvPr/>
          </p:nvSpPr>
          <p:spPr>
            <a:xfrm>
              <a:off x="5268913" y="405765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4"/>
                  </a:cubicBezTo>
                  <a:cubicBezTo>
                    <a:pt x="14" y="57"/>
                    <a:pt x="11" y="50"/>
                    <a:pt x="8" y="43"/>
                  </a:cubicBezTo>
                  <a:cubicBezTo>
                    <a:pt x="7" y="40"/>
                    <a:pt x="7" y="38"/>
                    <a:pt x="6" y="36"/>
                  </a:cubicBezTo>
                  <a:cubicBezTo>
                    <a:pt x="0" y="25"/>
                    <a:pt x="0" y="13"/>
                    <a:pt x="3" y="0"/>
                  </a:cubicBezTo>
                  <a:cubicBezTo>
                    <a:pt x="4" y="1"/>
                    <a:pt x="5" y="2"/>
                    <a:pt x="5"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2" y="82"/>
                  </a:cubicBezTo>
                  <a:cubicBezTo>
                    <a:pt x="34" y="83"/>
                    <a:pt x="34" y="84"/>
                    <a:pt x="33" y="86"/>
                  </a:cubicBezTo>
                  <a:cubicBezTo>
                    <a:pt x="30" y="88"/>
                    <a:pt x="26" y="90"/>
                    <a:pt x="23" y="88"/>
                  </a:cubicBezTo>
                  <a:cubicBezTo>
                    <a:pt x="22" y="88"/>
                    <a:pt x="21" y="86"/>
                    <a:pt x="22" y="85"/>
                  </a:cubicBezTo>
                  <a:cubicBezTo>
                    <a:pt x="24" y="79"/>
                    <a:pt x="21" y="74"/>
                    <a:pt x="19" y="68"/>
                  </a:cubicBezTo>
                  <a:cubicBezTo>
                    <a:pt x="19" y="68"/>
                    <a:pt x="19"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52"/>
            <p:cNvSpPr/>
            <p:nvPr/>
          </p:nvSpPr>
          <p:spPr>
            <a:xfrm>
              <a:off x="7119938" y="2508250"/>
              <a:ext cx="85725" cy="217487"/>
            </a:xfrm>
            <a:custGeom>
              <a:rect b="b" l="l" r="r" t="t"/>
              <a:pathLst>
                <a:path extrusionOk="0" h="89" w="35">
                  <a:moveTo>
                    <a:pt x="18" y="67"/>
                  </a:moveTo>
                  <a:cubicBezTo>
                    <a:pt x="17" y="70"/>
                    <a:pt x="15" y="72"/>
                    <a:pt x="13" y="74"/>
                  </a:cubicBezTo>
                  <a:cubicBezTo>
                    <a:pt x="10" y="73"/>
                    <a:pt x="10" y="69"/>
                    <a:pt x="13" y="67"/>
                  </a:cubicBezTo>
                  <a:cubicBezTo>
                    <a:pt x="14" y="66"/>
                    <a:pt x="16" y="65"/>
                    <a:pt x="17" y="64"/>
                  </a:cubicBezTo>
                  <a:cubicBezTo>
                    <a:pt x="14" y="57"/>
                    <a:pt x="11" y="50"/>
                    <a:pt x="8" y="42"/>
                  </a:cubicBezTo>
                  <a:cubicBezTo>
                    <a:pt x="7" y="40"/>
                    <a:pt x="7" y="38"/>
                    <a:pt x="6" y="36"/>
                  </a:cubicBezTo>
                  <a:cubicBezTo>
                    <a:pt x="0" y="25"/>
                    <a:pt x="0" y="13"/>
                    <a:pt x="3" y="0"/>
                  </a:cubicBezTo>
                  <a:cubicBezTo>
                    <a:pt x="4" y="1"/>
                    <a:pt x="5" y="2"/>
                    <a:pt x="6" y="2"/>
                  </a:cubicBezTo>
                  <a:cubicBezTo>
                    <a:pt x="14" y="11"/>
                    <a:pt x="19" y="22"/>
                    <a:pt x="21" y="35"/>
                  </a:cubicBezTo>
                  <a:cubicBezTo>
                    <a:pt x="22" y="44"/>
                    <a:pt x="24" y="53"/>
                    <a:pt x="25" y="62"/>
                  </a:cubicBezTo>
                  <a:cubicBezTo>
                    <a:pt x="28" y="62"/>
                    <a:pt x="32" y="60"/>
                    <a:pt x="34" y="64"/>
                  </a:cubicBezTo>
                  <a:cubicBezTo>
                    <a:pt x="35" y="65"/>
                    <a:pt x="35" y="67"/>
                    <a:pt x="35" y="69"/>
                  </a:cubicBezTo>
                  <a:cubicBezTo>
                    <a:pt x="32" y="67"/>
                    <a:pt x="29" y="66"/>
                    <a:pt x="26" y="65"/>
                  </a:cubicBezTo>
                  <a:cubicBezTo>
                    <a:pt x="26" y="66"/>
                    <a:pt x="26" y="66"/>
                    <a:pt x="26" y="66"/>
                  </a:cubicBezTo>
                  <a:cubicBezTo>
                    <a:pt x="27" y="72"/>
                    <a:pt x="27" y="78"/>
                    <a:pt x="32" y="81"/>
                  </a:cubicBezTo>
                  <a:cubicBezTo>
                    <a:pt x="34" y="83"/>
                    <a:pt x="34" y="84"/>
                    <a:pt x="33" y="85"/>
                  </a:cubicBezTo>
                  <a:cubicBezTo>
                    <a:pt x="31" y="88"/>
                    <a:pt x="26" y="89"/>
                    <a:pt x="23" y="88"/>
                  </a:cubicBezTo>
                  <a:cubicBezTo>
                    <a:pt x="22" y="88"/>
                    <a:pt x="21" y="86"/>
                    <a:pt x="22" y="85"/>
                  </a:cubicBezTo>
                  <a:cubicBezTo>
                    <a:pt x="24" y="79"/>
                    <a:pt x="21" y="73"/>
                    <a:pt x="19" y="68"/>
                  </a:cubicBezTo>
                  <a:cubicBezTo>
                    <a:pt x="19" y="68"/>
                    <a:pt x="19" y="68"/>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52"/>
            <p:cNvSpPr/>
            <p:nvPr/>
          </p:nvSpPr>
          <p:spPr>
            <a:xfrm>
              <a:off x="2867025" y="2400300"/>
              <a:ext cx="82550" cy="217487"/>
            </a:xfrm>
            <a:custGeom>
              <a:rect b="b" l="l" r="r" t="t"/>
              <a:pathLst>
                <a:path extrusionOk="0" h="89" w="34">
                  <a:moveTo>
                    <a:pt x="18" y="67"/>
                  </a:moveTo>
                  <a:cubicBezTo>
                    <a:pt x="16" y="69"/>
                    <a:pt x="14" y="72"/>
                    <a:pt x="13" y="74"/>
                  </a:cubicBezTo>
                  <a:cubicBezTo>
                    <a:pt x="9" y="73"/>
                    <a:pt x="9" y="69"/>
                    <a:pt x="12" y="66"/>
                  </a:cubicBezTo>
                  <a:cubicBezTo>
                    <a:pt x="14" y="66"/>
                    <a:pt x="15" y="65"/>
                    <a:pt x="17" y="64"/>
                  </a:cubicBezTo>
                  <a:cubicBezTo>
                    <a:pt x="14" y="57"/>
                    <a:pt x="11" y="49"/>
                    <a:pt x="8" y="42"/>
                  </a:cubicBezTo>
                  <a:cubicBezTo>
                    <a:pt x="7" y="40"/>
                    <a:pt x="6" y="38"/>
                    <a:pt x="5" y="36"/>
                  </a:cubicBezTo>
                  <a:cubicBezTo>
                    <a:pt x="0" y="24"/>
                    <a:pt x="0" y="12"/>
                    <a:pt x="3" y="0"/>
                  </a:cubicBezTo>
                  <a:cubicBezTo>
                    <a:pt x="4" y="1"/>
                    <a:pt x="4" y="1"/>
                    <a:pt x="5" y="2"/>
                  </a:cubicBezTo>
                  <a:cubicBezTo>
                    <a:pt x="14" y="11"/>
                    <a:pt x="18" y="22"/>
                    <a:pt x="20" y="35"/>
                  </a:cubicBezTo>
                  <a:cubicBezTo>
                    <a:pt x="22" y="44"/>
                    <a:pt x="23" y="53"/>
                    <a:pt x="25" y="62"/>
                  </a:cubicBezTo>
                  <a:cubicBezTo>
                    <a:pt x="28" y="62"/>
                    <a:pt x="32" y="60"/>
                    <a:pt x="34" y="64"/>
                  </a:cubicBezTo>
                  <a:cubicBezTo>
                    <a:pt x="34" y="65"/>
                    <a:pt x="34" y="67"/>
                    <a:pt x="34" y="68"/>
                  </a:cubicBezTo>
                  <a:cubicBezTo>
                    <a:pt x="31" y="67"/>
                    <a:pt x="28" y="66"/>
                    <a:pt x="26" y="65"/>
                  </a:cubicBezTo>
                  <a:cubicBezTo>
                    <a:pt x="26" y="65"/>
                    <a:pt x="25" y="66"/>
                    <a:pt x="25" y="66"/>
                  </a:cubicBezTo>
                  <a:cubicBezTo>
                    <a:pt x="26" y="71"/>
                    <a:pt x="27" y="77"/>
                    <a:pt x="32" y="81"/>
                  </a:cubicBezTo>
                  <a:cubicBezTo>
                    <a:pt x="34" y="82"/>
                    <a:pt x="34" y="84"/>
                    <a:pt x="32" y="85"/>
                  </a:cubicBezTo>
                  <a:cubicBezTo>
                    <a:pt x="30" y="88"/>
                    <a:pt x="26" y="89"/>
                    <a:pt x="23" y="88"/>
                  </a:cubicBezTo>
                  <a:cubicBezTo>
                    <a:pt x="22" y="87"/>
                    <a:pt x="21" y="85"/>
                    <a:pt x="21" y="85"/>
                  </a:cubicBezTo>
                  <a:cubicBezTo>
                    <a:pt x="23" y="79"/>
                    <a:pt x="20" y="73"/>
                    <a:pt x="19" y="68"/>
                  </a:cubicBezTo>
                  <a:cubicBezTo>
                    <a:pt x="18" y="67"/>
                    <a:pt x="18" y="67"/>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 name="Google Shape;36;p52"/>
            <p:cNvSpPr/>
            <p:nvPr/>
          </p:nvSpPr>
          <p:spPr>
            <a:xfrm>
              <a:off x="2714625" y="300038"/>
              <a:ext cx="85725" cy="217487"/>
            </a:xfrm>
            <a:custGeom>
              <a:rect b="b" l="l" r="r" t="t"/>
              <a:pathLst>
                <a:path extrusionOk="0" h="89" w="35">
                  <a:moveTo>
                    <a:pt x="18" y="67"/>
                  </a:moveTo>
                  <a:cubicBezTo>
                    <a:pt x="17" y="69"/>
                    <a:pt x="15" y="72"/>
                    <a:pt x="13" y="74"/>
                  </a:cubicBezTo>
                  <a:cubicBezTo>
                    <a:pt x="10" y="73"/>
                    <a:pt x="10" y="69"/>
                    <a:pt x="13" y="66"/>
                  </a:cubicBezTo>
                  <a:cubicBezTo>
                    <a:pt x="14" y="65"/>
                    <a:pt x="16" y="65"/>
                    <a:pt x="17" y="64"/>
                  </a:cubicBezTo>
                  <a:cubicBezTo>
                    <a:pt x="14" y="57"/>
                    <a:pt x="11" y="49"/>
                    <a:pt x="8" y="42"/>
                  </a:cubicBezTo>
                  <a:cubicBezTo>
                    <a:pt x="7" y="40"/>
                    <a:pt x="7" y="38"/>
                    <a:pt x="6" y="36"/>
                  </a:cubicBezTo>
                  <a:cubicBezTo>
                    <a:pt x="0" y="24"/>
                    <a:pt x="0" y="12"/>
                    <a:pt x="3" y="0"/>
                  </a:cubicBezTo>
                  <a:cubicBezTo>
                    <a:pt x="4" y="1"/>
                    <a:pt x="5" y="1"/>
                    <a:pt x="6" y="2"/>
                  </a:cubicBezTo>
                  <a:cubicBezTo>
                    <a:pt x="14" y="11"/>
                    <a:pt x="19" y="22"/>
                    <a:pt x="21" y="35"/>
                  </a:cubicBezTo>
                  <a:cubicBezTo>
                    <a:pt x="22" y="44"/>
                    <a:pt x="24" y="52"/>
                    <a:pt x="25" y="62"/>
                  </a:cubicBezTo>
                  <a:cubicBezTo>
                    <a:pt x="28" y="62"/>
                    <a:pt x="32" y="60"/>
                    <a:pt x="34" y="64"/>
                  </a:cubicBezTo>
                  <a:cubicBezTo>
                    <a:pt x="35" y="65"/>
                    <a:pt x="35" y="67"/>
                    <a:pt x="35" y="68"/>
                  </a:cubicBezTo>
                  <a:cubicBezTo>
                    <a:pt x="32" y="67"/>
                    <a:pt x="29" y="66"/>
                    <a:pt x="26" y="65"/>
                  </a:cubicBezTo>
                  <a:cubicBezTo>
                    <a:pt x="26" y="65"/>
                    <a:pt x="26" y="66"/>
                    <a:pt x="26" y="66"/>
                  </a:cubicBezTo>
                  <a:cubicBezTo>
                    <a:pt x="27" y="71"/>
                    <a:pt x="27" y="77"/>
                    <a:pt x="32" y="81"/>
                  </a:cubicBezTo>
                  <a:cubicBezTo>
                    <a:pt x="34" y="82"/>
                    <a:pt x="34" y="84"/>
                    <a:pt x="33" y="85"/>
                  </a:cubicBezTo>
                  <a:cubicBezTo>
                    <a:pt x="31" y="88"/>
                    <a:pt x="27" y="89"/>
                    <a:pt x="23" y="88"/>
                  </a:cubicBezTo>
                  <a:cubicBezTo>
                    <a:pt x="22" y="87"/>
                    <a:pt x="21" y="85"/>
                    <a:pt x="22" y="85"/>
                  </a:cubicBezTo>
                  <a:cubicBezTo>
                    <a:pt x="24" y="78"/>
                    <a:pt x="21" y="73"/>
                    <a:pt x="19" y="68"/>
                  </a:cubicBezTo>
                  <a:cubicBezTo>
                    <a:pt x="19" y="67"/>
                    <a:pt x="19" y="67"/>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 name="Google Shape;37;p52"/>
            <p:cNvSpPr/>
            <p:nvPr/>
          </p:nvSpPr>
          <p:spPr>
            <a:xfrm>
              <a:off x="852488" y="1757363"/>
              <a:ext cx="85725" cy="219075"/>
            </a:xfrm>
            <a:custGeom>
              <a:rect b="b" l="l" r="r" t="t"/>
              <a:pathLst>
                <a:path extrusionOk="0" h="90" w="35">
                  <a:moveTo>
                    <a:pt x="19" y="68"/>
                  </a:moveTo>
                  <a:cubicBezTo>
                    <a:pt x="17" y="70"/>
                    <a:pt x="15" y="72"/>
                    <a:pt x="13" y="75"/>
                  </a:cubicBezTo>
                  <a:cubicBezTo>
                    <a:pt x="10" y="73"/>
                    <a:pt x="10" y="69"/>
                    <a:pt x="13" y="67"/>
                  </a:cubicBezTo>
                  <a:cubicBezTo>
                    <a:pt x="15" y="66"/>
                    <a:pt x="16" y="65"/>
                    <a:pt x="18" y="65"/>
                  </a:cubicBezTo>
                  <a:cubicBezTo>
                    <a:pt x="14" y="57"/>
                    <a:pt x="11" y="50"/>
                    <a:pt x="8" y="43"/>
                  </a:cubicBezTo>
                  <a:cubicBezTo>
                    <a:pt x="8" y="41"/>
                    <a:pt x="7" y="38"/>
                    <a:pt x="6" y="36"/>
                  </a:cubicBezTo>
                  <a:cubicBezTo>
                    <a:pt x="0" y="25"/>
                    <a:pt x="0" y="13"/>
                    <a:pt x="3" y="0"/>
                  </a:cubicBezTo>
                  <a:cubicBezTo>
                    <a:pt x="4" y="1"/>
                    <a:pt x="5" y="2"/>
                    <a:pt x="6" y="3"/>
                  </a:cubicBezTo>
                  <a:cubicBezTo>
                    <a:pt x="15" y="12"/>
                    <a:pt x="19" y="23"/>
                    <a:pt x="21" y="35"/>
                  </a:cubicBezTo>
                  <a:cubicBezTo>
                    <a:pt x="22" y="44"/>
                    <a:pt x="24" y="53"/>
                    <a:pt x="26" y="62"/>
                  </a:cubicBezTo>
                  <a:cubicBezTo>
                    <a:pt x="29" y="63"/>
                    <a:pt x="32" y="60"/>
                    <a:pt x="34" y="64"/>
                  </a:cubicBezTo>
                  <a:cubicBezTo>
                    <a:pt x="35" y="65"/>
                    <a:pt x="35" y="67"/>
                    <a:pt x="35" y="69"/>
                  </a:cubicBezTo>
                  <a:cubicBezTo>
                    <a:pt x="32" y="68"/>
                    <a:pt x="29" y="67"/>
                    <a:pt x="27" y="65"/>
                  </a:cubicBezTo>
                  <a:cubicBezTo>
                    <a:pt x="26" y="66"/>
                    <a:pt x="26" y="66"/>
                    <a:pt x="26" y="66"/>
                  </a:cubicBezTo>
                  <a:cubicBezTo>
                    <a:pt x="27" y="72"/>
                    <a:pt x="28" y="78"/>
                    <a:pt x="33" y="82"/>
                  </a:cubicBezTo>
                  <a:cubicBezTo>
                    <a:pt x="34" y="83"/>
                    <a:pt x="34" y="84"/>
                    <a:pt x="33" y="86"/>
                  </a:cubicBezTo>
                  <a:cubicBezTo>
                    <a:pt x="31" y="88"/>
                    <a:pt x="27" y="90"/>
                    <a:pt x="23" y="88"/>
                  </a:cubicBezTo>
                  <a:cubicBezTo>
                    <a:pt x="23" y="88"/>
                    <a:pt x="22" y="86"/>
                    <a:pt x="22" y="85"/>
                  </a:cubicBezTo>
                  <a:cubicBezTo>
                    <a:pt x="24" y="79"/>
                    <a:pt x="21" y="74"/>
                    <a:pt x="20" y="68"/>
                  </a:cubicBezTo>
                  <a:cubicBezTo>
                    <a:pt x="19" y="68"/>
                    <a:pt x="19" y="68"/>
                    <a:pt x="19"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52"/>
            <p:cNvSpPr/>
            <p:nvPr/>
          </p:nvSpPr>
          <p:spPr>
            <a:xfrm>
              <a:off x="6570663" y="1122363"/>
              <a:ext cx="82550" cy="220662"/>
            </a:xfrm>
            <a:custGeom>
              <a:rect b="b" l="l" r="r" t="t"/>
              <a:pathLst>
                <a:path extrusionOk="0" h="90" w="34">
                  <a:moveTo>
                    <a:pt x="18" y="68"/>
                  </a:moveTo>
                  <a:cubicBezTo>
                    <a:pt x="16" y="70"/>
                    <a:pt x="14" y="72"/>
                    <a:pt x="13" y="74"/>
                  </a:cubicBezTo>
                  <a:cubicBezTo>
                    <a:pt x="9" y="73"/>
                    <a:pt x="9" y="69"/>
                    <a:pt x="12" y="67"/>
                  </a:cubicBezTo>
                  <a:cubicBezTo>
                    <a:pt x="14" y="66"/>
                    <a:pt x="15" y="65"/>
                    <a:pt x="17" y="64"/>
                  </a:cubicBezTo>
                  <a:cubicBezTo>
                    <a:pt x="14" y="57"/>
                    <a:pt x="11" y="50"/>
                    <a:pt x="8" y="42"/>
                  </a:cubicBezTo>
                  <a:cubicBezTo>
                    <a:pt x="7" y="40"/>
                    <a:pt x="6" y="38"/>
                    <a:pt x="5" y="36"/>
                  </a:cubicBezTo>
                  <a:cubicBezTo>
                    <a:pt x="0" y="25"/>
                    <a:pt x="0" y="13"/>
                    <a:pt x="3" y="0"/>
                  </a:cubicBezTo>
                  <a:cubicBezTo>
                    <a:pt x="4" y="1"/>
                    <a:pt x="4" y="2"/>
                    <a:pt x="5" y="3"/>
                  </a:cubicBezTo>
                  <a:cubicBezTo>
                    <a:pt x="14" y="12"/>
                    <a:pt x="18" y="23"/>
                    <a:pt x="20" y="35"/>
                  </a:cubicBezTo>
                  <a:cubicBezTo>
                    <a:pt x="22" y="44"/>
                    <a:pt x="23" y="53"/>
                    <a:pt x="25" y="62"/>
                  </a:cubicBezTo>
                  <a:cubicBezTo>
                    <a:pt x="28" y="63"/>
                    <a:pt x="32" y="60"/>
                    <a:pt x="34" y="64"/>
                  </a:cubicBezTo>
                  <a:cubicBezTo>
                    <a:pt x="34" y="65"/>
                    <a:pt x="34" y="67"/>
                    <a:pt x="34" y="69"/>
                  </a:cubicBezTo>
                  <a:cubicBezTo>
                    <a:pt x="31" y="67"/>
                    <a:pt x="28" y="66"/>
                    <a:pt x="26" y="65"/>
                  </a:cubicBezTo>
                  <a:cubicBezTo>
                    <a:pt x="26" y="66"/>
                    <a:pt x="25" y="66"/>
                    <a:pt x="25" y="66"/>
                  </a:cubicBezTo>
                  <a:cubicBezTo>
                    <a:pt x="26" y="72"/>
                    <a:pt x="27" y="78"/>
                    <a:pt x="32" y="82"/>
                  </a:cubicBezTo>
                  <a:cubicBezTo>
                    <a:pt x="34" y="83"/>
                    <a:pt x="34" y="84"/>
                    <a:pt x="32" y="85"/>
                  </a:cubicBezTo>
                  <a:cubicBezTo>
                    <a:pt x="30" y="88"/>
                    <a:pt x="26" y="90"/>
                    <a:pt x="23" y="88"/>
                  </a:cubicBezTo>
                  <a:cubicBezTo>
                    <a:pt x="22" y="88"/>
                    <a:pt x="21" y="86"/>
                    <a:pt x="21" y="85"/>
                  </a:cubicBezTo>
                  <a:cubicBezTo>
                    <a:pt x="23" y="79"/>
                    <a:pt x="20" y="74"/>
                    <a:pt x="19" y="68"/>
                  </a:cubicBezTo>
                  <a:cubicBezTo>
                    <a:pt x="18" y="68"/>
                    <a:pt x="18"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52"/>
            <p:cNvSpPr/>
            <p:nvPr/>
          </p:nvSpPr>
          <p:spPr>
            <a:xfrm>
              <a:off x="8880475" y="1184275"/>
              <a:ext cx="84137" cy="217487"/>
            </a:xfrm>
            <a:custGeom>
              <a:rect b="b" l="l" r="r" t="t"/>
              <a:pathLst>
                <a:path extrusionOk="0" h="89" w="35">
                  <a:moveTo>
                    <a:pt x="18" y="67"/>
                  </a:moveTo>
                  <a:cubicBezTo>
                    <a:pt x="17" y="69"/>
                    <a:pt x="15" y="71"/>
                    <a:pt x="13" y="74"/>
                  </a:cubicBezTo>
                  <a:cubicBezTo>
                    <a:pt x="10" y="73"/>
                    <a:pt x="10" y="69"/>
                    <a:pt x="13" y="66"/>
                  </a:cubicBezTo>
                  <a:cubicBezTo>
                    <a:pt x="14" y="65"/>
                    <a:pt x="16" y="65"/>
                    <a:pt x="17" y="64"/>
                  </a:cubicBezTo>
                  <a:cubicBezTo>
                    <a:pt x="14" y="57"/>
                    <a:pt x="11" y="49"/>
                    <a:pt x="8" y="42"/>
                  </a:cubicBezTo>
                  <a:cubicBezTo>
                    <a:pt x="7" y="40"/>
                    <a:pt x="7" y="38"/>
                    <a:pt x="6" y="36"/>
                  </a:cubicBezTo>
                  <a:cubicBezTo>
                    <a:pt x="0" y="24"/>
                    <a:pt x="0" y="12"/>
                    <a:pt x="3" y="0"/>
                  </a:cubicBezTo>
                  <a:cubicBezTo>
                    <a:pt x="4" y="0"/>
                    <a:pt x="5" y="1"/>
                    <a:pt x="6" y="2"/>
                  </a:cubicBezTo>
                  <a:cubicBezTo>
                    <a:pt x="15" y="11"/>
                    <a:pt x="19" y="22"/>
                    <a:pt x="21" y="35"/>
                  </a:cubicBezTo>
                  <a:cubicBezTo>
                    <a:pt x="22" y="44"/>
                    <a:pt x="24" y="52"/>
                    <a:pt x="26" y="62"/>
                  </a:cubicBezTo>
                  <a:cubicBezTo>
                    <a:pt x="29" y="62"/>
                    <a:pt x="32" y="60"/>
                    <a:pt x="34" y="64"/>
                  </a:cubicBezTo>
                  <a:cubicBezTo>
                    <a:pt x="35" y="65"/>
                    <a:pt x="35" y="67"/>
                    <a:pt x="35" y="68"/>
                  </a:cubicBezTo>
                  <a:cubicBezTo>
                    <a:pt x="32" y="67"/>
                    <a:pt x="29" y="66"/>
                    <a:pt x="26" y="65"/>
                  </a:cubicBezTo>
                  <a:cubicBezTo>
                    <a:pt x="26" y="65"/>
                    <a:pt x="26" y="65"/>
                    <a:pt x="26" y="66"/>
                  </a:cubicBezTo>
                  <a:cubicBezTo>
                    <a:pt x="27" y="71"/>
                    <a:pt x="28" y="77"/>
                    <a:pt x="33" y="81"/>
                  </a:cubicBezTo>
                  <a:cubicBezTo>
                    <a:pt x="34" y="82"/>
                    <a:pt x="34" y="84"/>
                    <a:pt x="33" y="85"/>
                  </a:cubicBezTo>
                  <a:cubicBezTo>
                    <a:pt x="31" y="88"/>
                    <a:pt x="27" y="89"/>
                    <a:pt x="23" y="88"/>
                  </a:cubicBezTo>
                  <a:cubicBezTo>
                    <a:pt x="22" y="87"/>
                    <a:pt x="21" y="85"/>
                    <a:pt x="22" y="85"/>
                  </a:cubicBezTo>
                  <a:cubicBezTo>
                    <a:pt x="24" y="78"/>
                    <a:pt x="21" y="73"/>
                    <a:pt x="19" y="68"/>
                  </a:cubicBezTo>
                  <a:cubicBezTo>
                    <a:pt x="19" y="67"/>
                    <a:pt x="19" y="67"/>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52"/>
            <p:cNvSpPr/>
            <p:nvPr/>
          </p:nvSpPr>
          <p:spPr>
            <a:xfrm>
              <a:off x="5681663" y="461010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5"/>
                  </a:cubicBezTo>
                  <a:cubicBezTo>
                    <a:pt x="14" y="57"/>
                    <a:pt x="11" y="50"/>
                    <a:pt x="8" y="43"/>
                  </a:cubicBezTo>
                  <a:cubicBezTo>
                    <a:pt x="7" y="41"/>
                    <a:pt x="7" y="38"/>
                    <a:pt x="6" y="36"/>
                  </a:cubicBezTo>
                  <a:cubicBezTo>
                    <a:pt x="0" y="25"/>
                    <a:pt x="0" y="13"/>
                    <a:pt x="3" y="0"/>
                  </a:cubicBezTo>
                  <a:cubicBezTo>
                    <a:pt x="4" y="1"/>
                    <a:pt x="5" y="2"/>
                    <a:pt x="6"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3" y="82"/>
                  </a:cubicBezTo>
                  <a:cubicBezTo>
                    <a:pt x="34" y="83"/>
                    <a:pt x="34" y="84"/>
                    <a:pt x="33" y="86"/>
                  </a:cubicBezTo>
                  <a:cubicBezTo>
                    <a:pt x="31" y="88"/>
                    <a:pt x="27" y="90"/>
                    <a:pt x="23" y="88"/>
                  </a:cubicBezTo>
                  <a:cubicBezTo>
                    <a:pt x="22" y="88"/>
                    <a:pt x="21" y="86"/>
                    <a:pt x="22" y="85"/>
                  </a:cubicBezTo>
                  <a:cubicBezTo>
                    <a:pt x="24" y="79"/>
                    <a:pt x="21" y="74"/>
                    <a:pt x="19" y="68"/>
                  </a:cubicBezTo>
                  <a:cubicBezTo>
                    <a:pt x="19" y="68"/>
                    <a:pt x="19"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52"/>
            <p:cNvSpPr/>
            <p:nvPr/>
          </p:nvSpPr>
          <p:spPr>
            <a:xfrm>
              <a:off x="74613" y="476250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4"/>
                  </a:cubicBezTo>
                  <a:cubicBezTo>
                    <a:pt x="14" y="57"/>
                    <a:pt x="11" y="50"/>
                    <a:pt x="8" y="42"/>
                  </a:cubicBezTo>
                  <a:cubicBezTo>
                    <a:pt x="7" y="40"/>
                    <a:pt x="7" y="38"/>
                    <a:pt x="6" y="36"/>
                  </a:cubicBezTo>
                  <a:cubicBezTo>
                    <a:pt x="0" y="25"/>
                    <a:pt x="0" y="13"/>
                    <a:pt x="3" y="0"/>
                  </a:cubicBezTo>
                  <a:cubicBezTo>
                    <a:pt x="4" y="1"/>
                    <a:pt x="5" y="2"/>
                    <a:pt x="6"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3" y="82"/>
                  </a:cubicBezTo>
                  <a:cubicBezTo>
                    <a:pt x="34" y="83"/>
                    <a:pt x="34" y="84"/>
                    <a:pt x="33" y="85"/>
                  </a:cubicBezTo>
                  <a:cubicBezTo>
                    <a:pt x="31" y="88"/>
                    <a:pt x="27" y="90"/>
                    <a:pt x="23" y="88"/>
                  </a:cubicBezTo>
                  <a:cubicBezTo>
                    <a:pt x="22" y="88"/>
                    <a:pt x="21" y="86"/>
                    <a:pt x="22" y="85"/>
                  </a:cubicBezTo>
                  <a:cubicBezTo>
                    <a:pt x="24" y="79"/>
                    <a:pt x="21" y="74"/>
                    <a:pt x="19" y="68"/>
                  </a:cubicBezTo>
                  <a:cubicBezTo>
                    <a:pt x="19" y="68"/>
                    <a:pt x="19"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2" name="Google Shape;42;p52"/>
          <p:cNvSpPr txBox="1"/>
          <p:nvPr>
            <p:ph type="ctrTitle"/>
          </p:nvPr>
        </p:nvSpPr>
        <p:spPr>
          <a:xfrm>
            <a:off x="1694975" y="2738375"/>
            <a:ext cx="5677500" cy="1448100"/>
          </a:xfrm>
          <a:prstGeom prst="rect">
            <a:avLst/>
          </a:prstGeom>
          <a:noFill/>
          <a:ln>
            <a:noFill/>
          </a:ln>
        </p:spPr>
        <p:txBody>
          <a:bodyPr anchorCtr="0" anchor="b" bIns="91425" lIns="91425" spcFirstLastPara="1" rIns="91425" wrap="square" tIns="91425">
            <a:noAutofit/>
          </a:bodyPr>
          <a:lstStyle>
            <a:lvl1pPr lvl="0" algn="ctr">
              <a:lnSpc>
                <a:spcPct val="8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3" name="Google Shape;43;p52"/>
          <p:cNvSpPr txBox="1"/>
          <p:nvPr>
            <p:ph idx="1" type="subTitle"/>
          </p:nvPr>
        </p:nvSpPr>
        <p:spPr>
          <a:xfrm>
            <a:off x="1857063" y="4114175"/>
            <a:ext cx="5353200" cy="58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4" name="Google Shape;44;p52"/>
          <p:cNvSpPr/>
          <p:nvPr/>
        </p:nvSpPr>
        <p:spPr>
          <a:xfrm>
            <a:off x="7004480" y="3066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52"/>
          <p:cNvSpPr/>
          <p:nvPr/>
        </p:nvSpPr>
        <p:spPr>
          <a:xfrm>
            <a:off x="8604002" y="53999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52"/>
          <p:cNvSpPr/>
          <p:nvPr/>
        </p:nvSpPr>
        <p:spPr>
          <a:xfrm rot="-5400000">
            <a:off x="-374809" y="12214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52"/>
          <p:cNvSpPr/>
          <p:nvPr/>
        </p:nvSpPr>
        <p:spPr>
          <a:xfrm rot="-5400000">
            <a:off x="1221430"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ONE_COLUMN_TEXT_1_1">
    <p:spTree>
      <p:nvGrpSpPr>
        <p:cNvPr id="152" name="Shape 152"/>
        <p:cNvGrpSpPr/>
        <p:nvPr/>
      </p:nvGrpSpPr>
      <p:grpSpPr>
        <a:xfrm>
          <a:off x="0" y="0"/>
          <a:ext cx="0" cy="0"/>
          <a:chOff x="0" y="0"/>
          <a:chExt cx="0" cy="0"/>
        </a:xfrm>
      </p:grpSpPr>
      <p:pic>
        <p:nvPicPr>
          <p:cNvPr id="153" name="Google Shape;153;p6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54" name="Google Shape;154;p61"/>
          <p:cNvSpPr txBox="1"/>
          <p:nvPr>
            <p:ph type="title"/>
          </p:nvPr>
        </p:nvSpPr>
        <p:spPr>
          <a:xfrm>
            <a:off x="3198700" y="1523450"/>
            <a:ext cx="2746800" cy="1086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5" name="Google Shape;155;p61"/>
          <p:cNvSpPr txBox="1"/>
          <p:nvPr>
            <p:ph idx="1" type="subTitle"/>
          </p:nvPr>
        </p:nvSpPr>
        <p:spPr>
          <a:xfrm>
            <a:off x="3067950" y="2655300"/>
            <a:ext cx="3008100" cy="131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Char char="●"/>
              <a:defRPr sz="1600"/>
            </a:lvl1pPr>
            <a:lvl2pPr lvl="1" algn="l">
              <a:lnSpc>
                <a:spcPct val="115000"/>
              </a:lnSpc>
              <a:spcBef>
                <a:spcPts val="0"/>
              </a:spcBef>
              <a:spcAft>
                <a:spcPts val="0"/>
              </a:spcAft>
              <a:buSzPts val="1400"/>
              <a:buChar char="○"/>
              <a:defRPr/>
            </a:lvl2pPr>
            <a:lvl3pPr lvl="2" algn="l">
              <a:lnSpc>
                <a:spcPct val="115000"/>
              </a:lnSpc>
              <a:spcBef>
                <a:spcPts val="0"/>
              </a:spcBef>
              <a:spcAft>
                <a:spcPts val="0"/>
              </a:spcAft>
              <a:buSzPts val="1400"/>
              <a:buChar char="■"/>
              <a:defRPr/>
            </a:lvl3pPr>
            <a:lvl4pPr lvl="3" algn="l">
              <a:lnSpc>
                <a:spcPct val="115000"/>
              </a:lnSpc>
              <a:spcBef>
                <a:spcPts val="0"/>
              </a:spcBef>
              <a:spcAft>
                <a:spcPts val="0"/>
              </a:spcAft>
              <a:buSzPts val="1400"/>
              <a:buChar char="●"/>
              <a:defRPr/>
            </a:lvl4pPr>
            <a:lvl5pPr lvl="4" algn="l">
              <a:lnSpc>
                <a:spcPct val="115000"/>
              </a:lnSpc>
              <a:spcBef>
                <a:spcPts val="0"/>
              </a:spcBef>
              <a:spcAft>
                <a:spcPts val="0"/>
              </a:spcAft>
              <a:buSzPts val="1400"/>
              <a:buChar char="○"/>
              <a:defRPr/>
            </a:lvl5pPr>
            <a:lvl6pPr lvl="5" algn="l">
              <a:lnSpc>
                <a:spcPct val="115000"/>
              </a:lnSpc>
              <a:spcBef>
                <a:spcPts val="0"/>
              </a:spcBef>
              <a:spcAft>
                <a:spcPts val="0"/>
              </a:spcAft>
              <a:buSzPts val="1400"/>
              <a:buChar char="■"/>
              <a:defRPr/>
            </a:lvl6pPr>
            <a:lvl7pPr lvl="6" algn="l">
              <a:lnSpc>
                <a:spcPct val="115000"/>
              </a:lnSpc>
              <a:spcBef>
                <a:spcPts val="0"/>
              </a:spcBef>
              <a:spcAft>
                <a:spcPts val="0"/>
              </a:spcAft>
              <a:buSzPts val="1400"/>
              <a:buChar char="●"/>
              <a:defRPr/>
            </a:lvl7pPr>
            <a:lvl8pPr lvl="7" algn="l">
              <a:lnSpc>
                <a:spcPct val="115000"/>
              </a:lnSpc>
              <a:spcBef>
                <a:spcPts val="0"/>
              </a:spcBef>
              <a:spcAft>
                <a:spcPts val="0"/>
              </a:spcAft>
              <a:buSzPts val="1400"/>
              <a:buChar char="○"/>
              <a:defRPr/>
            </a:lvl8pPr>
            <a:lvl9pPr lvl="8" algn="l">
              <a:lnSpc>
                <a:spcPct val="115000"/>
              </a:lnSpc>
              <a:spcBef>
                <a:spcPts val="0"/>
              </a:spcBef>
              <a:spcAft>
                <a:spcPts val="0"/>
              </a:spcAft>
              <a:buSzPts val="1400"/>
              <a:buChar char="■"/>
              <a:defRPr/>
            </a:lvl9pPr>
          </a:lstStyle>
          <a:p/>
        </p:txBody>
      </p:sp>
      <p:sp>
        <p:nvSpPr>
          <p:cNvPr id="156" name="Google Shape;156;p61"/>
          <p:cNvSpPr/>
          <p:nvPr/>
        </p:nvSpPr>
        <p:spPr>
          <a:xfrm>
            <a:off x="2157033"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61"/>
          <p:cNvSpPr/>
          <p:nvPr/>
        </p:nvSpPr>
        <p:spPr>
          <a:xfrm flipH="1">
            <a:off x="540002"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1"/>
          <p:cNvSpPr/>
          <p:nvPr/>
        </p:nvSpPr>
        <p:spPr>
          <a:xfrm>
            <a:off x="5391096"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1"/>
          <p:cNvSpPr/>
          <p:nvPr/>
        </p:nvSpPr>
        <p:spPr>
          <a:xfrm flipH="1">
            <a:off x="3774065"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1"/>
          <p:cNvSpPr/>
          <p:nvPr/>
        </p:nvSpPr>
        <p:spPr>
          <a:xfrm flipH="1">
            <a:off x="7008127"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61" name="Shape 161"/>
        <p:cNvGrpSpPr/>
        <p:nvPr/>
      </p:nvGrpSpPr>
      <p:grpSpPr>
        <a:xfrm>
          <a:off x="0" y="0"/>
          <a:ext cx="0" cy="0"/>
          <a:chOff x="0" y="0"/>
          <a:chExt cx="0" cy="0"/>
        </a:xfrm>
      </p:grpSpPr>
      <p:grpSp>
        <p:nvGrpSpPr>
          <p:cNvPr id="162" name="Google Shape;162;p62"/>
          <p:cNvGrpSpPr/>
          <p:nvPr/>
        </p:nvGrpSpPr>
        <p:grpSpPr>
          <a:xfrm>
            <a:off x="2849410" y="834127"/>
            <a:ext cx="3302206" cy="3769382"/>
            <a:chOff x="3848101" y="2284413"/>
            <a:chExt cx="819149" cy="935037"/>
          </a:xfrm>
        </p:grpSpPr>
        <p:sp>
          <p:nvSpPr>
            <p:cNvPr id="163" name="Google Shape;163;p62"/>
            <p:cNvSpPr/>
            <p:nvPr/>
          </p:nvSpPr>
          <p:spPr>
            <a:xfrm>
              <a:off x="4171950" y="2284413"/>
              <a:ext cx="84137" cy="574675"/>
            </a:xfrm>
            <a:custGeom>
              <a:rect b="b" l="l" r="r" t="t"/>
              <a:pathLst>
                <a:path extrusionOk="0" h="151" w="22">
                  <a:moveTo>
                    <a:pt x="20" y="151"/>
                  </a:moveTo>
                  <a:cubicBezTo>
                    <a:pt x="19" y="150"/>
                    <a:pt x="17" y="149"/>
                    <a:pt x="17" y="147"/>
                  </a:cubicBezTo>
                  <a:cubicBezTo>
                    <a:pt x="13" y="127"/>
                    <a:pt x="8" y="107"/>
                    <a:pt x="5" y="87"/>
                  </a:cubicBezTo>
                  <a:cubicBezTo>
                    <a:pt x="0" y="58"/>
                    <a:pt x="2" y="30"/>
                    <a:pt x="19" y="4"/>
                  </a:cubicBezTo>
                  <a:cubicBezTo>
                    <a:pt x="19" y="3"/>
                    <a:pt x="20" y="2"/>
                    <a:pt x="22" y="0"/>
                  </a:cubicBezTo>
                  <a:cubicBezTo>
                    <a:pt x="22" y="50"/>
                    <a:pt x="22" y="100"/>
                    <a:pt x="22" y="150"/>
                  </a:cubicBezTo>
                  <a:cubicBezTo>
                    <a:pt x="21" y="150"/>
                    <a:pt x="21" y="151"/>
                    <a:pt x="20" y="151"/>
                  </a:cubicBezTo>
                  <a:close/>
                </a:path>
              </a:pathLst>
            </a:custGeom>
            <a:solidFill>
              <a:srgbClr val="FFB6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62"/>
            <p:cNvSpPr/>
            <p:nvPr/>
          </p:nvSpPr>
          <p:spPr>
            <a:xfrm>
              <a:off x="4264025" y="2284413"/>
              <a:ext cx="82550" cy="574675"/>
            </a:xfrm>
            <a:custGeom>
              <a:rect b="b" l="l" r="r" t="t"/>
              <a:pathLst>
                <a:path extrusionOk="0" h="151" w="22">
                  <a:moveTo>
                    <a:pt x="0" y="150"/>
                  </a:moveTo>
                  <a:cubicBezTo>
                    <a:pt x="0" y="100"/>
                    <a:pt x="0" y="50"/>
                    <a:pt x="0" y="0"/>
                  </a:cubicBezTo>
                  <a:cubicBezTo>
                    <a:pt x="2" y="2"/>
                    <a:pt x="3" y="3"/>
                    <a:pt x="3" y="4"/>
                  </a:cubicBezTo>
                  <a:cubicBezTo>
                    <a:pt x="18" y="27"/>
                    <a:pt x="22" y="53"/>
                    <a:pt x="18" y="79"/>
                  </a:cubicBezTo>
                  <a:cubicBezTo>
                    <a:pt x="15" y="100"/>
                    <a:pt x="10" y="121"/>
                    <a:pt x="6" y="141"/>
                  </a:cubicBezTo>
                  <a:cubicBezTo>
                    <a:pt x="6" y="143"/>
                    <a:pt x="6" y="145"/>
                    <a:pt x="6" y="146"/>
                  </a:cubicBezTo>
                  <a:cubicBezTo>
                    <a:pt x="6" y="150"/>
                    <a:pt x="4" y="151"/>
                    <a:pt x="0" y="150"/>
                  </a:cubicBezTo>
                  <a:close/>
                </a:path>
              </a:pathLst>
            </a:custGeom>
            <a:solidFill>
              <a:srgbClr val="FFB6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62"/>
            <p:cNvSpPr/>
            <p:nvPr/>
          </p:nvSpPr>
          <p:spPr>
            <a:xfrm>
              <a:off x="3848101" y="2614613"/>
              <a:ext cx="366712" cy="239712"/>
            </a:xfrm>
            <a:custGeom>
              <a:rect b="b" l="l" r="r" t="t"/>
              <a:pathLst>
                <a:path extrusionOk="0" h="63" w="96">
                  <a:moveTo>
                    <a:pt x="1" y="58"/>
                  </a:moveTo>
                  <a:cubicBezTo>
                    <a:pt x="0" y="48"/>
                    <a:pt x="2" y="39"/>
                    <a:pt x="6" y="29"/>
                  </a:cubicBezTo>
                  <a:cubicBezTo>
                    <a:pt x="15" y="9"/>
                    <a:pt x="39" y="0"/>
                    <a:pt x="61" y="10"/>
                  </a:cubicBezTo>
                  <a:cubicBezTo>
                    <a:pt x="80" y="18"/>
                    <a:pt x="89" y="34"/>
                    <a:pt x="95" y="53"/>
                  </a:cubicBezTo>
                  <a:cubicBezTo>
                    <a:pt x="95" y="55"/>
                    <a:pt x="96" y="56"/>
                    <a:pt x="96" y="58"/>
                  </a:cubicBezTo>
                  <a:cubicBezTo>
                    <a:pt x="96" y="60"/>
                    <a:pt x="96" y="61"/>
                    <a:pt x="96" y="63"/>
                  </a:cubicBezTo>
                  <a:cubicBezTo>
                    <a:pt x="93" y="63"/>
                    <a:pt x="89" y="63"/>
                    <a:pt x="85" y="63"/>
                  </a:cubicBezTo>
                  <a:cubicBezTo>
                    <a:pt x="84" y="59"/>
                    <a:pt x="82" y="54"/>
                    <a:pt x="80" y="50"/>
                  </a:cubicBezTo>
                  <a:cubicBezTo>
                    <a:pt x="74" y="37"/>
                    <a:pt x="65" y="27"/>
                    <a:pt x="52" y="22"/>
                  </a:cubicBezTo>
                  <a:cubicBezTo>
                    <a:pt x="38" y="18"/>
                    <a:pt x="26" y="20"/>
                    <a:pt x="17" y="31"/>
                  </a:cubicBezTo>
                  <a:cubicBezTo>
                    <a:pt x="12" y="37"/>
                    <a:pt x="9" y="44"/>
                    <a:pt x="6" y="51"/>
                  </a:cubicBezTo>
                  <a:cubicBezTo>
                    <a:pt x="18" y="40"/>
                    <a:pt x="31" y="30"/>
                    <a:pt x="49" y="36"/>
                  </a:cubicBezTo>
                  <a:cubicBezTo>
                    <a:pt x="62" y="40"/>
                    <a:pt x="69" y="50"/>
                    <a:pt x="73" y="63"/>
                  </a:cubicBezTo>
                  <a:cubicBezTo>
                    <a:pt x="73" y="62"/>
                    <a:pt x="72" y="62"/>
                    <a:pt x="72" y="61"/>
                  </a:cubicBezTo>
                  <a:cubicBezTo>
                    <a:pt x="71" y="60"/>
                    <a:pt x="71" y="59"/>
                    <a:pt x="70" y="58"/>
                  </a:cubicBezTo>
                  <a:cubicBezTo>
                    <a:pt x="65" y="48"/>
                    <a:pt x="57" y="39"/>
                    <a:pt x="44" y="37"/>
                  </a:cubicBezTo>
                  <a:cubicBezTo>
                    <a:pt x="35" y="35"/>
                    <a:pt x="26" y="38"/>
                    <a:pt x="19" y="43"/>
                  </a:cubicBezTo>
                  <a:cubicBezTo>
                    <a:pt x="13" y="48"/>
                    <a:pt x="7" y="53"/>
                    <a:pt x="1" y="58"/>
                  </a:cubicBezTo>
                  <a:close/>
                </a:path>
              </a:pathLst>
            </a:custGeom>
            <a:solidFill>
              <a:srgbClr val="FFB6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62"/>
            <p:cNvSpPr/>
            <p:nvPr/>
          </p:nvSpPr>
          <p:spPr>
            <a:xfrm>
              <a:off x="4305300" y="2603500"/>
              <a:ext cx="361950" cy="250825"/>
            </a:xfrm>
            <a:custGeom>
              <a:rect b="b" l="l" r="r" t="t"/>
              <a:pathLst>
                <a:path extrusionOk="0" h="66" w="95">
                  <a:moveTo>
                    <a:pt x="95" y="62"/>
                  </a:moveTo>
                  <a:cubicBezTo>
                    <a:pt x="90" y="57"/>
                    <a:pt x="86" y="53"/>
                    <a:pt x="81" y="49"/>
                  </a:cubicBezTo>
                  <a:cubicBezTo>
                    <a:pt x="60" y="32"/>
                    <a:pt x="39" y="37"/>
                    <a:pt x="26" y="60"/>
                  </a:cubicBezTo>
                  <a:cubicBezTo>
                    <a:pt x="25" y="62"/>
                    <a:pt x="24" y="64"/>
                    <a:pt x="23" y="66"/>
                  </a:cubicBezTo>
                  <a:cubicBezTo>
                    <a:pt x="27" y="54"/>
                    <a:pt x="33" y="44"/>
                    <a:pt x="45" y="40"/>
                  </a:cubicBezTo>
                  <a:cubicBezTo>
                    <a:pt x="64" y="33"/>
                    <a:pt x="77" y="42"/>
                    <a:pt x="90" y="55"/>
                  </a:cubicBezTo>
                  <a:cubicBezTo>
                    <a:pt x="84" y="31"/>
                    <a:pt x="62" y="13"/>
                    <a:pt x="36" y="29"/>
                  </a:cubicBezTo>
                  <a:cubicBezTo>
                    <a:pt x="24" y="37"/>
                    <a:pt x="17" y="48"/>
                    <a:pt x="13" y="61"/>
                  </a:cubicBezTo>
                  <a:cubicBezTo>
                    <a:pt x="12" y="63"/>
                    <a:pt x="12" y="64"/>
                    <a:pt x="11" y="66"/>
                  </a:cubicBezTo>
                  <a:cubicBezTo>
                    <a:pt x="7" y="66"/>
                    <a:pt x="4" y="66"/>
                    <a:pt x="0" y="66"/>
                  </a:cubicBezTo>
                  <a:cubicBezTo>
                    <a:pt x="0" y="63"/>
                    <a:pt x="0" y="59"/>
                    <a:pt x="1" y="56"/>
                  </a:cubicBezTo>
                  <a:cubicBezTo>
                    <a:pt x="6" y="38"/>
                    <a:pt x="15" y="22"/>
                    <a:pt x="34" y="13"/>
                  </a:cubicBezTo>
                  <a:cubicBezTo>
                    <a:pt x="62" y="0"/>
                    <a:pt x="92" y="18"/>
                    <a:pt x="95" y="49"/>
                  </a:cubicBezTo>
                  <a:cubicBezTo>
                    <a:pt x="95" y="53"/>
                    <a:pt x="95" y="57"/>
                    <a:pt x="95" y="62"/>
                  </a:cubicBezTo>
                  <a:close/>
                </a:path>
              </a:pathLst>
            </a:custGeom>
            <a:solidFill>
              <a:srgbClr val="FFB6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62"/>
            <p:cNvSpPr/>
            <p:nvPr/>
          </p:nvSpPr>
          <p:spPr>
            <a:xfrm>
              <a:off x="4164013" y="2927350"/>
              <a:ext cx="92075" cy="292100"/>
            </a:xfrm>
            <a:custGeom>
              <a:rect b="b" l="l" r="r" t="t"/>
              <a:pathLst>
                <a:path extrusionOk="0" h="77" w="24">
                  <a:moveTo>
                    <a:pt x="24" y="1"/>
                  </a:moveTo>
                  <a:cubicBezTo>
                    <a:pt x="24" y="27"/>
                    <a:pt x="24" y="52"/>
                    <a:pt x="24" y="77"/>
                  </a:cubicBezTo>
                  <a:cubicBezTo>
                    <a:pt x="18" y="64"/>
                    <a:pt x="12" y="52"/>
                    <a:pt x="0" y="44"/>
                  </a:cubicBezTo>
                  <a:cubicBezTo>
                    <a:pt x="10" y="32"/>
                    <a:pt x="17" y="19"/>
                    <a:pt x="19" y="4"/>
                  </a:cubicBezTo>
                  <a:cubicBezTo>
                    <a:pt x="19" y="3"/>
                    <a:pt x="21" y="1"/>
                    <a:pt x="23" y="0"/>
                  </a:cubicBezTo>
                  <a:cubicBezTo>
                    <a:pt x="23" y="1"/>
                    <a:pt x="23" y="1"/>
                    <a:pt x="24" y="1"/>
                  </a:cubicBezTo>
                  <a:close/>
                </a:path>
              </a:pathLst>
            </a:custGeom>
            <a:solidFill>
              <a:srgbClr val="FFB6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62"/>
            <p:cNvSpPr/>
            <p:nvPr/>
          </p:nvSpPr>
          <p:spPr>
            <a:xfrm>
              <a:off x="4264025" y="2927350"/>
              <a:ext cx="90487" cy="292100"/>
            </a:xfrm>
            <a:custGeom>
              <a:rect b="b" l="l" r="r" t="t"/>
              <a:pathLst>
                <a:path extrusionOk="0" h="77" w="24">
                  <a:moveTo>
                    <a:pt x="2" y="0"/>
                  </a:moveTo>
                  <a:cubicBezTo>
                    <a:pt x="3" y="2"/>
                    <a:pt x="5" y="3"/>
                    <a:pt x="5" y="4"/>
                  </a:cubicBezTo>
                  <a:cubicBezTo>
                    <a:pt x="7" y="19"/>
                    <a:pt x="14" y="32"/>
                    <a:pt x="24" y="44"/>
                  </a:cubicBezTo>
                  <a:cubicBezTo>
                    <a:pt x="13" y="52"/>
                    <a:pt x="6" y="64"/>
                    <a:pt x="0" y="77"/>
                  </a:cubicBezTo>
                  <a:cubicBezTo>
                    <a:pt x="0" y="52"/>
                    <a:pt x="0" y="27"/>
                    <a:pt x="0" y="1"/>
                  </a:cubicBezTo>
                  <a:cubicBezTo>
                    <a:pt x="1" y="1"/>
                    <a:pt x="1" y="1"/>
                    <a:pt x="2" y="0"/>
                  </a:cubicBezTo>
                  <a:close/>
                </a:path>
              </a:pathLst>
            </a:custGeom>
            <a:solidFill>
              <a:srgbClr val="FFB6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62"/>
            <p:cNvSpPr/>
            <p:nvPr/>
          </p:nvSpPr>
          <p:spPr>
            <a:xfrm>
              <a:off x="3962400" y="2930525"/>
              <a:ext cx="252412" cy="179387"/>
            </a:xfrm>
            <a:custGeom>
              <a:rect b="b" l="l" r="r" t="t"/>
              <a:pathLst>
                <a:path extrusionOk="0" h="47" w="66">
                  <a:moveTo>
                    <a:pt x="28" y="36"/>
                  </a:moveTo>
                  <a:cubicBezTo>
                    <a:pt x="49" y="33"/>
                    <a:pt x="52" y="17"/>
                    <a:pt x="56" y="0"/>
                  </a:cubicBezTo>
                  <a:cubicBezTo>
                    <a:pt x="59" y="0"/>
                    <a:pt x="62" y="0"/>
                    <a:pt x="66" y="0"/>
                  </a:cubicBezTo>
                  <a:cubicBezTo>
                    <a:pt x="62" y="17"/>
                    <a:pt x="58" y="33"/>
                    <a:pt x="41" y="40"/>
                  </a:cubicBezTo>
                  <a:cubicBezTo>
                    <a:pt x="26" y="47"/>
                    <a:pt x="13" y="39"/>
                    <a:pt x="0" y="32"/>
                  </a:cubicBezTo>
                  <a:cubicBezTo>
                    <a:pt x="35" y="38"/>
                    <a:pt x="44" y="33"/>
                    <a:pt x="48" y="1"/>
                  </a:cubicBezTo>
                  <a:cubicBezTo>
                    <a:pt x="53" y="11"/>
                    <a:pt x="44" y="28"/>
                    <a:pt x="28" y="36"/>
                  </a:cubicBezTo>
                  <a:close/>
                </a:path>
              </a:pathLst>
            </a:custGeom>
            <a:solidFill>
              <a:srgbClr val="FFB6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62"/>
            <p:cNvSpPr/>
            <p:nvPr/>
          </p:nvSpPr>
          <p:spPr>
            <a:xfrm>
              <a:off x="4305300" y="2927350"/>
              <a:ext cx="250825" cy="174625"/>
            </a:xfrm>
            <a:custGeom>
              <a:rect b="b" l="l" r="r" t="t"/>
              <a:pathLst>
                <a:path extrusionOk="0" h="46" w="66">
                  <a:moveTo>
                    <a:pt x="38" y="37"/>
                  </a:moveTo>
                  <a:cubicBezTo>
                    <a:pt x="22" y="30"/>
                    <a:pt x="14" y="15"/>
                    <a:pt x="18" y="2"/>
                  </a:cubicBezTo>
                  <a:cubicBezTo>
                    <a:pt x="25" y="35"/>
                    <a:pt x="34" y="41"/>
                    <a:pt x="66" y="32"/>
                  </a:cubicBezTo>
                  <a:cubicBezTo>
                    <a:pt x="57" y="41"/>
                    <a:pt x="38" y="46"/>
                    <a:pt x="27" y="42"/>
                  </a:cubicBezTo>
                  <a:cubicBezTo>
                    <a:pt x="9" y="35"/>
                    <a:pt x="5" y="18"/>
                    <a:pt x="0" y="1"/>
                  </a:cubicBezTo>
                  <a:cubicBezTo>
                    <a:pt x="2" y="1"/>
                    <a:pt x="4" y="1"/>
                    <a:pt x="6" y="1"/>
                  </a:cubicBezTo>
                  <a:cubicBezTo>
                    <a:pt x="9" y="0"/>
                    <a:pt x="11" y="2"/>
                    <a:pt x="11" y="5"/>
                  </a:cubicBezTo>
                  <a:cubicBezTo>
                    <a:pt x="13" y="11"/>
                    <a:pt x="14" y="17"/>
                    <a:pt x="17" y="23"/>
                  </a:cubicBezTo>
                  <a:cubicBezTo>
                    <a:pt x="21" y="32"/>
                    <a:pt x="28" y="36"/>
                    <a:pt x="38" y="37"/>
                  </a:cubicBezTo>
                  <a:close/>
                </a:path>
              </a:pathLst>
            </a:custGeom>
            <a:solidFill>
              <a:srgbClr val="FFB6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62"/>
            <p:cNvSpPr/>
            <p:nvPr/>
          </p:nvSpPr>
          <p:spPr>
            <a:xfrm>
              <a:off x="4100513" y="2862263"/>
              <a:ext cx="319087" cy="26987"/>
            </a:xfrm>
            <a:custGeom>
              <a:rect b="b" l="l" r="r" t="t"/>
              <a:pathLst>
                <a:path extrusionOk="0" h="7" w="84">
                  <a:moveTo>
                    <a:pt x="0" y="7"/>
                  </a:moveTo>
                  <a:cubicBezTo>
                    <a:pt x="2" y="4"/>
                    <a:pt x="3" y="2"/>
                    <a:pt x="4" y="0"/>
                  </a:cubicBezTo>
                  <a:cubicBezTo>
                    <a:pt x="29" y="0"/>
                    <a:pt x="55" y="0"/>
                    <a:pt x="80" y="0"/>
                  </a:cubicBezTo>
                  <a:cubicBezTo>
                    <a:pt x="81" y="2"/>
                    <a:pt x="82" y="4"/>
                    <a:pt x="84" y="7"/>
                  </a:cubicBezTo>
                  <a:cubicBezTo>
                    <a:pt x="56" y="7"/>
                    <a:pt x="28" y="7"/>
                    <a:pt x="0" y="7"/>
                  </a:cubicBezTo>
                  <a:close/>
                </a:path>
              </a:pathLst>
            </a:custGeom>
            <a:solidFill>
              <a:srgbClr val="FFB6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62"/>
            <p:cNvSpPr/>
            <p:nvPr/>
          </p:nvSpPr>
          <p:spPr>
            <a:xfrm>
              <a:off x="4103688" y="2895600"/>
              <a:ext cx="312737" cy="26987"/>
            </a:xfrm>
            <a:custGeom>
              <a:rect b="b" l="l" r="r" t="t"/>
              <a:pathLst>
                <a:path extrusionOk="0" h="7" w="82">
                  <a:moveTo>
                    <a:pt x="82" y="0"/>
                  </a:moveTo>
                  <a:cubicBezTo>
                    <a:pt x="81" y="6"/>
                    <a:pt x="77" y="7"/>
                    <a:pt x="71" y="7"/>
                  </a:cubicBezTo>
                  <a:cubicBezTo>
                    <a:pt x="49" y="7"/>
                    <a:pt x="26" y="7"/>
                    <a:pt x="3" y="7"/>
                  </a:cubicBezTo>
                  <a:cubicBezTo>
                    <a:pt x="2" y="5"/>
                    <a:pt x="1" y="2"/>
                    <a:pt x="0" y="0"/>
                  </a:cubicBezTo>
                  <a:cubicBezTo>
                    <a:pt x="27" y="0"/>
                    <a:pt x="55" y="0"/>
                    <a:pt x="82" y="0"/>
                  </a:cubicBezTo>
                  <a:close/>
                </a:path>
              </a:pathLst>
            </a:custGeom>
            <a:solidFill>
              <a:srgbClr val="FFB6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3" name="Google Shape;173;p62"/>
          <p:cNvSpPr txBox="1"/>
          <p:nvPr>
            <p:ph type="title"/>
          </p:nvPr>
        </p:nvSpPr>
        <p:spPr>
          <a:xfrm>
            <a:off x="1901398" y="1735242"/>
            <a:ext cx="19782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5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74" name="Google Shape;174;p62"/>
          <p:cNvSpPr txBox="1"/>
          <p:nvPr>
            <p:ph idx="1" type="subTitle"/>
          </p:nvPr>
        </p:nvSpPr>
        <p:spPr>
          <a:xfrm>
            <a:off x="1354198" y="2119250"/>
            <a:ext cx="3072600" cy="450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5" name="Google Shape;175;p62"/>
          <p:cNvSpPr txBox="1"/>
          <p:nvPr>
            <p:ph idx="2" type="title"/>
          </p:nvPr>
        </p:nvSpPr>
        <p:spPr>
          <a:xfrm>
            <a:off x="5272512" y="1735242"/>
            <a:ext cx="19782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5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76" name="Google Shape;176;p62"/>
          <p:cNvSpPr txBox="1"/>
          <p:nvPr>
            <p:ph idx="3" type="subTitle"/>
          </p:nvPr>
        </p:nvSpPr>
        <p:spPr>
          <a:xfrm>
            <a:off x="4725312" y="2119250"/>
            <a:ext cx="3072600" cy="450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7" name="Google Shape;177;p62"/>
          <p:cNvSpPr txBox="1"/>
          <p:nvPr>
            <p:ph idx="4" type="title"/>
          </p:nvPr>
        </p:nvSpPr>
        <p:spPr>
          <a:xfrm>
            <a:off x="1901398" y="3570478"/>
            <a:ext cx="19782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78" name="Google Shape;178;p62"/>
          <p:cNvSpPr txBox="1"/>
          <p:nvPr>
            <p:ph idx="5" type="subTitle"/>
          </p:nvPr>
        </p:nvSpPr>
        <p:spPr>
          <a:xfrm>
            <a:off x="1354215" y="3954475"/>
            <a:ext cx="3072600" cy="450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9" name="Google Shape;179;p62"/>
          <p:cNvSpPr txBox="1"/>
          <p:nvPr>
            <p:ph idx="6" type="title"/>
          </p:nvPr>
        </p:nvSpPr>
        <p:spPr>
          <a:xfrm>
            <a:off x="5272512" y="3570478"/>
            <a:ext cx="19782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80" name="Google Shape;180;p62"/>
          <p:cNvSpPr txBox="1"/>
          <p:nvPr>
            <p:ph idx="7" type="subTitle"/>
          </p:nvPr>
        </p:nvSpPr>
        <p:spPr>
          <a:xfrm>
            <a:off x="4725312" y="3954475"/>
            <a:ext cx="3072600" cy="450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1" name="Google Shape;181;p62"/>
          <p:cNvSpPr txBox="1"/>
          <p:nvPr>
            <p:ph idx="8"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pic>
        <p:nvPicPr>
          <p:cNvPr id="182" name="Google Shape;182;p62"/>
          <p:cNvPicPr preferRelativeResize="0"/>
          <p:nvPr/>
        </p:nvPicPr>
        <p:blipFill rotWithShape="1">
          <a:blip r:embed="rId2">
            <a:alphaModFix/>
          </a:blip>
          <a:srcRect b="0" l="0" r="0" t="0"/>
          <a:stretch/>
        </p:blipFill>
        <p:spPr>
          <a:xfrm>
            <a:off x="26555" y="24000"/>
            <a:ext cx="1335749" cy="1335749"/>
          </a:xfrm>
          <a:prstGeom prst="rect">
            <a:avLst/>
          </a:prstGeom>
          <a:noFill/>
          <a:ln>
            <a:noFill/>
          </a:ln>
        </p:spPr>
      </p:pic>
      <p:pic>
        <p:nvPicPr>
          <p:cNvPr id="183" name="Google Shape;183;p62"/>
          <p:cNvPicPr preferRelativeResize="0"/>
          <p:nvPr/>
        </p:nvPicPr>
        <p:blipFill rotWithShape="1">
          <a:blip r:embed="rId2">
            <a:alphaModFix/>
          </a:blip>
          <a:srcRect b="0" l="0" r="0" t="0"/>
          <a:stretch/>
        </p:blipFill>
        <p:spPr>
          <a:xfrm rot="5400000">
            <a:off x="7753087" y="42776"/>
            <a:ext cx="1335749" cy="1335749"/>
          </a:xfrm>
          <a:prstGeom prst="rect">
            <a:avLst/>
          </a:prstGeom>
          <a:noFill/>
          <a:ln>
            <a:noFill/>
          </a:ln>
        </p:spPr>
      </p:pic>
      <p:pic>
        <p:nvPicPr>
          <p:cNvPr id="184" name="Google Shape;184;p62"/>
          <p:cNvPicPr preferRelativeResize="0"/>
          <p:nvPr/>
        </p:nvPicPr>
        <p:blipFill rotWithShape="1">
          <a:blip r:embed="rId2">
            <a:alphaModFix/>
          </a:blip>
          <a:srcRect b="0" l="0" r="0" t="0"/>
          <a:stretch/>
        </p:blipFill>
        <p:spPr>
          <a:xfrm rot="10800000">
            <a:off x="7769105" y="3768088"/>
            <a:ext cx="1335749" cy="1335749"/>
          </a:xfrm>
          <a:prstGeom prst="rect">
            <a:avLst/>
          </a:prstGeom>
          <a:noFill/>
          <a:ln>
            <a:noFill/>
          </a:ln>
        </p:spPr>
      </p:pic>
      <p:pic>
        <p:nvPicPr>
          <p:cNvPr id="185" name="Google Shape;185;p62"/>
          <p:cNvPicPr preferRelativeResize="0"/>
          <p:nvPr/>
        </p:nvPicPr>
        <p:blipFill rotWithShape="1">
          <a:blip r:embed="rId2">
            <a:alphaModFix/>
          </a:blip>
          <a:srcRect b="0" l="0" r="0" t="0"/>
          <a:stretch/>
        </p:blipFill>
        <p:spPr>
          <a:xfrm rot="-5400000">
            <a:off x="40624" y="3766880"/>
            <a:ext cx="1335749" cy="13357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_4">
    <p:spTree>
      <p:nvGrpSpPr>
        <p:cNvPr id="186" name="Shape 186"/>
        <p:cNvGrpSpPr/>
        <p:nvPr/>
      </p:nvGrpSpPr>
      <p:grpSpPr>
        <a:xfrm>
          <a:off x="0" y="0"/>
          <a:ext cx="0" cy="0"/>
          <a:chOff x="0" y="0"/>
          <a:chExt cx="0" cy="0"/>
        </a:xfrm>
      </p:grpSpPr>
      <p:sp>
        <p:nvSpPr>
          <p:cNvPr id="187" name="Google Shape;187;p63"/>
          <p:cNvSpPr txBox="1"/>
          <p:nvPr>
            <p:ph type="title"/>
          </p:nvPr>
        </p:nvSpPr>
        <p:spPr>
          <a:xfrm>
            <a:off x="1101175" y="1682850"/>
            <a:ext cx="1986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88" name="Google Shape;188;p63"/>
          <p:cNvSpPr txBox="1"/>
          <p:nvPr>
            <p:ph idx="1" type="subTitle"/>
          </p:nvPr>
        </p:nvSpPr>
        <p:spPr>
          <a:xfrm>
            <a:off x="1101225" y="2129505"/>
            <a:ext cx="1986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9" name="Google Shape;189;p63"/>
          <p:cNvSpPr txBox="1"/>
          <p:nvPr>
            <p:ph idx="2" type="title"/>
          </p:nvPr>
        </p:nvSpPr>
        <p:spPr>
          <a:xfrm>
            <a:off x="3578948" y="1682850"/>
            <a:ext cx="1986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90" name="Google Shape;190;p63"/>
          <p:cNvSpPr txBox="1"/>
          <p:nvPr>
            <p:ph idx="3" type="subTitle"/>
          </p:nvPr>
        </p:nvSpPr>
        <p:spPr>
          <a:xfrm>
            <a:off x="3539898" y="2129505"/>
            <a:ext cx="1986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1" name="Google Shape;191;p63"/>
          <p:cNvSpPr txBox="1"/>
          <p:nvPr>
            <p:ph idx="4" type="title"/>
          </p:nvPr>
        </p:nvSpPr>
        <p:spPr>
          <a:xfrm>
            <a:off x="1101175" y="3268650"/>
            <a:ext cx="1986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92" name="Google Shape;192;p63"/>
          <p:cNvSpPr txBox="1"/>
          <p:nvPr>
            <p:ph idx="5" type="subTitle"/>
          </p:nvPr>
        </p:nvSpPr>
        <p:spPr>
          <a:xfrm>
            <a:off x="1101225" y="3715305"/>
            <a:ext cx="1986000" cy="484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600">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3" name="Google Shape;193;p63"/>
          <p:cNvSpPr txBox="1"/>
          <p:nvPr>
            <p:ph idx="6" type="title"/>
          </p:nvPr>
        </p:nvSpPr>
        <p:spPr>
          <a:xfrm>
            <a:off x="3578948" y="3268650"/>
            <a:ext cx="1986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94" name="Google Shape;194;p63"/>
          <p:cNvSpPr txBox="1"/>
          <p:nvPr>
            <p:ph idx="7" type="subTitle"/>
          </p:nvPr>
        </p:nvSpPr>
        <p:spPr>
          <a:xfrm>
            <a:off x="3578998" y="3715305"/>
            <a:ext cx="1986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5" name="Google Shape;195;p63"/>
          <p:cNvSpPr txBox="1"/>
          <p:nvPr>
            <p:ph idx="8" type="title"/>
          </p:nvPr>
        </p:nvSpPr>
        <p:spPr>
          <a:xfrm>
            <a:off x="6056727" y="1682850"/>
            <a:ext cx="1986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96" name="Google Shape;196;p63"/>
          <p:cNvSpPr txBox="1"/>
          <p:nvPr>
            <p:ph idx="9" type="subTitle"/>
          </p:nvPr>
        </p:nvSpPr>
        <p:spPr>
          <a:xfrm>
            <a:off x="6056727" y="2129505"/>
            <a:ext cx="1986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7" name="Google Shape;197;p63"/>
          <p:cNvSpPr txBox="1"/>
          <p:nvPr>
            <p:ph idx="13" type="title"/>
          </p:nvPr>
        </p:nvSpPr>
        <p:spPr>
          <a:xfrm>
            <a:off x="6056727" y="3268650"/>
            <a:ext cx="1986000" cy="527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98" name="Google Shape;198;p63"/>
          <p:cNvSpPr txBox="1"/>
          <p:nvPr>
            <p:ph idx="14" type="subTitle"/>
          </p:nvPr>
        </p:nvSpPr>
        <p:spPr>
          <a:xfrm>
            <a:off x="6056777" y="3715305"/>
            <a:ext cx="1986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9" name="Google Shape;199;p63"/>
          <p:cNvSpPr txBox="1"/>
          <p:nvPr>
            <p:ph idx="15"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00" name="Google Shape;200;p63"/>
          <p:cNvSpPr/>
          <p:nvPr/>
        </p:nvSpPr>
        <p:spPr>
          <a:xfrm flipH="1" rot="10800000">
            <a:off x="7007784" y="459493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63"/>
          <p:cNvSpPr/>
          <p:nvPr/>
        </p:nvSpPr>
        <p:spPr>
          <a:xfrm flipH="1" rot="10800000">
            <a:off x="8604007" y="2998720"/>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3"/>
          <p:cNvSpPr/>
          <p:nvPr/>
        </p:nvSpPr>
        <p:spPr>
          <a:xfrm rot="10800000">
            <a:off x="540002" y="4603491"/>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63"/>
          <p:cNvSpPr/>
          <p:nvPr/>
        </p:nvSpPr>
        <p:spPr>
          <a:xfrm rot="10800000">
            <a:off x="307567" y="3007276"/>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4" name="Shape 204"/>
        <p:cNvGrpSpPr/>
        <p:nvPr/>
      </p:nvGrpSpPr>
      <p:grpSpPr>
        <a:xfrm>
          <a:off x="0" y="0"/>
          <a:ext cx="0" cy="0"/>
          <a:chOff x="0" y="0"/>
          <a:chExt cx="0" cy="0"/>
        </a:xfrm>
      </p:grpSpPr>
      <p:sp>
        <p:nvSpPr>
          <p:cNvPr id="205" name="Google Shape;205;p64"/>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pic>
        <p:nvPicPr>
          <p:cNvPr id="206" name="Google Shape;206;p64"/>
          <p:cNvPicPr preferRelativeResize="0"/>
          <p:nvPr/>
        </p:nvPicPr>
        <p:blipFill rotWithShape="1">
          <a:blip r:embed="rId2">
            <a:alphaModFix/>
          </a:blip>
          <a:srcRect b="0" l="0" r="0" t="0"/>
          <a:stretch/>
        </p:blipFill>
        <p:spPr>
          <a:xfrm rot="10800000">
            <a:off x="0" y="-18162"/>
            <a:ext cx="2658305" cy="2658305"/>
          </a:xfrm>
          <a:prstGeom prst="rect">
            <a:avLst/>
          </a:prstGeom>
          <a:noFill/>
          <a:ln>
            <a:noFill/>
          </a:ln>
        </p:spPr>
      </p:pic>
      <p:pic>
        <p:nvPicPr>
          <p:cNvPr id="207" name="Google Shape;207;p64"/>
          <p:cNvPicPr preferRelativeResize="0"/>
          <p:nvPr/>
        </p:nvPicPr>
        <p:blipFill rotWithShape="1">
          <a:blip r:embed="rId2">
            <a:alphaModFix/>
          </a:blip>
          <a:srcRect b="0" l="0" r="0" t="0"/>
          <a:stretch/>
        </p:blipFill>
        <p:spPr>
          <a:xfrm rot="5400000">
            <a:off x="0" y="2502709"/>
            <a:ext cx="2658305" cy="2658305"/>
          </a:xfrm>
          <a:prstGeom prst="rect">
            <a:avLst/>
          </a:prstGeom>
          <a:noFill/>
          <a:ln>
            <a:noFill/>
          </a:ln>
        </p:spPr>
      </p:pic>
      <p:pic>
        <p:nvPicPr>
          <p:cNvPr id="208" name="Google Shape;208;p64"/>
          <p:cNvPicPr preferRelativeResize="0"/>
          <p:nvPr/>
        </p:nvPicPr>
        <p:blipFill rotWithShape="1">
          <a:blip r:embed="rId2">
            <a:alphaModFix/>
          </a:blip>
          <a:srcRect b="0" l="0" r="0" t="0"/>
          <a:stretch/>
        </p:blipFill>
        <p:spPr>
          <a:xfrm rot="-5400000">
            <a:off x="6485695" y="-35676"/>
            <a:ext cx="2658305" cy="2658305"/>
          </a:xfrm>
          <a:prstGeom prst="rect">
            <a:avLst/>
          </a:prstGeom>
          <a:noFill/>
          <a:ln>
            <a:noFill/>
          </a:ln>
        </p:spPr>
      </p:pic>
      <p:pic>
        <p:nvPicPr>
          <p:cNvPr id="209" name="Google Shape;209;p64"/>
          <p:cNvPicPr preferRelativeResize="0"/>
          <p:nvPr/>
        </p:nvPicPr>
        <p:blipFill rotWithShape="1">
          <a:blip r:embed="rId2">
            <a:alphaModFix/>
          </a:blip>
          <a:srcRect b="0" l="0" r="0" t="0"/>
          <a:stretch/>
        </p:blipFill>
        <p:spPr>
          <a:xfrm>
            <a:off x="6485695" y="2485195"/>
            <a:ext cx="2658305" cy="265830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_1_1_1">
    <p:spTree>
      <p:nvGrpSpPr>
        <p:cNvPr id="210" name="Shape 210"/>
        <p:cNvGrpSpPr/>
        <p:nvPr/>
      </p:nvGrpSpPr>
      <p:grpSpPr>
        <a:xfrm>
          <a:off x="0" y="0"/>
          <a:ext cx="0" cy="0"/>
          <a:chOff x="0" y="0"/>
          <a:chExt cx="0" cy="0"/>
        </a:xfrm>
      </p:grpSpPr>
      <p:sp>
        <p:nvSpPr>
          <p:cNvPr id="211" name="Google Shape;211;p65"/>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212" name="Google Shape;212;p65"/>
          <p:cNvGrpSpPr/>
          <p:nvPr/>
        </p:nvGrpSpPr>
        <p:grpSpPr>
          <a:xfrm>
            <a:off x="2849410" y="834127"/>
            <a:ext cx="3302206" cy="3769382"/>
            <a:chOff x="3848101" y="2284413"/>
            <a:chExt cx="819149" cy="935037"/>
          </a:xfrm>
        </p:grpSpPr>
        <p:sp>
          <p:nvSpPr>
            <p:cNvPr id="213" name="Google Shape;213;p65"/>
            <p:cNvSpPr/>
            <p:nvPr/>
          </p:nvSpPr>
          <p:spPr>
            <a:xfrm>
              <a:off x="4171950" y="2284413"/>
              <a:ext cx="84137" cy="574675"/>
            </a:xfrm>
            <a:custGeom>
              <a:rect b="b" l="l" r="r" t="t"/>
              <a:pathLst>
                <a:path extrusionOk="0" h="151" w="22">
                  <a:moveTo>
                    <a:pt x="20" y="151"/>
                  </a:moveTo>
                  <a:cubicBezTo>
                    <a:pt x="19" y="150"/>
                    <a:pt x="17" y="149"/>
                    <a:pt x="17" y="147"/>
                  </a:cubicBezTo>
                  <a:cubicBezTo>
                    <a:pt x="13" y="127"/>
                    <a:pt x="8" y="107"/>
                    <a:pt x="5" y="87"/>
                  </a:cubicBezTo>
                  <a:cubicBezTo>
                    <a:pt x="0" y="58"/>
                    <a:pt x="2" y="30"/>
                    <a:pt x="19" y="4"/>
                  </a:cubicBezTo>
                  <a:cubicBezTo>
                    <a:pt x="19" y="3"/>
                    <a:pt x="20" y="2"/>
                    <a:pt x="22" y="0"/>
                  </a:cubicBezTo>
                  <a:cubicBezTo>
                    <a:pt x="22" y="50"/>
                    <a:pt x="22" y="100"/>
                    <a:pt x="22" y="150"/>
                  </a:cubicBezTo>
                  <a:cubicBezTo>
                    <a:pt x="21" y="150"/>
                    <a:pt x="21" y="151"/>
                    <a:pt x="20" y="151"/>
                  </a:cubicBezTo>
                  <a:close/>
                </a:path>
              </a:pathLst>
            </a:custGeom>
            <a:solidFill>
              <a:srgbClr val="FEE6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65"/>
            <p:cNvSpPr/>
            <p:nvPr/>
          </p:nvSpPr>
          <p:spPr>
            <a:xfrm>
              <a:off x="4264025" y="2284413"/>
              <a:ext cx="82550" cy="574675"/>
            </a:xfrm>
            <a:custGeom>
              <a:rect b="b" l="l" r="r" t="t"/>
              <a:pathLst>
                <a:path extrusionOk="0" h="151" w="22">
                  <a:moveTo>
                    <a:pt x="0" y="150"/>
                  </a:moveTo>
                  <a:cubicBezTo>
                    <a:pt x="0" y="100"/>
                    <a:pt x="0" y="50"/>
                    <a:pt x="0" y="0"/>
                  </a:cubicBezTo>
                  <a:cubicBezTo>
                    <a:pt x="2" y="2"/>
                    <a:pt x="3" y="3"/>
                    <a:pt x="3" y="4"/>
                  </a:cubicBezTo>
                  <a:cubicBezTo>
                    <a:pt x="18" y="27"/>
                    <a:pt x="22" y="53"/>
                    <a:pt x="18" y="79"/>
                  </a:cubicBezTo>
                  <a:cubicBezTo>
                    <a:pt x="15" y="100"/>
                    <a:pt x="10" y="121"/>
                    <a:pt x="6" y="141"/>
                  </a:cubicBezTo>
                  <a:cubicBezTo>
                    <a:pt x="6" y="143"/>
                    <a:pt x="6" y="145"/>
                    <a:pt x="6" y="146"/>
                  </a:cubicBezTo>
                  <a:cubicBezTo>
                    <a:pt x="6" y="150"/>
                    <a:pt x="4" y="151"/>
                    <a:pt x="0" y="150"/>
                  </a:cubicBezTo>
                  <a:close/>
                </a:path>
              </a:pathLst>
            </a:custGeom>
            <a:solidFill>
              <a:srgbClr val="FEE6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65"/>
            <p:cNvSpPr/>
            <p:nvPr/>
          </p:nvSpPr>
          <p:spPr>
            <a:xfrm>
              <a:off x="3848101" y="2614613"/>
              <a:ext cx="366712" cy="239712"/>
            </a:xfrm>
            <a:custGeom>
              <a:rect b="b" l="l" r="r" t="t"/>
              <a:pathLst>
                <a:path extrusionOk="0" h="63" w="96">
                  <a:moveTo>
                    <a:pt x="1" y="58"/>
                  </a:moveTo>
                  <a:cubicBezTo>
                    <a:pt x="0" y="48"/>
                    <a:pt x="2" y="39"/>
                    <a:pt x="6" y="29"/>
                  </a:cubicBezTo>
                  <a:cubicBezTo>
                    <a:pt x="15" y="9"/>
                    <a:pt x="39" y="0"/>
                    <a:pt x="61" y="10"/>
                  </a:cubicBezTo>
                  <a:cubicBezTo>
                    <a:pt x="80" y="18"/>
                    <a:pt x="89" y="34"/>
                    <a:pt x="95" y="53"/>
                  </a:cubicBezTo>
                  <a:cubicBezTo>
                    <a:pt x="95" y="55"/>
                    <a:pt x="96" y="56"/>
                    <a:pt x="96" y="58"/>
                  </a:cubicBezTo>
                  <a:cubicBezTo>
                    <a:pt x="96" y="60"/>
                    <a:pt x="96" y="61"/>
                    <a:pt x="96" y="63"/>
                  </a:cubicBezTo>
                  <a:cubicBezTo>
                    <a:pt x="93" y="63"/>
                    <a:pt x="89" y="63"/>
                    <a:pt x="85" y="63"/>
                  </a:cubicBezTo>
                  <a:cubicBezTo>
                    <a:pt x="84" y="59"/>
                    <a:pt x="82" y="54"/>
                    <a:pt x="80" y="50"/>
                  </a:cubicBezTo>
                  <a:cubicBezTo>
                    <a:pt x="74" y="37"/>
                    <a:pt x="65" y="27"/>
                    <a:pt x="52" y="22"/>
                  </a:cubicBezTo>
                  <a:cubicBezTo>
                    <a:pt x="38" y="18"/>
                    <a:pt x="26" y="20"/>
                    <a:pt x="17" y="31"/>
                  </a:cubicBezTo>
                  <a:cubicBezTo>
                    <a:pt x="12" y="37"/>
                    <a:pt x="9" y="44"/>
                    <a:pt x="6" y="51"/>
                  </a:cubicBezTo>
                  <a:cubicBezTo>
                    <a:pt x="18" y="40"/>
                    <a:pt x="31" y="30"/>
                    <a:pt x="49" y="36"/>
                  </a:cubicBezTo>
                  <a:cubicBezTo>
                    <a:pt x="62" y="40"/>
                    <a:pt x="69" y="50"/>
                    <a:pt x="73" y="63"/>
                  </a:cubicBezTo>
                  <a:cubicBezTo>
                    <a:pt x="73" y="62"/>
                    <a:pt x="72" y="62"/>
                    <a:pt x="72" y="61"/>
                  </a:cubicBezTo>
                  <a:cubicBezTo>
                    <a:pt x="71" y="60"/>
                    <a:pt x="71" y="59"/>
                    <a:pt x="70" y="58"/>
                  </a:cubicBezTo>
                  <a:cubicBezTo>
                    <a:pt x="65" y="48"/>
                    <a:pt x="57" y="39"/>
                    <a:pt x="44" y="37"/>
                  </a:cubicBezTo>
                  <a:cubicBezTo>
                    <a:pt x="35" y="35"/>
                    <a:pt x="26" y="38"/>
                    <a:pt x="19" y="43"/>
                  </a:cubicBezTo>
                  <a:cubicBezTo>
                    <a:pt x="13" y="48"/>
                    <a:pt x="7" y="53"/>
                    <a:pt x="1" y="58"/>
                  </a:cubicBezTo>
                  <a:close/>
                </a:path>
              </a:pathLst>
            </a:custGeom>
            <a:solidFill>
              <a:srgbClr val="FEE6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65"/>
            <p:cNvSpPr/>
            <p:nvPr/>
          </p:nvSpPr>
          <p:spPr>
            <a:xfrm>
              <a:off x="4305300" y="2603500"/>
              <a:ext cx="361950" cy="250825"/>
            </a:xfrm>
            <a:custGeom>
              <a:rect b="b" l="l" r="r" t="t"/>
              <a:pathLst>
                <a:path extrusionOk="0" h="66" w="95">
                  <a:moveTo>
                    <a:pt x="95" y="62"/>
                  </a:moveTo>
                  <a:cubicBezTo>
                    <a:pt x="90" y="57"/>
                    <a:pt x="86" y="53"/>
                    <a:pt x="81" y="49"/>
                  </a:cubicBezTo>
                  <a:cubicBezTo>
                    <a:pt x="60" y="32"/>
                    <a:pt x="39" y="37"/>
                    <a:pt x="26" y="60"/>
                  </a:cubicBezTo>
                  <a:cubicBezTo>
                    <a:pt x="25" y="62"/>
                    <a:pt x="24" y="64"/>
                    <a:pt x="23" y="66"/>
                  </a:cubicBezTo>
                  <a:cubicBezTo>
                    <a:pt x="27" y="54"/>
                    <a:pt x="33" y="44"/>
                    <a:pt x="45" y="40"/>
                  </a:cubicBezTo>
                  <a:cubicBezTo>
                    <a:pt x="64" y="33"/>
                    <a:pt x="77" y="42"/>
                    <a:pt x="90" y="55"/>
                  </a:cubicBezTo>
                  <a:cubicBezTo>
                    <a:pt x="84" y="31"/>
                    <a:pt x="62" y="13"/>
                    <a:pt x="36" y="29"/>
                  </a:cubicBezTo>
                  <a:cubicBezTo>
                    <a:pt x="24" y="37"/>
                    <a:pt x="17" y="48"/>
                    <a:pt x="13" y="61"/>
                  </a:cubicBezTo>
                  <a:cubicBezTo>
                    <a:pt x="12" y="63"/>
                    <a:pt x="12" y="64"/>
                    <a:pt x="11" y="66"/>
                  </a:cubicBezTo>
                  <a:cubicBezTo>
                    <a:pt x="7" y="66"/>
                    <a:pt x="4" y="66"/>
                    <a:pt x="0" y="66"/>
                  </a:cubicBezTo>
                  <a:cubicBezTo>
                    <a:pt x="0" y="63"/>
                    <a:pt x="0" y="59"/>
                    <a:pt x="1" y="56"/>
                  </a:cubicBezTo>
                  <a:cubicBezTo>
                    <a:pt x="6" y="38"/>
                    <a:pt x="15" y="22"/>
                    <a:pt x="34" y="13"/>
                  </a:cubicBezTo>
                  <a:cubicBezTo>
                    <a:pt x="62" y="0"/>
                    <a:pt x="92" y="18"/>
                    <a:pt x="95" y="49"/>
                  </a:cubicBezTo>
                  <a:cubicBezTo>
                    <a:pt x="95" y="53"/>
                    <a:pt x="95" y="57"/>
                    <a:pt x="95" y="62"/>
                  </a:cubicBezTo>
                  <a:close/>
                </a:path>
              </a:pathLst>
            </a:custGeom>
            <a:solidFill>
              <a:srgbClr val="FEE6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65"/>
            <p:cNvSpPr/>
            <p:nvPr/>
          </p:nvSpPr>
          <p:spPr>
            <a:xfrm>
              <a:off x="4164013" y="2927350"/>
              <a:ext cx="92075" cy="292100"/>
            </a:xfrm>
            <a:custGeom>
              <a:rect b="b" l="l" r="r" t="t"/>
              <a:pathLst>
                <a:path extrusionOk="0" h="77" w="24">
                  <a:moveTo>
                    <a:pt x="24" y="1"/>
                  </a:moveTo>
                  <a:cubicBezTo>
                    <a:pt x="24" y="27"/>
                    <a:pt x="24" y="52"/>
                    <a:pt x="24" y="77"/>
                  </a:cubicBezTo>
                  <a:cubicBezTo>
                    <a:pt x="18" y="64"/>
                    <a:pt x="12" y="52"/>
                    <a:pt x="0" y="44"/>
                  </a:cubicBezTo>
                  <a:cubicBezTo>
                    <a:pt x="10" y="32"/>
                    <a:pt x="17" y="19"/>
                    <a:pt x="19" y="4"/>
                  </a:cubicBezTo>
                  <a:cubicBezTo>
                    <a:pt x="19" y="3"/>
                    <a:pt x="21" y="1"/>
                    <a:pt x="23" y="0"/>
                  </a:cubicBezTo>
                  <a:cubicBezTo>
                    <a:pt x="23" y="1"/>
                    <a:pt x="23" y="1"/>
                    <a:pt x="24" y="1"/>
                  </a:cubicBezTo>
                  <a:close/>
                </a:path>
              </a:pathLst>
            </a:custGeom>
            <a:solidFill>
              <a:srgbClr val="FEE6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65"/>
            <p:cNvSpPr/>
            <p:nvPr/>
          </p:nvSpPr>
          <p:spPr>
            <a:xfrm>
              <a:off x="4264025" y="2927350"/>
              <a:ext cx="90487" cy="292100"/>
            </a:xfrm>
            <a:custGeom>
              <a:rect b="b" l="l" r="r" t="t"/>
              <a:pathLst>
                <a:path extrusionOk="0" h="77" w="24">
                  <a:moveTo>
                    <a:pt x="2" y="0"/>
                  </a:moveTo>
                  <a:cubicBezTo>
                    <a:pt x="3" y="2"/>
                    <a:pt x="5" y="3"/>
                    <a:pt x="5" y="4"/>
                  </a:cubicBezTo>
                  <a:cubicBezTo>
                    <a:pt x="7" y="19"/>
                    <a:pt x="14" y="32"/>
                    <a:pt x="24" y="44"/>
                  </a:cubicBezTo>
                  <a:cubicBezTo>
                    <a:pt x="13" y="52"/>
                    <a:pt x="6" y="64"/>
                    <a:pt x="0" y="77"/>
                  </a:cubicBezTo>
                  <a:cubicBezTo>
                    <a:pt x="0" y="52"/>
                    <a:pt x="0" y="27"/>
                    <a:pt x="0" y="1"/>
                  </a:cubicBezTo>
                  <a:cubicBezTo>
                    <a:pt x="1" y="1"/>
                    <a:pt x="1" y="1"/>
                    <a:pt x="2" y="0"/>
                  </a:cubicBezTo>
                  <a:close/>
                </a:path>
              </a:pathLst>
            </a:custGeom>
            <a:solidFill>
              <a:srgbClr val="FEE6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65"/>
            <p:cNvSpPr/>
            <p:nvPr/>
          </p:nvSpPr>
          <p:spPr>
            <a:xfrm>
              <a:off x="3962400" y="2930525"/>
              <a:ext cx="252412" cy="179387"/>
            </a:xfrm>
            <a:custGeom>
              <a:rect b="b" l="l" r="r" t="t"/>
              <a:pathLst>
                <a:path extrusionOk="0" h="47" w="66">
                  <a:moveTo>
                    <a:pt x="28" y="36"/>
                  </a:moveTo>
                  <a:cubicBezTo>
                    <a:pt x="49" y="33"/>
                    <a:pt x="52" y="17"/>
                    <a:pt x="56" y="0"/>
                  </a:cubicBezTo>
                  <a:cubicBezTo>
                    <a:pt x="59" y="0"/>
                    <a:pt x="62" y="0"/>
                    <a:pt x="66" y="0"/>
                  </a:cubicBezTo>
                  <a:cubicBezTo>
                    <a:pt x="62" y="17"/>
                    <a:pt x="58" y="33"/>
                    <a:pt x="41" y="40"/>
                  </a:cubicBezTo>
                  <a:cubicBezTo>
                    <a:pt x="26" y="47"/>
                    <a:pt x="13" y="39"/>
                    <a:pt x="0" y="32"/>
                  </a:cubicBezTo>
                  <a:cubicBezTo>
                    <a:pt x="35" y="38"/>
                    <a:pt x="44" y="33"/>
                    <a:pt x="48" y="1"/>
                  </a:cubicBezTo>
                  <a:cubicBezTo>
                    <a:pt x="53" y="11"/>
                    <a:pt x="44" y="28"/>
                    <a:pt x="28" y="36"/>
                  </a:cubicBezTo>
                  <a:close/>
                </a:path>
              </a:pathLst>
            </a:custGeom>
            <a:solidFill>
              <a:srgbClr val="FEE6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65"/>
            <p:cNvSpPr/>
            <p:nvPr/>
          </p:nvSpPr>
          <p:spPr>
            <a:xfrm>
              <a:off x="4305300" y="2927350"/>
              <a:ext cx="250825" cy="174625"/>
            </a:xfrm>
            <a:custGeom>
              <a:rect b="b" l="l" r="r" t="t"/>
              <a:pathLst>
                <a:path extrusionOk="0" h="46" w="66">
                  <a:moveTo>
                    <a:pt x="38" y="37"/>
                  </a:moveTo>
                  <a:cubicBezTo>
                    <a:pt x="22" y="30"/>
                    <a:pt x="14" y="15"/>
                    <a:pt x="18" y="2"/>
                  </a:cubicBezTo>
                  <a:cubicBezTo>
                    <a:pt x="25" y="35"/>
                    <a:pt x="34" y="41"/>
                    <a:pt x="66" y="32"/>
                  </a:cubicBezTo>
                  <a:cubicBezTo>
                    <a:pt x="57" y="41"/>
                    <a:pt x="38" y="46"/>
                    <a:pt x="27" y="42"/>
                  </a:cubicBezTo>
                  <a:cubicBezTo>
                    <a:pt x="9" y="35"/>
                    <a:pt x="5" y="18"/>
                    <a:pt x="0" y="1"/>
                  </a:cubicBezTo>
                  <a:cubicBezTo>
                    <a:pt x="2" y="1"/>
                    <a:pt x="4" y="1"/>
                    <a:pt x="6" y="1"/>
                  </a:cubicBezTo>
                  <a:cubicBezTo>
                    <a:pt x="9" y="0"/>
                    <a:pt x="11" y="2"/>
                    <a:pt x="11" y="5"/>
                  </a:cubicBezTo>
                  <a:cubicBezTo>
                    <a:pt x="13" y="11"/>
                    <a:pt x="14" y="17"/>
                    <a:pt x="17" y="23"/>
                  </a:cubicBezTo>
                  <a:cubicBezTo>
                    <a:pt x="21" y="32"/>
                    <a:pt x="28" y="36"/>
                    <a:pt x="38" y="37"/>
                  </a:cubicBezTo>
                  <a:close/>
                </a:path>
              </a:pathLst>
            </a:custGeom>
            <a:solidFill>
              <a:srgbClr val="FEE6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65"/>
            <p:cNvSpPr/>
            <p:nvPr/>
          </p:nvSpPr>
          <p:spPr>
            <a:xfrm>
              <a:off x="4100513" y="2862263"/>
              <a:ext cx="319087" cy="26987"/>
            </a:xfrm>
            <a:custGeom>
              <a:rect b="b" l="l" r="r" t="t"/>
              <a:pathLst>
                <a:path extrusionOk="0" h="7" w="84">
                  <a:moveTo>
                    <a:pt x="0" y="7"/>
                  </a:moveTo>
                  <a:cubicBezTo>
                    <a:pt x="2" y="4"/>
                    <a:pt x="3" y="2"/>
                    <a:pt x="4" y="0"/>
                  </a:cubicBezTo>
                  <a:cubicBezTo>
                    <a:pt x="29" y="0"/>
                    <a:pt x="55" y="0"/>
                    <a:pt x="80" y="0"/>
                  </a:cubicBezTo>
                  <a:cubicBezTo>
                    <a:pt x="81" y="2"/>
                    <a:pt x="82" y="4"/>
                    <a:pt x="84" y="7"/>
                  </a:cubicBezTo>
                  <a:cubicBezTo>
                    <a:pt x="56" y="7"/>
                    <a:pt x="28" y="7"/>
                    <a:pt x="0" y="7"/>
                  </a:cubicBezTo>
                  <a:close/>
                </a:path>
              </a:pathLst>
            </a:custGeom>
            <a:solidFill>
              <a:srgbClr val="FEE6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65"/>
            <p:cNvSpPr/>
            <p:nvPr/>
          </p:nvSpPr>
          <p:spPr>
            <a:xfrm>
              <a:off x="4103688" y="2895600"/>
              <a:ext cx="312737" cy="26987"/>
            </a:xfrm>
            <a:custGeom>
              <a:rect b="b" l="l" r="r" t="t"/>
              <a:pathLst>
                <a:path extrusionOk="0" h="7" w="82">
                  <a:moveTo>
                    <a:pt x="82" y="0"/>
                  </a:moveTo>
                  <a:cubicBezTo>
                    <a:pt x="81" y="6"/>
                    <a:pt x="77" y="7"/>
                    <a:pt x="71" y="7"/>
                  </a:cubicBezTo>
                  <a:cubicBezTo>
                    <a:pt x="49" y="7"/>
                    <a:pt x="26" y="7"/>
                    <a:pt x="3" y="7"/>
                  </a:cubicBezTo>
                  <a:cubicBezTo>
                    <a:pt x="2" y="5"/>
                    <a:pt x="1" y="2"/>
                    <a:pt x="0" y="0"/>
                  </a:cubicBezTo>
                  <a:cubicBezTo>
                    <a:pt x="27" y="0"/>
                    <a:pt x="55" y="0"/>
                    <a:pt x="82" y="0"/>
                  </a:cubicBezTo>
                  <a:close/>
                </a:path>
              </a:pathLst>
            </a:custGeom>
            <a:solidFill>
              <a:srgbClr val="FEE6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223" name="Google Shape;223;p65"/>
          <p:cNvPicPr preferRelativeResize="0"/>
          <p:nvPr/>
        </p:nvPicPr>
        <p:blipFill rotWithShape="1">
          <a:blip r:embed="rId2">
            <a:alphaModFix/>
          </a:blip>
          <a:srcRect b="0" l="0" r="0" t="0"/>
          <a:stretch/>
        </p:blipFill>
        <p:spPr>
          <a:xfrm>
            <a:off x="828868" y="4357418"/>
            <a:ext cx="7727261" cy="74436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2_1_1">
    <p:spTree>
      <p:nvGrpSpPr>
        <p:cNvPr id="224" name="Shape 224"/>
        <p:cNvGrpSpPr/>
        <p:nvPr/>
      </p:nvGrpSpPr>
      <p:grpSpPr>
        <a:xfrm>
          <a:off x="0" y="0"/>
          <a:ext cx="0" cy="0"/>
          <a:chOff x="0" y="0"/>
          <a:chExt cx="0" cy="0"/>
        </a:xfrm>
      </p:grpSpPr>
      <p:sp>
        <p:nvSpPr>
          <p:cNvPr id="225" name="Google Shape;225;p66"/>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26" name="Google Shape;226;p66"/>
          <p:cNvSpPr/>
          <p:nvPr/>
        </p:nvSpPr>
        <p:spPr>
          <a:xfrm>
            <a:off x="7004480" y="3066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66"/>
          <p:cNvSpPr/>
          <p:nvPr/>
        </p:nvSpPr>
        <p:spPr>
          <a:xfrm>
            <a:off x="8604002" y="53999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1">
    <p:spTree>
      <p:nvGrpSpPr>
        <p:cNvPr id="228" name="Shape 228"/>
        <p:cNvGrpSpPr/>
        <p:nvPr/>
      </p:nvGrpSpPr>
      <p:grpSpPr>
        <a:xfrm>
          <a:off x="0" y="0"/>
          <a:ext cx="0" cy="0"/>
          <a:chOff x="0" y="0"/>
          <a:chExt cx="0" cy="0"/>
        </a:xfrm>
      </p:grpSpPr>
      <p:sp>
        <p:nvSpPr>
          <p:cNvPr id="229" name="Google Shape;229;p67"/>
          <p:cNvSpPr txBox="1"/>
          <p:nvPr>
            <p:ph type="title"/>
          </p:nvPr>
        </p:nvSpPr>
        <p:spPr>
          <a:xfrm>
            <a:off x="5027762" y="1468315"/>
            <a:ext cx="3319800" cy="1086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0" name="Google Shape;230;p67"/>
          <p:cNvSpPr txBox="1"/>
          <p:nvPr>
            <p:ph idx="1" type="subTitle"/>
          </p:nvPr>
        </p:nvSpPr>
        <p:spPr>
          <a:xfrm>
            <a:off x="5027562" y="2600165"/>
            <a:ext cx="3320100" cy="131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Char char="●"/>
              <a:defRPr sz="1600"/>
            </a:lvl1pPr>
            <a:lvl2pPr lvl="1" algn="l">
              <a:lnSpc>
                <a:spcPct val="115000"/>
              </a:lnSpc>
              <a:spcBef>
                <a:spcPts val="0"/>
              </a:spcBef>
              <a:spcAft>
                <a:spcPts val="0"/>
              </a:spcAft>
              <a:buSzPts val="1400"/>
              <a:buChar char="○"/>
              <a:defRPr/>
            </a:lvl2pPr>
            <a:lvl3pPr lvl="2" algn="l">
              <a:lnSpc>
                <a:spcPct val="115000"/>
              </a:lnSpc>
              <a:spcBef>
                <a:spcPts val="0"/>
              </a:spcBef>
              <a:spcAft>
                <a:spcPts val="0"/>
              </a:spcAft>
              <a:buSzPts val="1400"/>
              <a:buChar char="■"/>
              <a:defRPr/>
            </a:lvl3pPr>
            <a:lvl4pPr lvl="3" algn="l">
              <a:lnSpc>
                <a:spcPct val="115000"/>
              </a:lnSpc>
              <a:spcBef>
                <a:spcPts val="0"/>
              </a:spcBef>
              <a:spcAft>
                <a:spcPts val="0"/>
              </a:spcAft>
              <a:buSzPts val="1400"/>
              <a:buChar char="●"/>
              <a:defRPr/>
            </a:lvl4pPr>
            <a:lvl5pPr lvl="4" algn="l">
              <a:lnSpc>
                <a:spcPct val="115000"/>
              </a:lnSpc>
              <a:spcBef>
                <a:spcPts val="0"/>
              </a:spcBef>
              <a:spcAft>
                <a:spcPts val="0"/>
              </a:spcAft>
              <a:buSzPts val="1400"/>
              <a:buChar char="○"/>
              <a:defRPr/>
            </a:lvl5pPr>
            <a:lvl6pPr lvl="5" algn="l">
              <a:lnSpc>
                <a:spcPct val="115000"/>
              </a:lnSpc>
              <a:spcBef>
                <a:spcPts val="0"/>
              </a:spcBef>
              <a:spcAft>
                <a:spcPts val="0"/>
              </a:spcAft>
              <a:buSzPts val="1400"/>
              <a:buChar char="■"/>
              <a:defRPr/>
            </a:lvl6pPr>
            <a:lvl7pPr lvl="6" algn="l">
              <a:lnSpc>
                <a:spcPct val="115000"/>
              </a:lnSpc>
              <a:spcBef>
                <a:spcPts val="0"/>
              </a:spcBef>
              <a:spcAft>
                <a:spcPts val="0"/>
              </a:spcAft>
              <a:buSzPts val="1400"/>
              <a:buChar char="●"/>
              <a:defRPr/>
            </a:lvl7pPr>
            <a:lvl8pPr lvl="7" algn="l">
              <a:lnSpc>
                <a:spcPct val="115000"/>
              </a:lnSpc>
              <a:spcBef>
                <a:spcPts val="0"/>
              </a:spcBef>
              <a:spcAft>
                <a:spcPts val="0"/>
              </a:spcAft>
              <a:buSzPts val="1400"/>
              <a:buChar char="○"/>
              <a:defRPr/>
            </a:lvl8pPr>
            <a:lvl9pPr lvl="8" algn="l">
              <a:lnSpc>
                <a:spcPct val="115000"/>
              </a:lnSpc>
              <a:spcBef>
                <a:spcPts val="0"/>
              </a:spcBef>
              <a:spcAft>
                <a:spcPts val="0"/>
              </a:spcAft>
              <a:buSzPts val="1400"/>
              <a:buChar char="■"/>
              <a:defRPr/>
            </a:lvl9pPr>
          </a:lstStyle>
          <a:p/>
        </p:txBody>
      </p:sp>
      <p:pic>
        <p:nvPicPr>
          <p:cNvPr id="231" name="Google Shape;231;p67"/>
          <p:cNvPicPr preferRelativeResize="0"/>
          <p:nvPr/>
        </p:nvPicPr>
        <p:blipFill rotWithShape="1">
          <a:blip r:embed="rId2">
            <a:alphaModFix/>
          </a:blip>
          <a:srcRect b="0" l="0" r="0" t="0"/>
          <a:stretch/>
        </p:blipFill>
        <p:spPr>
          <a:xfrm rot="-5400000">
            <a:off x="6485695" y="0"/>
            <a:ext cx="2658305" cy="2658305"/>
          </a:xfrm>
          <a:prstGeom prst="rect">
            <a:avLst/>
          </a:prstGeom>
          <a:noFill/>
          <a:ln>
            <a:noFill/>
          </a:ln>
        </p:spPr>
      </p:pic>
      <p:pic>
        <p:nvPicPr>
          <p:cNvPr id="232" name="Google Shape;232;p67"/>
          <p:cNvPicPr preferRelativeResize="0"/>
          <p:nvPr/>
        </p:nvPicPr>
        <p:blipFill rotWithShape="1">
          <a:blip r:embed="rId2">
            <a:alphaModFix/>
          </a:blip>
          <a:srcRect b="0" l="0" r="0" t="0"/>
          <a:stretch/>
        </p:blipFill>
        <p:spPr>
          <a:xfrm rot="10800000">
            <a:off x="0" y="0"/>
            <a:ext cx="2658305" cy="265830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2">
    <p:spTree>
      <p:nvGrpSpPr>
        <p:cNvPr id="233" name="Shape 233"/>
        <p:cNvGrpSpPr/>
        <p:nvPr/>
      </p:nvGrpSpPr>
      <p:grpSpPr>
        <a:xfrm>
          <a:off x="0" y="0"/>
          <a:ext cx="0" cy="0"/>
          <a:chOff x="0" y="0"/>
          <a:chExt cx="0" cy="0"/>
        </a:xfrm>
      </p:grpSpPr>
      <p:pic>
        <p:nvPicPr>
          <p:cNvPr id="234" name="Google Shape;234;p6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35" name="Google Shape;235;p68"/>
          <p:cNvSpPr txBox="1"/>
          <p:nvPr>
            <p:ph idx="1" type="subTitle"/>
          </p:nvPr>
        </p:nvSpPr>
        <p:spPr>
          <a:xfrm>
            <a:off x="892075" y="3313500"/>
            <a:ext cx="1667400" cy="40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u="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6" name="Google Shape;236;p68"/>
          <p:cNvSpPr txBox="1"/>
          <p:nvPr>
            <p:ph idx="2" type="subTitle"/>
          </p:nvPr>
        </p:nvSpPr>
        <p:spPr>
          <a:xfrm>
            <a:off x="1000827" y="2858330"/>
            <a:ext cx="1449900" cy="40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Rakkas"/>
              <a:buNone/>
              <a:defRPr sz="2400" u="none">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9pPr>
          </a:lstStyle>
          <a:p/>
        </p:txBody>
      </p:sp>
      <p:sp>
        <p:nvSpPr>
          <p:cNvPr id="237" name="Google Shape;237;p68"/>
          <p:cNvSpPr txBox="1"/>
          <p:nvPr>
            <p:ph idx="3" type="subTitle"/>
          </p:nvPr>
        </p:nvSpPr>
        <p:spPr>
          <a:xfrm>
            <a:off x="2792900" y="3313500"/>
            <a:ext cx="1667400" cy="40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u="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8" name="Google Shape;238;p68"/>
          <p:cNvSpPr txBox="1"/>
          <p:nvPr>
            <p:ph idx="4" type="subTitle"/>
          </p:nvPr>
        </p:nvSpPr>
        <p:spPr>
          <a:xfrm>
            <a:off x="2901651" y="2858330"/>
            <a:ext cx="1449900" cy="40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Rakkas"/>
              <a:buNone/>
              <a:defRPr sz="2400" u="none">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9pPr>
          </a:lstStyle>
          <a:p/>
        </p:txBody>
      </p:sp>
      <p:sp>
        <p:nvSpPr>
          <p:cNvPr id="239" name="Google Shape;239;p68"/>
          <p:cNvSpPr txBox="1"/>
          <p:nvPr>
            <p:ph idx="5" type="subTitle"/>
          </p:nvPr>
        </p:nvSpPr>
        <p:spPr>
          <a:xfrm>
            <a:off x="4691700" y="3313500"/>
            <a:ext cx="1667400" cy="40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u="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0" name="Google Shape;240;p68"/>
          <p:cNvSpPr txBox="1"/>
          <p:nvPr>
            <p:ph idx="6" type="subTitle"/>
          </p:nvPr>
        </p:nvSpPr>
        <p:spPr>
          <a:xfrm>
            <a:off x="4800476" y="2858330"/>
            <a:ext cx="1449900" cy="40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Rakkas"/>
              <a:buNone/>
              <a:defRPr sz="2400" u="none">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9pPr>
          </a:lstStyle>
          <a:p/>
        </p:txBody>
      </p:sp>
      <p:sp>
        <p:nvSpPr>
          <p:cNvPr id="241" name="Google Shape;241;p68"/>
          <p:cNvSpPr txBox="1"/>
          <p:nvPr>
            <p:ph idx="7" type="subTitle"/>
          </p:nvPr>
        </p:nvSpPr>
        <p:spPr>
          <a:xfrm>
            <a:off x="6590550" y="3313500"/>
            <a:ext cx="1667400" cy="40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u="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2" name="Google Shape;242;p68"/>
          <p:cNvSpPr txBox="1"/>
          <p:nvPr>
            <p:ph idx="8" type="subTitle"/>
          </p:nvPr>
        </p:nvSpPr>
        <p:spPr>
          <a:xfrm>
            <a:off x="6699300" y="2858330"/>
            <a:ext cx="1449900" cy="40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Rakkas"/>
              <a:buNone/>
              <a:defRPr sz="2400" u="none">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2400"/>
              <a:buFont typeface="Rakkas"/>
              <a:buNone/>
              <a:defRPr sz="2400">
                <a:solidFill>
                  <a:schemeClr val="dk1"/>
                </a:solidFill>
                <a:latin typeface="Rakkas"/>
                <a:ea typeface="Rakkas"/>
                <a:cs typeface="Rakkas"/>
                <a:sym typeface="Rakkas"/>
              </a:defRPr>
            </a:lvl9pPr>
          </a:lstStyle>
          <a:p/>
        </p:txBody>
      </p:sp>
      <p:sp>
        <p:nvSpPr>
          <p:cNvPr id="243" name="Google Shape;243;p68"/>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44" name="Google Shape;244;p68"/>
          <p:cNvSpPr/>
          <p:nvPr/>
        </p:nvSpPr>
        <p:spPr>
          <a:xfrm rot="-5400000">
            <a:off x="1221430" y="392208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68"/>
          <p:cNvSpPr/>
          <p:nvPr/>
        </p:nvSpPr>
        <p:spPr>
          <a:xfrm flipH="1" rot="5400000">
            <a:off x="2888855" y="392208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68"/>
          <p:cNvSpPr/>
          <p:nvPr/>
        </p:nvSpPr>
        <p:spPr>
          <a:xfrm rot="-5400000">
            <a:off x="6021780" y="392208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68"/>
          <p:cNvSpPr/>
          <p:nvPr/>
        </p:nvSpPr>
        <p:spPr>
          <a:xfrm flipH="1" rot="5400000">
            <a:off x="7689205" y="392208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3">
    <p:bg>
      <p:bgPr>
        <a:solidFill>
          <a:schemeClr val="lt1"/>
        </a:solidFill>
      </p:bgPr>
    </p:bg>
    <p:spTree>
      <p:nvGrpSpPr>
        <p:cNvPr id="248" name="Shape 248"/>
        <p:cNvGrpSpPr/>
        <p:nvPr/>
      </p:nvGrpSpPr>
      <p:grpSpPr>
        <a:xfrm>
          <a:off x="0" y="0"/>
          <a:ext cx="0" cy="0"/>
          <a:chOff x="0" y="0"/>
          <a:chExt cx="0" cy="0"/>
        </a:xfrm>
      </p:grpSpPr>
      <p:sp>
        <p:nvSpPr>
          <p:cNvPr id="249" name="Google Shape;249;p69"/>
          <p:cNvSpPr txBox="1"/>
          <p:nvPr>
            <p:ph type="title"/>
          </p:nvPr>
        </p:nvSpPr>
        <p:spPr>
          <a:xfrm>
            <a:off x="1475351" y="1371675"/>
            <a:ext cx="529200" cy="560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800"/>
              <a:buNone/>
              <a:defRPr sz="4400"/>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50" name="Google Shape;250;p69"/>
          <p:cNvSpPr txBox="1"/>
          <p:nvPr>
            <p:ph idx="2" type="title"/>
          </p:nvPr>
        </p:nvSpPr>
        <p:spPr>
          <a:xfrm>
            <a:off x="2183295" y="1561004"/>
            <a:ext cx="2126700" cy="48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1400"/>
              <a:buFont typeface="Alegreya Sans"/>
              <a:buNone/>
              <a:defRPr sz="1500">
                <a:solidFill>
                  <a:schemeClr val="dk2"/>
                </a:solidFill>
                <a:latin typeface="Alegreya Sans"/>
                <a:ea typeface="Alegreya Sans"/>
                <a:cs typeface="Alegreya Sans"/>
                <a:sym typeface="Alegreya Sans"/>
              </a:defRPr>
            </a:lvl1pPr>
            <a:lvl2pPr lvl="1"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2pPr>
            <a:lvl3pPr lvl="2"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3pPr>
            <a:lvl4pPr lvl="3"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4pPr>
            <a:lvl5pPr lvl="4"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5pPr>
            <a:lvl6pPr lvl="5"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6pPr>
            <a:lvl7pPr lvl="6"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7pPr>
            <a:lvl8pPr lvl="7"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8pPr>
            <a:lvl9pPr lvl="8"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9pPr>
          </a:lstStyle>
          <a:p/>
        </p:txBody>
      </p:sp>
      <p:sp>
        <p:nvSpPr>
          <p:cNvPr id="251" name="Google Shape;251;p69"/>
          <p:cNvSpPr txBox="1"/>
          <p:nvPr>
            <p:ph idx="3" type="title"/>
          </p:nvPr>
        </p:nvSpPr>
        <p:spPr>
          <a:xfrm>
            <a:off x="2183291" y="1232141"/>
            <a:ext cx="2126700" cy="27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6"/>
              </a:buClr>
              <a:buSzPts val="1800"/>
              <a:buNone/>
              <a:defRPr sz="2400"/>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sz="1800">
                <a:solidFill>
                  <a:schemeClr val="accent6"/>
                </a:solidFill>
              </a:defRPr>
            </a:lvl4pPr>
            <a:lvl5pPr lvl="4" algn="l">
              <a:lnSpc>
                <a:spcPct val="100000"/>
              </a:lnSpc>
              <a:spcBef>
                <a:spcPts val="0"/>
              </a:spcBef>
              <a:spcAft>
                <a:spcPts val="0"/>
              </a:spcAft>
              <a:buClr>
                <a:schemeClr val="accent6"/>
              </a:buClr>
              <a:buSzPts val="1800"/>
              <a:buNone/>
              <a:defRPr b="1" sz="1800">
                <a:solidFill>
                  <a:schemeClr val="accent6"/>
                </a:solidFill>
              </a:defRPr>
            </a:lvl5pPr>
            <a:lvl6pPr lvl="5" algn="l">
              <a:lnSpc>
                <a:spcPct val="100000"/>
              </a:lnSpc>
              <a:spcBef>
                <a:spcPts val="0"/>
              </a:spcBef>
              <a:spcAft>
                <a:spcPts val="0"/>
              </a:spcAft>
              <a:buClr>
                <a:schemeClr val="accent6"/>
              </a:buClr>
              <a:buSzPts val="1800"/>
              <a:buNone/>
              <a:defRPr b="1" sz="1800">
                <a:solidFill>
                  <a:schemeClr val="accent6"/>
                </a:solidFill>
              </a:defRPr>
            </a:lvl6pPr>
            <a:lvl7pPr lvl="6" algn="l">
              <a:lnSpc>
                <a:spcPct val="100000"/>
              </a:lnSpc>
              <a:spcBef>
                <a:spcPts val="0"/>
              </a:spcBef>
              <a:spcAft>
                <a:spcPts val="0"/>
              </a:spcAft>
              <a:buClr>
                <a:schemeClr val="accent6"/>
              </a:buClr>
              <a:buSzPts val="1800"/>
              <a:buNone/>
              <a:defRPr b="1" sz="1800">
                <a:solidFill>
                  <a:schemeClr val="accent6"/>
                </a:solidFill>
              </a:defRPr>
            </a:lvl7pPr>
            <a:lvl8pPr lvl="7" algn="l">
              <a:lnSpc>
                <a:spcPct val="100000"/>
              </a:lnSpc>
              <a:spcBef>
                <a:spcPts val="0"/>
              </a:spcBef>
              <a:spcAft>
                <a:spcPts val="0"/>
              </a:spcAft>
              <a:buClr>
                <a:schemeClr val="accent6"/>
              </a:buClr>
              <a:buSzPts val="1800"/>
              <a:buNone/>
              <a:defRPr b="1" sz="1800">
                <a:solidFill>
                  <a:schemeClr val="accent6"/>
                </a:solidFill>
              </a:defRPr>
            </a:lvl8pPr>
            <a:lvl9pPr lvl="8" algn="l">
              <a:lnSpc>
                <a:spcPct val="100000"/>
              </a:lnSpc>
              <a:spcBef>
                <a:spcPts val="0"/>
              </a:spcBef>
              <a:spcAft>
                <a:spcPts val="0"/>
              </a:spcAft>
              <a:buClr>
                <a:schemeClr val="accent6"/>
              </a:buClr>
              <a:buSzPts val="1800"/>
              <a:buNone/>
              <a:defRPr b="1" sz="1800">
                <a:solidFill>
                  <a:schemeClr val="accent6"/>
                </a:solidFill>
              </a:defRPr>
            </a:lvl9pPr>
          </a:lstStyle>
          <a:p/>
        </p:txBody>
      </p:sp>
      <p:sp>
        <p:nvSpPr>
          <p:cNvPr id="252" name="Google Shape;252;p69"/>
          <p:cNvSpPr txBox="1"/>
          <p:nvPr>
            <p:ph idx="4" type="title"/>
          </p:nvPr>
        </p:nvSpPr>
        <p:spPr>
          <a:xfrm>
            <a:off x="1475351" y="2564572"/>
            <a:ext cx="529200" cy="560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800"/>
              <a:buNone/>
              <a:defRPr sz="4400">
                <a:solidFill>
                  <a:schemeClr val="lt2"/>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53" name="Google Shape;253;p69"/>
          <p:cNvSpPr txBox="1"/>
          <p:nvPr>
            <p:ph idx="5" type="title"/>
          </p:nvPr>
        </p:nvSpPr>
        <p:spPr>
          <a:xfrm>
            <a:off x="2183295" y="2783966"/>
            <a:ext cx="2126700" cy="48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1400"/>
              <a:buFont typeface="Alegreya Sans"/>
              <a:buNone/>
              <a:defRPr sz="1500">
                <a:solidFill>
                  <a:schemeClr val="dk2"/>
                </a:solidFill>
                <a:latin typeface="Alegreya Sans"/>
                <a:ea typeface="Alegreya Sans"/>
                <a:cs typeface="Alegreya Sans"/>
                <a:sym typeface="Alegreya Sans"/>
              </a:defRPr>
            </a:lvl1pPr>
            <a:lvl2pPr lvl="1"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2pPr>
            <a:lvl3pPr lvl="2"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3pPr>
            <a:lvl4pPr lvl="3"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4pPr>
            <a:lvl5pPr lvl="4"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5pPr>
            <a:lvl6pPr lvl="5"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6pPr>
            <a:lvl7pPr lvl="6"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7pPr>
            <a:lvl8pPr lvl="7"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8pPr>
            <a:lvl9pPr lvl="8"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9pPr>
          </a:lstStyle>
          <a:p/>
        </p:txBody>
      </p:sp>
      <p:sp>
        <p:nvSpPr>
          <p:cNvPr id="254" name="Google Shape;254;p69"/>
          <p:cNvSpPr txBox="1"/>
          <p:nvPr>
            <p:ph idx="6" type="title"/>
          </p:nvPr>
        </p:nvSpPr>
        <p:spPr>
          <a:xfrm>
            <a:off x="2183291" y="2455116"/>
            <a:ext cx="2126700" cy="27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6"/>
              </a:buClr>
              <a:buSzPts val="1800"/>
              <a:buNone/>
              <a:defRPr sz="2400"/>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sz="1800">
                <a:solidFill>
                  <a:schemeClr val="accent6"/>
                </a:solidFill>
              </a:defRPr>
            </a:lvl4pPr>
            <a:lvl5pPr lvl="4" algn="l">
              <a:lnSpc>
                <a:spcPct val="100000"/>
              </a:lnSpc>
              <a:spcBef>
                <a:spcPts val="0"/>
              </a:spcBef>
              <a:spcAft>
                <a:spcPts val="0"/>
              </a:spcAft>
              <a:buClr>
                <a:schemeClr val="accent6"/>
              </a:buClr>
              <a:buSzPts val="1800"/>
              <a:buNone/>
              <a:defRPr b="1" sz="1800">
                <a:solidFill>
                  <a:schemeClr val="accent6"/>
                </a:solidFill>
              </a:defRPr>
            </a:lvl5pPr>
            <a:lvl6pPr lvl="5" algn="l">
              <a:lnSpc>
                <a:spcPct val="100000"/>
              </a:lnSpc>
              <a:spcBef>
                <a:spcPts val="0"/>
              </a:spcBef>
              <a:spcAft>
                <a:spcPts val="0"/>
              </a:spcAft>
              <a:buClr>
                <a:schemeClr val="accent6"/>
              </a:buClr>
              <a:buSzPts val="1800"/>
              <a:buNone/>
              <a:defRPr b="1" sz="1800">
                <a:solidFill>
                  <a:schemeClr val="accent6"/>
                </a:solidFill>
              </a:defRPr>
            </a:lvl6pPr>
            <a:lvl7pPr lvl="6" algn="l">
              <a:lnSpc>
                <a:spcPct val="100000"/>
              </a:lnSpc>
              <a:spcBef>
                <a:spcPts val="0"/>
              </a:spcBef>
              <a:spcAft>
                <a:spcPts val="0"/>
              </a:spcAft>
              <a:buClr>
                <a:schemeClr val="accent6"/>
              </a:buClr>
              <a:buSzPts val="1800"/>
              <a:buNone/>
              <a:defRPr b="1" sz="1800">
                <a:solidFill>
                  <a:schemeClr val="accent6"/>
                </a:solidFill>
              </a:defRPr>
            </a:lvl7pPr>
            <a:lvl8pPr lvl="7" algn="l">
              <a:lnSpc>
                <a:spcPct val="100000"/>
              </a:lnSpc>
              <a:spcBef>
                <a:spcPts val="0"/>
              </a:spcBef>
              <a:spcAft>
                <a:spcPts val="0"/>
              </a:spcAft>
              <a:buClr>
                <a:schemeClr val="accent6"/>
              </a:buClr>
              <a:buSzPts val="1800"/>
              <a:buNone/>
              <a:defRPr b="1" sz="1800">
                <a:solidFill>
                  <a:schemeClr val="accent6"/>
                </a:solidFill>
              </a:defRPr>
            </a:lvl8pPr>
            <a:lvl9pPr lvl="8" algn="l">
              <a:lnSpc>
                <a:spcPct val="100000"/>
              </a:lnSpc>
              <a:spcBef>
                <a:spcPts val="0"/>
              </a:spcBef>
              <a:spcAft>
                <a:spcPts val="0"/>
              </a:spcAft>
              <a:buClr>
                <a:schemeClr val="accent6"/>
              </a:buClr>
              <a:buSzPts val="1800"/>
              <a:buNone/>
              <a:defRPr b="1" sz="1800">
                <a:solidFill>
                  <a:schemeClr val="accent6"/>
                </a:solidFill>
              </a:defRPr>
            </a:lvl9pPr>
          </a:lstStyle>
          <a:p/>
        </p:txBody>
      </p:sp>
      <p:sp>
        <p:nvSpPr>
          <p:cNvPr id="255" name="Google Shape;255;p69"/>
          <p:cNvSpPr txBox="1"/>
          <p:nvPr>
            <p:ph idx="7" type="title"/>
          </p:nvPr>
        </p:nvSpPr>
        <p:spPr>
          <a:xfrm>
            <a:off x="1475351" y="3757474"/>
            <a:ext cx="529200" cy="560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800"/>
              <a:buNone/>
              <a:defRPr sz="4400"/>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56" name="Google Shape;256;p69"/>
          <p:cNvSpPr txBox="1"/>
          <p:nvPr>
            <p:ph idx="8" type="title"/>
          </p:nvPr>
        </p:nvSpPr>
        <p:spPr>
          <a:xfrm>
            <a:off x="2183295" y="4006879"/>
            <a:ext cx="2126700" cy="48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1400"/>
              <a:buFont typeface="Alegreya Sans"/>
              <a:buNone/>
              <a:defRPr sz="1500">
                <a:solidFill>
                  <a:schemeClr val="dk2"/>
                </a:solidFill>
                <a:latin typeface="Alegreya Sans"/>
                <a:ea typeface="Alegreya Sans"/>
                <a:cs typeface="Alegreya Sans"/>
                <a:sym typeface="Alegreya Sans"/>
              </a:defRPr>
            </a:lvl1pPr>
            <a:lvl2pPr lvl="1"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2pPr>
            <a:lvl3pPr lvl="2"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3pPr>
            <a:lvl4pPr lvl="3"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4pPr>
            <a:lvl5pPr lvl="4"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5pPr>
            <a:lvl6pPr lvl="5"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6pPr>
            <a:lvl7pPr lvl="6"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7pPr>
            <a:lvl8pPr lvl="7"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8pPr>
            <a:lvl9pPr lvl="8"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9pPr>
          </a:lstStyle>
          <a:p/>
        </p:txBody>
      </p:sp>
      <p:sp>
        <p:nvSpPr>
          <p:cNvPr id="257" name="Google Shape;257;p69"/>
          <p:cNvSpPr txBox="1"/>
          <p:nvPr>
            <p:ph idx="9" type="title"/>
          </p:nvPr>
        </p:nvSpPr>
        <p:spPr>
          <a:xfrm>
            <a:off x="2183291" y="3678091"/>
            <a:ext cx="2126700" cy="27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6"/>
              </a:buClr>
              <a:buSzPts val="1800"/>
              <a:buNone/>
              <a:defRPr sz="2400"/>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sz="1800">
                <a:solidFill>
                  <a:schemeClr val="accent6"/>
                </a:solidFill>
              </a:defRPr>
            </a:lvl4pPr>
            <a:lvl5pPr lvl="4" algn="l">
              <a:lnSpc>
                <a:spcPct val="100000"/>
              </a:lnSpc>
              <a:spcBef>
                <a:spcPts val="0"/>
              </a:spcBef>
              <a:spcAft>
                <a:spcPts val="0"/>
              </a:spcAft>
              <a:buClr>
                <a:schemeClr val="accent6"/>
              </a:buClr>
              <a:buSzPts val="1800"/>
              <a:buNone/>
              <a:defRPr b="1" sz="1800">
                <a:solidFill>
                  <a:schemeClr val="accent6"/>
                </a:solidFill>
              </a:defRPr>
            </a:lvl5pPr>
            <a:lvl6pPr lvl="5" algn="l">
              <a:lnSpc>
                <a:spcPct val="100000"/>
              </a:lnSpc>
              <a:spcBef>
                <a:spcPts val="0"/>
              </a:spcBef>
              <a:spcAft>
                <a:spcPts val="0"/>
              </a:spcAft>
              <a:buClr>
                <a:schemeClr val="accent6"/>
              </a:buClr>
              <a:buSzPts val="1800"/>
              <a:buNone/>
              <a:defRPr b="1" sz="1800">
                <a:solidFill>
                  <a:schemeClr val="accent6"/>
                </a:solidFill>
              </a:defRPr>
            </a:lvl6pPr>
            <a:lvl7pPr lvl="6" algn="l">
              <a:lnSpc>
                <a:spcPct val="100000"/>
              </a:lnSpc>
              <a:spcBef>
                <a:spcPts val="0"/>
              </a:spcBef>
              <a:spcAft>
                <a:spcPts val="0"/>
              </a:spcAft>
              <a:buClr>
                <a:schemeClr val="accent6"/>
              </a:buClr>
              <a:buSzPts val="1800"/>
              <a:buNone/>
              <a:defRPr b="1" sz="1800">
                <a:solidFill>
                  <a:schemeClr val="accent6"/>
                </a:solidFill>
              </a:defRPr>
            </a:lvl7pPr>
            <a:lvl8pPr lvl="7" algn="l">
              <a:lnSpc>
                <a:spcPct val="100000"/>
              </a:lnSpc>
              <a:spcBef>
                <a:spcPts val="0"/>
              </a:spcBef>
              <a:spcAft>
                <a:spcPts val="0"/>
              </a:spcAft>
              <a:buClr>
                <a:schemeClr val="accent6"/>
              </a:buClr>
              <a:buSzPts val="1800"/>
              <a:buNone/>
              <a:defRPr b="1" sz="1800">
                <a:solidFill>
                  <a:schemeClr val="accent6"/>
                </a:solidFill>
              </a:defRPr>
            </a:lvl8pPr>
            <a:lvl9pPr lvl="8" algn="l">
              <a:lnSpc>
                <a:spcPct val="100000"/>
              </a:lnSpc>
              <a:spcBef>
                <a:spcPts val="0"/>
              </a:spcBef>
              <a:spcAft>
                <a:spcPts val="0"/>
              </a:spcAft>
              <a:buClr>
                <a:schemeClr val="accent6"/>
              </a:buClr>
              <a:buSzPts val="1800"/>
              <a:buNone/>
              <a:defRPr b="1" sz="1800">
                <a:solidFill>
                  <a:schemeClr val="accent6"/>
                </a:solidFill>
              </a:defRPr>
            </a:lvl9pPr>
          </a:lstStyle>
          <a:p/>
        </p:txBody>
      </p:sp>
      <p:sp>
        <p:nvSpPr>
          <p:cNvPr id="258" name="Google Shape;258;p69"/>
          <p:cNvSpPr txBox="1"/>
          <p:nvPr>
            <p:ph idx="13" type="title"/>
          </p:nvPr>
        </p:nvSpPr>
        <p:spPr>
          <a:xfrm>
            <a:off x="5052175" y="1371675"/>
            <a:ext cx="478200" cy="560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800"/>
              <a:buNone/>
              <a:defRPr sz="4400">
                <a:solidFill>
                  <a:schemeClr val="lt2"/>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59" name="Google Shape;259;p69"/>
          <p:cNvSpPr txBox="1"/>
          <p:nvPr>
            <p:ph idx="14" type="title"/>
          </p:nvPr>
        </p:nvSpPr>
        <p:spPr>
          <a:xfrm>
            <a:off x="5754068" y="1561004"/>
            <a:ext cx="2126700" cy="48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1400"/>
              <a:buFont typeface="Alegreya Sans"/>
              <a:buNone/>
              <a:defRPr sz="1500">
                <a:solidFill>
                  <a:schemeClr val="dk2"/>
                </a:solidFill>
                <a:latin typeface="Alegreya Sans"/>
                <a:ea typeface="Alegreya Sans"/>
                <a:cs typeface="Alegreya Sans"/>
                <a:sym typeface="Alegreya Sans"/>
              </a:defRPr>
            </a:lvl1pPr>
            <a:lvl2pPr lvl="1"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2pPr>
            <a:lvl3pPr lvl="2"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3pPr>
            <a:lvl4pPr lvl="3"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4pPr>
            <a:lvl5pPr lvl="4"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5pPr>
            <a:lvl6pPr lvl="5"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6pPr>
            <a:lvl7pPr lvl="6"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7pPr>
            <a:lvl8pPr lvl="7"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8pPr>
            <a:lvl9pPr lvl="8"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9pPr>
          </a:lstStyle>
          <a:p/>
        </p:txBody>
      </p:sp>
      <p:sp>
        <p:nvSpPr>
          <p:cNvPr id="260" name="Google Shape;260;p69"/>
          <p:cNvSpPr txBox="1"/>
          <p:nvPr>
            <p:ph idx="15" type="title"/>
          </p:nvPr>
        </p:nvSpPr>
        <p:spPr>
          <a:xfrm>
            <a:off x="5754079" y="1232141"/>
            <a:ext cx="2126700" cy="27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6"/>
              </a:buClr>
              <a:buSzPts val="1800"/>
              <a:buNone/>
              <a:defRPr sz="2400"/>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sz="1800">
                <a:solidFill>
                  <a:schemeClr val="accent6"/>
                </a:solidFill>
              </a:defRPr>
            </a:lvl4pPr>
            <a:lvl5pPr lvl="4" algn="l">
              <a:lnSpc>
                <a:spcPct val="100000"/>
              </a:lnSpc>
              <a:spcBef>
                <a:spcPts val="0"/>
              </a:spcBef>
              <a:spcAft>
                <a:spcPts val="0"/>
              </a:spcAft>
              <a:buClr>
                <a:schemeClr val="accent6"/>
              </a:buClr>
              <a:buSzPts val="1800"/>
              <a:buNone/>
              <a:defRPr b="1" sz="1800">
                <a:solidFill>
                  <a:schemeClr val="accent6"/>
                </a:solidFill>
              </a:defRPr>
            </a:lvl5pPr>
            <a:lvl6pPr lvl="5" algn="l">
              <a:lnSpc>
                <a:spcPct val="100000"/>
              </a:lnSpc>
              <a:spcBef>
                <a:spcPts val="0"/>
              </a:spcBef>
              <a:spcAft>
                <a:spcPts val="0"/>
              </a:spcAft>
              <a:buClr>
                <a:schemeClr val="accent6"/>
              </a:buClr>
              <a:buSzPts val="1800"/>
              <a:buNone/>
              <a:defRPr b="1" sz="1800">
                <a:solidFill>
                  <a:schemeClr val="accent6"/>
                </a:solidFill>
              </a:defRPr>
            </a:lvl6pPr>
            <a:lvl7pPr lvl="6" algn="l">
              <a:lnSpc>
                <a:spcPct val="100000"/>
              </a:lnSpc>
              <a:spcBef>
                <a:spcPts val="0"/>
              </a:spcBef>
              <a:spcAft>
                <a:spcPts val="0"/>
              </a:spcAft>
              <a:buClr>
                <a:schemeClr val="accent6"/>
              </a:buClr>
              <a:buSzPts val="1800"/>
              <a:buNone/>
              <a:defRPr b="1" sz="1800">
                <a:solidFill>
                  <a:schemeClr val="accent6"/>
                </a:solidFill>
              </a:defRPr>
            </a:lvl7pPr>
            <a:lvl8pPr lvl="7" algn="l">
              <a:lnSpc>
                <a:spcPct val="100000"/>
              </a:lnSpc>
              <a:spcBef>
                <a:spcPts val="0"/>
              </a:spcBef>
              <a:spcAft>
                <a:spcPts val="0"/>
              </a:spcAft>
              <a:buClr>
                <a:schemeClr val="accent6"/>
              </a:buClr>
              <a:buSzPts val="1800"/>
              <a:buNone/>
              <a:defRPr b="1" sz="1800">
                <a:solidFill>
                  <a:schemeClr val="accent6"/>
                </a:solidFill>
              </a:defRPr>
            </a:lvl8pPr>
            <a:lvl9pPr lvl="8" algn="l">
              <a:lnSpc>
                <a:spcPct val="100000"/>
              </a:lnSpc>
              <a:spcBef>
                <a:spcPts val="0"/>
              </a:spcBef>
              <a:spcAft>
                <a:spcPts val="0"/>
              </a:spcAft>
              <a:buClr>
                <a:schemeClr val="accent6"/>
              </a:buClr>
              <a:buSzPts val="1800"/>
              <a:buNone/>
              <a:defRPr b="1" sz="1800">
                <a:solidFill>
                  <a:schemeClr val="accent6"/>
                </a:solidFill>
              </a:defRPr>
            </a:lvl9pPr>
          </a:lstStyle>
          <a:p/>
        </p:txBody>
      </p:sp>
      <p:sp>
        <p:nvSpPr>
          <p:cNvPr id="261" name="Google Shape;261;p69"/>
          <p:cNvSpPr txBox="1"/>
          <p:nvPr>
            <p:ph idx="16" type="title"/>
          </p:nvPr>
        </p:nvSpPr>
        <p:spPr>
          <a:xfrm>
            <a:off x="5052175" y="2564577"/>
            <a:ext cx="478200" cy="560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800"/>
              <a:buNone/>
              <a:defRPr sz="4400"/>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62" name="Google Shape;262;p69"/>
          <p:cNvSpPr txBox="1"/>
          <p:nvPr>
            <p:ph idx="17" type="title"/>
          </p:nvPr>
        </p:nvSpPr>
        <p:spPr>
          <a:xfrm>
            <a:off x="5754068" y="2783967"/>
            <a:ext cx="2126700" cy="48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1400"/>
              <a:buFont typeface="Alegreya Sans"/>
              <a:buNone/>
              <a:defRPr sz="1500">
                <a:solidFill>
                  <a:schemeClr val="dk2"/>
                </a:solidFill>
                <a:latin typeface="Alegreya Sans"/>
                <a:ea typeface="Alegreya Sans"/>
                <a:cs typeface="Alegreya Sans"/>
                <a:sym typeface="Alegreya Sans"/>
              </a:defRPr>
            </a:lvl1pPr>
            <a:lvl2pPr lvl="1"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2pPr>
            <a:lvl3pPr lvl="2"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3pPr>
            <a:lvl4pPr lvl="3"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4pPr>
            <a:lvl5pPr lvl="4"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5pPr>
            <a:lvl6pPr lvl="5"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6pPr>
            <a:lvl7pPr lvl="6"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7pPr>
            <a:lvl8pPr lvl="7"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8pPr>
            <a:lvl9pPr lvl="8"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9pPr>
          </a:lstStyle>
          <a:p/>
        </p:txBody>
      </p:sp>
      <p:sp>
        <p:nvSpPr>
          <p:cNvPr id="263" name="Google Shape;263;p69"/>
          <p:cNvSpPr txBox="1"/>
          <p:nvPr>
            <p:ph idx="18" type="title"/>
          </p:nvPr>
        </p:nvSpPr>
        <p:spPr>
          <a:xfrm>
            <a:off x="5754079" y="2455116"/>
            <a:ext cx="2126700" cy="27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6"/>
              </a:buClr>
              <a:buSzPts val="1800"/>
              <a:buNone/>
              <a:defRPr sz="2400"/>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sz="1800">
                <a:solidFill>
                  <a:schemeClr val="accent6"/>
                </a:solidFill>
              </a:defRPr>
            </a:lvl4pPr>
            <a:lvl5pPr lvl="4" algn="l">
              <a:lnSpc>
                <a:spcPct val="100000"/>
              </a:lnSpc>
              <a:spcBef>
                <a:spcPts val="0"/>
              </a:spcBef>
              <a:spcAft>
                <a:spcPts val="0"/>
              </a:spcAft>
              <a:buClr>
                <a:schemeClr val="accent6"/>
              </a:buClr>
              <a:buSzPts val="1800"/>
              <a:buNone/>
              <a:defRPr b="1" sz="1800">
                <a:solidFill>
                  <a:schemeClr val="accent6"/>
                </a:solidFill>
              </a:defRPr>
            </a:lvl5pPr>
            <a:lvl6pPr lvl="5" algn="l">
              <a:lnSpc>
                <a:spcPct val="100000"/>
              </a:lnSpc>
              <a:spcBef>
                <a:spcPts val="0"/>
              </a:spcBef>
              <a:spcAft>
                <a:spcPts val="0"/>
              </a:spcAft>
              <a:buClr>
                <a:schemeClr val="accent6"/>
              </a:buClr>
              <a:buSzPts val="1800"/>
              <a:buNone/>
              <a:defRPr b="1" sz="1800">
                <a:solidFill>
                  <a:schemeClr val="accent6"/>
                </a:solidFill>
              </a:defRPr>
            </a:lvl6pPr>
            <a:lvl7pPr lvl="6" algn="l">
              <a:lnSpc>
                <a:spcPct val="100000"/>
              </a:lnSpc>
              <a:spcBef>
                <a:spcPts val="0"/>
              </a:spcBef>
              <a:spcAft>
                <a:spcPts val="0"/>
              </a:spcAft>
              <a:buClr>
                <a:schemeClr val="accent6"/>
              </a:buClr>
              <a:buSzPts val="1800"/>
              <a:buNone/>
              <a:defRPr b="1" sz="1800">
                <a:solidFill>
                  <a:schemeClr val="accent6"/>
                </a:solidFill>
              </a:defRPr>
            </a:lvl7pPr>
            <a:lvl8pPr lvl="7" algn="l">
              <a:lnSpc>
                <a:spcPct val="100000"/>
              </a:lnSpc>
              <a:spcBef>
                <a:spcPts val="0"/>
              </a:spcBef>
              <a:spcAft>
                <a:spcPts val="0"/>
              </a:spcAft>
              <a:buClr>
                <a:schemeClr val="accent6"/>
              </a:buClr>
              <a:buSzPts val="1800"/>
              <a:buNone/>
              <a:defRPr b="1" sz="1800">
                <a:solidFill>
                  <a:schemeClr val="accent6"/>
                </a:solidFill>
              </a:defRPr>
            </a:lvl8pPr>
            <a:lvl9pPr lvl="8" algn="l">
              <a:lnSpc>
                <a:spcPct val="100000"/>
              </a:lnSpc>
              <a:spcBef>
                <a:spcPts val="0"/>
              </a:spcBef>
              <a:spcAft>
                <a:spcPts val="0"/>
              </a:spcAft>
              <a:buClr>
                <a:schemeClr val="accent6"/>
              </a:buClr>
              <a:buSzPts val="1800"/>
              <a:buNone/>
              <a:defRPr b="1" sz="1800">
                <a:solidFill>
                  <a:schemeClr val="accent6"/>
                </a:solidFill>
              </a:defRPr>
            </a:lvl9pPr>
          </a:lstStyle>
          <a:p/>
        </p:txBody>
      </p:sp>
      <p:sp>
        <p:nvSpPr>
          <p:cNvPr id="264" name="Google Shape;264;p69"/>
          <p:cNvSpPr txBox="1"/>
          <p:nvPr>
            <p:ph idx="19" type="title"/>
          </p:nvPr>
        </p:nvSpPr>
        <p:spPr>
          <a:xfrm>
            <a:off x="5052175" y="3757475"/>
            <a:ext cx="478200" cy="560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800"/>
              <a:buNone/>
              <a:defRPr sz="4400">
                <a:solidFill>
                  <a:schemeClr val="lt2"/>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65" name="Google Shape;265;p69"/>
          <p:cNvSpPr txBox="1"/>
          <p:nvPr>
            <p:ph idx="20" type="title"/>
          </p:nvPr>
        </p:nvSpPr>
        <p:spPr>
          <a:xfrm>
            <a:off x="5754068" y="4006879"/>
            <a:ext cx="2126700" cy="48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1400"/>
              <a:buFont typeface="Alegreya Sans"/>
              <a:buNone/>
              <a:defRPr sz="1500">
                <a:solidFill>
                  <a:schemeClr val="dk2"/>
                </a:solidFill>
                <a:latin typeface="Alegreya Sans"/>
                <a:ea typeface="Alegreya Sans"/>
                <a:cs typeface="Alegreya Sans"/>
                <a:sym typeface="Alegreya Sans"/>
              </a:defRPr>
            </a:lvl1pPr>
            <a:lvl2pPr lvl="1"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2pPr>
            <a:lvl3pPr lvl="2"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3pPr>
            <a:lvl4pPr lvl="3"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4pPr>
            <a:lvl5pPr lvl="4"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5pPr>
            <a:lvl6pPr lvl="5"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6pPr>
            <a:lvl7pPr lvl="6"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7pPr>
            <a:lvl8pPr lvl="7"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8pPr>
            <a:lvl9pPr lvl="8" algn="l">
              <a:lnSpc>
                <a:spcPct val="100000"/>
              </a:lnSpc>
              <a:spcBef>
                <a:spcPts val="0"/>
              </a:spcBef>
              <a:spcAft>
                <a:spcPts val="0"/>
              </a:spcAft>
              <a:buClr>
                <a:schemeClr val="dk2"/>
              </a:buClr>
              <a:buSzPts val="1400"/>
              <a:buFont typeface="Alegreya Sans"/>
              <a:buNone/>
              <a:defRPr sz="1400">
                <a:solidFill>
                  <a:schemeClr val="dk2"/>
                </a:solidFill>
                <a:latin typeface="Alegreya Sans"/>
                <a:ea typeface="Alegreya Sans"/>
                <a:cs typeface="Alegreya Sans"/>
                <a:sym typeface="Alegreya Sans"/>
              </a:defRPr>
            </a:lvl9pPr>
          </a:lstStyle>
          <a:p/>
        </p:txBody>
      </p:sp>
      <p:sp>
        <p:nvSpPr>
          <p:cNvPr id="266" name="Google Shape;266;p69"/>
          <p:cNvSpPr txBox="1"/>
          <p:nvPr>
            <p:ph idx="21" type="title"/>
          </p:nvPr>
        </p:nvSpPr>
        <p:spPr>
          <a:xfrm>
            <a:off x="5754079" y="3678091"/>
            <a:ext cx="2126700" cy="27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6"/>
              </a:buClr>
              <a:buSzPts val="1800"/>
              <a:buNone/>
              <a:defRPr sz="2400"/>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sz="1800">
                <a:solidFill>
                  <a:schemeClr val="accent6"/>
                </a:solidFill>
              </a:defRPr>
            </a:lvl4pPr>
            <a:lvl5pPr lvl="4" algn="l">
              <a:lnSpc>
                <a:spcPct val="100000"/>
              </a:lnSpc>
              <a:spcBef>
                <a:spcPts val="0"/>
              </a:spcBef>
              <a:spcAft>
                <a:spcPts val="0"/>
              </a:spcAft>
              <a:buClr>
                <a:schemeClr val="accent6"/>
              </a:buClr>
              <a:buSzPts val="1800"/>
              <a:buNone/>
              <a:defRPr b="1" sz="1800">
                <a:solidFill>
                  <a:schemeClr val="accent6"/>
                </a:solidFill>
              </a:defRPr>
            </a:lvl5pPr>
            <a:lvl6pPr lvl="5" algn="l">
              <a:lnSpc>
                <a:spcPct val="100000"/>
              </a:lnSpc>
              <a:spcBef>
                <a:spcPts val="0"/>
              </a:spcBef>
              <a:spcAft>
                <a:spcPts val="0"/>
              </a:spcAft>
              <a:buClr>
                <a:schemeClr val="accent6"/>
              </a:buClr>
              <a:buSzPts val="1800"/>
              <a:buNone/>
              <a:defRPr b="1" sz="1800">
                <a:solidFill>
                  <a:schemeClr val="accent6"/>
                </a:solidFill>
              </a:defRPr>
            </a:lvl6pPr>
            <a:lvl7pPr lvl="6" algn="l">
              <a:lnSpc>
                <a:spcPct val="100000"/>
              </a:lnSpc>
              <a:spcBef>
                <a:spcPts val="0"/>
              </a:spcBef>
              <a:spcAft>
                <a:spcPts val="0"/>
              </a:spcAft>
              <a:buClr>
                <a:schemeClr val="accent6"/>
              </a:buClr>
              <a:buSzPts val="1800"/>
              <a:buNone/>
              <a:defRPr b="1" sz="1800">
                <a:solidFill>
                  <a:schemeClr val="accent6"/>
                </a:solidFill>
              </a:defRPr>
            </a:lvl7pPr>
            <a:lvl8pPr lvl="7" algn="l">
              <a:lnSpc>
                <a:spcPct val="100000"/>
              </a:lnSpc>
              <a:spcBef>
                <a:spcPts val="0"/>
              </a:spcBef>
              <a:spcAft>
                <a:spcPts val="0"/>
              </a:spcAft>
              <a:buClr>
                <a:schemeClr val="accent6"/>
              </a:buClr>
              <a:buSzPts val="1800"/>
              <a:buNone/>
              <a:defRPr b="1" sz="1800">
                <a:solidFill>
                  <a:schemeClr val="accent6"/>
                </a:solidFill>
              </a:defRPr>
            </a:lvl8pPr>
            <a:lvl9pPr lvl="8" algn="l">
              <a:lnSpc>
                <a:spcPct val="100000"/>
              </a:lnSpc>
              <a:spcBef>
                <a:spcPts val="0"/>
              </a:spcBef>
              <a:spcAft>
                <a:spcPts val="0"/>
              </a:spcAft>
              <a:buClr>
                <a:schemeClr val="accent6"/>
              </a:buClr>
              <a:buSzPts val="1800"/>
              <a:buNone/>
              <a:defRPr b="1" sz="1800">
                <a:solidFill>
                  <a:schemeClr val="accent6"/>
                </a:solidFill>
              </a:defRPr>
            </a:lvl9pPr>
          </a:lstStyle>
          <a:p/>
        </p:txBody>
      </p:sp>
      <p:sp>
        <p:nvSpPr>
          <p:cNvPr id="267" name="Google Shape;267;p69"/>
          <p:cNvSpPr txBox="1"/>
          <p:nvPr>
            <p:ph idx="22"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68" name="Google Shape;268;p69"/>
          <p:cNvSpPr/>
          <p:nvPr/>
        </p:nvSpPr>
        <p:spPr>
          <a:xfrm rot="-5400000">
            <a:off x="-374809" y="158027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69"/>
          <p:cNvSpPr/>
          <p:nvPr/>
        </p:nvSpPr>
        <p:spPr>
          <a:xfrm rot="5400000">
            <a:off x="-374809" y="3329857"/>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69"/>
          <p:cNvSpPr/>
          <p:nvPr/>
        </p:nvSpPr>
        <p:spPr>
          <a:xfrm flipH="1" rot="5400000">
            <a:off x="7922591" y="158027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69"/>
          <p:cNvSpPr/>
          <p:nvPr/>
        </p:nvSpPr>
        <p:spPr>
          <a:xfrm flipH="1" rot="-5400000">
            <a:off x="7922591" y="3329857"/>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272" name="Shape 272"/>
        <p:cNvGrpSpPr/>
        <p:nvPr/>
      </p:nvGrpSpPr>
      <p:grpSpPr>
        <a:xfrm>
          <a:off x="0" y="0"/>
          <a:ext cx="0" cy="0"/>
          <a:chOff x="0" y="0"/>
          <a:chExt cx="0" cy="0"/>
        </a:xfrm>
      </p:grpSpPr>
      <p:sp>
        <p:nvSpPr>
          <p:cNvPr id="273" name="Google Shape;273;p70"/>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74" name="Google Shape;274;p70"/>
          <p:cNvSpPr/>
          <p:nvPr/>
        </p:nvSpPr>
        <p:spPr>
          <a:xfrm flipH="1" rot="10800000">
            <a:off x="7007784" y="459493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70"/>
          <p:cNvSpPr/>
          <p:nvPr/>
        </p:nvSpPr>
        <p:spPr>
          <a:xfrm flipH="1" rot="10800000">
            <a:off x="8604007" y="2998720"/>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6" name="Google Shape;276;p70"/>
          <p:cNvGrpSpPr/>
          <p:nvPr/>
        </p:nvGrpSpPr>
        <p:grpSpPr>
          <a:xfrm rot="5400000">
            <a:off x="390866" y="2882026"/>
            <a:ext cx="1829603" cy="1829594"/>
            <a:chOff x="727197" y="2765340"/>
            <a:chExt cx="1829603" cy="1829594"/>
          </a:xfrm>
        </p:grpSpPr>
        <p:sp>
          <p:nvSpPr>
            <p:cNvPr id="277" name="Google Shape;277;p70"/>
            <p:cNvSpPr/>
            <p:nvPr/>
          </p:nvSpPr>
          <p:spPr>
            <a:xfrm flipH="1" rot="10800000">
              <a:off x="727197" y="436155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70"/>
            <p:cNvSpPr/>
            <p:nvPr/>
          </p:nvSpPr>
          <p:spPr>
            <a:xfrm flipH="1" rot="10800000">
              <a:off x="2323420" y="2765340"/>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48" name="Shape 48"/>
        <p:cNvGrpSpPr/>
        <p:nvPr/>
      </p:nvGrpSpPr>
      <p:grpSpPr>
        <a:xfrm>
          <a:off x="0" y="0"/>
          <a:ext cx="0" cy="0"/>
          <a:chOff x="0" y="0"/>
          <a:chExt cx="0" cy="0"/>
        </a:xfrm>
      </p:grpSpPr>
      <p:sp>
        <p:nvSpPr>
          <p:cNvPr id="49" name="Google Shape;49;p53"/>
          <p:cNvSpPr txBox="1"/>
          <p:nvPr>
            <p:ph type="title"/>
          </p:nvPr>
        </p:nvSpPr>
        <p:spPr>
          <a:xfrm>
            <a:off x="2203603" y="1346378"/>
            <a:ext cx="848700" cy="46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000">
                <a:solidFill>
                  <a:schemeClr val="accen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50" name="Google Shape;50;p53"/>
          <p:cNvSpPr txBox="1"/>
          <p:nvPr>
            <p:ph idx="1" type="subTitle"/>
          </p:nvPr>
        </p:nvSpPr>
        <p:spPr>
          <a:xfrm>
            <a:off x="781175" y="2338844"/>
            <a:ext cx="3672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u="none"/>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1" name="Google Shape;51;p53"/>
          <p:cNvSpPr txBox="1"/>
          <p:nvPr>
            <p:ph idx="2" type="subTitle"/>
          </p:nvPr>
        </p:nvSpPr>
        <p:spPr>
          <a:xfrm>
            <a:off x="781165" y="2028614"/>
            <a:ext cx="3672000" cy="292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Blinker SemiBold"/>
              <a:buNone/>
              <a:defRPr sz="2000" u="none">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2pPr>
            <a:lvl3pPr lvl="2"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3pPr>
            <a:lvl4pPr lvl="3"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4pPr>
            <a:lvl5pPr lvl="4"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5pPr>
            <a:lvl6pPr lvl="5"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6pPr>
            <a:lvl7pPr lvl="6"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7pPr>
            <a:lvl8pPr lvl="7"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8pPr>
            <a:lvl9pPr lvl="8"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9pPr>
          </a:lstStyle>
          <a:p/>
        </p:txBody>
      </p:sp>
      <p:sp>
        <p:nvSpPr>
          <p:cNvPr id="52" name="Google Shape;52;p53"/>
          <p:cNvSpPr txBox="1"/>
          <p:nvPr>
            <p:ph idx="3" type="title"/>
          </p:nvPr>
        </p:nvSpPr>
        <p:spPr>
          <a:xfrm>
            <a:off x="6084813" y="1346378"/>
            <a:ext cx="848700" cy="46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000">
                <a:solidFill>
                  <a:schemeClr val="accen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53" name="Google Shape;53;p53"/>
          <p:cNvSpPr txBox="1"/>
          <p:nvPr>
            <p:ph idx="4" type="subTitle"/>
          </p:nvPr>
        </p:nvSpPr>
        <p:spPr>
          <a:xfrm>
            <a:off x="4673175" y="2338844"/>
            <a:ext cx="3672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u="none"/>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4" name="Google Shape;54;p53"/>
          <p:cNvSpPr txBox="1"/>
          <p:nvPr>
            <p:ph idx="5" type="subTitle"/>
          </p:nvPr>
        </p:nvSpPr>
        <p:spPr>
          <a:xfrm>
            <a:off x="4673163" y="2028614"/>
            <a:ext cx="3672000" cy="292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Blinker SemiBold"/>
              <a:buNone/>
              <a:defRPr sz="2000" u="none">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2pPr>
            <a:lvl3pPr lvl="2"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3pPr>
            <a:lvl4pPr lvl="3"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4pPr>
            <a:lvl5pPr lvl="4"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5pPr>
            <a:lvl6pPr lvl="5"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6pPr>
            <a:lvl7pPr lvl="6"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7pPr>
            <a:lvl8pPr lvl="7"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8pPr>
            <a:lvl9pPr lvl="8" algn="ctr">
              <a:lnSpc>
                <a:spcPct val="100000"/>
              </a:lnSpc>
              <a:spcBef>
                <a:spcPts val="0"/>
              </a:spcBef>
              <a:spcAft>
                <a:spcPts val="0"/>
              </a:spcAft>
              <a:buClr>
                <a:schemeClr val="dk1"/>
              </a:buClr>
              <a:buSzPts val="2100"/>
              <a:buFont typeface="Blinker SemiBold"/>
              <a:buNone/>
              <a:defRPr sz="2100">
                <a:solidFill>
                  <a:schemeClr val="dk1"/>
                </a:solidFill>
                <a:latin typeface="Blinker SemiBold"/>
                <a:ea typeface="Blinker SemiBold"/>
                <a:cs typeface="Blinker SemiBold"/>
                <a:sym typeface="Blinker SemiBold"/>
              </a:defRPr>
            </a:lvl9pPr>
          </a:lstStyle>
          <a:p/>
        </p:txBody>
      </p:sp>
      <p:sp>
        <p:nvSpPr>
          <p:cNvPr id="55" name="Google Shape;55;p53"/>
          <p:cNvSpPr txBox="1"/>
          <p:nvPr>
            <p:ph idx="6" type="title"/>
          </p:nvPr>
        </p:nvSpPr>
        <p:spPr>
          <a:xfrm>
            <a:off x="2217066" y="3101299"/>
            <a:ext cx="848700" cy="46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000">
                <a:solidFill>
                  <a:schemeClr val="accen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56" name="Google Shape;56;p53"/>
          <p:cNvSpPr txBox="1"/>
          <p:nvPr>
            <p:ph idx="7" type="subTitle"/>
          </p:nvPr>
        </p:nvSpPr>
        <p:spPr>
          <a:xfrm>
            <a:off x="781175" y="4075944"/>
            <a:ext cx="3672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u="none"/>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7" name="Google Shape;57;p53"/>
          <p:cNvSpPr txBox="1"/>
          <p:nvPr>
            <p:ph idx="8" type="subTitle"/>
          </p:nvPr>
        </p:nvSpPr>
        <p:spPr>
          <a:xfrm>
            <a:off x="781222" y="3767799"/>
            <a:ext cx="3672000" cy="292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Rakkas"/>
              <a:buNone/>
              <a:defRPr sz="2000" u="none">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9pPr>
          </a:lstStyle>
          <a:p/>
        </p:txBody>
      </p:sp>
      <p:sp>
        <p:nvSpPr>
          <p:cNvPr id="58" name="Google Shape;58;p53"/>
          <p:cNvSpPr txBox="1"/>
          <p:nvPr>
            <p:ph idx="9" type="title"/>
          </p:nvPr>
        </p:nvSpPr>
        <p:spPr>
          <a:xfrm>
            <a:off x="6084813" y="3101299"/>
            <a:ext cx="848700" cy="46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000">
                <a:solidFill>
                  <a:schemeClr val="accen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59" name="Google Shape;59;p53"/>
          <p:cNvSpPr txBox="1"/>
          <p:nvPr>
            <p:ph idx="13" type="subTitle"/>
          </p:nvPr>
        </p:nvSpPr>
        <p:spPr>
          <a:xfrm>
            <a:off x="4673175" y="4075944"/>
            <a:ext cx="3672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u="none"/>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60" name="Google Shape;60;p53"/>
          <p:cNvSpPr txBox="1"/>
          <p:nvPr>
            <p:ph idx="14" type="subTitle"/>
          </p:nvPr>
        </p:nvSpPr>
        <p:spPr>
          <a:xfrm>
            <a:off x="4690825" y="3767791"/>
            <a:ext cx="3672000" cy="292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100"/>
              <a:buFont typeface="Rakkas"/>
              <a:buNone/>
              <a:defRPr sz="2000" u="none">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2100"/>
              <a:buFont typeface="Rakkas"/>
              <a:buNone/>
              <a:defRPr sz="2100">
                <a:solidFill>
                  <a:schemeClr val="dk1"/>
                </a:solidFill>
                <a:latin typeface="Rakkas"/>
                <a:ea typeface="Rakkas"/>
                <a:cs typeface="Rakkas"/>
                <a:sym typeface="Rakkas"/>
              </a:defRPr>
            </a:lvl9pPr>
          </a:lstStyle>
          <a:p/>
        </p:txBody>
      </p:sp>
      <p:sp>
        <p:nvSpPr>
          <p:cNvPr id="61" name="Google Shape;61;p53"/>
          <p:cNvSpPr txBox="1"/>
          <p:nvPr>
            <p:ph idx="15"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62" name="Google Shape;62;p53"/>
          <p:cNvSpPr/>
          <p:nvPr/>
        </p:nvSpPr>
        <p:spPr>
          <a:xfrm>
            <a:off x="4643577" y="46077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3"/>
          <p:cNvSpPr/>
          <p:nvPr/>
        </p:nvSpPr>
        <p:spPr>
          <a:xfrm flipH="1">
            <a:off x="2898927" y="46077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3"/>
          <p:cNvSpPr/>
          <p:nvPr/>
        </p:nvSpPr>
        <p:spPr>
          <a:xfrm>
            <a:off x="540004" y="63575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53"/>
          <p:cNvSpPr/>
          <p:nvPr/>
        </p:nvSpPr>
        <p:spPr>
          <a:xfrm flipH="1">
            <a:off x="7007779" y="63575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
  <p:cSld name="CUSTOM_11_1_1">
    <p:bg>
      <p:bgPr>
        <a:solidFill>
          <a:schemeClr val="lt1"/>
        </a:solidFill>
      </p:bgPr>
    </p:bg>
    <p:spTree>
      <p:nvGrpSpPr>
        <p:cNvPr id="279" name="Shape 279"/>
        <p:cNvGrpSpPr/>
        <p:nvPr/>
      </p:nvGrpSpPr>
      <p:grpSpPr>
        <a:xfrm>
          <a:off x="0" y="0"/>
          <a:ext cx="0" cy="0"/>
          <a:chOff x="0" y="0"/>
          <a:chExt cx="0" cy="0"/>
        </a:xfrm>
      </p:grpSpPr>
      <p:sp>
        <p:nvSpPr>
          <p:cNvPr id="280" name="Google Shape;280;p71"/>
          <p:cNvSpPr txBox="1"/>
          <p:nvPr>
            <p:ph idx="1" type="subTitle"/>
          </p:nvPr>
        </p:nvSpPr>
        <p:spPr>
          <a:xfrm flipH="1">
            <a:off x="1060788" y="3628603"/>
            <a:ext cx="1895700" cy="775800"/>
          </a:xfrm>
          <a:prstGeom prst="rect">
            <a:avLst/>
          </a:prstGeom>
          <a:noFill/>
          <a:ln>
            <a:noFill/>
          </a:ln>
        </p:spPr>
        <p:txBody>
          <a:bodyPr anchorCtr="0" anchor="ctr" bIns="91425" lIns="91425" spcFirstLastPara="1" rIns="91425" wrap="square" tIns="91425">
            <a:noAutofit/>
          </a:bodyPr>
          <a:lstStyle>
            <a:lvl1pPr lvl="0" marR="36591" algn="r">
              <a:lnSpc>
                <a:spcPct val="100000"/>
              </a:lnSpc>
              <a:spcBef>
                <a:spcPts val="0"/>
              </a:spcBef>
              <a:spcAft>
                <a:spcPts val="0"/>
              </a:spcAft>
              <a:buSzPts val="1400"/>
              <a:buNone/>
              <a:defRPr sz="1600"/>
            </a:lvl1pPr>
            <a:lvl2pPr lvl="1" marR="36591" algn="r">
              <a:lnSpc>
                <a:spcPct val="100000"/>
              </a:lnSpc>
              <a:spcBef>
                <a:spcPts val="0"/>
              </a:spcBef>
              <a:spcAft>
                <a:spcPts val="0"/>
              </a:spcAft>
              <a:buSzPts val="1400"/>
              <a:buNone/>
              <a:defRPr sz="1600"/>
            </a:lvl2pPr>
            <a:lvl3pPr lvl="2" marR="36591" algn="r">
              <a:lnSpc>
                <a:spcPct val="100000"/>
              </a:lnSpc>
              <a:spcBef>
                <a:spcPts val="0"/>
              </a:spcBef>
              <a:spcAft>
                <a:spcPts val="0"/>
              </a:spcAft>
              <a:buSzPts val="1400"/>
              <a:buNone/>
              <a:defRPr sz="1600"/>
            </a:lvl3pPr>
            <a:lvl4pPr lvl="3" marR="36591" algn="r">
              <a:lnSpc>
                <a:spcPct val="100000"/>
              </a:lnSpc>
              <a:spcBef>
                <a:spcPts val="0"/>
              </a:spcBef>
              <a:spcAft>
                <a:spcPts val="0"/>
              </a:spcAft>
              <a:buSzPts val="1400"/>
              <a:buNone/>
              <a:defRPr sz="1600"/>
            </a:lvl4pPr>
            <a:lvl5pPr lvl="4" marR="36591" algn="r">
              <a:lnSpc>
                <a:spcPct val="100000"/>
              </a:lnSpc>
              <a:spcBef>
                <a:spcPts val="0"/>
              </a:spcBef>
              <a:spcAft>
                <a:spcPts val="0"/>
              </a:spcAft>
              <a:buSzPts val="1400"/>
              <a:buNone/>
              <a:defRPr sz="1600"/>
            </a:lvl5pPr>
            <a:lvl6pPr lvl="5" marR="36591" algn="r">
              <a:lnSpc>
                <a:spcPct val="100000"/>
              </a:lnSpc>
              <a:spcBef>
                <a:spcPts val="0"/>
              </a:spcBef>
              <a:spcAft>
                <a:spcPts val="0"/>
              </a:spcAft>
              <a:buSzPts val="1400"/>
              <a:buNone/>
              <a:defRPr sz="1600"/>
            </a:lvl6pPr>
            <a:lvl7pPr lvl="6" marR="36591" algn="r">
              <a:lnSpc>
                <a:spcPct val="100000"/>
              </a:lnSpc>
              <a:spcBef>
                <a:spcPts val="0"/>
              </a:spcBef>
              <a:spcAft>
                <a:spcPts val="0"/>
              </a:spcAft>
              <a:buSzPts val="1400"/>
              <a:buNone/>
              <a:defRPr sz="1600"/>
            </a:lvl7pPr>
            <a:lvl8pPr lvl="7" marR="36591" algn="r">
              <a:lnSpc>
                <a:spcPct val="100000"/>
              </a:lnSpc>
              <a:spcBef>
                <a:spcPts val="0"/>
              </a:spcBef>
              <a:spcAft>
                <a:spcPts val="0"/>
              </a:spcAft>
              <a:buSzPts val="1400"/>
              <a:buNone/>
              <a:defRPr sz="1600"/>
            </a:lvl8pPr>
            <a:lvl9pPr lvl="8" marR="36591" algn="r">
              <a:lnSpc>
                <a:spcPct val="100000"/>
              </a:lnSpc>
              <a:spcBef>
                <a:spcPts val="0"/>
              </a:spcBef>
              <a:spcAft>
                <a:spcPts val="0"/>
              </a:spcAft>
              <a:buSzPts val="1400"/>
              <a:buNone/>
              <a:defRPr sz="1600"/>
            </a:lvl9pPr>
          </a:lstStyle>
          <a:p/>
        </p:txBody>
      </p:sp>
      <p:sp>
        <p:nvSpPr>
          <p:cNvPr id="281" name="Google Shape;281;p71"/>
          <p:cNvSpPr txBox="1"/>
          <p:nvPr>
            <p:ph idx="2" type="subTitle"/>
          </p:nvPr>
        </p:nvSpPr>
        <p:spPr>
          <a:xfrm flipH="1">
            <a:off x="1060713" y="1966053"/>
            <a:ext cx="1895700" cy="775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sz="1600"/>
            </a:lvl2pPr>
            <a:lvl3pPr lvl="2" algn="r">
              <a:lnSpc>
                <a:spcPct val="100000"/>
              </a:lnSpc>
              <a:spcBef>
                <a:spcPts val="0"/>
              </a:spcBef>
              <a:spcAft>
                <a:spcPts val="0"/>
              </a:spcAft>
              <a:buSzPts val="1400"/>
              <a:buNone/>
              <a:defRPr sz="1600"/>
            </a:lvl3pPr>
            <a:lvl4pPr lvl="3" algn="r">
              <a:lnSpc>
                <a:spcPct val="100000"/>
              </a:lnSpc>
              <a:spcBef>
                <a:spcPts val="0"/>
              </a:spcBef>
              <a:spcAft>
                <a:spcPts val="0"/>
              </a:spcAft>
              <a:buSzPts val="1400"/>
              <a:buNone/>
              <a:defRPr sz="1600"/>
            </a:lvl4pPr>
            <a:lvl5pPr lvl="4" algn="r">
              <a:lnSpc>
                <a:spcPct val="100000"/>
              </a:lnSpc>
              <a:spcBef>
                <a:spcPts val="0"/>
              </a:spcBef>
              <a:spcAft>
                <a:spcPts val="0"/>
              </a:spcAft>
              <a:buSzPts val="1400"/>
              <a:buNone/>
              <a:defRPr sz="1600"/>
            </a:lvl5pPr>
            <a:lvl6pPr lvl="5" algn="r">
              <a:lnSpc>
                <a:spcPct val="100000"/>
              </a:lnSpc>
              <a:spcBef>
                <a:spcPts val="0"/>
              </a:spcBef>
              <a:spcAft>
                <a:spcPts val="0"/>
              </a:spcAft>
              <a:buSzPts val="1400"/>
              <a:buNone/>
              <a:defRPr sz="1600"/>
            </a:lvl6pPr>
            <a:lvl7pPr lvl="6" algn="r">
              <a:lnSpc>
                <a:spcPct val="100000"/>
              </a:lnSpc>
              <a:spcBef>
                <a:spcPts val="0"/>
              </a:spcBef>
              <a:spcAft>
                <a:spcPts val="0"/>
              </a:spcAft>
              <a:buSzPts val="1400"/>
              <a:buNone/>
              <a:defRPr sz="1600"/>
            </a:lvl7pPr>
            <a:lvl8pPr lvl="7" algn="r">
              <a:lnSpc>
                <a:spcPct val="100000"/>
              </a:lnSpc>
              <a:spcBef>
                <a:spcPts val="0"/>
              </a:spcBef>
              <a:spcAft>
                <a:spcPts val="0"/>
              </a:spcAft>
              <a:buSzPts val="1400"/>
              <a:buNone/>
              <a:defRPr sz="1600"/>
            </a:lvl8pPr>
            <a:lvl9pPr lvl="8" algn="r">
              <a:lnSpc>
                <a:spcPct val="100000"/>
              </a:lnSpc>
              <a:spcBef>
                <a:spcPts val="0"/>
              </a:spcBef>
              <a:spcAft>
                <a:spcPts val="0"/>
              </a:spcAft>
              <a:buSzPts val="1400"/>
              <a:buNone/>
              <a:defRPr sz="1600"/>
            </a:lvl9pPr>
          </a:lstStyle>
          <a:p/>
        </p:txBody>
      </p:sp>
      <p:sp>
        <p:nvSpPr>
          <p:cNvPr id="282" name="Google Shape;282;p71"/>
          <p:cNvSpPr txBox="1"/>
          <p:nvPr>
            <p:ph idx="3" type="subTitle"/>
          </p:nvPr>
        </p:nvSpPr>
        <p:spPr>
          <a:xfrm>
            <a:off x="6187563" y="1966053"/>
            <a:ext cx="1895700" cy="775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600"/>
            </a:lvl1pPr>
            <a:lvl2pPr lvl="1" marR="0" algn="l">
              <a:lnSpc>
                <a:spcPct val="100000"/>
              </a:lnSpc>
              <a:spcBef>
                <a:spcPts val="0"/>
              </a:spcBef>
              <a:spcAft>
                <a:spcPts val="0"/>
              </a:spcAft>
              <a:buSzPts val="1400"/>
              <a:buNone/>
              <a:defRPr sz="1600"/>
            </a:lvl2pPr>
            <a:lvl3pPr lvl="2" marR="0" algn="l">
              <a:lnSpc>
                <a:spcPct val="100000"/>
              </a:lnSpc>
              <a:spcBef>
                <a:spcPts val="0"/>
              </a:spcBef>
              <a:spcAft>
                <a:spcPts val="0"/>
              </a:spcAft>
              <a:buSzPts val="1400"/>
              <a:buNone/>
              <a:defRPr sz="1600"/>
            </a:lvl3pPr>
            <a:lvl4pPr lvl="3" marR="0" algn="l">
              <a:lnSpc>
                <a:spcPct val="100000"/>
              </a:lnSpc>
              <a:spcBef>
                <a:spcPts val="0"/>
              </a:spcBef>
              <a:spcAft>
                <a:spcPts val="0"/>
              </a:spcAft>
              <a:buSzPts val="1400"/>
              <a:buNone/>
              <a:defRPr sz="1600"/>
            </a:lvl4pPr>
            <a:lvl5pPr lvl="4" marR="0" algn="l">
              <a:lnSpc>
                <a:spcPct val="100000"/>
              </a:lnSpc>
              <a:spcBef>
                <a:spcPts val="0"/>
              </a:spcBef>
              <a:spcAft>
                <a:spcPts val="0"/>
              </a:spcAft>
              <a:buSzPts val="1400"/>
              <a:buNone/>
              <a:defRPr sz="1600"/>
            </a:lvl5pPr>
            <a:lvl6pPr lvl="5" marR="0" algn="l">
              <a:lnSpc>
                <a:spcPct val="100000"/>
              </a:lnSpc>
              <a:spcBef>
                <a:spcPts val="0"/>
              </a:spcBef>
              <a:spcAft>
                <a:spcPts val="0"/>
              </a:spcAft>
              <a:buSzPts val="1400"/>
              <a:buNone/>
              <a:defRPr sz="1600"/>
            </a:lvl6pPr>
            <a:lvl7pPr lvl="6" marR="0" algn="l">
              <a:lnSpc>
                <a:spcPct val="100000"/>
              </a:lnSpc>
              <a:spcBef>
                <a:spcPts val="0"/>
              </a:spcBef>
              <a:spcAft>
                <a:spcPts val="0"/>
              </a:spcAft>
              <a:buSzPts val="1400"/>
              <a:buNone/>
              <a:defRPr sz="1600"/>
            </a:lvl7pPr>
            <a:lvl8pPr lvl="7" marR="0" algn="l">
              <a:lnSpc>
                <a:spcPct val="100000"/>
              </a:lnSpc>
              <a:spcBef>
                <a:spcPts val="0"/>
              </a:spcBef>
              <a:spcAft>
                <a:spcPts val="0"/>
              </a:spcAft>
              <a:buSzPts val="1400"/>
              <a:buNone/>
              <a:defRPr sz="1600"/>
            </a:lvl8pPr>
            <a:lvl9pPr lvl="8" marR="0" algn="l">
              <a:lnSpc>
                <a:spcPct val="100000"/>
              </a:lnSpc>
              <a:spcBef>
                <a:spcPts val="0"/>
              </a:spcBef>
              <a:spcAft>
                <a:spcPts val="0"/>
              </a:spcAft>
              <a:buSzPts val="1400"/>
              <a:buNone/>
              <a:defRPr sz="1600"/>
            </a:lvl9pPr>
          </a:lstStyle>
          <a:p/>
        </p:txBody>
      </p:sp>
      <p:sp>
        <p:nvSpPr>
          <p:cNvPr id="283" name="Google Shape;283;p71"/>
          <p:cNvSpPr txBox="1"/>
          <p:nvPr>
            <p:ph idx="4" type="subTitle"/>
          </p:nvPr>
        </p:nvSpPr>
        <p:spPr>
          <a:xfrm>
            <a:off x="6187588" y="3628602"/>
            <a:ext cx="1895700" cy="775800"/>
          </a:xfrm>
          <a:prstGeom prst="rect">
            <a:avLst/>
          </a:prstGeom>
          <a:noFill/>
          <a:ln>
            <a:noFill/>
          </a:ln>
        </p:spPr>
        <p:txBody>
          <a:bodyPr anchorCtr="0" anchor="ctr" bIns="91425" lIns="91425" spcFirstLastPara="1" rIns="91425" wrap="square" tIns="91425">
            <a:noAutofit/>
          </a:bodyPr>
          <a:lstStyle>
            <a:lvl1pPr lvl="0" marR="13050" algn="l">
              <a:lnSpc>
                <a:spcPct val="100000"/>
              </a:lnSpc>
              <a:spcBef>
                <a:spcPts val="0"/>
              </a:spcBef>
              <a:spcAft>
                <a:spcPts val="0"/>
              </a:spcAft>
              <a:buSzPts val="1400"/>
              <a:buNone/>
              <a:defRPr sz="1600"/>
            </a:lvl1pPr>
            <a:lvl2pPr lvl="1" marR="13050" algn="l">
              <a:lnSpc>
                <a:spcPct val="100000"/>
              </a:lnSpc>
              <a:spcBef>
                <a:spcPts val="0"/>
              </a:spcBef>
              <a:spcAft>
                <a:spcPts val="0"/>
              </a:spcAft>
              <a:buSzPts val="1400"/>
              <a:buNone/>
              <a:defRPr sz="1600"/>
            </a:lvl2pPr>
            <a:lvl3pPr lvl="2" marR="13050" algn="l">
              <a:lnSpc>
                <a:spcPct val="100000"/>
              </a:lnSpc>
              <a:spcBef>
                <a:spcPts val="0"/>
              </a:spcBef>
              <a:spcAft>
                <a:spcPts val="0"/>
              </a:spcAft>
              <a:buSzPts val="1400"/>
              <a:buNone/>
              <a:defRPr sz="1600"/>
            </a:lvl3pPr>
            <a:lvl4pPr lvl="3" marR="13050" algn="l">
              <a:lnSpc>
                <a:spcPct val="100000"/>
              </a:lnSpc>
              <a:spcBef>
                <a:spcPts val="0"/>
              </a:spcBef>
              <a:spcAft>
                <a:spcPts val="0"/>
              </a:spcAft>
              <a:buSzPts val="1400"/>
              <a:buNone/>
              <a:defRPr sz="1600"/>
            </a:lvl4pPr>
            <a:lvl5pPr lvl="4" marR="13050" algn="l">
              <a:lnSpc>
                <a:spcPct val="100000"/>
              </a:lnSpc>
              <a:spcBef>
                <a:spcPts val="0"/>
              </a:spcBef>
              <a:spcAft>
                <a:spcPts val="0"/>
              </a:spcAft>
              <a:buSzPts val="1400"/>
              <a:buNone/>
              <a:defRPr sz="1600"/>
            </a:lvl5pPr>
            <a:lvl6pPr lvl="5" marR="13050" algn="l">
              <a:lnSpc>
                <a:spcPct val="100000"/>
              </a:lnSpc>
              <a:spcBef>
                <a:spcPts val="0"/>
              </a:spcBef>
              <a:spcAft>
                <a:spcPts val="0"/>
              </a:spcAft>
              <a:buSzPts val="1400"/>
              <a:buNone/>
              <a:defRPr sz="1600"/>
            </a:lvl6pPr>
            <a:lvl7pPr lvl="6" marR="13050" algn="l">
              <a:lnSpc>
                <a:spcPct val="100000"/>
              </a:lnSpc>
              <a:spcBef>
                <a:spcPts val="0"/>
              </a:spcBef>
              <a:spcAft>
                <a:spcPts val="0"/>
              </a:spcAft>
              <a:buSzPts val="1400"/>
              <a:buNone/>
              <a:defRPr sz="1600"/>
            </a:lvl7pPr>
            <a:lvl8pPr lvl="7" marR="13050" algn="l">
              <a:lnSpc>
                <a:spcPct val="100000"/>
              </a:lnSpc>
              <a:spcBef>
                <a:spcPts val="0"/>
              </a:spcBef>
              <a:spcAft>
                <a:spcPts val="0"/>
              </a:spcAft>
              <a:buSzPts val="1400"/>
              <a:buNone/>
              <a:defRPr sz="1600"/>
            </a:lvl8pPr>
            <a:lvl9pPr lvl="8" marR="13050" algn="l">
              <a:lnSpc>
                <a:spcPct val="100000"/>
              </a:lnSpc>
              <a:spcBef>
                <a:spcPts val="0"/>
              </a:spcBef>
              <a:spcAft>
                <a:spcPts val="0"/>
              </a:spcAft>
              <a:buSzPts val="1400"/>
              <a:buNone/>
              <a:defRPr sz="1600"/>
            </a:lvl9pPr>
          </a:lstStyle>
          <a:p/>
        </p:txBody>
      </p:sp>
      <p:sp>
        <p:nvSpPr>
          <p:cNvPr id="284" name="Google Shape;284;p71"/>
          <p:cNvSpPr txBox="1"/>
          <p:nvPr>
            <p:ph idx="5" type="subTitle"/>
          </p:nvPr>
        </p:nvSpPr>
        <p:spPr>
          <a:xfrm flipH="1">
            <a:off x="1060712" y="3270098"/>
            <a:ext cx="1895700" cy="293700"/>
          </a:xfrm>
          <a:prstGeom prst="rect">
            <a:avLst/>
          </a:prstGeom>
          <a:noFill/>
          <a:ln>
            <a:noFill/>
          </a:ln>
        </p:spPr>
        <p:txBody>
          <a:bodyPr anchorCtr="0" anchor="ctr" bIns="91425" lIns="91425" spcFirstLastPara="1" rIns="91425" wrap="square" tIns="91425">
            <a:noAutofit/>
          </a:bodyPr>
          <a:lstStyle>
            <a:lvl1pPr lvl="0" algn="r">
              <a:lnSpc>
                <a:spcPct val="115000"/>
              </a:lnSpc>
              <a:spcBef>
                <a:spcPts val="0"/>
              </a:spcBef>
              <a:spcAft>
                <a:spcPts val="0"/>
              </a:spcAft>
              <a:buSzPts val="1400"/>
              <a:buNone/>
              <a:defRPr sz="2400">
                <a:solidFill>
                  <a:schemeClr val="dk1"/>
                </a:solidFill>
                <a:latin typeface="Rakkas"/>
                <a:ea typeface="Rakkas"/>
                <a:cs typeface="Rakkas"/>
                <a:sym typeface="Rakkas"/>
              </a:defRPr>
            </a:lvl1pPr>
            <a:lvl2pPr lvl="1" algn="r">
              <a:lnSpc>
                <a:spcPct val="115000"/>
              </a:lnSpc>
              <a:spcBef>
                <a:spcPts val="0"/>
              </a:spcBef>
              <a:spcAft>
                <a:spcPts val="0"/>
              </a:spcAft>
              <a:buSzPts val="1400"/>
              <a:buNone/>
              <a:defRPr sz="2400">
                <a:solidFill>
                  <a:schemeClr val="dk1"/>
                </a:solidFill>
                <a:latin typeface="Rakkas"/>
                <a:ea typeface="Rakkas"/>
                <a:cs typeface="Rakkas"/>
                <a:sym typeface="Rakkas"/>
              </a:defRPr>
            </a:lvl2pPr>
            <a:lvl3pPr lvl="2" algn="r">
              <a:lnSpc>
                <a:spcPct val="115000"/>
              </a:lnSpc>
              <a:spcBef>
                <a:spcPts val="0"/>
              </a:spcBef>
              <a:spcAft>
                <a:spcPts val="0"/>
              </a:spcAft>
              <a:buSzPts val="1400"/>
              <a:buNone/>
              <a:defRPr sz="2400">
                <a:solidFill>
                  <a:schemeClr val="dk1"/>
                </a:solidFill>
                <a:latin typeface="Rakkas"/>
                <a:ea typeface="Rakkas"/>
                <a:cs typeface="Rakkas"/>
                <a:sym typeface="Rakkas"/>
              </a:defRPr>
            </a:lvl3pPr>
            <a:lvl4pPr lvl="3" algn="r">
              <a:lnSpc>
                <a:spcPct val="115000"/>
              </a:lnSpc>
              <a:spcBef>
                <a:spcPts val="0"/>
              </a:spcBef>
              <a:spcAft>
                <a:spcPts val="0"/>
              </a:spcAft>
              <a:buSzPts val="1400"/>
              <a:buNone/>
              <a:defRPr sz="2400">
                <a:solidFill>
                  <a:schemeClr val="dk1"/>
                </a:solidFill>
                <a:latin typeface="Rakkas"/>
                <a:ea typeface="Rakkas"/>
                <a:cs typeface="Rakkas"/>
                <a:sym typeface="Rakkas"/>
              </a:defRPr>
            </a:lvl4pPr>
            <a:lvl5pPr lvl="4" algn="r">
              <a:lnSpc>
                <a:spcPct val="115000"/>
              </a:lnSpc>
              <a:spcBef>
                <a:spcPts val="0"/>
              </a:spcBef>
              <a:spcAft>
                <a:spcPts val="0"/>
              </a:spcAft>
              <a:buSzPts val="1400"/>
              <a:buNone/>
              <a:defRPr sz="2400">
                <a:solidFill>
                  <a:schemeClr val="dk1"/>
                </a:solidFill>
                <a:latin typeface="Rakkas"/>
                <a:ea typeface="Rakkas"/>
                <a:cs typeface="Rakkas"/>
                <a:sym typeface="Rakkas"/>
              </a:defRPr>
            </a:lvl5pPr>
            <a:lvl6pPr lvl="5" algn="r">
              <a:lnSpc>
                <a:spcPct val="115000"/>
              </a:lnSpc>
              <a:spcBef>
                <a:spcPts val="0"/>
              </a:spcBef>
              <a:spcAft>
                <a:spcPts val="0"/>
              </a:spcAft>
              <a:buSzPts val="1400"/>
              <a:buNone/>
              <a:defRPr sz="2400">
                <a:solidFill>
                  <a:schemeClr val="dk1"/>
                </a:solidFill>
                <a:latin typeface="Rakkas"/>
                <a:ea typeface="Rakkas"/>
                <a:cs typeface="Rakkas"/>
                <a:sym typeface="Rakkas"/>
              </a:defRPr>
            </a:lvl6pPr>
            <a:lvl7pPr lvl="6" algn="r">
              <a:lnSpc>
                <a:spcPct val="115000"/>
              </a:lnSpc>
              <a:spcBef>
                <a:spcPts val="0"/>
              </a:spcBef>
              <a:spcAft>
                <a:spcPts val="0"/>
              </a:spcAft>
              <a:buSzPts val="1400"/>
              <a:buNone/>
              <a:defRPr sz="2400">
                <a:solidFill>
                  <a:schemeClr val="dk1"/>
                </a:solidFill>
                <a:latin typeface="Rakkas"/>
                <a:ea typeface="Rakkas"/>
                <a:cs typeface="Rakkas"/>
                <a:sym typeface="Rakkas"/>
              </a:defRPr>
            </a:lvl7pPr>
            <a:lvl8pPr lvl="7" algn="r">
              <a:lnSpc>
                <a:spcPct val="115000"/>
              </a:lnSpc>
              <a:spcBef>
                <a:spcPts val="0"/>
              </a:spcBef>
              <a:spcAft>
                <a:spcPts val="0"/>
              </a:spcAft>
              <a:buSzPts val="1400"/>
              <a:buNone/>
              <a:defRPr sz="2400">
                <a:solidFill>
                  <a:schemeClr val="dk1"/>
                </a:solidFill>
                <a:latin typeface="Rakkas"/>
                <a:ea typeface="Rakkas"/>
                <a:cs typeface="Rakkas"/>
                <a:sym typeface="Rakkas"/>
              </a:defRPr>
            </a:lvl8pPr>
            <a:lvl9pPr lvl="8" algn="r">
              <a:lnSpc>
                <a:spcPct val="115000"/>
              </a:lnSpc>
              <a:spcBef>
                <a:spcPts val="0"/>
              </a:spcBef>
              <a:spcAft>
                <a:spcPts val="0"/>
              </a:spcAft>
              <a:buSzPts val="1400"/>
              <a:buNone/>
              <a:defRPr sz="2400">
                <a:solidFill>
                  <a:schemeClr val="dk1"/>
                </a:solidFill>
                <a:latin typeface="Rakkas"/>
                <a:ea typeface="Rakkas"/>
                <a:cs typeface="Rakkas"/>
                <a:sym typeface="Rakkas"/>
              </a:defRPr>
            </a:lvl9pPr>
          </a:lstStyle>
          <a:p/>
        </p:txBody>
      </p:sp>
      <p:sp>
        <p:nvSpPr>
          <p:cNvPr id="285" name="Google Shape;285;p71"/>
          <p:cNvSpPr txBox="1"/>
          <p:nvPr>
            <p:ph idx="6" type="subTitle"/>
          </p:nvPr>
        </p:nvSpPr>
        <p:spPr>
          <a:xfrm flipH="1">
            <a:off x="1060738" y="1612300"/>
            <a:ext cx="1895700" cy="293700"/>
          </a:xfrm>
          <a:prstGeom prst="rect">
            <a:avLst/>
          </a:prstGeom>
          <a:noFill/>
          <a:ln>
            <a:noFill/>
          </a:ln>
        </p:spPr>
        <p:txBody>
          <a:bodyPr anchorCtr="0" anchor="ctr" bIns="91425" lIns="91425" spcFirstLastPara="1" rIns="91425" wrap="square" tIns="91425">
            <a:noAutofit/>
          </a:bodyPr>
          <a:lstStyle>
            <a:lvl1pPr lvl="0" algn="r">
              <a:lnSpc>
                <a:spcPct val="115000"/>
              </a:lnSpc>
              <a:spcBef>
                <a:spcPts val="0"/>
              </a:spcBef>
              <a:spcAft>
                <a:spcPts val="0"/>
              </a:spcAft>
              <a:buSzPts val="1400"/>
              <a:buNone/>
              <a:defRPr sz="2400">
                <a:solidFill>
                  <a:schemeClr val="dk1"/>
                </a:solidFill>
                <a:latin typeface="Rakkas"/>
                <a:ea typeface="Rakkas"/>
                <a:cs typeface="Rakkas"/>
                <a:sym typeface="Rakkas"/>
              </a:defRPr>
            </a:lvl1pPr>
            <a:lvl2pPr lvl="1" algn="r">
              <a:lnSpc>
                <a:spcPct val="115000"/>
              </a:lnSpc>
              <a:spcBef>
                <a:spcPts val="0"/>
              </a:spcBef>
              <a:spcAft>
                <a:spcPts val="0"/>
              </a:spcAft>
              <a:buSzPts val="1400"/>
              <a:buNone/>
              <a:defRPr sz="2400">
                <a:solidFill>
                  <a:schemeClr val="dk1"/>
                </a:solidFill>
                <a:latin typeface="Rakkas"/>
                <a:ea typeface="Rakkas"/>
                <a:cs typeface="Rakkas"/>
                <a:sym typeface="Rakkas"/>
              </a:defRPr>
            </a:lvl2pPr>
            <a:lvl3pPr lvl="2" algn="r">
              <a:lnSpc>
                <a:spcPct val="115000"/>
              </a:lnSpc>
              <a:spcBef>
                <a:spcPts val="0"/>
              </a:spcBef>
              <a:spcAft>
                <a:spcPts val="0"/>
              </a:spcAft>
              <a:buSzPts val="1400"/>
              <a:buNone/>
              <a:defRPr sz="2400">
                <a:solidFill>
                  <a:schemeClr val="dk1"/>
                </a:solidFill>
                <a:latin typeface="Rakkas"/>
                <a:ea typeface="Rakkas"/>
                <a:cs typeface="Rakkas"/>
                <a:sym typeface="Rakkas"/>
              </a:defRPr>
            </a:lvl3pPr>
            <a:lvl4pPr lvl="3" algn="r">
              <a:lnSpc>
                <a:spcPct val="115000"/>
              </a:lnSpc>
              <a:spcBef>
                <a:spcPts val="0"/>
              </a:spcBef>
              <a:spcAft>
                <a:spcPts val="0"/>
              </a:spcAft>
              <a:buSzPts val="1400"/>
              <a:buNone/>
              <a:defRPr sz="2400">
                <a:solidFill>
                  <a:schemeClr val="dk1"/>
                </a:solidFill>
                <a:latin typeface="Rakkas"/>
                <a:ea typeface="Rakkas"/>
                <a:cs typeface="Rakkas"/>
                <a:sym typeface="Rakkas"/>
              </a:defRPr>
            </a:lvl4pPr>
            <a:lvl5pPr lvl="4" algn="r">
              <a:lnSpc>
                <a:spcPct val="115000"/>
              </a:lnSpc>
              <a:spcBef>
                <a:spcPts val="0"/>
              </a:spcBef>
              <a:spcAft>
                <a:spcPts val="0"/>
              </a:spcAft>
              <a:buSzPts val="1400"/>
              <a:buNone/>
              <a:defRPr sz="2400">
                <a:solidFill>
                  <a:schemeClr val="dk1"/>
                </a:solidFill>
                <a:latin typeface="Rakkas"/>
                <a:ea typeface="Rakkas"/>
                <a:cs typeface="Rakkas"/>
                <a:sym typeface="Rakkas"/>
              </a:defRPr>
            </a:lvl5pPr>
            <a:lvl6pPr lvl="5" algn="r">
              <a:lnSpc>
                <a:spcPct val="115000"/>
              </a:lnSpc>
              <a:spcBef>
                <a:spcPts val="0"/>
              </a:spcBef>
              <a:spcAft>
                <a:spcPts val="0"/>
              </a:spcAft>
              <a:buSzPts val="1400"/>
              <a:buNone/>
              <a:defRPr sz="2400">
                <a:solidFill>
                  <a:schemeClr val="dk1"/>
                </a:solidFill>
                <a:latin typeface="Rakkas"/>
                <a:ea typeface="Rakkas"/>
                <a:cs typeface="Rakkas"/>
                <a:sym typeface="Rakkas"/>
              </a:defRPr>
            </a:lvl6pPr>
            <a:lvl7pPr lvl="6" algn="r">
              <a:lnSpc>
                <a:spcPct val="115000"/>
              </a:lnSpc>
              <a:spcBef>
                <a:spcPts val="0"/>
              </a:spcBef>
              <a:spcAft>
                <a:spcPts val="0"/>
              </a:spcAft>
              <a:buSzPts val="1400"/>
              <a:buNone/>
              <a:defRPr sz="2400">
                <a:solidFill>
                  <a:schemeClr val="dk1"/>
                </a:solidFill>
                <a:latin typeface="Rakkas"/>
                <a:ea typeface="Rakkas"/>
                <a:cs typeface="Rakkas"/>
                <a:sym typeface="Rakkas"/>
              </a:defRPr>
            </a:lvl7pPr>
            <a:lvl8pPr lvl="7" algn="r">
              <a:lnSpc>
                <a:spcPct val="115000"/>
              </a:lnSpc>
              <a:spcBef>
                <a:spcPts val="0"/>
              </a:spcBef>
              <a:spcAft>
                <a:spcPts val="0"/>
              </a:spcAft>
              <a:buSzPts val="1400"/>
              <a:buNone/>
              <a:defRPr sz="2400">
                <a:solidFill>
                  <a:schemeClr val="dk1"/>
                </a:solidFill>
                <a:latin typeface="Rakkas"/>
                <a:ea typeface="Rakkas"/>
                <a:cs typeface="Rakkas"/>
                <a:sym typeface="Rakkas"/>
              </a:defRPr>
            </a:lvl8pPr>
            <a:lvl9pPr lvl="8" algn="r">
              <a:lnSpc>
                <a:spcPct val="115000"/>
              </a:lnSpc>
              <a:spcBef>
                <a:spcPts val="0"/>
              </a:spcBef>
              <a:spcAft>
                <a:spcPts val="0"/>
              </a:spcAft>
              <a:buSzPts val="1400"/>
              <a:buNone/>
              <a:defRPr sz="2400">
                <a:solidFill>
                  <a:schemeClr val="dk1"/>
                </a:solidFill>
                <a:latin typeface="Rakkas"/>
                <a:ea typeface="Rakkas"/>
                <a:cs typeface="Rakkas"/>
                <a:sym typeface="Rakkas"/>
              </a:defRPr>
            </a:lvl9pPr>
          </a:lstStyle>
          <a:p/>
        </p:txBody>
      </p:sp>
      <p:sp>
        <p:nvSpPr>
          <p:cNvPr id="286" name="Google Shape;286;p71"/>
          <p:cNvSpPr txBox="1"/>
          <p:nvPr>
            <p:ph idx="7" type="subTitle"/>
          </p:nvPr>
        </p:nvSpPr>
        <p:spPr>
          <a:xfrm>
            <a:off x="6187544" y="1612300"/>
            <a:ext cx="1895700" cy="2937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400"/>
              <a:buNone/>
              <a:defRPr sz="2400">
                <a:solidFill>
                  <a:schemeClr val="dk1"/>
                </a:solidFill>
                <a:latin typeface="Rakkas"/>
                <a:ea typeface="Rakkas"/>
                <a:cs typeface="Rakkas"/>
                <a:sym typeface="Rakkas"/>
              </a:defRPr>
            </a:lvl1pPr>
            <a:lvl2pPr lvl="1" algn="l">
              <a:lnSpc>
                <a:spcPct val="115000"/>
              </a:lnSpc>
              <a:spcBef>
                <a:spcPts val="0"/>
              </a:spcBef>
              <a:spcAft>
                <a:spcPts val="0"/>
              </a:spcAft>
              <a:buSzPts val="1400"/>
              <a:buNone/>
              <a:defRPr sz="2400">
                <a:solidFill>
                  <a:schemeClr val="dk1"/>
                </a:solidFill>
                <a:latin typeface="Rakkas"/>
                <a:ea typeface="Rakkas"/>
                <a:cs typeface="Rakkas"/>
                <a:sym typeface="Rakkas"/>
              </a:defRPr>
            </a:lvl2pPr>
            <a:lvl3pPr lvl="2" algn="l">
              <a:lnSpc>
                <a:spcPct val="115000"/>
              </a:lnSpc>
              <a:spcBef>
                <a:spcPts val="0"/>
              </a:spcBef>
              <a:spcAft>
                <a:spcPts val="0"/>
              </a:spcAft>
              <a:buSzPts val="1400"/>
              <a:buNone/>
              <a:defRPr sz="2400">
                <a:solidFill>
                  <a:schemeClr val="dk1"/>
                </a:solidFill>
                <a:latin typeface="Rakkas"/>
                <a:ea typeface="Rakkas"/>
                <a:cs typeface="Rakkas"/>
                <a:sym typeface="Rakkas"/>
              </a:defRPr>
            </a:lvl3pPr>
            <a:lvl4pPr lvl="3" algn="l">
              <a:lnSpc>
                <a:spcPct val="115000"/>
              </a:lnSpc>
              <a:spcBef>
                <a:spcPts val="0"/>
              </a:spcBef>
              <a:spcAft>
                <a:spcPts val="0"/>
              </a:spcAft>
              <a:buSzPts val="1400"/>
              <a:buNone/>
              <a:defRPr sz="2400">
                <a:solidFill>
                  <a:schemeClr val="dk1"/>
                </a:solidFill>
                <a:latin typeface="Rakkas"/>
                <a:ea typeface="Rakkas"/>
                <a:cs typeface="Rakkas"/>
                <a:sym typeface="Rakkas"/>
              </a:defRPr>
            </a:lvl4pPr>
            <a:lvl5pPr lvl="4" algn="l">
              <a:lnSpc>
                <a:spcPct val="115000"/>
              </a:lnSpc>
              <a:spcBef>
                <a:spcPts val="0"/>
              </a:spcBef>
              <a:spcAft>
                <a:spcPts val="0"/>
              </a:spcAft>
              <a:buSzPts val="1400"/>
              <a:buNone/>
              <a:defRPr sz="2400">
                <a:solidFill>
                  <a:schemeClr val="dk1"/>
                </a:solidFill>
                <a:latin typeface="Rakkas"/>
                <a:ea typeface="Rakkas"/>
                <a:cs typeface="Rakkas"/>
                <a:sym typeface="Rakkas"/>
              </a:defRPr>
            </a:lvl5pPr>
            <a:lvl6pPr lvl="5" algn="l">
              <a:lnSpc>
                <a:spcPct val="115000"/>
              </a:lnSpc>
              <a:spcBef>
                <a:spcPts val="0"/>
              </a:spcBef>
              <a:spcAft>
                <a:spcPts val="0"/>
              </a:spcAft>
              <a:buSzPts val="1400"/>
              <a:buNone/>
              <a:defRPr sz="2400">
                <a:solidFill>
                  <a:schemeClr val="dk1"/>
                </a:solidFill>
                <a:latin typeface="Rakkas"/>
                <a:ea typeface="Rakkas"/>
                <a:cs typeface="Rakkas"/>
                <a:sym typeface="Rakkas"/>
              </a:defRPr>
            </a:lvl6pPr>
            <a:lvl7pPr lvl="6" algn="l">
              <a:lnSpc>
                <a:spcPct val="115000"/>
              </a:lnSpc>
              <a:spcBef>
                <a:spcPts val="0"/>
              </a:spcBef>
              <a:spcAft>
                <a:spcPts val="0"/>
              </a:spcAft>
              <a:buSzPts val="1400"/>
              <a:buNone/>
              <a:defRPr sz="2400">
                <a:solidFill>
                  <a:schemeClr val="dk1"/>
                </a:solidFill>
                <a:latin typeface="Rakkas"/>
                <a:ea typeface="Rakkas"/>
                <a:cs typeface="Rakkas"/>
                <a:sym typeface="Rakkas"/>
              </a:defRPr>
            </a:lvl7pPr>
            <a:lvl8pPr lvl="7" algn="l">
              <a:lnSpc>
                <a:spcPct val="115000"/>
              </a:lnSpc>
              <a:spcBef>
                <a:spcPts val="0"/>
              </a:spcBef>
              <a:spcAft>
                <a:spcPts val="0"/>
              </a:spcAft>
              <a:buSzPts val="1400"/>
              <a:buNone/>
              <a:defRPr sz="2400">
                <a:solidFill>
                  <a:schemeClr val="dk1"/>
                </a:solidFill>
                <a:latin typeface="Rakkas"/>
                <a:ea typeface="Rakkas"/>
                <a:cs typeface="Rakkas"/>
                <a:sym typeface="Rakkas"/>
              </a:defRPr>
            </a:lvl8pPr>
            <a:lvl9pPr lvl="8" algn="l">
              <a:lnSpc>
                <a:spcPct val="115000"/>
              </a:lnSpc>
              <a:spcBef>
                <a:spcPts val="0"/>
              </a:spcBef>
              <a:spcAft>
                <a:spcPts val="0"/>
              </a:spcAft>
              <a:buSzPts val="1400"/>
              <a:buNone/>
              <a:defRPr sz="2400">
                <a:solidFill>
                  <a:schemeClr val="dk1"/>
                </a:solidFill>
                <a:latin typeface="Rakkas"/>
                <a:ea typeface="Rakkas"/>
                <a:cs typeface="Rakkas"/>
                <a:sym typeface="Rakkas"/>
              </a:defRPr>
            </a:lvl9pPr>
          </a:lstStyle>
          <a:p/>
        </p:txBody>
      </p:sp>
      <p:sp>
        <p:nvSpPr>
          <p:cNvPr id="287" name="Google Shape;287;p71"/>
          <p:cNvSpPr txBox="1"/>
          <p:nvPr>
            <p:ph idx="8" type="subTitle"/>
          </p:nvPr>
        </p:nvSpPr>
        <p:spPr>
          <a:xfrm>
            <a:off x="6187513" y="3270098"/>
            <a:ext cx="1895700" cy="2937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400"/>
              <a:buNone/>
              <a:defRPr sz="2400">
                <a:solidFill>
                  <a:schemeClr val="dk1"/>
                </a:solidFill>
                <a:latin typeface="Rakkas"/>
                <a:ea typeface="Rakkas"/>
                <a:cs typeface="Rakkas"/>
                <a:sym typeface="Rakkas"/>
              </a:defRPr>
            </a:lvl1pPr>
            <a:lvl2pPr lvl="1" algn="l">
              <a:lnSpc>
                <a:spcPct val="115000"/>
              </a:lnSpc>
              <a:spcBef>
                <a:spcPts val="0"/>
              </a:spcBef>
              <a:spcAft>
                <a:spcPts val="0"/>
              </a:spcAft>
              <a:buSzPts val="1400"/>
              <a:buNone/>
              <a:defRPr sz="2400">
                <a:solidFill>
                  <a:schemeClr val="dk1"/>
                </a:solidFill>
                <a:latin typeface="Rakkas"/>
                <a:ea typeface="Rakkas"/>
                <a:cs typeface="Rakkas"/>
                <a:sym typeface="Rakkas"/>
              </a:defRPr>
            </a:lvl2pPr>
            <a:lvl3pPr lvl="2" algn="l">
              <a:lnSpc>
                <a:spcPct val="115000"/>
              </a:lnSpc>
              <a:spcBef>
                <a:spcPts val="0"/>
              </a:spcBef>
              <a:spcAft>
                <a:spcPts val="0"/>
              </a:spcAft>
              <a:buSzPts val="1400"/>
              <a:buNone/>
              <a:defRPr sz="2400">
                <a:solidFill>
                  <a:schemeClr val="dk1"/>
                </a:solidFill>
                <a:latin typeface="Rakkas"/>
                <a:ea typeface="Rakkas"/>
                <a:cs typeface="Rakkas"/>
                <a:sym typeface="Rakkas"/>
              </a:defRPr>
            </a:lvl3pPr>
            <a:lvl4pPr lvl="3" algn="l">
              <a:lnSpc>
                <a:spcPct val="115000"/>
              </a:lnSpc>
              <a:spcBef>
                <a:spcPts val="0"/>
              </a:spcBef>
              <a:spcAft>
                <a:spcPts val="0"/>
              </a:spcAft>
              <a:buSzPts val="1400"/>
              <a:buNone/>
              <a:defRPr sz="2400">
                <a:solidFill>
                  <a:schemeClr val="dk1"/>
                </a:solidFill>
                <a:latin typeface="Rakkas"/>
                <a:ea typeface="Rakkas"/>
                <a:cs typeface="Rakkas"/>
                <a:sym typeface="Rakkas"/>
              </a:defRPr>
            </a:lvl4pPr>
            <a:lvl5pPr lvl="4" algn="l">
              <a:lnSpc>
                <a:spcPct val="115000"/>
              </a:lnSpc>
              <a:spcBef>
                <a:spcPts val="0"/>
              </a:spcBef>
              <a:spcAft>
                <a:spcPts val="0"/>
              </a:spcAft>
              <a:buSzPts val="1400"/>
              <a:buNone/>
              <a:defRPr sz="2400">
                <a:solidFill>
                  <a:schemeClr val="dk1"/>
                </a:solidFill>
                <a:latin typeface="Rakkas"/>
                <a:ea typeface="Rakkas"/>
                <a:cs typeface="Rakkas"/>
                <a:sym typeface="Rakkas"/>
              </a:defRPr>
            </a:lvl5pPr>
            <a:lvl6pPr lvl="5" algn="l">
              <a:lnSpc>
                <a:spcPct val="115000"/>
              </a:lnSpc>
              <a:spcBef>
                <a:spcPts val="0"/>
              </a:spcBef>
              <a:spcAft>
                <a:spcPts val="0"/>
              </a:spcAft>
              <a:buSzPts val="1400"/>
              <a:buNone/>
              <a:defRPr sz="2400">
                <a:solidFill>
                  <a:schemeClr val="dk1"/>
                </a:solidFill>
                <a:latin typeface="Rakkas"/>
                <a:ea typeface="Rakkas"/>
                <a:cs typeface="Rakkas"/>
                <a:sym typeface="Rakkas"/>
              </a:defRPr>
            </a:lvl6pPr>
            <a:lvl7pPr lvl="6" algn="l">
              <a:lnSpc>
                <a:spcPct val="115000"/>
              </a:lnSpc>
              <a:spcBef>
                <a:spcPts val="0"/>
              </a:spcBef>
              <a:spcAft>
                <a:spcPts val="0"/>
              </a:spcAft>
              <a:buSzPts val="1400"/>
              <a:buNone/>
              <a:defRPr sz="2400">
                <a:solidFill>
                  <a:schemeClr val="dk1"/>
                </a:solidFill>
                <a:latin typeface="Rakkas"/>
                <a:ea typeface="Rakkas"/>
                <a:cs typeface="Rakkas"/>
                <a:sym typeface="Rakkas"/>
              </a:defRPr>
            </a:lvl7pPr>
            <a:lvl8pPr lvl="7" algn="l">
              <a:lnSpc>
                <a:spcPct val="115000"/>
              </a:lnSpc>
              <a:spcBef>
                <a:spcPts val="0"/>
              </a:spcBef>
              <a:spcAft>
                <a:spcPts val="0"/>
              </a:spcAft>
              <a:buSzPts val="1400"/>
              <a:buNone/>
              <a:defRPr sz="2400">
                <a:solidFill>
                  <a:schemeClr val="dk1"/>
                </a:solidFill>
                <a:latin typeface="Rakkas"/>
                <a:ea typeface="Rakkas"/>
                <a:cs typeface="Rakkas"/>
                <a:sym typeface="Rakkas"/>
              </a:defRPr>
            </a:lvl8pPr>
            <a:lvl9pPr lvl="8" algn="l">
              <a:lnSpc>
                <a:spcPct val="115000"/>
              </a:lnSpc>
              <a:spcBef>
                <a:spcPts val="0"/>
              </a:spcBef>
              <a:spcAft>
                <a:spcPts val="0"/>
              </a:spcAft>
              <a:buSzPts val="1400"/>
              <a:buNone/>
              <a:defRPr sz="2400">
                <a:solidFill>
                  <a:schemeClr val="dk1"/>
                </a:solidFill>
                <a:latin typeface="Rakkas"/>
                <a:ea typeface="Rakkas"/>
                <a:cs typeface="Rakkas"/>
                <a:sym typeface="Rakkas"/>
              </a:defRPr>
            </a:lvl9pPr>
          </a:lstStyle>
          <a:p/>
        </p:txBody>
      </p:sp>
      <p:sp>
        <p:nvSpPr>
          <p:cNvPr id="288" name="Google Shape;288;p71"/>
          <p:cNvSpPr/>
          <p:nvPr/>
        </p:nvSpPr>
        <p:spPr>
          <a:xfrm>
            <a:off x="540004" y="63575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71"/>
          <p:cNvSpPr/>
          <p:nvPr/>
        </p:nvSpPr>
        <p:spPr>
          <a:xfrm flipH="1">
            <a:off x="7007779" y="63575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71"/>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291" name="Google Shape;291;p71"/>
          <p:cNvGrpSpPr/>
          <p:nvPr/>
        </p:nvGrpSpPr>
        <p:grpSpPr>
          <a:xfrm>
            <a:off x="2849410" y="834127"/>
            <a:ext cx="3302206" cy="3769382"/>
            <a:chOff x="3848101" y="2284413"/>
            <a:chExt cx="819149" cy="935037"/>
          </a:xfrm>
        </p:grpSpPr>
        <p:sp>
          <p:nvSpPr>
            <p:cNvPr id="292" name="Google Shape;292;p71"/>
            <p:cNvSpPr/>
            <p:nvPr/>
          </p:nvSpPr>
          <p:spPr>
            <a:xfrm>
              <a:off x="4171950" y="2284413"/>
              <a:ext cx="84137" cy="574675"/>
            </a:xfrm>
            <a:custGeom>
              <a:rect b="b" l="l" r="r" t="t"/>
              <a:pathLst>
                <a:path extrusionOk="0" h="151" w="22">
                  <a:moveTo>
                    <a:pt x="20" y="151"/>
                  </a:moveTo>
                  <a:cubicBezTo>
                    <a:pt x="19" y="150"/>
                    <a:pt x="17" y="149"/>
                    <a:pt x="17" y="147"/>
                  </a:cubicBezTo>
                  <a:cubicBezTo>
                    <a:pt x="13" y="127"/>
                    <a:pt x="8" y="107"/>
                    <a:pt x="5" y="87"/>
                  </a:cubicBezTo>
                  <a:cubicBezTo>
                    <a:pt x="0" y="58"/>
                    <a:pt x="2" y="30"/>
                    <a:pt x="19" y="4"/>
                  </a:cubicBezTo>
                  <a:cubicBezTo>
                    <a:pt x="19" y="3"/>
                    <a:pt x="20" y="2"/>
                    <a:pt x="22" y="0"/>
                  </a:cubicBezTo>
                  <a:cubicBezTo>
                    <a:pt x="22" y="50"/>
                    <a:pt x="22" y="100"/>
                    <a:pt x="22" y="150"/>
                  </a:cubicBezTo>
                  <a:cubicBezTo>
                    <a:pt x="21" y="150"/>
                    <a:pt x="21" y="151"/>
                    <a:pt x="20" y="151"/>
                  </a:cubicBezTo>
                  <a:close/>
                </a:path>
              </a:pathLst>
            </a:custGeom>
            <a:solidFill>
              <a:srgbClr val="E9D3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71"/>
            <p:cNvSpPr/>
            <p:nvPr/>
          </p:nvSpPr>
          <p:spPr>
            <a:xfrm>
              <a:off x="4264025" y="2284413"/>
              <a:ext cx="82550" cy="574675"/>
            </a:xfrm>
            <a:custGeom>
              <a:rect b="b" l="l" r="r" t="t"/>
              <a:pathLst>
                <a:path extrusionOk="0" h="151" w="22">
                  <a:moveTo>
                    <a:pt x="0" y="150"/>
                  </a:moveTo>
                  <a:cubicBezTo>
                    <a:pt x="0" y="100"/>
                    <a:pt x="0" y="50"/>
                    <a:pt x="0" y="0"/>
                  </a:cubicBezTo>
                  <a:cubicBezTo>
                    <a:pt x="2" y="2"/>
                    <a:pt x="3" y="3"/>
                    <a:pt x="3" y="4"/>
                  </a:cubicBezTo>
                  <a:cubicBezTo>
                    <a:pt x="18" y="27"/>
                    <a:pt x="22" y="53"/>
                    <a:pt x="18" y="79"/>
                  </a:cubicBezTo>
                  <a:cubicBezTo>
                    <a:pt x="15" y="100"/>
                    <a:pt x="10" y="121"/>
                    <a:pt x="6" y="141"/>
                  </a:cubicBezTo>
                  <a:cubicBezTo>
                    <a:pt x="6" y="143"/>
                    <a:pt x="6" y="145"/>
                    <a:pt x="6" y="146"/>
                  </a:cubicBezTo>
                  <a:cubicBezTo>
                    <a:pt x="6" y="150"/>
                    <a:pt x="4" y="151"/>
                    <a:pt x="0" y="150"/>
                  </a:cubicBezTo>
                  <a:close/>
                </a:path>
              </a:pathLst>
            </a:custGeom>
            <a:solidFill>
              <a:srgbClr val="E9D3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71"/>
            <p:cNvSpPr/>
            <p:nvPr/>
          </p:nvSpPr>
          <p:spPr>
            <a:xfrm>
              <a:off x="3848101" y="2614613"/>
              <a:ext cx="366712" cy="239712"/>
            </a:xfrm>
            <a:custGeom>
              <a:rect b="b" l="l" r="r" t="t"/>
              <a:pathLst>
                <a:path extrusionOk="0" h="63" w="96">
                  <a:moveTo>
                    <a:pt x="1" y="58"/>
                  </a:moveTo>
                  <a:cubicBezTo>
                    <a:pt x="0" y="48"/>
                    <a:pt x="2" y="39"/>
                    <a:pt x="6" y="29"/>
                  </a:cubicBezTo>
                  <a:cubicBezTo>
                    <a:pt x="15" y="9"/>
                    <a:pt x="39" y="0"/>
                    <a:pt x="61" y="10"/>
                  </a:cubicBezTo>
                  <a:cubicBezTo>
                    <a:pt x="80" y="18"/>
                    <a:pt x="89" y="34"/>
                    <a:pt x="95" y="53"/>
                  </a:cubicBezTo>
                  <a:cubicBezTo>
                    <a:pt x="95" y="55"/>
                    <a:pt x="96" y="56"/>
                    <a:pt x="96" y="58"/>
                  </a:cubicBezTo>
                  <a:cubicBezTo>
                    <a:pt x="96" y="60"/>
                    <a:pt x="96" y="61"/>
                    <a:pt x="96" y="63"/>
                  </a:cubicBezTo>
                  <a:cubicBezTo>
                    <a:pt x="93" y="63"/>
                    <a:pt x="89" y="63"/>
                    <a:pt x="85" y="63"/>
                  </a:cubicBezTo>
                  <a:cubicBezTo>
                    <a:pt x="84" y="59"/>
                    <a:pt x="82" y="54"/>
                    <a:pt x="80" y="50"/>
                  </a:cubicBezTo>
                  <a:cubicBezTo>
                    <a:pt x="74" y="37"/>
                    <a:pt x="65" y="27"/>
                    <a:pt x="52" y="22"/>
                  </a:cubicBezTo>
                  <a:cubicBezTo>
                    <a:pt x="38" y="18"/>
                    <a:pt x="26" y="20"/>
                    <a:pt x="17" y="31"/>
                  </a:cubicBezTo>
                  <a:cubicBezTo>
                    <a:pt x="12" y="37"/>
                    <a:pt x="9" y="44"/>
                    <a:pt x="6" y="51"/>
                  </a:cubicBezTo>
                  <a:cubicBezTo>
                    <a:pt x="18" y="40"/>
                    <a:pt x="31" y="30"/>
                    <a:pt x="49" y="36"/>
                  </a:cubicBezTo>
                  <a:cubicBezTo>
                    <a:pt x="62" y="40"/>
                    <a:pt x="69" y="50"/>
                    <a:pt x="73" y="63"/>
                  </a:cubicBezTo>
                  <a:cubicBezTo>
                    <a:pt x="73" y="62"/>
                    <a:pt x="72" y="62"/>
                    <a:pt x="72" y="61"/>
                  </a:cubicBezTo>
                  <a:cubicBezTo>
                    <a:pt x="71" y="60"/>
                    <a:pt x="71" y="59"/>
                    <a:pt x="70" y="58"/>
                  </a:cubicBezTo>
                  <a:cubicBezTo>
                    <a:pt x="65" y="48"/>
                    <a:pt x="57" y="39"/>
                    <a:pt x="44" y="37"/>
                  </a:cubicBezTo>
                  <a:cubicBezTo>
                    <a:pt x="35" y="35"/>
                    <a:pt x="26" y="38"/>
                    <a:pt x="19" y="43"/>
                  </a:cubicBezTo>
                  <a:cubicBezTo>
                    <a:pt x="13" y="48"/>
                    <a:pt x="7" y="53"/>
                    <a:pt x="1" y="58"/>
                  </a:cubicBezTo>
                  <a:close/>
                </a:path>
              </a:pathLst>
            </a:custGeom>
            <a:solidFill>
              <a:srgbClr val="E9D3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71"/>
            <p:cNvSpPr/>
            <p:nvPr/>
          </p:nvSpPr>
          <p:spPr>
            <a:xfrm>
              <a:off x="4305300" y="2603500"/>
              <a:ext cx="361950" cy="250825"/>
            </a:xfrm>
            <a:custGeom>
              <a:rect b="b" l="l" r="r" t="t"/>
              <a:pathLst>
                <a:path extrusionOk="0" h="66" w="95">
                  <a:moveTo>
                    <a:pt x="95" y="62"/>
                  </a:moveTo>
                  <a:cubicBezTo>
                    <a:pt x="90" y="57"/>
                    <a:pt x="86" y="53"/>
                    <a:pt x="81" y="49"/>
                  </a:cubicBezTo>
                  <a:cubicBezTo>
                    <a:pt x="60" y="32"/>
                    <a:pt x="39" y="37"/>
                    <a:pt x="26" y="60"/>
                  </a:cubicBezTo>
                  <a:cubicBezTo>
                    <a:pt x="25" y="62"/>
                    <a:pt x="24" y="64"/>
                    <a:pt x="23" y="66"/>
                  </a:cubicBezTo>
                  <a:cubicBezTo>
                    <a:pt x="27" y="54"/>
                    <a:pt x="33" y="44"/>
                    <a:pt x="45" y="40"/>
                  </a:cubicBezTo>
                  <a:cubicBezTo>
                    <a:pt x="64" y="33"/>
                    <a:pt x="77" y="42"/>
                    <a:pt x="90" y="55"/>
                  </a:cubicBezTo>
                  <a:cubicBezTo>
                    <a:pt x="84" y="31"/>
                    <a:pt x="62" y="13"/>
                    <a:pt x="36" y="29"/>
                  </a:cubicBezTo>
                  <a:cubicBezTo>
                    <a:pt x="24" y="37"/>
                    <a:pt x="17" y="48"/>
                    <a:pt x="13" y="61"/>
                  </a:cubicBezTo>
                  <a:cubicBezTo>
                    <a:pt x="12" y="63"/>
                    <a:pt x="12" y="64"/>
                    <a:pt x="11" y="66"/>
                  </a:cubicBezTo>
                  <a:cubicBezTo>
                    <a:pt x="7" y="66"/>
                    <a:pt x="4" y="66"/>
                    <a:pt x="0" y="66"/>
                  </a:cubicBezTo>
                  <a:cubicBezTo>
                    <a:pt x="0" y="63"/>
                    <a:pt x="0" y="59"/>
                    <a:pt x="1" y="56"/>
                  </a:cubicBezTo>
                  <a:cubicBezTo>
                    <a:pt x="6" y="38"/>
                    <a:pt x="15" y="22"/>
                    <a:pt x="34" y="13"/>
                  </a:cubicBezTo>
                  <a:cubicBezTo>
                    <a:pt x="62" y="0"/>
                    <a:pt x="92" y="18"/>
                    <a:pt x="95" y="49"/>
                  </a:cubicBezTo>
                  <a:cubicBezTo>
                    <a:pt x="95" y="53"/>
                    <a:pt x="95" y="57"/>
                    <a:pt x="95" y="62"/>
                  </a:cubicBezTo>
                  <a:close/>
                </a:path>
              </a:pathLst>
            </a:custGeom>
            <a:solidFill>
              <a:srgbClr val="E9D3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71"/>
            <p:cNvSpPr/>
            <p:nvPr/>
          </p:nvSpPr>
          <p:spPr>
            <a:xfrm>
              <a:off x="4164013" y="2927350"/>
              <a:ext cx="92075" cy="292100"/>
            </a:xfrm>
            <a:custGeom>
              <a:rect b="b" l="l" r="r" t="t"/>
              <a:pathLst>
                <a:path extrusionOk="0" h="77" w="24">
                  <a:moveTo>
                    <a:pt x="24" y="1"/>
                  </a:moveTo>
                  <a:cubicBezTo>
                    <a:pt x="24" y="27"/>
                    <a:pt x="24" y="52"/>
                    <a:pt x="24" y="77"/>
                  </a:cubicBezTo>
                  <a:cubicBezTo>
                    <a:pt x="18" y="64"/>
                    <a:pt x="12" y="52"/>
                    <a:pt x="0" y="44"/>
                  </a:cubicBezTo>
                  <a:cubicBezTo>
                    <a:pt x="10" y="32"/>
                    <a:pt x="17" y="19"/>
                    <a:pt x="19" y="4"/>
                  </a:cubicBezTo>
                  <a:cubicBezTo>
                    <a:pt x="19" y="3"/>
                    <a:pt x="21" y="1"/>
                    <a:pt x="23" y="0"/>
                  </a:cubicBezTo>
                  <a:cubicBezTo>
                    <a:pt x="23" y="1"/>
                    <a:pt x="23" y="1"/>
                    <a:pt x="24" y="1"/>
                  </a:cubicBezTo>
                  <a:close/>
                </a:path>
              </a:pathLst>
            </a:custGeom>
            <a:solidFill>
              <a:srgbClr val="E9D3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71"/>
            <p:cNvSpPr/>
            <p:nvPr/>
          </p:nvSpPr>
          <p:spPr>
            <a:xfrm>
              <a:off x="4264025" y="2927350"/>
              <a:ext cx="90487" cy="292100"/>
            </a:xfrm>
            <a:custGeom>
              <a:rect b="b" l="l" r="r" t="t"/>
              <a:pathLst>
                <a:path extrusionOk="0" h="77" w="24">
                  <a:moveTo>
                    <a:pt x="2" y="0"/>
                  </a:moveTo>
                  <a:cubicBezTo>
                    <a:pt x="3" y="2"/>
                    <a:pt x="5" y="3"/>
                    <a:pt x="5" y="4"/>
                  </a:cubicBezTo>
                  <a:cubicBezTo>
                    <a:pt x="7" y="19"/>
                    <a:pt x="14" y="32"/>
                    <a:pt x="24" y="44"/>
                  </a:cubicBezTo>
                  <a:cubicBezTo>
                    <a:pt x="13" y="52"/>
                    <a:pt x="6" y="64"/>
                    <a:pt x="0" y="77"/>
                  </a:cubicBezTo>
                  <a:cubicBezTo>
                    <a:pt x="0" y="52"/>
                    <a:pt x="0" y="27"/>
                    <a:pt x="0" y="1"/>
                  </a:cubicBezTo>
                  <a:cubicBezTo>
                    <a:pt x="1" y="1"/>
                    <a:pt x="1" y="1"/>
                    <a:pt x="2" y="0"/>
                  </a:cubicBezTo>
                  <a:close/>
                </a:path>
              </a:pathLst>
            </a:custGeom>
            <a:solidFill>
              <a:srgbClr val="E9D3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71"/>
            <p:cNvSpPr/>
            <p:nvPr/>
          </p:nvSpPr>
          <p:spPr>
            <a:xfrm>
              <a:off x="3962400" y="2930525"/>
              <a:ext cx="252412" cy="179387"/>
            </a:xfrm>
            <a:custGeom>
              <a:rect b="b" l="l" r="r" t="t"/>
              <a:pathLst>
                <a:path extrusionOk="0" h="47" w="66">
                  <a:moveTo>
                    <a:pt x="28" y="36"/>
                  </a:moveTo>
                  <a:cubicBezTo>
                    <a:pt x="49" y="33"/>
                    <a:pt x="52" y="17"/>
                    <a:pt x="56" y="0"/>
                  </a:cubicBezTo>
                  <a:cubicBezTo>
                    <a:pt x="59" y="0"/>
                    <a:pt x="62" y="0"/>
                    <a:pt x="66" y="0"/>
                  </a:cubicBezTo>
                  <a:cubicBezTo>
                    <a:pt x="62" y="17"/>
                    <a:pt x="58" y="33"/>
                    <a:pt x="41" y="40"/>
                  </a:cubicBezTo>
                  <a:cubicBezTo>
                    <a:pt x="26" y="47"/>
                    <a:pt x="13" y="39"/>
                    <a:pt x="0" y="32"/>
                  </a:cubicBezTo>
                  <a:cubicBezTo>
                    <a:pt x="35" y="38"/>
                    <a:pt x="44" y="33"/>
                    <a:pt x="48" y="1"/>
                  </a:cubicBezTo>
                  <a:cubicBezTo>
                    <a:pt x="53" y="11"/>
                    <a:pt x="44" y="28"/>
                    <a:pt x="28" y="36"/>
                  </a:cubicBezTo>
                  <a:close/>
                </a:path>
              </a:pathLst>
            </a:custGeom>
            <a:solidFill>
              <a:srgbClr val="E9D3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71"/>
            <p:cNvSpPr/>
            <p:nvPr/>
          </p:nvSpPr>
          <p:spPr>
            <a:xfrm>
              <a:off x="4305300" y="2927350"/>
              <a:ext cx="250825" cy="174625"/>
            </a:xfrm>
            <a:custGeom>
              <a:rect b="b" l="l" r="r" t="t"/>
              <a:pathLst>
                <a:path extrusionOk="0" h="46" w="66">
                  <a:moveTo>
                    <a:pt x="38" y="37"/>
                  </a:moveTo>
                  <a:cubicBezTo>
                    <a:pt x="22" y="30"/>
                    <a:pt x="14" y="15"/>
                    <a:pt x="18" y="2"/>
                  </a:cubicBezTo>
                  <a:cubicBezTo>
                    <a:pt x="25" y="35"/>
                    <a:pt x="34" y="41"/>
                    <a:pt x="66" y="32"/>
                  </a:cubicBezTo>
                  <a:cubicBezTo>
                    <a:pt x="57" y="41"/>
                    <a:pt x="38" y="46"/>
                    <a:pt x="27" y="42"/>
                  </a:cubicBezTo>
                  <a:cubicBezTo>
                    <a:pt x="9" y="35"/>
                    <a:pt x="5" y="18"/>
                    <a:pt x="0" y="1"/>
                  </a:cubicBezTo>
                  <a:cubicBezTo>
                    <a:pt x="2" y="1"/>
                    <a:pt x="4" y="1"/>
                    <a:pt x="6" y="1"/>
                  </a:cubicBezTo>
                  <a:cubicBezTo>
                    <a:pt x="9" y="0"/>
                    <a:pt x="11" y="2"/>
                    <a:pt x="11" y="5"/>
                  </a:cubicBezTo>
                  <a:cubicBezTo>
                    <a:pt x="13" y="11"/>
                    <a:pt x="14" y="17"/>
                    <a:pt x="17" y="23"/>
                  </a:cubicBezTo>
                  <a:cubicBezTo>
                    <a:pt x="21" y="32"/>
                    <a:pt x="28" y="36"/>
                    <a:pt x="38" y="37"/>
                  </a:cubicBezTo>
                  <a:close/>
                </a:path>
              </a:pathLst>
            </a:custGeom>
            <a:solidFill>
              <a:srgbClr val="E9D3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71"/>
            <p:cNvSpPr/>
            <p:nvPr/>
          </p:nvSpPr>
          <p:spPr>
            <a:xfrm>
              <a:off x="4100513" y="2862263"/>
              <a:ext cx="319087" cy="26987"/>
            </a:xfrm>
            <a:custGeom>
              <a:rect b="b" l="l" r="r" t="t"/>
              <a:pathLst>
                <a:path extrusionOk="0" h="7" w="84">
                  <a:moveTo>
                    <a:pt x="0" y="7"/>
                  </a:moveTo>
                  <a:cubicBezTo>
                    <a:pt x="2" y="4"/>
                    <a:pt x="3" y="2"/>
                    <a:pt x="4" y="0"/>
                  </a:cubicBezTo>
                  <a:cubicBezTo>
                    <a:pt x="29" y="0"/>
                    <a:pt x="55" y="0"/>
                    <a:pt x="80" y="0"/>
                  </a:cubicBezTo>
                  <a:cubicBezTo>
                    <a:pt x="81" y="2"/>
                    <a:pt x="82" y="4"/>
                    <a:pt x="84" y="7"/>
                  </a:cubicBezTo>
                  <a:cubicBezTo>
                    <a:pt x="56" y="7"/>
                    <a:pt x="28" y="7"/>
                    <a:pt x="0" y="7"/>
                  </a:cubicBezTo>
                  <a:close/>
                </a:path>
              </a:pathLst>
            </a:custGeom>
            <a:solidFill>
              <a:srgbClr val="E9D3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71"/>
            <p:cNvSpPr/>
            <p:nvPr/>
          </p:nvSpPr>
          <p:spPr>
            <a:xfrm>
              <a:off x="4103688" y="2895600"/>
              <a:ext cx="312737" cy="26987"/>
            </a:xfrm>
            <a:custGeom>
              <a:rect b="b" l="l" r="r" t="t"/>
              <a:pathLst>
                <a:path extrusionOk="0" h="7" w="82">
                  <a:moveTo>
                    <a:pt x="82" y="0"/>
                  </a:moveTo>
                  <a:cubicBezTo>
                    <a:pt x="81" y="6"/>
                    <a:pt x="77" y="7"/>
                    <a:pt x="71" y="7"/>
                  </a:cubicBezTo>
                  <a:cubicBezTo>
                    <a:pt x="49" y="7"/>
                    <a:pt x="26" y="7"/>
                    <a:pt x="3" y="7"/>
                  </a:cubicBezTo>
                  <a:cubicBezTo>
                    <a:pt x="2" y="5"/>
                    <a:pt x="1" y="2"/>
                    <a:pt x="0" y="0"/>
                  </a:cubicBezTo>
                  <a:cubicBezTo>
                    <a:pt x="27" y="0"/>
                    <a:pt x="55" y="0"/>
                    <a:pt x="82" y="0"/>
                  </a:cubicBezTo>
                  <a:close/>
                </a:path>
              </a:pathLst>
            </a:custGeom>
            <a:solidFill>
              <a:srgbClr val="E9D3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302" name="Google Shape;302;p71"/>
          <p:cNvPicPr preferRelativeResize="0"/>
          <p:nvPr/>
        </p:nvPicPr>
        <p:blipFill rotWithShape="1">
          <a:blip r:embed="rId2">
            <a:alphaModFix/>
          </a:blip>
          <a:srcRect b="0" l="0" r="0" t="0"/>
          <a:stretch/>
        </p:blipFill>
        <p:spPr>
          <a:xfrm>
            <a:off x="26555" y="24000"/>
            <a:ext cx="1335749" cy="1335749"/>
          </a:xfrm>
          <a:prstGeom prst="rect">
            <a:avLst/>
          </a:prstGeom>
          <a:noFill/>
          <a:ln>
            <a:noFill/>
          </a:ln>
        </p:spPr>
      </p:pic>
      <p:pic>
        <p:nvPicPr>
          <p:cNvPr id="303" name="Google Shape;303;p71"/>
          <p:cNvPicPr preferRelativeResize="0"/>
          <p:nvPr/>
        </p:nvPicPr>
        <p:blipFill rotWithShape="1">
          <a:blip r:embed="rId2">
            <a:alphaModFix/>
          </a:blip>
          <a:srcRect b="0" l="0" r="0" t="0"/>
          <a:stretch/>
        </p:blipFill>
        <p:spPr>
          <a:xfrm rot="5400000">
            <a:off x="7753087" y="42776"/>
            <a:ext cx="1335749" cy="1335749"/>
          </a:xfrm>
          <a:prstGeom prst="rect">
            <a:avLst/>
          </a:prstGeom>
          <a:noFill/>
          <a:ln>
            <a:noFill/>
          </a:ln>
        </p:spPr>
      </p:pic>
      <p:pic>
        <p:nvPicPr>
          <p:cNvPr id="304" name="Google Shape;304;p71"/>
          <p:cNvPicPr preferRelativeResize="0"/>
          <p:nvPr/>
        </p:nvPicPr>
        <p:blipFill rotWithShape="1">
          <a:blip r:embed="rId2">
            <a:alphaModFix/>
          </a:blip>
          <a:srcRect b="0" l="0" r="0" t="0"/>
          <a:stretch/>
        </p:blipFill>
        <p:spPr>
          <a:xfrm rot="10800000">
            <a:off x="7769105" y="3768088"/>
            <a:ext cx="1335749" cy="1335749"/>
          </a:xfrm>
          <a:prstGeom prst="rect">
            <a:avLst/>
          </a:prstGeom>
          <a:noFill/>
          <a:ln>
            <a:noFill/>
          </a:ln>
        </p:spPr>
      </p:pic>
      <p:pic>
        <p:nvPicPr>
          <p:cNvPr id="305" name="Google Shape;305;p71"/>
          <p:cNvPicPr preferRelativeResize="0"/>
          <p:nvPr/>
        </p:nvPicPr>
        <p:blipFill rotWithShape="1">
          <a:blip r:embed="rId2">
            <a:alphaModFix/>
          </a:blip>
          <a:srcRect b="0" l="0" r="0" t="0"/>
          <a:stretch/>
        </p:blipFill>
        <p:spPr>
          <a:xfrm rot="-5400000">
            <a:off x="40624" y="3766880"/>
            <a:ext cx="1335749" cy="133574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6" name="Shape 306"/>
        <p:cNvGrpSpPr/>
        <p:nvPr/>
      </p:nvGrpSpPr>
      <p:grpSpPr>
        <a:xfrm>
          <a:off x="0" y="0"/>
          <a:ext cx="0" cy="0"/>
          <a:chOff x="0" y="0"/>
          <a:chExt cx="0" cy="0"/>
        </a:xfrm>
      </p:grpSpPr>
      <p:sp>
        <p:nvSpPr>
          <p:cNvPr id="307" name="Google Shape;307;p72"/>
          <p:cNvSpPr txBox="1"/>
          <p:nvPr>
            <p:ph hasCustomPrompt="1" type="title"/>
          </p:nvPr>
        </p:nvSpPr>
        <p:spPr>
          <a:xfrm>
            <a:off x="1169851" y="1620253"/>
            <a:ext cx="6771300" cy="1144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08" name="Google Shape;308;p72"/>
          <p:cNvSpPr txBox="1"/>
          <p:nvPr>
            <p:ph idx="1" type="subTitle"/>
          </p:nvPr>
        </p:nvSpPr>
        <p:spPr>
          <a:xfrm>
            <a:off x="1660726" y="2921566"/>
            <a:ext cx="5735400" cy="439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20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09" name="Google Shape;309;p72"/>
          <p:cNvSpPr/>
          <p:nvPr/>
        </p:nvSpPr>
        <p:spPr>
          <a:xfrm>
            <a:off x="2157033"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72"/>
          <p:cNvSpPr/>
          <p:nvPr/>
        </p:nvSpPr>
        <p:spPr>
          <a:xfrm flipH="1">
            <a:off x="540002"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72"/>
          <p:cNvSpPr/>
          <p:nvPr/>
        </p:nvSpPr>
        <p:spPr>
          <a:xfrm>
            <a:off x="5391096"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72"/>
          <p:cNvSpPr/>
          <p:nvPr/>
        </p:nvSpPr>
        <p:spPr>
          <a:xfrm flipH="1">
            <a:off x="3774065"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72"/>
          <p:cNvSpPr/>
          <p:nvPr/>
        </p:nvSpPr>
        <p:spPr>
          <a:xfrm flipH="1">
            <a:off x="7008127"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72"/>
          <p:cNvSpPr/>
          <p:nvPr/>
        </p:nvSpPr>
        <p:spPr>
          <a:xfrm flipH="1" rot="10800000">
            <a:off x="2157033" y="46035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72"/>
          <p:cNvSpPr/>
          <p:nvPr/>
        </p:nvSpPr>
        <p:spPr>
          <a:xfrm rot="10800000">
            <a:off x="540002" y="46035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72"/>
          <p:cNvSpPr/>
          <p:nvPr/>
        </p:nvSpPr>
        <p:spPr>
          <a:xfrm flipH="1" rot="10800000">
            <a:off x="5391096" y="46035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72"/>
          <p:cNvSpPr/>
          <p:nvPr/>
        </p:nvSpPr>
        <p:spPr>
          <a:xfrm rot="10800000">
            <a:off x="3774065" y="46035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72"/>
          <p:cNvSpPr/>
          <p:nvPr/>
        </p:nvSpPr>
        <p:spPr>
          <a:xfrm rot="10800000">
            <a:off x="7008127" y="46035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319" name="Shape 319"/>
        <p:cNvGrpSpPr/>
        <p:nvPr/>
      </p:nvGrpSpPr>
      <p:grpSpPr>
        <a:xfrm>
          <a:off x="0" y="0"/>
          <a:ext cx="0" cy="0"/>
          <a:chOff x="0" y="0"/>
          <a:chExt cx="0" cy="0"/>
        </a:xfrm>
      </p:grpSpPr>
      <p:sp>
        <p:nvSpPr>
          <p:cNvPr id="320" name="Google Shape;320;p73"/>
          <p:cNvSpPr txBox="1"/>
          <p:nvPr>
            <p:ph type="title"/>
          </p:nvPr>
        </p:nvSpPr>
        <p:spPr>
          <a:xfrm>
            <a:off x="2223600" y="670225"/>
            <a:ext cx="4696800" cy="768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21" name="Google Shape;321;p73"/>
          <p:cNvSpPr txBox="1"/>
          <p:nvPr>
            <p:ph idx="1" type="subTitle"/>
          </p:nvPr>
        </p:nvSpPr>
        <p:spPr>
          <a:xfrm>
            <a:off x="2223600" y="1253625"/>
            <a:ext cx="4696800" cy="598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22" name="Google Shape;322;p73"/>
          <p:cNvSpPr txBox="1"/>
          <p:nvPr>
            <p:ph idx="2" type="title"/>
          </p:nvPr>
        </p:nvSpPr>
        <p:spPr>
          <a:xfrm>
            <a:off x="2223600" y="1954311"/>
            <a:ext cx="4696800" cy="768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23" name="Google Shape;323;p73"/>
          <p:cNvSpPr txBox="1"/>
          <p:nvPr>
            <p:ph idx="3" type="subTitle"/>
          </p:nvPr>
        </p:nvSpPr>
        <p:spPr>
          <a:xfrm>
            <a:off x="2223600" y="2554644"/>
            <a:ext cx="4696800" cy="598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24" name="Google Shape;324;p73"/>
          <p:cNvSpPr txBox="1"/>
          <p:nvPr>
            <p:ph idx="4" type="title"/>
          </p:nvPr>
        </p:nvSpPr>
        <p:spPr>
          <a:xfrm>
            <a:off x="2223600" y="3265638"/>
            <a:ext cx="4696800" cy="768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25" name="Google Shape;325;p73"/>
          <p:cNvSpPr txBox="1"/>
          <p:nvPr>
            <p:ph idx="5" type="subTitle"/>
          </p:nvPr>
        </p:nvSpPr>
        <p:spPr>
          <a:xfrm>
            <a:off x="2223600" y="3874463"/>
            <a:ext cx="4696800" cy="598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pic>
        <p:nvPicPr>
          <p:cNvPr id="326" name="Google Shape;326;p73"/>
          <p:cNvPicPr preferRelativeResize="0"/>
          <p:nvPr/>
        </p:nvPicPr>
        <p:blipFill rotWithShape="1">
          <a:blip r:embed="rId2">
            <a:alphaModFix/>
          </a:blip>
          <a:srcRect b="0" l="0" r="0" t="0"/>
          <a:stretch/>
        </p:blipFill>
        <p:spPr>
          <a:xfrm>
            <a:off x="26555" y="24000"/>
            <a:ext cx="1335749" cy="1335749"/>
          </a:xfrm>
          <a:prstGeom prst="rect">
            <a:avLst/>
          </a:prstGeom>
          <a:noFill/>
          <a:ln>
            <a:noFill/>
          </a:ln>
        </p:spPr>
      </p:pic>
      <p:pic>
        <p:nvPicPr>
          <p:cNvPr id="327" name="Google Shape;327;p73"/>
          <p:cNvPicPr preferRelativeResize="0"/>
          <p:nvPr/>
        </p:nvPicPr>
        <p:blipFill rotWithShape="1">
          <a:blip r:embed="rId2">
            <a:alphaModFix/>
          </a:blip>
          <a:srcRect b="0" l="0" r="0" t="0"/>
          <a:stretch/>
        </p:blipFill>
        <p:spPr>
          <a:xfrm rot="5400000">
            <a:off x="7753087" y="42776"/>
            <a:ext cx="1335749" cy="1335749"/>
          </a:xfrm>
          <a:prstGeom prst="rect">
            <a:avLst/>
          </a:prstGeom>
          <a:noFill/>
          <a:ln>
            <a:noFill/>
          </a:ln>
        </p:spPr>
      </p:pic>
      <p:pic>
        <p:nvPicPr>
          <p:cNvPr id="328" name="Google Shape;328;p73"/>
          <p:cNvPicPr preferRelativeResize="0"/>
          <p:nvPr/>
        </p:nvPicPr>
        <p:blipFill rotWithShape="1">
          <a:blip r:embed="rId2">
            <a:alphaModFix/>
          </a:blip>
          <a:srcRect b="0" l="0" r="0" t="0"/>
          <a:stretch/>
        </p:blipFill>
        <p:spPr>
          <a:xfrm rot="10800000">
            <a:off x="7769105" y="3768088"/>
            <a:ext cx="1335749" cy="1335749"/>
          </a:xfrm>
          <a:prstGeom prst="rect">
            <a:avLst/>
          </a:prstGeom>
          <a:noFill/>
          <a:ln>
            <a:noFill/>
          </a:ln>
        </p:spPr>
      </p:pic>
      <p:pic>
        <p:nvPicPr>
          <p:cNvPr id="329" name="Google Shape;329;p73"/>
          <p:cNvPicPr preferRelativeResize="0"/>
          <p:nvPr/>
        </p:nvPicPr>
        <p:blipFill rotWithShape="1">
          <a:blip r:embed="rId2">
            <a:alphaModFix/>
          </a:blip>
          <a:srcRect b="0" l="0" r="0" t="0"/>
          <a:stretch/>
        </p:blipFill>
        <p:spPr>
          <a:xfrm rot="-5400000">
            <a:off x="40624" y="3766880"/>
            <a:ext cx="1335749" cy="133574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30" name="Shape 330"/>
        <p:cNvGrpSpPr/>
        <p:nvPr/>
      </p:nvGrpSpPr>
      <p:grpSpPr>
        <a:xfrm>
          <a:off x="0" y="0"/>
          <a:ext cx="0" cy="0"/>
          <a:chOff x="0" y="0"/>
          <a:chExt cx="0" cy="0"/>
        </a:xfrm>
      </p:grpSpPr>
      <p:sp>
        <p:nvSpPr>
          <p:cNvPr id="331" name="Google Shape;331;p74"/>
          <p:cNvSpPr txBox="1"/>
          <p:nvPr>
            <p:ph type="title"/>
          </p:nvPr>
        </p:nvSpPr>
        <p:spPr>
          <a:xfrm>
            <a:off x="718500" y="2479438"/>
            <a:ext cx="3884700" cy="11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332" name="Google Shape;332;p74"/>
          <p:cNvSpPr txBox="1"/>
          <p:nvPr>
            <p:ph idx="2" type="title"/>
          </p:nvPr>
        </p:nvSpPr>
        <p:spPr>
          <a:xfrm>
            <a:off x="1803550" y="1259071"/>
            <a:ext cx="1714500" cy="104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9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33" name="Google Shape;333;p74"/>
          <p:cNvSpPr txBox="1"/>
          <p:nvPr>
            <p:ph idx="1" type="subTitle"/>
          </p:nvPr>
        </p:nvSpPr>
        <p:spPr>
          <a:xfrm>
            <a:off x="879850" y="3651538"/>
            <a:ext cx="3561900" cy="38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sz="1600"/>
            </a:lvl2pPr>
            <a:lvl3pPr lvl="2" algn="l">
              <a:lnSpc>
                <a:spcPct val="100000"/>
              </a:lnSpc>
              <a:spcBef>
                <a:spcPts val="1200"/>
              </a:spcBef>
              <a:spcAft>
                <a:spcPts val="0"/>
              </a:spcAft>
              <a:buSzPts val="1400"/>
              <a:buNone/>
              <a:defRPr sz="1600"/>
            </a:lvl3pPr>
            <a:lvl4pPr lvl="3" algn="l">
              <a:lnSpc>
                <a:spcPct val="100000"/>
              </a:lnSpc>
              <a:spcBef>
                <a:spcPts val="1200"/>
              </a:spcBef>
              <a:spcAft>
                <a:spcPts val="0"/>
              </a:spcAft>
              <a:buSzPts val="1400"/>
              <a:buNone/>
              <a:defRPr sz="1600"/>
            </a:lvl4pPr>
            <a:lvl5pPr lvl="4" algn="l">
              <a:lnSpc>
                <a:spcPct val="100000"/>
              </a:lnSpc>
              <a:spcBef>
                <a:spcPts val="1200"/>
              </a:spcBef>
              <a:spcAft>
                <a:spcPts val="0"/>
              </a:spcAft>
              <a:buSzPts val="1400"/>
              <a:buNone/>
              <a:defRPr sz="1600"/>
            </a:lvl5pPr>
            <a:lvl6pPr lvl="5" algn="l">
              <a:lnSpc>
                <a:spcPct val="100000"/>
              </a:lnSpc>
              <a:spcBef>
                <a:spcPts val="1200"/>
              </a:spcBef>
              <a:spcAft>
                <a:spcPts val="0"/>
              </a:spcAft>
              <a:buSzPts val="1400"/>
              <a:buNone/>
              <a:defRPr sz="1600"/>
            </a:lvl6pPr>
            <a:lvl7pPr lvl="6" algn="l">
              <a:lnSpc>
                <a:spcPct val="100000"/>
              </a:lnSpc>
              <a:spcBef>
                <a:spcPts val="1200"/>
              </a:spcBef>
              <a:spcAft>
                <a:spcPts val="0"/>
              </a:spcAft>
              <a:buSzPts val="1400"/>
              <a:buNone/>
              <a:defRPr sz="1600"/>
            </a:lvl7pPr>
            <a:lvl8pPr lvl="7" algn="l">
              <a:lnSpc>
                <a:spcPct val="100000"/>
              </a:lnSpc>
              <a:spcBef>
                <a:spcPts val="1200"/>
              </a:spcBef>
              <a:spcAft>
                <a:spcPts val="0"/>
              </a:spcAft>
              <a:buSzPts val="1400"/>
              <a:buNone/>
              <a:defRPr sz="1600"/>
            </a:lvl8pPr>
            <a:lvl9pPr lvl="8" algn="l">
              <a:lnSpc>
                <a:spcPct val="100000"/>
              </a:lnSpc>
              <a:spcBef>
                <a:spcPts val="1200"/>
              </a:spcBef>
              <a:spcAft>
                <a:spcPts val="1200"/>
              </a:spcAft>
              <a:buSzPts val="1400"/>
              <a:buNone/>
              <a:defRPr sz="1600"/>
            </a:lvl9pPr>
          </a:lstStyle>
          <a:p/>
        </p:txBody>
      </p:sp>
      <p:sp>
        <p:nvSpPr>
          <p:cNvPr id="334" name="Google Shape;334;p74"/>
          <p:cNvSpPr/>
          <p:nvPr/>
        </p:nvSpPr>
        <p:spPr>
          <a:xfrm rot="-5400000">
            <a:off x="-374809" y="12214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74"/>
          <p:cNvSpPr/>
          <p:nvPr/>
        </p:nvSpPr>
        <p:spPr>
          <a:xfrm rot="-5400000">
            <a:off x="1221430"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336" name="Shape 336"/>
        <p:cNvGrpSpPr/>
        <p:nvPr/>
      </p:nvGrpSpPr>
      <p:grpSpPr>
        <a:xfrm>
          <a:off x="0" y="0"/>
          <a:ext cx="0" cy="0"/>
          <a:chOff x="0" y="0"/>
          <a:chExt cx="0" cy="0"/>
        </a:xfrm>
      </p:grpSpPr>
      <p:sp>
        <p:nvSpPr>
          <p:cNvPr id="337" name="Google Shape;337;p75"/>
          <p:cNvSpPr txBox="1"/>
          <p:nvPr>
            <p:ph type="title"/>
          </p:nvPr>
        </p:nvSpPr>
        <p:spPr>
          <a:xfrm>
            <a:off x="2629650" y="2116189"/>
            <a:ext cx="3884700" cy="11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338" name="Google Shape;338;p75"/>
          <p:cNvSpPr txBox="1"/>
          <p:nvPr>
            <p:ph idx="2" type="title"/>
          </p:nvPr>
        </p:nvSpPr>
        <p:spPr>
          <a:xfrm>
            <a:off x="3714700" y="895823"/>
            <a:ext cx="1714500" cy="104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9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39" name="Google Shape;339;p75"/>
          <p:cNvSpPr txBox="1"/>
          <p:nvPr>
            <p:ph idx="1" type="subTitle"/>
          </p:nvPr>
        </p:nvSpPr>
        <p:spPr>
          <a:xfrm>
            <a:off x="2791000" y="3288289"/>
            <a:ext cx="3561900" cy="38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sz="1600"/>
            </a:lvl2pPr>
            <a:lvl3pPr lvl="2" algn="l">
              <a:lnSpc>
                <a:spcPct val="100000"/>
              </a:lnSpc>
              <a:spcBef>
                <a:spcPts val="1200"/>
              </a:spcBef>
              <a:spcAft>
                <a:spcPts val="0"/>
              </a:spcAft>
              <a:buSzPts val="1400"/>
              <a:buNone/>
              <a:defRPr sz="1600"/>
            </a:lvl3pPr>
            <a:lvl4pPr lvl="3" algn="l">
              <a:lnSpc>
                <a:spcPct val="100000"/>
              </a:lnSpc>
              <a:spcBef>
                <a:spcPts val="1200"/>
              </a:spcBef>
              <a:spcAft>
                <a:spcPts val="0"/>
              </a:spcAft>
              <a:buSzPts val="1400"/>
              <a:buNone/>
              <a:defRPr sz="1600"/>
            </a:lvl4pPr>
            <a:lvl5pPr lvl="4" algn="l">
              <a:lnSpc>
                <a:spcPct val="100000"/>
              </a:lnSpc>
              <a:spcBef>
                <a:spcPts val="1200"/>
              </a:spcBef>
              <a:spcAft>
                <a:spcPts val="0"/>
              </a:spcAft>
              <a:buSzPts val="1400"/>
              <a:buNone/>
              <a:defRPr sz="1600"/>
            </a:lvl5pPr>
            <a:lvl6pPr lvl="5" algn="l">
              <a:lnSpc>
                <a:spcPct val="100000"/>
              </a:lnSpc>
              <a:spcBef>
                <a:spcPts val="1200"/>
              </a:spcBef>
              <a:spcAft>
                <a:spcPts val="0"/>
              </a:spcAft>
              <a:buSzPts val="1400"/>
              <a:buNone/>
              <a:defRPr sz="1600"/>
            </a:lvl6pPr>
            <a:lvl7pPr lvl="6" algn="l">
              <a:lnSpc>
                <a:spcPct val="100000"/>
              </a:lnSpc>
              <a:spcBef>
                <a:spcPts val="1200"/>
              </a:spcBef>
              <a:spcAft>
                <a:spcPts val="0"/>
              </a:spcAft>
              <a:buSzPts val="1400"/>
              <a:buNone/>
              <a:defRPr sz="1600"/>
            </a:lvl7pPr>
            <a:lvl8pPr lvl="7" algn="l">
              <a:lnSpc>
                <a:spcPct val="100000"/>
              </a:lnSpc>
              <a:spcBef>
                <a:spcPts val="1200"/>
              </a:spcBef>
              <a:spcAft>
                <a:spcPts val="0"/>
              </a:spcAft>
              <a:buSzPts val="1400"/>
              <a:buNone/>
              <a:defRPr sz="1600"/>
            </a:lvl8pPr>
            <a:lvl9pPr lvl="8" algn="l">
              <a:lnSpc>
                <a:spcPct val="100000"/>
              </a:lnSpc>
              <a:spcBef>
                <a:spcPts val="1200"/>
              </a:spcBef>
              <a:spcAft>
                <a:spcPts val="1200"/>
              </a:spcAft>
              <a:buSzPts val="1400"/>
              <a:buNone/>
              <a:defRPr sz="1600"/>
            </a:lvl9pPr>
          </a:lstStyle>
          <a:p/>
        </p:txBody>
      </p:sp>
      <p:sp>
        <p:nvSpPr>
          <p:cNvPr id="340" name="Google Shape;340;p75"/>
          <p:cNvSpPr/>
          <p:nvPr/>
        </p:nvSpPr>
        <p:spPr>
          <a:xfrm rot="-5400000">
            <a:off x="-374656" y="12214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75"/>
          <p:cNvSpPr/>
          <p:nvPr/>
        </p:nvSpPr>
        <p:spPr>
          <a:xfrm rot="-5400000">
            <a:off x="1221584"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75"/>
          <p:cNvSpPr/>
          <p:nvPr/>
        </p:nvSpPr>
        <p:spPr>
          <a:xfrm>
            <a:off x="7004480" y="3066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75"/>
          <p:cNvSpPr/>
          <p:nvPr/>
        </p:nvSpPr>
        <p:spPr>
          <a:xfrm>
            <a:off x="8604002" y="53999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4" name="Google Shape;344;p75"/>
          <p:cNvPicPr preferRelativeResize="0"/>
          <p:nvPr/>
        </p:nvPicPr>
        <p:blipFill rotWithShape="1">
          <a:blip r:embed="rId2">
            <a:alphaModFix/>
          </a:blip>
          <a:srcRect b="0" l="0" r="0" t="0"/>
          <a:stretch/>
        </p:blipFill>
        <p:spPr>
          <a:xfrm>
            <a:off x="6464675" y="0"/>
            <a:ext cx="2679325" cy="2651985"/>
          </a:xfrm>
          <a:prstGeom prst="rect">
            <a:avLst/>
          </a:prstGeom>
          <a:noFill/>
          <a:ln>
            <a:noFill/>
          </a:ln>
        </p:spPr>
      </p:pic>
      <p:pic>
        <p:nvPicPr>
          <p:cNvPr id="345" name="Google Shape;345;p75"/>
          <p:cNvPicPr preferRelativeResize="0"/>
          <p:nvPr/>
        </p:nvPicPr>
        <p:blipFill rotWithShape="1">
          <a:blip r:embed="rId2">
            <a:alphaModFix/>
          </a:blip>
          <a:srcRect b="0" l="0" r="0" t="0"/>
          <a:stretch/>
        </p:blipFill>
        <p:spPr>
          <a:xfrm rot="-5400000">
            <a:off x="-13670" y="-22262"/>
            <a:ext cx="2679325" cy="265198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TITLE_ONLY_1">
    <p:spTree>
      <p:nvGrpSpPr>
        <p:cNvPr id="346" name="Shape 346"/>
        <p:cNvGrpSpPr/>
        <p:nvPr/>
      </p:nvGrpSpPr>
      <p:grpSpPr>
        <a:xfrm>
          <a:off x="0" y="0"/>
          <a:ext cx="0" cy="0"/>
          <a:chOff x="0" y="0"/>
          <a:chExt cx="0" cy="0"/>
        </a:xfrm>
      </p:grpSpPr>
      <p:sp>
        <p:nvSpPr>
          <p:cNvPr id="347" name="Google Shape;347;p76"/>
          <p:cNvSpPr txBox="1"/>
          <p:nvPr>
            <p:ph type="title"/>
          </p:nvPr>
        </p:nvSpPr>
        <p:spPr>
          <a:xfrm>
            <a:off x="857100" y="1596750"/>
            <a:ext cx="3714900" cy="1231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3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48" name="Google Shape;348;p76"/>
          <p:cNvSpPr txBox="1"/>
          <p:nvPr>
            <p:ph idx="1" type="subTitle"/>
          </p:nvPr>
        </p:nvSpPr>
        <p:spPr>
          <a:xfrm>
            <a:off x="857100" y="2870000"/>
            <a:ext cx="3714900" cy="824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sz="1600"/>
            </a:lvl2pPr>
            <a:lvl3pPr lvl="2" algn="l">
              <a:lnSpc>
                <a:spcPct val="100000"/>
              </a:lnSpc>
              <a:spcBef>
                <a:spcPts val="1200"/>
              </a:spcBef>
              <a:spcAft>
                <a:spcPts val="0"/>
              </a:spcAft>
              <a:buSzPts val="1400"/>
              <a:buNone/>
              <a:defRPr sz="1600"/>
            </a:lvl3pPr>
            <a:lvl4pPr lvl="3" algn="l">
              <a:lnSpc>
                <a:spcPct val="100000"/>
              </a:lnSpc>
              <a:spcBef>
                <a:spcPts val="1200"/>
              </a:spcBef>
              <a:spcAft>
                <a:spcPts val="0"/>
              </a:spcAft>
              <a:buSzPts val="1400"/>
              <a:buNone/>
              <a:defRPr sz="1600"/>
            </a:lvl4pPr>
            <a:lvl5pPr lvl="4" algn="l">
              <a:lnSpc>
                <a:spcPct val="100000"/>
              </a:lnSpc>
              <a:spcBef>
                <a:spcPts val="1200"/>
              </a:spcBef>
              <a:spcAft>
                <a:spcPts val="0"/>
              </a:spcAft>
              <a:buSzPts val="1400"/>
              <a:buNone/>
              <a:defRPr sz="1600"/>
            </a:lvl5pPr>
            <a:lvl6pPr lvl="5" algn="l">
              <a:lnSpc>
                <a:spcPct val="100000"/>
              </a:lnSpc>
              <a:spcBef>
                <a:spcPts val="1200"/>
              </a:spcBef>
              <a:spcAft>
                <a:spcPts val="0"/>
              </a:spcAft>
              <a:buSzPts val="1400"/>
              <a:buNone/>
              <a:defRPr sz="1600"/>
            </a:lvl6pPr>
            <a:lvl7pPr lvl="6" algn="l">
              <a:lnSpc>
                <a:spcPct val="100000"/>
              </a:lnSpc>
              <a:spcBef>
                <a:spcPts val="1200"/>
              </a:spcBef>
              <a:spcAft>
                <a:spcPts val="0"/>
              </a:spcAft>
              <a:buSzPts val="1400"/>
              <a:buNone/>
              <a:defRPr sz="1600"/>
            </a:lvl7pPr>
            <a:lvl8pPr lvl="7" algn="l">
              <a:lnSpc>
                <a:spcPct val="100000"/>
              </a:lnSpc>
              <a:spcBef>
                <a:spcPts val="1200"/>
              </a:spcBef>
              <a:spcAft>
                <a:spcPts val="0"/>
              </a:spcAft>
              <a:buSzPts val="1400"/>
              <a:buNone/>
              <a:defRPr sz="1600"/>
            </a:lvl8pPr>
            <a:lvl9pPr lvl="8" algn="l">
              <a:lnSpc>
                <a:spcPct val="100000"/>
              </a:lnSpc>
              <a:spcBef>
                <a:spcPts val="1200"/>
              </a:spcBef>
              <a:spcAft>
                <a:spcPts val="1200"/>
              </a:spcAft>
              <a:buSzPts val="1400"/>
              <a:buNone/>
              <a:defRPr sz="1600"/>
            </a:lvl9pPr>
          </a:lstStyle>
          <a:p/>
        </p:txBody>
      </p:sp>
      <p:sp>
        <p:nvSpPr>
          <p:cNvPr id="349" name="Google Shape;349;p76"/>
          <p:cNvSpPr/>
          <p:nvPr/>
        </p:nvSpPr>
        <p:spPr>
          <a:xfrm rot="-5400000">
            <a:off x="-374809" y="12214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76"/>
          <p:cNvSpPr/>
          <p:nvPr/>
        </p:nvSpPr>
        <p:spPr>
          <a:xfrm rot="-5400000">
            <a:off x="1221430"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76"/>
          <p:cNvSpPr/>
          <p:nvPr/>
        </p:nvSpPr>
        <p:spPr>
          <a:xfrm flipH="1" rot="10800000">
            <a:off x="7007784" y="459493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76"/>
          <p:cNvSpPr/>
          <p:nvPr/>
        </p:nvSpPr>
        <p:spPr>
          <a:xfrm flipH="1" rot="10800000">
            <a:off x="8604007" y="2998720"/>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3" name="Shape 353"/>
        <p:cNvGrpSpPr/>
        <p:nvPr/>
      </p:nvGrpSpPr>
      <p:grpSpPr>
        <a:xfrm>
          <a:off x="0" y="0"/>
          <a:ext cx="0" cy="0"/>
          <a:chOff x="0" y="0"/>
          <a:chExt cx="0" cy="0"/>
        </a:xfrm>
      </p:grpSpPr>
      <p:grpSp>
        <p:nvGrpSpPr>
          <p:cNvPr id="354" name="Google Shape;354;p77"/>
          <p:cNvGrpSpPr/>
          <p:nvPr/>
        </p:nvGrpSpPr>
        <p:grpSpPr>
          <a:xfrm>
            <a:off x="74613" y="73026"/>
            <a:ext cx="8959850" cy="5019674"/>
            <a:chOff x="74613" y="73026"/>
            <a:chExt cx="8959850" cy="5019674"/>
          </a:xfrm>
        </p:grpSpPr>
        <p:sp>
          <p:nvSpPr>
            <p:cNvPr id="355" name="Google Shape;355;p77"/>
            <p:cNvSpPr/>
            <p:nvPr/>
          </p:nvSpPr>
          <p:spPr>
            <a:xfrm>
              <a:off x="196850" y="169863"/>
              <a:ext cx="406400" cy="1047750"/>
            </a:xfrm>
            <a:custGeom>
              <a:rect b="b" l="l" r="r" t="t"/>
              <a:pathLst>
                <a:path extrusionOk="0" h="428" w="166">
                  <a:moveTo>
                    <a:pt x="87" y="323"/>
                  </a:moveTo>
                  <a:cubicBezTo>
                    <a:pt x="78" y="334"/>
                    <a:pt x="70" y="344"/>
                    <a:pt x="62" y="356"/>
                  </a:cubicBezTo>
                  <a:cubicBezTo>
                    <a:pt x="47" y="351"/>
                    <a:pt x="45" y="330"/>
                    <a:pt x="61" y="320"/>
                  </a:cubicBezTo>
                  <a:cubicBezTo>
                    <a:pt x="67" y="315"/>
                    <a:pt x="74" y="312"/>
                    <a:pt x="82" y="308"/>
                  </a:cubicBezTo>
                  <a:cubicBezTo>
                    <a:pt x="67" y="273"/>
                    <a:pt x="53" y="238"/>
                    <a:pt x="38" y="203"/>
                  </a:cubicBezTo>
                  <a:cubicBezTo>
                    <a:pt x="34" y="193"/>
                    <a:pt x="31" y="183"/>
                    <a:pt x="27" y="173"/>
                  </a:cubicBezTo>
                  <a:cubicBezTo>
                    <a:pt x="0" y="118"/>
                    <a:pt x="0" y="60"/>
                    <a:pt x="15" y="0"/>
                  </a:cubicBezTo>
                  <a:cubicBezTo>
                    <a:pt x="18" y="4"/>
                    <a:pt x="22" y="8"/>
                    <a:pt x="25" y="12"/>
                  </a:cubicBezTo>
                  <a:cubicBezTo>
                    <a:pt x="68" y="55"/>
                    <a:pt x="90" y="108"/>
                    <a:pt x="98" y="167"/>
                  </a:cubicBezTo>
                  <a:cubicBezTo>
                    <a:pt x="105" y="210"/>
                    <a:pt x="113" y="253"/>
                    <a:pt x="120" y="297"/>
                  </a:cubicBezTo>
                  <a:cubicBezTo>
                    <a:pt x="135" y="299"/>
                    <a:pt x="153" y="288"/>
                    <a:pt x="163" y="306"/>
                  </a:cubicBezTo>
                  <a:cubicBezTo>
                    <a:pt x="166" y="312"/>
                    <a:pt x="165" y="321"/>
                    <a:pt x="166" y="329"/>
                  </a:cubicBezTo>
                  <a:cubicBezTo>
                    <a:pt x="150" y="322"/>
                    <a:pt x="138" y="317"/>
                    <a:pt x="125" y="312"/>
                  </a:cubicBezTo>
                  <a:cubicBezTo>
                    <a:pt x="124" y="314"/>
                    <a:pt x="123" y="316"/>
                    <a:pt x="121" y="317"/>
                  </a:cubicBezTo>
                  <a:cubicBezTo>
                    <a:pt x="128" y="343"/>
                    <a:pt x="130" y="372"/>
                    <a:pt x="154" y="390"/>
                  </a:cubicBezTo>
                  <a:cubicBezTo>
                    <a:pt x="162" y="396"/>
                    <a:pt x="162" y="402"/>
                    <a:pt x="156" y="409"/>
                  </a:cubicBezTo>
                  <a:cubicBezTo>
                    <a:pt x="145" y="423"/>
                    <a:pt x="126" y="428"/>
                    <a:pt x="110" y="421"/>
                  </a:cubicBezTo>
                  <a:cubicBezTo>
                    <a:pt x="106" y="419"/>
                    <a:pt x="101" y="411"/>
                    <a:pt x="102" y="407"/>
                  </a:cubicBezTo>
                  <a:cubicBezTo>
                    <a:pt x="113" y="378"/>
                    <a:pt x="100" y="352"/>
                    <a:pt x="91" y="326"/>
                  </a:cubicBezTo>
                  <a:cubicBezTo>
                    <a:pt x="90" y="325"/>
                    <a:pt x="88" y="324"/>
                    <a:pt x="87" y="323"/>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 name="Google Shape;356;p77"/>
            <p:cNvSpPr/>
            <p:nvPr/>
          </p:nvSpPr>
          <p:spPr>
            <a:xfrm>
              <a:off x="376238" y="2436813"/>
              <a:ext cx="223837" cy="581025"/>
            </a:xfrm>
            <a:custGeom>
              <a:rect b="b" l="l" r="r" t="t"/>
              <a:pathLst>
                <a:path extrusionOk="0" h="237" w="92">
                  <a:moveTo>
                    <a:pt x="48" y="179"/>
                  </a:moveTo>
                  <a:cubicBezTo>
                    <a:pt x="44" y="185"/>
                    <a:pt x="39" y="191"/>
                    <a:pt x="34" y="197"/>
                  </a:cubicBezTo>
                  <a:cubicBezTo>
                    <a:pt x="26" y="194"/>
                    <a:pt x="25" y="183"/>
                    <a:pt x="34" y="177"/>
                  </a:cubicBezTo>
                  <a:cubicBezTo>
                    <a:pt x="37" y="175"/>
                    <a:pt x="41" y="173"/>
                    <a:pt x="45" y="171"/>
                  </a:cubicBezTo>
                  <a:cubicBezTo>
                    <a:pt x="37" y="151"/>
                    <a:pt x="29" y="132"/>
                    <a:pt x="21" y="113"/>
                  </a:cubicBezTo>
                  <a:cubicBezTo>
                    <a:pt x="19" y="107"/>
                    <a:pt x="17" y="101"/>
                    <a:pt x="15" y="96"/>
                  </a:cubicBezTo>
                  <a:cubicBezTo>
                    <a:pt x="0" y="65"/>
                    <a:pt x="0" y="33"/>
                    <a:pt x="8" y="0"/>
                  </a:cubicBezTo>
                  <a:cubicBezTo>
                    <a:pt x="10" y="2"/>
                    <a:pt x="12" y="4"/>
                    <a:pt x="14" y="6"/>
                  </a:cubicBezTo>
                  <a:cubicBezTo>
                    <a:pt x="38" y="30"/>
                    <a:pt x="50" y="60"/>
                    <a:pt x="55" y="93"/>
                  </a:cubicBezTo>
                  <a:cubicBezTo>
                    <a:pt x="58" y="117"/>
                    <a:pt x="63" y="140"/>
                    <a:pt x="67" y="164"/>
                  </a:cubicBezTo>
                  <a:cubicBezTo>
                    <a:pt x="75" y="166"/>
                    <a:pt x="85" y="159"/>
                    <a:pt x="90" y="170"/>
                  </a:cubicBezTo>
                  <a:cubicBezTo>
                    <a:pt x="92" y="173"/>
                    <a:pt x="92" y="178"/>
                    <a:pt x="92" y="182"/>
                  </a:cubicBezTo>
                  <a:cubicBezTo>
                    <a:pt x="83" y="179"/>
                    <a:pt x="76" y="176"/>
                    <a:pt x="70" y="173"/>
                  </a:cubicBezTo>
                  <a:cubicBezTo>
                    <a:pt x="69" y="174"/>
                    <a:pt x="68" y="175"/>
                    <a:pt x="67" y="176"/>
                  </a:cubicBezTo>
                  <a:cubicBezTo>
                    <a:pt x="71" y="190"/>
                    <a:pt x="72" y="206"/>
                    <a:pt x="86" y="216"/>
                  </a:cubicBezTo>
                  <a:cubicBezTo>
                    <a:pt x="90" y="220"/>
                    <a:pt x="90" y="223"/>
                    <a:pt x="87" y="227"/>
                  </a:cubicBezTo>
                  <a:cubicBezTo>
                    <a:pt x="81" y="234"/>
                    <a:pt x="70" y="237"/>
                    <a:pt x="61" y="233"/>
                  </a:cubicBezTo>
                  <a:cubicBezTo>
                    <a:pt x="59" y="232"/>
                    <a:pt x="56" y="228"/>
                    <a:pt x="57" y="226"/>
                  </a:cubicBezTo>
                  <a:cubicBezTo>
                    <a:pt x="63" y="209"/>
                    <a:pt x="55" y="195"/>
                    <a:pt x="51" y="180"/>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77"/>
            <p:cNvSpPr/>
            <p:nvPr/>
          </p:nvSpPr>
          <p:spPr>
            <a:xfrm>
              <a:off x="8607425" y="2147888"/>
              <a:ext cx="225425" cy="582612"/>
            </a:xfrm>
            <a:custGeom>
              <a:rect b="b" l="l" r="r" t="t"/>
              <a:pathLst>
                <a:path extrusionOk="0" h="238" w="92">
                  <a:moveTo>
                    <a:pt x="48" y="179"/>
                  </a:moveTo>
                  <a:cubicBezTo>
                    <a:pt x="44" y="185"/>
                    <a:pt x="39" y="191"/>
                    <a:pt x="34" y="197"/>
                  </a:cubicBezTo>
                  <a:cubicBezTo>
                    <a:pt x="26" y="195"/>
                    <a:pt x="25" y="183"/>
                    <a:pt x="34" y="178"/>
                  </a:cubicBezTo>
                  <a:cubicBezTo>
                    <a:pt x="37" y="175"/>
                    <a:pt x="41" y="173"/>
                    <a:pt x="45" y="171"/>
                  </a:cubicBezTo>
                  <a:cubicBezTo>
                    <a:pt x="37" y="152"/>
                    <a:pt x="29" y="132"/>
                    <a:pt x="21" y="113"/>
                  </a:cubicBezTo>
                  <a:cubicBezTo>
                    <a:pt x="19" y="107"/>
                    <a:pt x="17" y="102"/>
                    <a:pt x="15" y="96"/>
                  </a:cubicBezTo>
                  <a:cubicBezTo>
                    <a:pt x="0" y="65"/>
                    <a:pt x="0" y="34"/>
                    <a:pt x="8" y="0"/>
                  </a:cubicBezTo>
                  <a:cubicBezTo>
                    <a:pt x="10" y="3"/>
                    <a:pt x="12" y="5"/>
                    <a:pt x="14" y="7"/>
                  </a:cubicBezTo>
                  <a:cubicBezTo>
                    <a:pt x="38" y="31"/>
                    <a:pt x="50" y="60"/>
                    <a:pt x="55" y="93"/>
                  </a:cubicBezTo>
                  <a:cubicBezTo>
                    <a:pt x="58" y="117"/>
                    <a:pt x="63" y="141"/>
                    <a:pt x="67" y="165"/>
                  </a:cubicBezTo>
                  <a:cubicBezTo>
                    <a:pt x="75" y="166"/>
                    <a:pt x="85" y="160"/>
                    <a:pt x="90" y="170"/>
                  </a:cubicBezTo>
                  <a:cubicBezTo>
                    <a:pt x="92" y="174"/>
                    <a:pt x="92" y="178"/>
                    <a:pt x="92" y="183"/>
                  </a:cubicBezTo>
                  <a:cubicBezTo>
                    <a:pt x="83" y="179"/>
                    <a:pt x="76" y="176"/>
                    <a:pt x="70" y="173"/>
                  </a:cubicBezTo>
                  <a:cubicBezTo>
                    <a:pt x="69" y="174"/>
                    <a:pt x="68" y="175"/>
                    <a:pt x="67" y="176"/>
                  </a:cubicBezTo>
                  <a:cubicBezTo>
                    <a:pt x="71" y="191"/>
                    <a:pt x="72" y="206"/>
                    <a:pt x="86" y="217"/>
                  </a:cubicBezTo>
                  <a:cubicBezTo>
                    <a:pt x="90" y="220"/>
                    <a:pt x="90" y="223"/>
                    <a:pt x="87" y="227"/>
                  </a:cubicBezTo>
                  <a:cubicBezTo>
                    <a:pt x="81" y="235"/>
                    <a:pt x="70" y="238"/>
                    <a:pt x="61" y="234"/>
                  </a:cubicBezTo>
                  <a:cubicBezTo>
                    <a:pt x="59" y="233"/>
                    <a:pt x="56" y="228"/>
                    <a:pt x="57" y="226"/>
                  </a:cubicBezTo>
                  <a:cubicBezTo>
                    <a:pt x="63" y="210"/>
                    <a:pt x="55" y="195"/>
                    <a:pt x="51" y="181"/>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77"/>
            <p:cNvSpPr/>
            <p:nvPr/>
          </p:nvSpPr>
          <p:spPr>
            <a:xfrm>
              <a:off x="7008813" y="3313113"/>
              <a:ext cx="223837" cy="581025"/>
            </a:xfrm>
            <a:custGeom>
              <a:rect b="b" l="l" r="r" t="t"/>
              <a:pathLst>
                <a:path extrusionOk="0" h="237" w="92">
                  <a:moveTo>
                    <a:pt x="48" y="179"/>
                  </a:moveTo>
                  <a:cubicBezTo>
                    <a:pt x="43" y="185"/>
                    <a:pt x="39" y="191"/>
                    <a:pt x="34" y="197"/>
                  </a:cubicBezTo>
                  <a:cubicBezTo>
                    <a:pt x="26" y="194"/>
                    <a:pt x="25" y="183"/>
                    <a:pt x="34" y="177"/>
                  </a:cubicBezTo>
                  <a:cubicBezTo>
                    <a:pt x="37" y="175"/>
                    <a:pt x="41" y="173"/>
                    <a:pt x="45" y="170"/>
                  </a:cubicBezTo>
                  <a:cubicBezTo>
                    <a:pt x="37" y="151"/>
                    <a:pt x="29" y="132"/>
                    <a:pt x="21" y="112"/>
                  </a:cubicBezTo>
                  <a:cubicBezTo>
                    <a:pt x="19" y="107"/>
                    <a:pt x="17" y="101"/>
                    <a:pt x="15" y="96"/>
                  </a:cubicBezTo>
                  <a:cubicBezTo>
                    <a:pt x="0" y="65"/>
                    <a:pt x="0" y="33"/>
                    <a:pt x="8" y="0"/>
                  </a:cubicBezTo>
                  <a:cubicBezTo>
                    <a:pt x="10" y="2"/>
                    <a:pt x="12" y="4"/>
                    <a:pt x="14" y="6"/>
                  </a:cubicBezTo>
                  <a:cubicBezTo>
                    <a:pt x="37" y="30"/>
                    <a:pt x="50" y="59"/>
                    <a:pt x="55" y="92"/>
                  </a:cubicBezTo>
                  <a:cubicBezTo>
                    <a:pt x="58" y="116"/>
                    <a:pt x="63" y="140"/>
                    <a:pt x="67" y="164"/>
                  </a:cubicBezTo>
                  <a:cubicBezTo>
                    <a:pt x="75" y="165"/>
                    <a:pt x="85" y="159"/>
                    <a:pt x="90" y="169"/>
                  </a:cubicBezTo>
                  <a:cubicBezTo>
                    <a:pt x="92" y="173"/>
                    <a:pt x="91" y="178"/>
                    <a:pt x="92" y="182"/>
                  </a:cubicBezTo>
                  <a:cubicBezTo>
                    <a:pt x="83" y="178"/>
                    <a:pt x="76" y="176"/>
                    <a:pt x="69" y="173"/>
                  </a:cubicBezTo>
                  <a:cubicBezTo>
                    <a:pt x="69" y="174"/>
                    <a:pt x="68" y="175"/>
                    <a:pt x="67" y="175"/>
                  </a:cubicBezTo>
                  <a:cubicBezTo>
                    <a:pt x="71" y="190"/>
                    <a:pt x="72" y="206"/>
                    <a:pt x="86" y="216"/>
                  </a:cubicBezTo>
                  <a:cubicBezTo>
                    <a:pt x="90" y="219"/>
                    <a:pt x="90" y="223"/>
                    <a:pt x="87" y="226"/>
                  </a:cubicBezTo>
                  <a:cubicBezTo>
                    <a:pt x="80"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77"/>
            <p:cNvSpPr/>
            <p:nvPr/>
          </p:nvSpPr>
          <p:spPr>
            <a:xfrm>
              <a:off x="5254625" y="2725738"/>
              <a:ext cx="223837" cy="581025"/>
            </a:xfrm>
            <a:custGeom>
              <a:rect b="b" l="l" r="r" t="t"/>
              <a:pathLst>
                <a:path extrusionOk="0" h="237" w="92">
                  <a:moveTo>
                    <a:pt x="48" y="179"/>
                  </a:moveTo>
                  <a:cubicBezTo>
                    <a:pt x="44" y="185"/>
                    <a:pt x="39" y="191"/>
                    <a:pt x="34" y="197"/>
                  </a:cubicBezTo>
                  <a:cubicBezTo>
                    <a:pt x="26" y="194"/>
                    <a:pt x="25" y="183"/>
                    <a:pt x="34" y="177"/>
                  </a:cubicBezTo>
                  <a:cubicBezTo>
                    <a:pt x="38" y="174"/>
                    <a:pt x="41" y="173"/>
                    <a:pt x="46" y="170"/>
                  </a:cubicBezTo>
                  <a:cubicBezTo>
                    <a:pt x="37" y="151"/>
                    <a:pt x="29" y="131"/>
                    <a:pt x="21" y="112"/>
                  </a:cubicBezTo>
                  <a:cubicBezTo>
                    <a:pt x="19" y="107"/>
                    <a:pt x="17" y="101"/>
                    <a:pt x="15" y="95"/>
                  </a:cubicBezTo>
                  <a:cubicBezTo>
                    <a:pt x="0" y="65"/>
                    <a:pt x="0" y="33"/>
                    <a:pt x="8" y="0"/>
                  </a:cubicBezTo>
                  <a:cubicBezTo>
                    <a:pt x="10" y="2"/>
                    <a:pt x="12" y="4"/>
                    <a:pt x="14" y="6"/>
                  </a:cubicBezTo>
                  <a:cubicBezTo>
                    <a:pt x="38" y="30"/>
                    <a:pt x="50" y="59"/>
                    <a:pt x="55" y="92"/>
                  </a:cubicBezTo>
                  <a:cubicBezTo>
                    <a:pt x="58" y="116"/>
                    <a:pt x="63" y="140"/>
                    <a:pt x="67" y="164"/>
                  </a:cubicBezTo>
                  <a:cubicBezTo>
                    <a:pt x="75" y="165"/>
                    <a:pt x="85" y="159"/>
                    <a:pt x="90" y="169"/>
                  </a:cubicBezTo>
                  <a:cubicBezTo>
                    <a:pt x="92" y="173"/>
                    <a:pt x="92" y="178"/>
                    <a:pt x="92" y="182"/>
                  </a:cubicBezTo>
                  <a:cubicBezTo>
                    <a:pt x="84" y="178"/>
                    <a:pt x="77" y="175"/>
                    <a:pt x="70" y="173"/>
                  </a:cubicBezTo>
                  <a:cubicBezTo>
                    <a:pt x="69" y="174"/>
                    <a:pt x="68" y="174"/>
                    <a:pt x="67" y="175"/>
                  </a:cubicBezTo>
                  <a:cubicBezTo>
                    <a:pt x="71" y="190"/>
                    <a:pt x="72" y="206"/>
                    <a:pt x="86" y="216"/>
                  </a:cubicBezTo>
                  <a:cubicBezTo>
                    <a:pt x="90" y="219"/>
                    <a:pt x="90" y="222"/>
                    <a:pt x="87" y="226"/>
                  </a:cubicBezTo>
                  <a:cubicBezTo>
                    <a:pt x="81"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 name="Google Shape;360;p77"/>
            <p:cNvSpPr/>
            <p:nvPr/>
          </p:nvSpPr>
          <p:spPr>
            <a:xfrm>
              <a:off x="8740775" y="73026"/>
              <a:ext cx="223837" cy="582612"/>
            </a:xfrm>
            <a:custGeom>
              <a:rect b="b" l="l" r="r" t="t"/>
              <a:pathLst>
                <a:path extrusionOk="0" h="238" w="92">
                  <a:moveTo>
                    <a:pt x="48" y="179"/>
                  </a:moveTo>
                  <a:cubicBezTo>
                    <a:pt x="44" y="185"/>
                    <a:pt x="39" y="191"/>
                    <a:pt x="34" y="197"/>
                  </a:cubicBezTo>
                  <a:cubicBezTo>
                    <a:pt x="26" y="195"/>
                    <a:pt x="25" y="183"/>
                    <a:pt x="34" y="177"/>
                  </a:cubicBezTo>
                  <a:cubicBezTo>
                    <a:pt x="37" y="175"/>
                    <a:pt x="41" y="173"/>
                    <a:pt x="45" y="171"/>
                  </a:cubicBezTo>
                  <a:cubicBezTo>
                    <a:pt x="37" y="151"/>
                    <a:pt x="29" y="132"/>
                    <a:pt x="21" y="113"/>
                  </a:cubicBezTo>
                  <a:cubicBezTo>
                    <a:pt x="19" y="107"/>
                    <a:pt x="17" y="101"/>
                    <a:pt x="15" y="96"/>
                  </a:cubicBezTo>
                  <a:cubicBezTo>
                    <a:pt x="0" y="65"/>
                    <a:pt x="0" y="34"/>
                    <a:pt x="8" y="0"/>
                  </a:cubicBezTo>
                  <a:cubicBezTo>
                    <a:pt x="10" y="2"/>
                    <a:pt x="12" y="5"/>
                    <a:pt x="14" y="7"/>
                  </a:cubicBezTo>
                  <a:cubicBezTo>
                    <a:pt x="38" y="31"/>
                    <a:pt x="50" y="60"/>
                    <a:pt x="55" y="93"/>
                  </a:cubicBezTo>
                  <a:cubicBezTo>
                    <a:pt x="58" y="117"/>
                    <a:pt x="63" y="141"/>
                    <a:pt x="67" y="165"/>
                  </a:cubicBezTo>
                  <a:cubicBezTo>
                    <a:pt x="75" y="166"/>
                    <a:pt x="85" y="160"/>
                    <a:pt x="90" y="170"/>
                  </a:cubicBezTo>
                  <a:cubicBezTo>
                    <a:pt x="92" y="173"/>
                    <a:pt x="92" y="178"/>
                    <a:pt x="92" y="182"/>
                  </a:cubicBezTo>
                  <a:cubicBezTo>
                    <a:pt x="83" y="179"/>
                    <a:pt x="76" y="176"/>
                    <a:pt x="70" y="173"/>
                  </a:cubicBezTo>
                  <a:cubicBezTo>
                    <a:pt x="69" y="174"/>
                    <a:pt x="68" y="175"/>
                    <a:pt x="67" y="176"/>
                  </a:cubicBezTo>
                  <a:cubicBezTo>
                    <a:pt x="71" y="191"/>
                    <a:pt x="72" y="206"/>
                    <a:pt x="86" y="217"/>
                  </a:cubicBezTo>
                  <a:cubicBezTo>
                    <a:pt x="90" y="220"/>
                    <a:pt x="90" y="223"/>
                    <a:pt x="87" y="227"/>
                  </a:cubicBezTo>
                  <a:cubicBezTo>
                    <a:pt x="81" y="234"/>
                    <a:pt x="70" y="238"/>
                    <a:pt x="61" y="234"/>
                  </a:cubicBezTo>
                  <a:cubicBezTo>
                    <a:pt x="59" y="233"/>
                    <a:pt x="56" y="228"/>
                    <a:pt x="57" y="226"/>
                  </a:cubicBezTo>
                  <a:cubicBezTo>
                    <a:pt x="63" y="210"/>
                    <a:pt x="55" y="195"/>
                    <a:pt x="51" y="181"/>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77"/>
            <p:cNvSpPr/>
            <p:nvPr/>
          </p:nvSpPr>
          <p:spPr>
            <a:xfrm>
              <a:off x="6869113" y="361950"/>
              <a:ext cx="225425" cy="579437"/>
            </a:xfrm>
            <a:custGeom>
              <a:rect b="b" l="l" r="r" t="t"/>
              <a:pathLst>
                <a:path extrusionOk="0" h="237" w="92">
                  <a:moveTo>
                    <a:pt x="48" y="179"/>
                  </a:moveTo>
                  <a:cubicBezTo>
                    <a:pt x="43" y="185"/>
                    <a:pt x="39" y="191"/>
                    <a:pt x="34" y="197"/>
                  </a:cubicBezTo>
                  <a:cubicBezTo>
                    <a:pt x="26" y="194"/>
                    <a:pt x="25" y="183"/>
                    <a:pt x="34" y="177"/>
                  </a:cubicBezTo>
                  <a:cubicBezTo>
                    <a:pt x="37" y="175"/>
                    <a:pt x="41" y="173"/>
                    <a:pt x="45" y="171"/>
                  </a:cubicBezTo>
                  <a:cubicBezTo>
                    <a:pt x="37" y="151"/>
                    <a:pt x="29" y="132"/>
                    <a:pt x="21" y="112"/>
                  </a:cubicBezTo>
                  <a:cubicBezTo>
                    <a:pt x="19" y="107"/>
                    <a:pt x="17" y="101"/>
                    <a:pt x="15" y="96"/>
                  </a:cubicBezTo>
                  <a:cubicBezTo>
                    <a:pt x="0" y="65"/>
                    <a:pt x="0" y="33"/>
                    <a:pt x="8" y="0"/>
                  </a:cubicBezTo>
                  <a:cubicBezTo>
                    <a:pt x="10" y="2"/>
                    <a:pt x="12" y="4"/>
                    <a:pt x="14" y="6"/>
                  </a:cubicBezTo>
                  <a:cubicBezTo>
                    <a:pt x="38" y="30"/>
                    <a:pt x="50" y="59"/>
                    <a:pt x="55" y="93"/>
                  </a:cubicBezTo>
                  <a:cubicBezTo>
                    <a:pt x="58" y="116"/>
                    <a:pt x="63" y="140"/>
                    <a:pt x="67" y="164"/>
                  </a:cubicBezTo>
                  <a:cubicBezTo>
                    <a:pt x="75" y="166"/>
                    <a:pt x="85" y="159"/>
                    <a:pt x="90" y="170"/>
                  </a:cubicBezTo>
                  <a:cubicBezTo>
                    <a:pt x="92" y="173"/>
                    <a:pt x="91" y="178"/>
                    <a:pt x="92" y="182"/>
                  </a:cubicBezTo>
                  <a:cubicBezTo>
                    <a:pt x="83" y="179"/>
                    <a:pt x="76" y="176"/>
                    <a:pt x="69" y="173"/>
                  </a:cubicBezTo>
                  <a:cubicBezTo>
                    <a:pt x="69" y="174"/>
                    <a:pt x="68" y="175"/>
                    <a:pt x="67" y="176"/>
                  </a:cubicBezTo>
                  <a:cubicBezTo>
                    <a:pt x="71" y="190"/>
                    <a:pt x="72" y="206"/>
                    <a:pt x="86" y="216"/>
                  </a:cubicBezTo>
                  <a:cubicBezTo>
                    <a:pt x="90" y="220"/>
                    <a:pt x="90" y="223"/>
                    <a:pt x="87" y="227"/>
                  </a:cubicBezTo>
                  <a:cubicBezTo>
                    <a:pt x="81" y="234"/>
                    <a:pt x="70" y="237"/>
                    <a:pt x="61" y="233"/>
                  </a:cubicBezTo>
                  <a:cubicBezTo>
                    <a:pt x="59" y="232"/>
                    <a:pt x="56" y="228"/>
                    <a:pt x="57" y="226"/>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77"/>
            <p:cNvSpPr/>
            <p:nvPr/>
          </p:nvSpPr>
          <p:spPr>
            <a:xfrm>
              <a:off x="6389688" y="1944688"/>
              <a:ext cx="223837" cy="582612"/>
            </a:xfrm>
            <a:custGeom>
              <a:rect b="b" l="l" r="r" t="t"/>
              <a:pathLst>
                <a:path extrusionOk="0" h="238" w="92">
                  <a:moveTo>
                    <a:pt x="48" y="180"/>
                  </a:moveTo>
                  <a:cubicBezTo>
                    <a:pt x="43" y="185"/>
                    <a:pt x="39" y="191"/>
                    <a:pt x="34" y="198"/>
                  </a:cubicBezTo>
                  <a:cubicBezTo>
                    <a:pt x="25" y="195"/>
                    <a:pt x="24" y="184"/>
                    <a:pt x="33" y="178"/>
                  </a:cubicBezTo>
                  <a:cubicBezTo>
                    <a:pt x="37" y="175"/>
                    <a:pt x="41" y="173"/>
                    <a:pt x="45" y="171"/>
                  </a:cubicBezTo>
                  <a:cubicBezTo>
                    <a:pt x="37" y="152"/>
                    <a:pt x="29" y="132"/>
                    <a:pt x="21" y="113"/>
                  </a:cubicBezTo>
                  <a:cubicBezTo>
                    <a:pt x="18" y="107"/>
                    <a:pt x="17" y="102"/>
                    <a:pt x="14" y="96"/>
                  </a:cubicBezTo>
                  <a:cubicBezTo>
                    <a:pt x="0" y="65"/>
                    <a:pt x="0" y="34"/>
                    <a:pt x="8" y="0"/>
                  </a:cubicBezTo>
                  <a:cubicBezTo>
                    <a:pt x="10" y="3"/>
                    <a:pt x="12" y="5"/>
                    <a:pt x="14" y="7"/>
                  </a:cubicBezTo>
                  <a:cubicBezTo>
                    <a:pt x="37" y="31"/>
                    <a:pt x="49" y="60"/>
                    <a:pt x="54" y="93"/>
                  </a:cubicBezTo>
                  <a:cubicBezTo>
                    <a:pt x="58" y="117"/>
                    <a:pt x="62" y="141"/>
                    <a:pt x="66" y="165"/>
                  </a:cubicBezTo>
                  <a:cubicBezTo>
                    <a:pt x="74" y="166"/>
                    <a:pt x="84" y="160"/>
                    <a:pt x="90" y="170"/>
                  </a:cubicBezTo>
                  <a:cubicBezTo>
                    <a:pt x="92" y="174"/>
                    <a:pt x="91" y="178"/>
                    <a:pt x="92" y="183"/>
                  </a:cubicBezTo>
                  <a:cubicBezTo>
                    <a:pt x="83" y="179"/>
                    <a:pt x="76" y="176"/>
                    <a:pt x="69" y="173"/>
                  </a:cubicBezTo>
                  <a:cubicBezTo>
                    <a:pt x="68" y="174"/>
                    <a:pt x="68" y="175"/>
                    <a:pt x="67" y="176"/>
                  </a:cubicBezTo>
                  <a:cubicBezTo>
                    <a:pt x="71" y="191"/>
                    <a:pt x="72" y="206"/>
                    <a:pt x="85" y="217"/>
                  </a:cubicBezTo>
                  <a:cubicBezTo>
                    <a:pt x="89" y="220"/>
                    <a:pt x="89" y="223"/>
                    <a:pt x="86" y="227"/>
                  </a:cubicBezTo>
                  <a:cubicBezTo>
                    <a:pt x="80" y="235"/>
                    <a:pt x="69" y="238"/>
                    <a:pt x="61" y="234"/>
                  </a:cubicBezTo>
                  <a:cubicBezTo>
                    <a:pt x="58" y="233"/>
                    <a:pt x="56" y="228"/>
                    <a:pt x="56" y="226"/>
                  </a:cubicBezTo>
                  <a:cubicBezTo>
                    <a:pt x="62" y="210"/>
                    <a:pt x="55" y="196"/>
                    <a:pt x="50" y="181"/>
                  </a:cubicBezTo>
                  <a:cubicBezTo>
                    <a:pt x="49" y="180"/>
                    <a:pt x="48" y="180"/>
                    <a:pt x="48" y="180"/>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77"/>
            <p:cNvSpPr/>
            <p:nvPr/>
          </p:nvSpPr>
          <p:spPr>
            <a:xfrm>
              <a:off x="7778750" y="4703763"/>
              <a:ext cx="85725" cy="217487"/>
            </a:xfrm>
            <a:custGeom>
              <a:rect b="b" l="l" r="r" t="t"/>
              <a:pathLst>
                <a:path extrusionOk="0" h="89" w="35">
                  <a:moveTo>
                    <a:pt x="18" y="67"/>
                  </a:moveTo>
                  <a:cubicBezTo>
                    <a:pt x="16" y="70"/>
                    <a:pt x="15" y="72"/>
                    <a:pt x="13" y="74"/>
                  </a:cubicBezTo>
                  <a:cubicBezTo>
                    <a:pt x="10" y="73"/>
                    <a:pt x="9" y="69"/>
                    <a:pt x="13" y="67"/>
                  </a:cubicBezTo>
                  <a:cubicBezTo>
                    <a:pt x="14" y="66"/>
                    <a:pt x="15" y="65"/>
                    <a:pt x="17" y="64"/>
                  </a:cubicBezTo>
                  <a:cubicBezTo>
                    <a:pt x="14" y="57"/>
                    <a:pt x="11" y="50"/>
                    <a:pt x="8" y="42"/>
                  </a:cubicBezTo>
                  <a:cubicBezTo>
                    <a:pt x="7" y="40"/>
                    <a:pt x="6" y="38"/>
                    <a:pt x="5" y="36"/>
                  </a:cubicBezTo>
                  <a:cubicBezTo>
                    <a:pt x="0" y="24"/>
                    <a:pt x="0" y="13"/>
                    <a:pt x="3" y="0"/>
                  </a:cubicBezTo>
                  <a:cubicBezTo>
                    <a:pt x="4" y="1"/>
                    <a:pt x="4" y="2"/>
                    <a:pt x="5" y="2"/>
                  </a:cubicBezTo>
                  <a:cubicBezTo>
                    <a:pt x="14" y="11"/>
                    <a:pt x="19" y="22"/>
                    <a:pt x="20" y="35"/>
                  </a:cubicBezTo>
                  <a:cubicBezTo>
                    <a:pt x="22" y="44"/>
                    <a:pt x="23" y="53"/>
                    <a:pt x="25" y="62"/>
                  </a:cubicBezTo>
                  <a:cubicBezTo>
                    <a:pt x="28" y="62"/>
                    <a:pt x="32" y="60"/>
                    <a:pt x="34" y="64"/>
                  </a:cubicBezTo>
                  <a:cubicBezTo>
                    <a:pt x="35" y="65"/>
                    <a:pt x="34" y="67"/>
                    <a:pt x="34" y="69"/>
                  </a:cubicBezTo>
                  <a:cubicBezTo>
                    <a:pt x="31" y="67"/>
                    <a:pt x="29" y="66"/>
                    <a:pt x="26" y="65"/>
                  </a:cubicBezTo>
                  <a:cubicBezTo>
                    <a:pt x="26" y="65"/>
                    <a:pt x="25" y="66"/>
                    <a:pt x="25" y="66"/>
                  </a:cubicBezTo>
                  <a:cubicBezTo>
                    <a:pt x="27" y="72"/>
                    <a:pt x="27" y="78"/>
                    <a:pt x="32" y="81"/>
                  </a:cubicBezTo>
                  <a:cubicBezTo>
                    <a:pt x="34" y="83"/>
                    <a:pt x="34" y="84"/>
                    <a:pt x="32" y="85"/>
                  </a:cubicBezTo>
                  <a:cubicBezTo>
                    <a:pt x="30" y="88"/>
                    <a:pt x="26" y="89"/>
                    <a:pt x="23" y="88"/>
                  </a:cubicBezTo>
                  <a:cubicBezTo>
                    <a:pt x="22" y="87"/>
                    <a:pt x="21" y="86"/>
                    <a:pt x="21" y="85"/>
                  </a:cubicBezTo>
                  <a:cubicBezTo>
                    <a:pt x="24" y="79"/>
                    <a:pt x="21" y="73"/>
                    <a:pt x="19" y="68"/>
                  </a:cubicBezTo>
                  <a:cubicBezTo>
                    <a:pt x="19" y="68"/>
                    <a:pt x="18" y="68"/>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77"/>
            <p:cNvSpPr/>
            <p:nvPr/>
          </p:nvSpPr>
          <p:spPr>
            <a:xfrm>
              <a:off x="1733550" y="666750"/>
              <a:ext cx="547687" cy="1412875"/>
            </a:xfrm>
            <a:custGeom>
              <a:rect b="b" l="l" r="r" t="t"/>
              <a:pathLst>
                <a:path extrusionOk="0" h="577" w="224">
                  <a:moveTo>
                    <a:pt x="116" y="435"/>
                  </a:moveTo>
                  <a:cubicBezTo>
                    <a:pt x="105" y="449"/>
                    <a:pt x="94" y="464"/>
                    <a:pt x="83" y="479"/>
                  </a:cubicBezTo>
                  <a:cubicBezTo>
                    <a:pt x="63" y="472"/>
                    <a:pt x="60" y="445"/>
                    <a:pt x="82" y="430"/>
                  </a:cubicBezTo>
                  <a:cubicBezTo>
                    <a:pt x="90" y="424"/>
                    <a:pt x="100" y="420"/>
                    <a:pt x="110" y="415"/>
                  </a:cubicBezTo>
                  <a:cubicBezTo>
                    <a:pt x="90" y="367"/>
                    <a:pt x="71" y="320"/>
                    <a:pt x="51" y="273"/>
                  </a:cubicBezTo>
                  <a:cubicBezTo>
                    <a:pt x="46" y="260"/>
                    <a:pt x="42" y="246"/>
                    <a:pt x="35" y="233"/>
                  </a:cubicBezTo>
                  <a:cubicBezTo>
                    <a:pt x="0" y="158"/>
                    <a:pt x="0" y="81"/>
                    <a:pt x="19" y="0"/>
                  </a:cubicBezTo>
                  <a:cubicBezTo>
                    <a:pt x="25" y="5"/>
                    <a:pt x="29" y="10"/>
                    <a:pt x="34" y="15"/>
                  </a:cubicBezTo>
                  <a:cubicBezTo>
                    <a:pt x="91" y="74"/>
                    <a:pt x="121" y="145"/>
                    <a:pt x="132" y="225"/>
                  </a:cubicBezTo>
                  <a:cubicBezTo>
                    <a:pt x="141" y="283"/>
                    <a:pt x="152" y="341"/>
                    <a:pt x="162" y="399"/>
                  </a:cubicBezTo>
                  <a:cubicBezTo>
                    <a:pt x="182" y="402"/>
                    <a:pt x="206" y="387"/>
                    <a:pt x="219" y="412"/>
                  </a:cubicBezTo>
                  <a:cubicBezTo>
                    <a:pt x="224" y="420"/>
                    <a:pt x="222" y="432"/>
                    <a:pt x="223" y="442"/>
                  </a:cubicBezTo>
                  <a:cubicBezTo>
                    <a:pt x="202" y="434"/>
                    <a:pt x="185" y="427"/>
                    <a:pt x="168" y="420"/>
                  </a:cubicBezTo>
                  <a:cubicBezTo>
                    <a:pt x="167" y="422"/>
                    <a:pt x="165" y="425"/>
                    <a:pt x="163" y="427"/>
                  </a:cubicBezTo>
                  <a:cubicBezTo>
                    <a:pt x="172" y="462"/>
                    <a:pt x="175" y="500"/>
                    <a:pt x="208" y="525"/>
                  </a:cubicBezTo>
                  <a:cubicBezTo>
                    <a:pt x="218" y="533"/>
                    <a:pt x="218" y="541"/>
                    <a:pt x="210" y="550"/>
                  </a:cubicBezTo>
                  <a:cubicBezTo>
                    <a:pt x="195" y="569"/>
                    <a:pt x="169" y="577"/>
                    <a:pt x="148" y="567"/>
                  </a:cubicBezTo>
                  <a:cubicBezTo>
                    <a:pt x="143" y="564"/>
                    <a:pt x="136" y="553"/>
                    <a:pt x="138" y="548"/>
                  </a:cubicBezTo>
                  <a:cubicBezTo>
                    <a:pt x="153" y="508"/>
                    <a:pt x="134" y="474"/>
                    <a:pt x="123" y="438"/>
                  </a:cubicBezTo>
                  <a:cubicBezTo>
                    <a:pt x="121" y="437"/>
                    <a:pt x="119" y="436"/>
                    <a:pt x="116" y="435"/>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77"/>
            <p:cNvSpPr/>
            <p:nvPr/>
          </p:nvSpPr>
          <p:spPr>
            <a:xfrm>
              <a:off x="2792413" y="3232150"/>
              <a:ext cx="225425" cy="582612"/>
            </a:xfrm>
            <a:custGeom>
              <a:rect b="b" l="l" r="r" t="t"/>
              <a:pathLst>
                <a:path extrusionOk="0" h="238" w="92">
                  <a:moveTo>
                    <a:pt x="48" y="179"/>
                  </a:moveTo>
                  <a:cubicBezTo>
                    <a:pt x="44" y="185"/>
                    <a:pt x="39" y="191"/>
                    <a:pt x="34" y="197"/>
                  </a:cubicBezTo>
                  <a:cubicBezTo>
                    <a:pt x="26" y="194"/>
                    <a:pt x="25" y="183"/>
                    <a:pt x="34" y="177"/>
                  </a:cubicBezTo>
                  <a:cubicBezTo>
                    <a:pt x="37" y="175"/>
                    <a:pt x="41" y="173"/>
                    <a:pt x="45" y="171"/>
                  </a:cubicBezTo>
                  <a:cubicBezTo>
                    <a:pt x="37" y="151"/>
                    <a:pt x="29" y="132"/>
                    <a:pt x="21" y="113"/>
                  </a:cubicBezTo>
                  <a:cubicBezTo>
                    <a:pt x="19" y="107"/>
                    <a:pt x="17" y="101"/>
                    <a:pt x="15" y="96"/>
                  </a:cubicBezTo>
                  <a:cubicBezTo>
                    <a:pt x="0" y="65"/>
                    <a:pt x="0" y="33"/>
                    <a:pt x="8" y="0"/>
                  </a:cubicBezTo>
                  <a:cubicBezTo>
                    <a:pt x="10" y="2"/>
                    <a:pt x="12" y="4"/>
                    <a:pt x="14" y="6"/>
                  </a:cubicBezTo>
                  <a:cubicBezTo>
                    <a:pt x="38" y="31"/>
                    <a:pt x="50" y="60"/>
                    <a:pt x="55" y="93"/>
                  </a:cubicBezTo>
                  <a:cubicBezTo>
                    <a:pt x="58" y="117"/>
                    <a:pt x="63" y="140"/>
                    <a:pt x="67" y="165"/>
                  </a:cubicBezTo>
                  <a:cubicBezTo>
                    <a:pt x="75" y="166"/>
                    <a:pt x="85" y="160"/>
                    <a:pt x="90" y="170"/>
                  </a:cubicBezTo>
                  <a:cubicBezTo>
                    <a:pt x="92" y="173"/>
                    <a:pt x="92" y="178"/>
                    <a:pt x="92" y="182"/>
                  </a:cubicBezTo>
                  <a:cubicBezTo>
                    <a:pt x="83" y="179"/>
                    <a:pt x="77" y="176"/>
                    <a:pt x="70" y="173"/>
                  </a:cubicBezTo>
                  <a:cubicBezTo>
                    <a:pt x="69" y="174"/>
                    <a:pt x="68" y="175"/>
                    <a:pt x="67" y="176"/>
                  </a:cubicBezTo>
                  <a:cubicBezTo>
                    <a:pt x="71" y="190"/>
                    <a:pt x="72" y="206"/>
                    <a:pt x="86" y="216"/>
                  </a:cubicBezTo>
                  <a:cubicBezTo>
                    <a:pt x="90" y="220"/>
                    <a:pt x="90" y="223"/>
                    <a:pt x="87" y="227"/>
                  </a:cubicBezTo>
                  <a:cubicBezTo>
                    <a:pt x="81" y="234"/>
                    <a:pt x="70" y="238"/>
                    <a:pt x="61" y="234"/>
                  </a:cubicBezTo>
                  <a:cubicBezTo>
                    <a:pt x="59" y="233"/>
                    <a:pt x="56" y="228"/>
                    <a:pt x="57" y="226"/>
                  </a:cubicBezTo>
                  <a:cubicBezTo>
                    <a:pt x="63" y="209"/>
                    <a:pt x="55" y="195"/>
                    <a:pt x="51" y="181"/>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77"/>
            <p:cNvSpPr/>
            <p:nvPr/>
          </p:nvSpPr>
          <p:spPr>
            <a:xfrm>
              <a:off x="2593975" y="4324350"/>
              <a:ext cx="225425" cy="581025"/>
            </a:xfrm>
            <a:custGeom>
              <a:rect b="b" l="l" r="r" t="t"/>
              <a:pathLst>
                <a:path extrusionOk="0" h="237" w="92">
                  <a:moveTo>
                    <a:pt x="48" y="179"/>
                  </a:moveTo>
                  <a:cubicBezTo>
                    <a:pt x="44" y="185"/>
                    <a:pt x="39" y="191"/>
                    <a:pt x="34" y="197"/>
                  </a:cubicBezTo>
                  <a:cubicBezTo>
                    <a:pt x="26" y="194"/>
                    <a:pt x="25" y="183"/>
                    <a:pt x="34" y="177"/>
                  </a:cubicBezTo>
                  <a:cubicBezTo>
                    <a:pt x="38" y="174"/>
                    <a:pt x="42" y="173"/>
                    <a:pt x="46" y="170"/>
                  </a:cubicBezTo>
                  <a:cubicBezTo>
                    <a:pt x="37" y="151"/>
                    <a:pt x="29" y="131"/>
                    <a:pt x="22" y="112"/>
                  </a:cubicBezTo>
                  <a:cubicBezTo>
                    <a:pt x="19" y="107"/>
                    <a:pt x="18" y="101"/>
                    <a:pt x="15" y="95"/>
                  </a:cubicBezTo>
                  <a:cubicBezTo>
                    <a:pt x="0" y="65"/>
                    <a:pt x="0" y="33"/>
                    <a:pt x="8" y="0"/>
                  </a:cubicBezTo>
                  <a:cubicBezTo>
                    <a:pt x="10" y="2"/>
                    <a:pt x="12" y="4"/>
                    <a:pt x="14" y="6"/>
                  </a:cubicBezTo>
                  <a:cubicBezTo>
                    <a:pt x="38" y="30"/>
                    <a:pt x="50" y="59"/>
                    <a:pt x="55" y="92"/>
                  </a:cubicBezTo>
                  <a:cubicBezTo>
                    <a:pt x="58" y="116"/>
                    <a:pt x="63" y="140"/>
                    <a:pt x="67" y="164"/>
                  </a:cubicBezTo>
                  <a:cubicBezTo>
                    <a:pt x="75" y="165"/>
                    <a:pt x="85" y="159"/>
                    <a:pt x="91" y="169"/>
                  </a:cubicBezTo>
                  <a:cubicBezTo>
                    <a:pt x="92" y="173"/>
                    <a:pt x="92" y="178"/>
                    <a:pt x="92" y="182"/>
                  </a:cubicBezTo>
                  <a:cubicBezTo>
                    <a:pt x="84" y="178"/>
                    <a:pt x="77" y="176"/>
                    <a:pt x="70" y="173"/>
                  </a:cubicBezTo>
                  <a:cubicBezTo>
                    <a:pt x="69" y="174"/>
                    <a:pt x="68" y="175"/>
                    <a:pt x="68" y="175"/>
                  </a:cubicBezTo>
                  <a:cubicBezTo>
                    <a:pt x="71" y="190"/>
                    <a:pt x="72" y="206"/>
                    <a:pt x="86" y="216"/>
                  </a:cubicBezTo>
                  <a:cubicBezTo>
                    <a:pt x="90" y="219"/>
                    <a:pt x="90" y="222"/>
                    <a:pt x="87" y="226"/>
                  </a:cubicBezTo>
                  <a:cubicBezTo>
                    <a:pt x="81" y="234"/>
                    <a:pt x="70" y="237"/>
                    <a:pt x="61" y="233"/>
                  </a:cubicBezTo>
                  <a:cubicBezTo>
                    <a:pt x="59" y="232"/>
                    <a:pt x="56" y="227"/>
                    <a:pt x="57" y="225"/>
                  </a:cubicBezTo>
                  <a:cubicBezTo>
                    <a:pt x="63" y="209"/>
                    <a:pt x="56"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77"/>
            <p:cNvSpPr/>
            <p:nvPr/>
          </p:nvSpPr>
          <p:spPr>
            <a:xfrm>
              <a:off x="8809038" y="3303588"/>
              <a:ext cx="225425" cy="579437"/>
            </a:xfrm>
            <a:custGeom>
              <a:rect b="b" l="l" r="r" t="t"/>
              <a:pathLst>
                <a:path extrusionOk="0" h="237" w="92">
                  <a:moveTo>
                    <a:pt x="48" y="179"/>
                  </a:moveTo>
                  <a:cubicBezTo>
                    <a:pt x="43" y="185"/>
                    <a:pt x="39" y="191"/>
                    <a:pt x="34" y="197"/>
                  </a:cubicBezTo>
                  <a:cubicBezTo>
                    <a:pt x="26" y="194"/>
                    <a:pt x="25" y="183"/>
                    <a:pt x="34" y="177"/>
                  </a:cubicBezTo>
                  <a:cubicBezTo>
                    <a:pt x="37" y="174"/>
                    <a:pt x="41" y="173"/>
                    <a:pt x="45" y="170"/>
                  </a:cubicBezTo>
                  <a:cubicBezTo>
                    <a:pt x="37" y="151"/>
                    <a:pt x="29" y="131"/>
                    <a:pt x="21" y="112"/>
                  </a:cubicBezTo>
                  <a:cubicBezTo>
                    <a:pt x="19" y="107"/>
                    <a:pt x="17" y="101"/>
                    <a:pt x="15" y="95"/>
                  </a:cubicBezTo>
                  <a:cubicBezTo>
                    <a:pt x="0" y="65"/>
                    <a:pt x="0" y="33"/>
                    <a:pt x="8" y="0"/>
                  </a:cubicBezTo>
                  <a:cubicBezTo>
                    <a:pt x="10" y="2"/>
                    <a:pt x="12" y="4"/>
                    <a:pt x="14" y="6"/>
                  </a:cubicBezTo>
                  <a:cubicBezTo>
                    <a:pt x="37" y="30"/>
                    <a:pt x="50" y="59"/>
                    <a:pt x="54" y="92"/>
                  </a:cubicBezTo>
                  <a:cubicBezTo>
                    <a:pt x="58" y="116"/>
                    <a:pt x="62" y="140"/>
                    <a:pt x="67" y="164"/>
                  </a:cubicBezTo>
                  <a:cubicBezTo>
                    <a:pt x="75" y="165"/>
                    <a:pt x="85" y="159"/>
                    <a:pt x="90" y="169"/>
                  </a:cubicBezTo>
                  <a:cubicBezTo>
                    <a:pt x="92" y="173"/>
                    <a:pt x="91" y="178"/>
                    <a:pt x="92" y="182"/>
                  </a:cubicBezTo>
                  <a:cubicBezTo>
                    <a:pt x="83" y="178"/>
                    <a:pt x="76" y="175"/>
                    <a:pt x="69" y="173"/>
                  </a:cubicBezTo>
                  <a:cubicBezTo>
                    <a:pt x="69" y="174"/>
                    <a:pt x="68" y="175"/>
                    <a:pt x="67" y="175"/>
                  </a:cubicBezTo>
                  <a:cubicBezTo>
                    <a:pt x="71" y="190"/>
                    <a:pt x="72" y="206"/>
                    <a:pt x="85" y="216"/>
                  </a:cubicBezTo>
                  <a:cubicBezTo>
                    <a:pt x="90" y="219"/>
                    <a:pt x="90" y="222"/>
                    <a:pt x="87" y="226"/>
                  </a:cubicBezTo>
                  <a:cubicBezTo>
                    <a:pt x="80"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77"/>
            <p:cNvSpPr/>
            <p:nvPr/>
          </p:nvSpPr>
          <p:spPr>
            <a:xfrm>
              <a:off x="3460750" y="160338"/>
              <a:ext cx="225425" cy="582612"/>
            </a:xfrm>
            <a:custGeom>
              <a:rect b="b" l="l" r="r" t="t"/>
              <a:pathLst>
                <a:path extrusionOk="0" h="238" w="92">
                  <a:moveTo>
                    <a:pt x="48" y="179"/>
                  </a:moveTo>
                  <a:cubicBezTo>
                    <a:pt x="43" y="185"/>
                    <a:pt x="39" y="191"/>
                    <a:pt x="34" y="197"/>
                  </a:cubicBezTo>
                  <a:cubicBezTo>
                    <a:pt x="26" y="195"/>
                    <a:pt x="25" y="183"/>
                    <a:pt x="33" y="177"/>
                  </a:cubicBezTo>
                  <a:cubicBezTo>
                    <a:pt x="37" y="175"/>
                    <a:pt x="41" y="173"/>
                    <a:pt x="45" y="171"/>
                  </a:cubicBezTo>
                  <a:cubicBezTo>
                    <a:pt x="37" y="151"/>
                    <a:pt x="29" y="132"/>
                    <a:pt x="21" y="113"/>
                  </a:cubicBezTo>
                  <a:cubicBezTo>
                    <a:pt x="19" y="107"/>
                    <a:pt x="17" y="101"/>
                    <a:pt x="14" y="96"/>
                  </a:cubicBezTo>
                  <a:cubicBezTo>
                    <a:pt x="0" y="65"/>
                    <a:pt x="0" y="34"/>
                    <a:pt x="8" y="0"/>
                  </a:cubicBezTo>
                  <a:cubicBezTo>
                    <a:pt x="10" y="3"/>
                    <a:pt x="12" y="5"/>
                    <a:pt x="14" y="7"/>
                  </a:cubicBezTo>
                  <a:cubicBezTo>
                    <a:pt x="37" y="31"/>
                    <a:pt x="50" y="60"/>
                    <a:pt x="54" y="93"/>
                  </a:cubicBezTo>
                  <a:cubicBezTo>
                    <a:pt x="58" y="117"/>
                    <a:pt x="62" y="141"/>
                    <a:pt x="66" y="165"/>
                  </a:cubicBezTo>
                  <a:cubicBezTo>
                    <a:pt x="74" y="166"/>
                    <a:pt x="85" y="160"/>
                    <a:pt x="90" y="170"/>
                  </a:cubicBezTo>
                  <a:cubicBezTo>
                    <a:pt x="92" y="173"/>
                    <a:pt x="91" y="178"/>
                    <a:pt x="92" y="182"/>
                  </a:cubicBezTo>
                  <a:cubicBezTo>
                    <a:pt x="83" y="179"/>
                    <a:pt x="76" y="176"/>
                    <a:pt x="69" y="173"/>
                  </a:cubicBezTo>
                  <a:cubicBezTo>
                    <a:pt x="68" y="174"/>
                    <a:pt x="68" y="175"/>
                    <a:pt x="67" y="176"/>
                  </a:cubicBezTo>
                  <a:cubicBezTo>
                    <a:pt x="71" y="191"/>
                    <a:pt x="72" y="206"/>
                    <a:pt x="85" y="217"/>
                  </a:cubicBezTo>
                  <a:cubicBezTo>
                    <a:pt x="90" y="220"/>
                    <a:pt x="90" y="223"/>
                    <a:pt x="86" y="227"/>
                  </a:cubicBezTo>
                  <a:cubicBezTo>
                    <a:pt x="80" y="235"/>
                    <a:pt x="69" y="238"/>
                    <a:pt x="61" y="234"/>
                  </a:cubicBezTo>
                  <a:cubicBezTo>
                    <a:pt x="58" y="233"/>
                    <a:pt x="56" y="228"/>
                    <a:pt x="56" y="226"/>
                  </a:cubicBezTo>
                  <a:cubicBezTo>
                    <a:pt x="63" y="210"/>
                    <a:pt x="55" y="195"/>
                    <a:pt x="50" y="181"/>
                  </a:cubicBezTo>
                  <a:cubicBezTo>
                    <a:pt x="49"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77"/>
            <p:cNvSpPr/>
            <p:nvPr/>
          </p:nvSpPr>
          <p:spPr>
            <a:xfrm>
              <a:off x="441325" y="3808413"/>
              <a:ext cx="415925" cy="1074737"/>
            </a:xfrm>
            <a:custGeom>
              <a:rect b="b" l="l" r="r" t="t"/>
              <a:pathLst>
                <a:path extrusionOk="0" h="439" w="170">
                  <a:moveTo>
                    <a:pt x="88" y="331"/>
                  </a:moveTo>
                  <a:cubicBezTo>
                    <a:pt x="80" y="342"/>
                    <a:pt x="72" y="353"/>
                    <a:pt x="63" y="364"/>
                  </a:cubicBezTo>
                  <a:cubicBezTo>
                    <a:pt x="48" y="359"/>
                    <a:pt x="46" y="338"/>
                    <a:pt x="62" y="327"/>
                  </a:cubicBezTo>
                  <a:cubicBezTo>
                    <a:pt x="69" y="323"/>
                    <a:pt x="76" y="320"/>
                    <a:pt x="83" y="316"/>
                  </a:cubicBezTo>
                  <a:cubicBezTo>
                    <a:pt x="68" y="279"/>
                    <a:pt x="54" y="244"/>
                    <a:pt x="39" y="208"/>
                  </a:cubicBezTo>
                  <a:cubicBezTo>
                    <a:pt x="35" y="198"/>
                    <a:pt x="32" y="187"/>
                    <a:pt x="27" y="177"/>
                  </a:cubicBezTo>
                  <a:cubicBezTo>
                    <a:pt x="0" y="120"/>
                    <a:pt x="0" y="62"/>
                    <a:pt x="15" y="0"/>
                  </a:cubicBezTo>
                  <a:cubicBezTo>
                    <a:pt x="19" y="5"/>
                    <a:pt x="22" y="8"/>
                    <a:pt x="26" y="12"/>
                  </a:cubicBezTo>
                  <a:cubicBezTo>
                    <a:pt x="69" y="57"/>
                    <a:pt x="92" y="110"/>
                    <a:pt x="101" y="171"/>
                  </a:cubicBezTo>
                  <a:cubicBezTo>
                    <a:pt x="107" y="216"/>
                    <a:pt x="115" y="259"/>
                    <a:pt x="123" y="304"/>
                  </a:cubicBezTo>
                  <a:cubicBezTo>
                    <a:pt x="138" y="306"/>
                    <a:pt x="156" y="295"/>
                    <a:pt x="166" y="314"/>
                  </a:cubicBezTo>
                  <a:cubicBezTo>
                    <a:pt x="170" y="320"/>
                    <a:pt x="169" y="329"/>
                    <a:pt x="169" y="337"/>
                  </a:cubicBezTo>
                  <a:cubicBezTo>
                    <a:pt x="154" y="330"/>
                    <a:pt x="141" y="325"/>
                    <a:pt x="128" y="320"/>
                  </a:cubicBezTo>
                  <a:cubicBezTo>
                    <a:pt x="127" y="321"/>
                    <a:pt x="125" y="323"/>
                    <a:pt x="124" y="325"/>
                  </a:cubicBezTo>
                  <a:cubicBezTo>
                    <a:pt x="131" y="351"/>
                    <a:pt x="133" y="380"/>
                    <a:pt x="158" y="400"/>
                  </a:cubicBezTo>
                  <a:cubicBezTo>
                    <a:pt x="166" y="406"/>
                    <a:pt x="166" y="412"/>
                    <a:pt x="160" y="419"/>
                  </a:cubicBezTo>
                  <a:cubicBezTo>
                    <a:pt x="148" y="433"/>
                    <a:pt x="128" y="439"/>
                    <a:pt x="112" y="431"/>
                  </a:cubicBezTo>
                  <a:cubicBezTo>
                    <a:pt x="108" y="429"/>
                    <a:pt x="103" y="420"/>
                    <a:pt x="105" y="417"/>
                  </a:cubicBezTo>
                  <a:cubicBezTo>
                    <a:pt x="116" y="387"/>
                    <a:pt x="102" y="360"/>
                    <a:pt x="93" y="333"/>
                  </a:cubicBezTo>
                  <a:cubicBezTo>
                    <a:pt x="92" y="333"/>
                    <a:pt x="90" y="332"/>
                    <a:pt x="88" y="331"/>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77"/>
            <p:cNvSpPr/>
            <p:nvPr/>
          </p:nvSpPr>
          <p:spPr>
            <a:xfrm>
              <a:off x="7935913" y="703263"/>
              <a:ext cx="415925" cy="1073150"/>
            </a:xfrm>
            <a:custGeom>
              <a:rect b="b" l="l" r="r" t="t"/>
              <a:pathLst>
                <a:path extrusionOk="0" h="438" w="170">
                  <a:moveTo>
                    <a:pt x="89" y="330"/>
                  </a:moveTo>
                  <a:cubicBezTo>
                    <a:pt x="80" y="341"/>
                    <a:pt x="72" y="352"/>
                    <a:pt x="63" y="364"/>
                  </a:cubicBezTo>
                  <a:cubicBezTo>
                    <a:pt x="48" y="358"/>
                    <a:pt x="46" y="338"/>
                    <a:pt x="62" y="327"/>
                  </a:cubicBezTo>
                  <a:cubicBezTo>
                    <a:pt x="69" y="322"/>
                    <a:pt x="76" y="319"/>
                    <a:pt x="84" y="315"/>
                  </a:cubicBezTo>
                  <a:cubicBezTo>
                    <a:pt x="69" y="279"/>
                    <a:pt x="54" y="243"/>
                    <a:pt x="39" y="207"/>
                  </a:cubicBezTo>
                  <a:cubicBezTo>
                    <a:pt x="35" y="197"/>
                    <a:pt x="32" y="187"/>
                    <a:pt x="27" y="177"/>
                  </a:cubicBezTo>
                  <a:cubicBezTo>
                    <a:pt x="0" y="120"/>
                    <a:pt x="0" y="61"/>
                    <a:pt x="15" y="0"/>
                  </a:cubicBezTo>
                  <a:cubicBezTo>
                    <a:pt x="19" y="4"/>
                    <a:pt x="22" y="8"/>
                    <a:pt x="26" y="12"/>
                  </a:cubicBezTo>
                  <a:cubicBezTo>
                    <a:pt x="69" y="56"/>
                    <a:pt x="92" y="110"/>
                    <a:pt x="101" y="171"/>
                  </a:cubicBezTo>
                  <a:cubicBezTo>
                    <a:pt x="107" y="215"/>
                    <a:pt x="116" y="259"/>
                    <a:pt x="123" y="303"/>
                  </a:cubicBezTo>
                  <a:cubicBezTo>
                    <a:pt x="138" y="306"/>
                    <a:pt x="157" y="294"/>
                    <a:pt x="167" y="313"/>
                  </a:cubicBezTo>
                  <a:cubicBezTo>
                    <a:pt x="170" y="319"/>
                    <a:pt x="169" y="328"/>
                    <a:pt x="170" y="336"/>
                  </a:cubicBezTo>
                  <a:cubicBezTo>
                    <a:pt x="154" y="330"/>
                    <a:pt x="141" y="324"/>
                    <a:pt x="128" y="319"/>
                  </a:cubicBezTo>
                  <a:cubicBezTo>
                    <a:pt x="127" y="321"/>
                    <a:pt x="125" y="323"/>
                    <a:pt x="124" y="324"/>
                  </a:cubicBezTo>
                  <a:cubicBezTo>
                    <a:pt x="131" y="351"/>
                    <a:pt x="133" y="380"/>
                    <a:pt x="158" y="399"/>
                  </a:cubicBezTo>
                  <a:cubicBezTo>
                    <a:pt x="166" y="405"/>
                    <a:pt x="166" y="411"/>
                    <a:pt x="160" y="418"/>
                  </a:cubicBezTo>
                  <a:cubicBezTo>
                    <a:pt x="149" y="432"/>
                    <a:pt x="129" y="438"/>
                    <a:pt x="113" y="431"/>
                  </a:cubicBezTo>
                  <a:cubicBezTo>
                    <a:pt x="109" y="429"/>
                    <a:pt x="104" y="420"/>
                    <a:pt x="105" y="416"/>
                  </a:cubicBezTo>
                  <a:cubicBezTo>
                    <a:pt x="116" y="386"/>
                    <a:pt x="102" y="360"/>
                    <a:pt x="94" y="333"/>
                  </a:cubicBezTo>
                  <a:cubicBezTo>
                    <a:pt x="92" y="332"/>
                    <a:pt x="90" y="331"/>
                    <a:pt x="89" y="330"/>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77"/>
            <p:cNvSpPr/>
            <p:nvPr/>
          </p:nvSpPr>
          <p:spPr>
            <a:xfrm>
              <a:off x="7642225" y="2195513"/>
              <a:ext cx="1036637" cy="2676525"/>
            </a:xfrm>
            <a:custGeom>
              <a:rect b="b" l="l" r="r" t="t"/>
              <a:pathLst>
                <a:path extrusionOk="0" h="1094" w="424">
                  <a:moveTo>
                    <a:pt x="221" y="825"/>
                  </a:moveTo>
                  <a:cubicBezTo>
                    <a:pt x="200" y="852"/>
                    <a:pt x="179" y="879"/>
                    <a:pt x="157" y="908"/>
                  </a:cubicBezTo>
                  <a:cubicBezTo>
                    <a:pt x="119" y="895"/>
                    <a:pt x="115" y="843"/>
                    <a:pt x="155" y="816"/>
                  </a:cubicBezTo>
                  <a:cubicBezTo>
                    <a:pt x="172" y="805"/>
                    <a:pt x="190" y="797"/>
                    <a:pt x="209" y="787"/>
                  </a:cubicBezTo>
                  <a:cubicBezTo>
                    <a:pt x="171" y="696"/>
                    <a:pt x="134" y="607"/>
                    <a:pt x="98" y="518"/>
                  </a:cubicBezTo>
                  <a:cubicBezTo>
                    <a:pt x="87" y="493"/>
                    <a:pt x="79" y="466"/>
                    <a:pt x="68" y="442"/>
                  </a:cubicBezTo>
                  <a:cubicBezTo>
                    <a:pt x="0" y="300"/>
                    <a:pt x="0" y="154"/>
                    <a:pt x="37" y="0"/>
                  </a:cubicBezTo>
                  <a:cubicBezTo>
                    <a:pt x="47" y="11"/>
                    <a:pt x="56" y="20"/>
                    <a:pt x="65" y="30"/>
                  </a:cubicBezTo>
                  <a:cubicBezTo>
                    <a:pt x="173" y="140"/>
                    <a:pt x="230" y="275"/>
                    <a:pt x="251" y="427"/>
                  </a:cubicBezTo>
                  <a:cubicBezTo>
                    <a:pt x="267" y="537"/>
                    <a:pt x="288" y="646"/>
                    <a:pt x="308" y="758"/>
                  </a:cubicBezTo>
                  <a:cubicBezTo>
                    <a:pt x="344" y="763"/>
                    <a:pt x="391" y="735"/>
                    <a:pt x="416" y="782"/>
                  </a:cubicBezTo>
                  <a:cubicBezTo>
                    <a:pt x="424" y="798"/>
                    <a:pt x="421" y="820"/>
                    <a:pt x="423" y="839"/>
                  </a:cubicBezTo>
                  <a:cubicBezTo>
                    <a:pt x="384" y="823"/>
                    <a:pt x="352" y="810"/>
                    <a:pt x="320" y="797"/>
                  </a:cubicBezTo>
                  <a:cubicBezTo>
                    <a:pt x="316" y="801"/>
                    <a:pt x="313" y="806"/>
                    <a:pt x="310" y="810"/>
                  </a:cubicBezTo>
                  <a:cubicBezTo>
                    <a:pt x="327" y="876"/>
                    <a:pt x="332" y="949"/>
                    <a:pt x="394" y="997"/>
                  </a:cubicBezTo>
                  <a:cubicBezTo>
                    <a:pt x="414" y="1012"/>
                    <a:pt x="414" y="1026"/>
                    <a:pt x="399" y="1044"/>
                  </a:cubicBezTo>
                  <a:cubicBezTo>
                    <a:pt x="371" y="1079"/>
                    <a:pt x="321" y="1094"/>
                    <a:pt x="281" y="1075"/>
                  </a:cubicBezTo>
                  <a:cubicBezTo>
                    <a:pt x="271" y="1070"/>
                    <a:pt x="258" y="1049"/>
                    <a:pt x="261" y="1040"/>
                  </a:cubicBezTo>
                  <a:cubicBezTo>
                    <a:pt x="290" y="964"/>
                    <a:pt x="254" y="899"/>
                    <a:pt x="233" y="831"/>
                  </a:cubicBezTo>
                  <a:cubicBezTo>
                    <a:pt x="229" y="829"/>
                    <a:pt x="225" y="827"/>
                    <a:pt x="221" y="825"/>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77"/>
            <p:cNvSpPr/>
            <p:nvPr/>
          </p:nvSpPr>
          <p:spPr>
            <a:xfrm>
              <a:off x="3741738" y="1365250"/>
              <a:ext cx="504825" cy="1304925"/>
            </a:xfrm>
            <a:custGeom>
              <a:rect b="b" l="l" r="r" t="t"/>
              <a:pathLst>
                <a:path extrusionOk="0" h="533" w="206">
                  <a:moveTo>
                    <a:pt x="107" y="402"/>
                  </a:moveTo>
                  <a:cubicBezTo>
                    <a:pt x="97" y="415"/>
                    <a:pt x="87" y="428"/>
                    <a:pt x="76" y="442"/>
                  </a:cubicBezTo>
                  <a:cubicBezTo>
                    <a:pt x="58" y="436"/>
                    <a:pt x="55" y="411"/>
                    <a:pt x="75" y="397"/>
                  </a:cubicBezTo>
                  <a:cubicBezTo>
                    <a:pt x="83" y="392"/>
                    <a:pt x="92" y="388"/>
                    <a:pt x="101" y="383"/>
                  </a:cubicBezTo>
                  <a:cubicBezTo>
                    <a:pt x="83" y="339"/>
                    <a:pt x="65" y="296"/>
                    <a:pt x="47" y="252"/>
                  </a:cubicBezTo>
                  <a:cubicBezTo>
                    <a:pt x="42" y="240"/>
                    <a:pt x="38" y="227"/>
                    <a:pt x="32" y="215"/>
                  </a:cubicBezTo>
                  <a:cubicBezTo>
                    <a:pt x="0" y="146"/>
                    <a:pt x="0" y="75"/>
                    <a:pt x="17" y="0"/>
                  </a:cubicBezTo>
                  <a:cubicBezTo>
                    <a:pt x="22" y="5"/>
                    <a:pt x="26" y="10"/>
                    <a:pt x="31" y="14"/>
                  </a:cubicBezTo>
                  <a:cubicBezTo>
                    <a:pt x="84" y="68"/>
                    <a:pt x="111" y="134"/>
                    <a:pt x="122" y="208"/>
                  </a:cubicBezTo>
                  <a:cubicBezTo>
                    <a:pt x="129" y="262"/>
                    <a:pt x="140" y="315"/>
                    <a:pt x="149" y="369"/>
                  </a:cubicBezTo>
                  <a:cubicBezTo>
                    <a:pt x="167" y="372"/>
                    <a:pt x="190" y="358"/>
                    <a:pt x="202" y="381"/>
                  </a:cubicBezTo>
                  <a:cubicBezTo>
                    <a:pt x="206" y="388"/>
                    <a:pt x="204" y="399"/>
                    <a:pt x="206" y="409"/>
                  </a:cubicBezTo>
                  <a:cubicBezTo>
                    <a:pt x="186" y="401"/>
                    <a:pt x="171" y="394"/>
                    <a:pt x="155" y="388"/>
                  </a:cubicBezTo>
                  <a:cubicBezTo>
                    <a:pt x="153" y="390"/>
                    <a:pt x="152" y="392"/>
                    <a:pt x="150" y="394"/>
                  </a:cubicBezTo>
                  <a:cubicBezTo>
                    <a:pt x="159" y="427"/>
                    <a:pt x="161" y="462"/>
                    <a:pt x="191" y="485"/>
                  </a:cubicBezTo>
                  <a:cubicBezTo>
                    <a:pt x="201" y="493"/>
                    <a:pt x="201" y="500"/>
                    <a:pt x="194" y="508"/>
                  </a:cubicBezTo>
                  <a:cubicBezTo>
                    <a:pt x="180" y="525"/>
                    <a:pt x="156" y="533"/>
                    <a:pt x="136" y="524"/>
                  </a:cubicBezTo>
                  <a:cubicBezTo>
                    <a:pt x="131" y="521"/>
                    <a:pt x="125" y="511"/>
                    <a:pt x="127" y="506"/>
                  </a:cubicBezTo>
                  <a:cubicBezTo>
                    <a:pt x="141" y="469"/>
                    <a:pt x="123" y="438"/>
                    <a:pt x="113" y="405"/>
                  </a:cubicBezTo>
                  <a:cubicBezTo>
                    <a:pt x="111" y="404"/>
                    <a:pt x="109" y="403"/>
                    <a:pt x="107" y="402"/>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77"/>
            <p:cNvSpPr/>
            <p:nvPr/>
          </p:nvSpPr>
          <p:spPr>
            <a:xfrm>
              <a:off x="4081463" y="3521075"/>
              <a:ext cx="506412" cy="1303337"/>
            </a:xfrm>
            <a:custGeom>
              <a:rect b="b" l="l" r="r" t="t"/>
              <a:pathLst>
                <a:path extrusionOk="0" h="532" w="207">
                  <a:moveTo>
                    <a:pt x="108" y="401"/>
                  </a:moveTo>
                  <a:cubicBezTo>
                    <a:pt x="98" y="415"/>
                    <a:pt x="87" y="428"/>
                    <a:pt x="77" y="442"/>
                  </a:cubicBezTo>
                  <a:cubicBezTo>
                    <a:pt x="58" y="435"/>
                    <a:pt x="56" y="410"/>
                    <a:pt x="76" y="397"/>
                  </a:cubicBezTo>
                  <a:cubicBezTo>
                    <a:pt x="84" y="392"/>
                    <a:pt x="93" y="388"/>
                    <a:pt x="102" y="383"/>
                  </a:cubicBezTo>
                  <a:cubicBezTo>
                    <a:pt x="83" y="339"/>
                    <a:pt x="65" y="295"/>
                    <a:pt x="48" y="252"/>
                  </a:cubicBezTo>
                  <a:cubicBezTo>
                    <a:pt x="43" y="240"/>
                    <a:pt x="39" y="227"/>
                    <a:pt x="33" y="215"/>
                  </a:cubicBezTo>
                  <a:cubicBezTo>
                    <a:pt x="0" y="146"/>
                    <a:pt x="0" y="74"/>
                    <a:pt x="18" y="0"/>
                  </a:cubicBezTo>
                  <a:cubicBezTo>
                    <a:pt x="23" y="5"/>
                    <a:pt x="27" y="10"/>
                    <a:pt x="32" y="14"/>
                  </a:cubicBezTo>
                  <a:cubicBezTo>
                    <a:pt x="84" y="68"/>
                    <a:pt x="112" y="133"/>
                    <a:pt x="123" y="208"/>
                  </a:cubicBezTo>
                  <a:cubicBezTo>
                    <a:pt x="130" y="261"/>
                    <a:pt x="141" y="314"/>
                    <a:pt x="150" y="369"/>
                  </a:cubicBezTo>
                  <a:cubicBezTo>
                    <a:pt x="168" y="371"/>
                    <a:pt x="190" y="357"/>
                    <a:pt x="203" y="380"/>
                  </a:cubicBezTo>
                  <a:cubicBezTo>
                    <a:pt x="207" y="388"/>
                    <a:pt x="205" y="399"/>
                    <a:pt x="206" y="408"/>
                  </a:cubicBezTo>
                  <a:cubicBezTo>
                    <a:pt x="187" y="400"/>
                    <a:pt x="171" y="394"/>
                    <a:pt x="156" y="388"/>
                  </a:cubicBezTo>
                  <a:cubicBezTo>
                    <a:pt x="154" y="390"/>
                    <a:pt x="153" y="392"/>
                    <a:pt x="151" y="394"/>
                  </a:cubicBezTo>
                  <a:cubicBezTo>
                    <a:pt x="159" y="427"/>
                    <a:pt x="162" y="462"/>
                    <a:pt x="192" y="485"/>
                  </a:cubicBezTo>
                  <a:cubicBezTo>
                    <a:pt x="202" y="492"/>
                    <a:pt x="202" y="500"/>
                    <a:pt x="195" y="508"/>
                  </a:cubicBezTo>
                  <a:cubicBezTo>
                    <a:pt x="181" y="525"/>
                    <a:pt x="156" y="532"/>
                    <a:pt x="137" y="523"/>
                  </a:cubicBezTo>
                  <a:cubicBezTo>
                    <a:pt x="132" y="521"/>
                    <a:pt x="126" y="510"/>
                    <a:pt x="127" y="506"/>
                  </a:cubicBezTo>
                  <a:cubicBezTo>
                    <a:pt x="141" y="469"/>
                    <a:pt x="124" y="437"/>
                    <a:pt x="114" y="404"/>
                  </a:cubicBezTo>
                  <a:cubicBezTo>
                    <a:pt x="112" y="403"/>
                    <a:pt x="110" y="402"/>
                    <a:pt x="108" y="401"/>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77"/>
            <p:cNvSpPr/>
            <p:nvPr/>
          </p:nvSpPr>
          <p:spPr>
            <a:xfrm>
              <a:off x="1543050" y="2657475"/>
              <a:ext cx="368300" cy="952500"/>
            </a:xfrm>
            <a:custGeom>
              <a:rect b="b" l="l" r="r" t="t"/>
              <a:pathLst>
                <a:path extrusionOk="0" h="389" w="151">
                  <a:moveTo>
                    <a:pt x="79" y="293"/>
                  </a:moveTo>
                  <a:cubicBezTo>
                    <a:pt x="71" y="303"/>
                    <a:pt x="64" y="313"/>
                    <a:pt x="56" y="323"/>
                  </a:cubicBezTo>
                  <a:cubicBezTo>
                    <a:pt x="43" y="318"/>
                    <a:pt x="41" y="300"/>
                    <a:pt x="55" y="290"/>
                  </a:cubicBezTo>
                  <a:cubicBezTo>
                    <a:pt x="61" y="286"/>
                    <a:pt x="68" y="283"/>
                    <a:pt x="74" y="280"/>
                  </a:cubicBezTo>
                  <a:cubicBezTo>
                    <a:pt x="61" y="247"/>
                    <a:pt x="48" y="216"/>
                    <a:pt x="35" y="184"/>
                  </a:cubicBezTo>
                  <a:cubicBezTo>
                    <a:pt x="31" y="175"/>
                    <a:pt x="28" y="166"/>
                    <a:pt x="24" y="157"/>
                  </a:cubicBezTo>
                  <a:cubicBezTo>
                    <a:pt x="0" y="106"/>
                    <a:pt x="0" y="54"/>
                    <a:pt x="13" y="0"/>
                  </a:cubicBezTo>
                  <a:cubicBezTo>
                    <a:pt x="17" y="3"/>
                    <a:pt x="20" y="7"/>
                    <a:pt x="23" y="10"/>
                  </a:cubicBezTo>
                  <a:cubicBezTo>
                    <a:pt x="62" y="50"/>
                    <a:pt x="82" y="97"/>
                    <a:pt x="90" y="152"/>
                  </a:cubicBezTo>
                  <a:cubicBezTo>
                    <a:pt x="95" y="191"/>
                    <a:pt x="103" y="230"/>
                    <a:pt x="110" y="269"/>
                  </a:cubicBezTo>
                  <a:cubicBezTo>
                    <a:pt x="123" y="271"/>
                    <a:pt x="139" y="261"/>
                    <a:pt x="148" y="278"/>
                  </a:cubicBezTo>
                  <a:cubicBezTo>
                    <a:pt x="151" y="284"/>
                    <a:pt x="150" y="291"/>
                    <a:pt x="151" y="298"/>
                  </a:cubicBezTo>
                  <a:cubicBezTo>
                    <a:pt x="137" y="293"/>
                    <a:pt x="125" y="288"/>
                    <a:pt x="114" y="283"/>
                  </a:cubicBezTo>
                  <a:cubicBezTo>
                    <a:pt x="113" y="285"/>
                    <a:pt x="112" y="286"/>
                    <a:pt x="110" y="288"/>
                  </a:cubicBezTo>
                  <a:cubicBezTo>
                    <a:pt x="117" y="312"/>
                    <a:pt x="118" y="337"/>
                    <a:pt x="140" y="354"/>
                  </a:cubicBezTo>
                  <a:cubicBezTo>
                    <a:pt x="147" y="360"/>
                    <a:pt x="147" y="365"/>
                    <a:pt x="142" y="371"/>
                  </a:cubicBezTo>
                  <a:cubicBezTo>
                    <a:pt x="132" y="384"/>
                    <a:pt x="114" y="389"/>
                    <a:pt x="100" y="382"/>
                  </a:cubicBezTo>
                  <a:cubicBezTo>
                    <a:pt x="97" y="381"/>
                    <a:pt x="92" y="373"/>
                    <a:pt x="93" y="370"/>
                  </a:cubicBezTo>
                  <a:cubicBezTo>
                    <a:pt x="103" y="343"/>
                    <a:pt x="91" y="320"/>
                    <a:pt x="83" y="295"/>
                  </a:cubicBezTo>
                  <a:cubicBezTo>
                    <a:pt x="82" y="295"/>
                    <a:pt x="80" y="294"/>
                    <a:pt x="79" y="293"/>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77"/>
            <p:cNvSpPr/>
            <p:nvPr/>
          </p:nvSpPr>
          <p:spPr>
            <a:xfrm>
              <a:off x="6154738" y="4138613"/>
              <a:ext cx="368300" cy="954087"/>
            </a:xfrm>
            <a:custGeom>
              <a:rect b="b" l="l" r="r" t="t"/>
              <a:pathLst>
                <a:path extrusionOk="0" h="390" w="151">
                  <a:moveTo>
                    <a:pt x="78" y="294"/>
                  </a:moveTo>
                  <a:cubicBezTo>
                    <a:pt x="71" y="304"/>
                    <a:pt x="63" y="313"/>
                    <a:pt x="56" y="324"/>
                  </a:cubicBezTo>
                  <a:cubicBezTo>
                    <a:pt x="42" y="319"/>
                    <a:pt x="40" y="301"/>
                    <a:pt x="55" y="291"/>
                  </a:cubicBezTo>
                  <a:cubicBezTo>
                    <a:pt x="61" y="287"/>
                    <a:pt x="67" y="284"/>
                    <a:pt x="74" y="280"/>
                  </a:cubicBezTo>
                  <a:cubicBezTo>
                    <a:pt x="61" y="248"/>
                    <a:pt x="47" y="217"/>
                    <a:pt x="34" y="185"/>
                  </a:cubicBezTo>
                  <a:cubicBezTo>
                    <a:pt x="31" y="176"/>
                    <a:pt x="28" y="166"/>
                    <a:pt x="24" y="158"/>
                  </a:cubicBezTo>
                  <a:cubicBezTo>
                    <a:pt x="0" y="107"/>
                    <a:pt x="0" y="55"/>
                    <a:pt x="13" y="0"/>
                  </a:cubicBezTo>
                  <a:cubicBezTo>
                    <a:pt x="16" y="4"/>
                    <a:pt x="19" y="8"/>
                    <a:pt x="23" y="11"/>
                  </a:cubicBezTo>
                  <a:cubicBezTo>
                    <a:pt x="61" y="50"/>
                    <a:pt x="81" y="98"/>
                    <a:pt x="89" y="152"/>
                  </a:cubicBezTo>
                  <a:cubicBezTo>
                    <a:pt x="95" y="192"/>
                    <a:pt x="102" y="230"/>
                    <a:pt x="109" y="270"/>
                  </a:cubicBezTo>
                  <a:cubicBezTo>
                    <a:pt x="122" y="272"/>
                    <a:pt x="139" y="262"/>
                    <a:pt x="148" y="279"/>
                  </a:cubicBezTo>
                  <a:cubicBezTo>
                    <a:pt x="151" y="284"/>
                    <a:pt x="150" y="292"/>
                    <a:pt x="150" y="299"/>
                  </a:cubicBezTo>
                  <a:cubicBezTo>
                    <a:pt x="136" y="293"/>
                    <a:pt x="125" y="289"/>
                    <a:pt x="113" y="284"/>
                  </a:cubicBezTo>
                  <a:cubicBezTo>
                    <a:pt x="112" y="286"/>
                    <a:pt x="111" y="287"/>
                    <a:pt x="110" y="289"/>
                  </a:cubicBezTo>
                  <a:cubicBezTo>
                    <a:pt x="116" y="312"/>
                    <a:pt x="118" y="338"/>
                    <a:pt x="140" y="355"/>
                  </a:cubicBezTo>
                  <a:cubicBezTo>
                    <a:pt x="147" y="361"/>
                    <a:pt x="147" y="366"/>
                    <a:pt x="142" y="372"/>
                  </a:cubicBezTo>
                  <a:cubicBezTo>
                    <a:pt x="132" y="384"/>
                    <a:pt x="114" y="390"/>
                    <a:pt x="100" y="383"/>
                  </a:cubicBezTo>
                  <a:cubicBezTo>
                    <a:pt x="96" y="381"/>
                    <a:pt x="92" y="374"/>
                    <a:pt x="93" y="371"/>
                  </a:cubicBezTo>
                  <a:cubicBezTo>
                    <a:pt x="103" y="344"/>
                    <a:pt x="90" y="320"/>
                    <a:pt x="83" y="296"/>
                  </a:cubicBezTo>
                  <a:cubicBezTo>
                    <a:pt x="81" y="296"/>
                    <a:pt x="80" y="295"/>
                    <a:pt x="78" y="294"/>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77"/>
            <p:cNvSpPr/>
            <p:nvPr/>
          </p:nvSpPr>
          <p:spPr>
            <a:xfrm>
              <a:off x="5180013" y="141288"/>
              <a:ext cx="506412" cy="1304925"/>
            </a:xfrm>
            <a:custGeom>
              <a:rect b="b" l="l" r="r" t="t"/>
              <a:pathLst>
                <a:path extrusionOk="0" h="533" w="207">
                  <a:moveTo>
                    <a:pt x="108" y="402"/>
                  </a:moveTo>
                  <a:cubicBezTo>
                    <a:pt x="98" y="415"/>
                    <a:pt x="87" y="428"/>
                    <a:pt x="77" y="442"/>
                  </a:cubicBezTo>
                  <a:cubicBezTo>
                    <a:pt x="58" y="436"/>
                    <a:pt x="56" y="411"/>
                    <a:pt x="76" y="397"/>
                  </a:cubicBezTo>
                  <a:cubicBezTo>
                    <a:pt x="84" y="392"/>
                    <a:pt x="93" y="388"/>
                    <a:pt x="102" y="383"/>
                  </a:cubicBezTo>
                  <a:cubicBezTo>
                    <a:pt x="83" y="339"/>
                    <a:pt x="66" y="296"/>
                    <a:pt x="48" y="252"/>
                  </a:cubicBezTo>
                  <a:cubicBezTo>
                    <a:pt x="43" y="240"/>
                    <a:pt x="39" y="227"/>
                    <a:pt x="33" y="215"/>
                  </a:cubicBezTo>
                  <a:cubicBezTo>
                    <a:pt x="0" y="146"/>
                    <a:pt x="0" y="75"/>
                    <a:pt x="18" y="0"/>
                  </a:cubicBezTo>
                  <a:cubicBezTo>
                    <a:pt x="23" y="5"/>
                    <a:pt x="27" y="10"/>
                    <a:pt x="32" y="14"/>
                  </a:cubicBezTo>
                  <a:cubicBezTo>
                    <a:pt x="84" y="68"/>
                    <a:pt x="112" y="134"/>
                    <a:pt x="123" y="208"/>
                  </a:cubicBezTo>
                  <a:cubicBezTo>
                    <a:pt x="130" y="261"/>
                    <a:pt x="141" y="315"/>
                    <a:pt x="150" y="369"/>
                  </a:cubicBezTo>
                  <a:cubicBezTo>
                    <a:pt x="168" y="372"/>
                    <a:pt x="191" y="358"/>
                    <a:pt x="203" y="381"/>
                  </a:cubicBezTo>
                  <a:cubicBezTo>
                    <a:pt x="207" y="388"/>
                    <a:pt x="205" y="399"/>
                    <a:pt x="206" y="408"/>
                  </a:cubicBezTo>
                  <a:cubicBezTo>
                    <a:pt x="187" y="401"/>
                    <a:pt x="171" y="394"/>
                    <a:pt x="156" y="388"/>
                  </a:cubicBezTo>
                  <a:cubicBezTo>
                    <a:pt x="154" y="390"/>
                    <a:pt x="153" y="392"/>
                    <a:pt x="151" y="394"/>
                  </a:cubicBezTo>
                  <a:cubicBezTo>
                    <a:pt x="159" y="427"/>
                    <a:pt x="162" y="462"/>
                    <a:pt x="192" y="485"/>
                  </a:cubicBezTo>
                  <a:cubicBezTo>
                    <a:pt x="202" y="492"/>
                    <a:pt x="202" y="500"/>
                    <a:pt x="195" y="508"/>
                  </a:cubicBezTo>
                  <a:cubicBezTo>
                    <a:pt x="181" y="525"/>
                    <a:pt x="156" y="533"/>
                    <a:pt x="137" y="523"/>
                  </a:cubicBezTo>
                  <a:cubicBezTo>
                    <a:pt x="132" y="521"/>
                    <a:pt x="126" y="510"/>
                    <a:pt x="127" y="506"/>
                  </a:cubicBezTo>
                  <a:cubicBezTo>
                    <a:pt x="141" y="469"/>
                    <a:pt x="124" y="438"/>
                    <a:pt x="114" y="405"/>
                  </a:cubicBezTo>
                  <a:cubicBezTo>
                    <a:pt x="112" y="404"/>
                    <a:pt x="110" y="403"/>
                    <a:pt x="108" y="402"/>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7" name="Google Shape;377;p77"/>
            <p:cNvSpPr/>
            <p:nvPr/>
          </p:nvSpPr>
          <p:spPr>
            <a:xfrm>
              <a:off x="5268913" y="405765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4"/>
                  </a:cubicBezTo>
                  <a:cubicBezTo>
                    <a:pt x="14" y="57"/>
                    <a:pt x="11" y="50"/>
                    <a:pt x="8" y="43"/>
                  </a:cubicBezTo>
                  <a:cubicBezTo>
                    <a:pt x="7" y="40"/>
                    <a:pt x="7" y="38"/>
                    <a:pt x="6" y="36"/>
                  </a:cubicBezTo>
                  <a:cubicBezTo>
                    <a:pt x="0" y="25"/>
                    <a:pt x="0" y="13"/>
                    <a:pt x="3" y="0"/>
                  </a:cubicBezTo>
                  <a:cubicBezTo>
                    <a:pt x="4" y="1"/>
                    <a:pt x="5" y="2"/>
                    <a:pt x="5"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2" y="82"/>
                  </a:cubicBezTo>
                  <a:cubicBezTo>
                    <a:pt x="34" y="83"/>
                    <a:pt x="34" y="84"/>
                    <a:pt x="33" y="86"/>
                  </a:cubicBezTo>
                  <a:cubicBezTo>
                    <a:pt x="30" y="88"/>
                    <a:pt x="26" y="90"/>
                    <a:pt x="23" y="88"/>
                  </a:cubicBezTo>
                  <a:cubicBezTo>
                    <a:pt x="22" y="88"/>
                    <a:pt x="21" y="86"/>
                    <a:pt x="22" y="85"/>
                  </a:cubicBezTo>
                  <a:cubicBezTo>
                    <a:pt x="24" y="79"/>
                    <a:pt x="21" y="74"/>
                    <a:pt x="19" y="68"/>
                  </a:cubicBezTo>
                  <a:cubicBezTo>
                    <a:pt x="19" y="68"/>
                    <a:pt x="19"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77"/>
            <p:cNvSpPr/>
            <p:nvPr/>
          </p:nvSpPr>
          <p:spPr>
            <a:xfrm>
              <a:off x="7119938" y="2508250"/>
              <a:ext cx="85725" cy="217487"/>
            </a:xfrm>
            <a:custGeom>
              <a:rect b="b" l="l" r="r" t="t"/>
              <a:pathLst>
                <a:path extrusionOk="0" h="89" w="35">
                  <a:moveTo>
                    <a:pt x="18" y="67"/>
                  </a:moveTo>
                  <a:cubicBezTo>
                    <a:pt x="17" y="70"/>
                    <a:pt x="15" y="72"/>
                    <a:pt x="13" y="74"/>
                  </a:cubicBezTo>
                  <a:cubicBezTo>
                    <a:pt x="10" y="73"/>
                    <a:pt x="10" y="69"/>
                    <a:pt x="13" y="67"/>
                  </a:cubicBezTo>
                  <a:cubicBezTo>
                    <a:pt x="14" y="66"/>
                    <a:pt x="16" y="65"/>
                    <a:pt x="17" y="64"/>
                  </a:cubicBezTo>
                  <a:cubicBezTo>
                    <a:pt x="14" y="57"/>
                    <a:pt x="11" y="50"/>
                    <a:pt x="8" y="42"/>
                  </a:cubicBezTo>
                  <a:cubicBezTo>
                    <a:pt x="7" y="40"/>
                    <a:pt x="7" y="38"/>
                    <a:pt x="6" y="36"/>
                  </a:cubicBezTo>
                  <a:cubicBezTo>
                    <a:pt x="0" y="25"/>
                    <a:pt x="0" y="13"/>
                    <a:pt x="3" y="0"/>
                  </a:cubicBezTo>
                  <a:cubicBezTo>
                    <a:pt x="4" y="1"/>
                    <a:pt x="5" y="2"/>
                    <a:pt x="6" y="2"/>
                  </a:cubicBezTo>
                  <a:cubicBezTo>
                    <a:pt x="14" y="11"/>
                    <a:pt x="19" y="22"/>
                    <a:pt x="21" y="35"/>
                  </a:cubicBezTo>
                  <a:cubicBezTo>
                    <a:pt x="22" y="44"/>
                    <a:pt x="24" y="53"/>
                    <a:pt x="25" y="62"/>
                  </a:cubicBezTo>
                  <a:cubicBezTo>
                    <a:pt x="28" y="62"/>
                    <a:pt x="32" y="60"/>
                    <a:pt x="34" y="64"/>
                  </a:cubicBezTo>
                  <a:cubicBezTo>
                    <a:pt x="35" y="65"/>
                    <a:pt x="35" y="67"/>
                    <a:pt x="35" y="69"/>
                  </a:cubicBezTo>
                  <a:cubicBezTo>
                    <a:pt x="32" y="67"/>
                    <a:pt x="29" y="66"/>
                    <a:pt x="26" y="65"/>
                  </a:cubicBezTo>
                  <a:cubicBezTo>
                    <a:pt x="26" y="66"/>
                    <a:pt x="26" y="66"/>
                    <a:pt x="26" y="66"/>
                  </a:cubicBezTo>
                  <a:cubicBezTo>
                    <a:pt x="27" y="72"/>
                    <a:pt x="27" y="78"/>
                    <a:pt x="32" y="81"/>
                  </a:cubicBezTo>
                  <a:cubicBezTo>
                    <a:pt x="34" y="83"/>
                    <a:pt x="34" y="84"/>
                    <a:pt x="33" y="85"/>
                  </a:cubicBezTo>
                  <a:cubicBezTo>
                    <a:pt x="31" y="88"/>
                    <a:pt x="26" y="89"/>
                    <a:pt x="23" y="88"/>
                  </a:cubicBezTo>
                  <a:cubicBezTo>
                    <a:pt x="22" y="88"/>
                    <a:pt x="21" y="86"/>
                    <a:pt x="22" y="85"/>
                  </a:cubicBezTo>
                  <a:cubicBezTo>
                    <a:pt x="24" y="79"/>
                    <a:pt x="21" y="73"/>
                    <a:pt x="19" y="68"/>
                  </a:cubicBezTo>
                  <a:cubicBezTo>
                    <a:pt x="19" y="68"/>
                    <a:pt x="19" y="68"/>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77"/>
            <p:cNvSpPr/>
            <p:nvPr/>
          </p:nvSpPr>
          <p:spPr>
            <a:xfrm>
              <a:off x="2867025" y="2400300"/>
              <a:ext cx="82550" cy="217487"/>
            </a:xfrm>
            <a:custGeom>
              <a:rect b="b" l="l" r="r" t="t"/>
              <a:pathLst>
                <a:path extrusionOk="0" h="89" w="34">
                  <a:moveTo>
                    <a:pt x="18" y="67"/>
                  </a:moveTo>
                  <a:cubicBezTo>
                    <a:pt x="16" y="69"/>
                    <a:pt x="14" y="72"/>
                    <a:pt x="13" y="74"/>
                  </a:cubicBezTo>
                  <a:cubicBezTo>
                    <a:pt x="9" y="73"/>
                    <a:pt x="9" y="69"/>
                    <a:pt x="12" y="66"/>
                  </a:cubicBezTo>
                  <a:cubicBezTo>
                    <a:pt x="14" y="66"/>
                    <a:pt x="15" y="65"/>
                    <a:pt x="17" y="64"/>
                  </a:cubicBezTo>
                  <a:cubicBezTo>
                    <a:pt x="14" y="57"/>
                    <a:pt x="11" y="49"/>
                    <a:pt x="8" y="42"/>
                  </a:cubicBezTo>
                  <a:cubicBezTo>
                    <a:pt x="7" y="40"/>
                    <a:pt x="6" y="38"/>
                    <a:pt x="5" y="36"/>
                  </a:cubicBezTo>
                  <a:cubicBezTo>
                    <a:pt x="0" y="24"/>
                    <a:pt x="0" y="12"/>
                    <a:pt x="3" y="0"/>
                  </a:cubicBezTo>
                  <a:cubicBezTo>
                    <a:pt x="4" y="1"/>
                    <a:pt x="4" y="1"/>
                    <a:pt x="5" y="2"/>
                  </a:cubicBezTo>
                  <a:cubicBezTo>
                    <a:pt x="14" y="11"/>
                    <a:pt x="18" y="22"/>
                    <a:pt x="20" y="35"/>
                  </a:cubicBezTo>
                  <a:cubicBezTo>
                    <a:pt x="22" y="44"/>
                    <a:pt x="23" y="53"/>
                    <a:pt x="25" y="62"/>
                  </a:cubicBezTo>
                  <a:cubicBezTo>
                    <a:pt x="28" y="62"/>
                    <a:pt x="32" y="60"/>
                    <a:pt x="34" y="64"/>
                  </a:cubicBezTo>
                  <a:cubicBezTo>
                    <a:pt x="34" y="65"/>
                    <a:pt x="34" y="67"/>
                    <a:pt x="34" y="68"/>
                  </a:cubicBezTo>
                  <a:cubicBezTo>
                    <a:pt x="31" y="67"/>
                    <a:pt x="28" y="66"/>
                    <a:pt x="26" y="65"/>
                  </a:cubicBezTo>
                  <a:cubicBezTo>
                    <a:pt x="26" y="65"/>
                    <a:pt x="25" y="66"/>
                    <a:pt x="25" y="66"/>
                  </a:cubicBezTo>
                  <a:cubicBezTo>
                    <a:pt x="26" y="71"/>
                    <a:pt x="27" y="77"/>
                    <a:pt x="32" y="81"/>
                  </a:cubicBezTo>
                  <a:cubicBezTo>
                    <a:pt x="34" y="82"/>
                    <a:pt x="34" y="84"/>
                    <a:pt x="32" y="85"/>
                  </a:cubicBezTo>
                  <a:cubicBezTo>
                    <a:pt x="30" y="88"/>
                    <a:pt x="26" y="89"/>
                    <a:pt x="23" y="88"/>
                  </a:cubicBezTo>
                  <a:cubicBezTo>
                    <a:pt x="22" y="87"/>
                    <a:pt x="21" y="85"/>
                    <a:pt x="21" y="85"/>
                  </a:cubicBezTo>
                  <a:cubicBezTo>
                    <a:pt x="23" y="79"/>
                    <a:pt x="20" y="73"/>
                    <a:pt x="19" y="68"/>
                  </a:cubicBezTo>
                  <a:cubicBezTo>
                    <a:pt x="18" y="67"/>
                    <a:pt x="18" y="67"/>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77"/>
            <p:cNvSpPr/>
            <p:nvPr/>
          </p:nvSpPr>
          <p:spPr>
            <a:xfrm>
              <a:off x="2714625" y="300038"/>
              <a:ext cx="85725" cy="217487"/>
            </a:xfrm>
            <a:custGeom>
              <a:rect b="b" l="l" r="r" t="t"/>
              <a:pathLst>
                <a:path extrusionOk="0" h="89" w="35">
                  <a:moveTo>
                    <a:pt x="18" y="67"/>
                  </a:moveTo>
                  <a:cubicBezTo>
                    <a:pt x="17" y="69"/>
                    <a:pt x="15" y="72"/>
                    <a:pt x="13" y="74"/>
                  </a:cubicBezTo>
                  <a:cubicBezTo>
                    <a:pt x="10" y="73"/>
                    <a:pt x="10" y="69"/>
                    <a:pt x="13" y="66"/>
                  </a:cubicBezTo>
                  <a:cubicBezTo>
                    <a:pt x="14" y="65"/>
                    <a:pt x="16" y="65"/>
                    <a:pt x="17" y="64"/>
                  </a:cubicBezTo>
                  <a:cubicBezTo>
                    <a:pt x="14" y="57"/>
                    <a:pt x="11" y="49"/>
                    <a:pt x="8" y="42"/>
                  </a:cubicBezTo>
                  <a:cubicBezTo>
                    <a:pt x="7" y="40"/>
                    <a:pt x="7" y="38"/>
                    <a:pt x="6" y="36"/>
                  </a:cubicBezTo>
                  <a:cubicBezTo>
                    <a:pt x="0" y="24"/>
                    <a:pt x="0" y="12"/>
                    <a:pt x="3" y="0"/>
                  </a:cubicBezTo>
                  <a:cubicBezTo>
                    <a:pt x="4" y="1"/>
                    <a:pt x="5" y="1"/>
                    <a:pt x="6" y="2"/>
                  </a:cubicBezTo>
                  <a:cubicBezTo>
                    <a:pt x="14" y="11"/>
                    <a:pt x="19" y="22"/>
                    <a:pt x="21" y="35"/>
                  </a:cubicBezTo>
                  <a:cubicBezTo>
                    <a:pt x="22" y="44"/>
                    <a:pt x="24" y="52"/>
                    <a:pt x="25" y="62"/>
                  </a:cubicBezTo>
                  <a:cubicBezTo>
                    <a:pt x="28" y="62"/>
                    <a:pt x="32" y="60"/>
                    <a:pt x="34" y="64"/>
                  </a:cubicBezTo>
                  <a:cubicBezTo>
                    <a:pt x="35" y="65"/>
                    <a:pt x="35" y="67"/>
                    <a:pt x="35" y="68"/>
                  </a:cubicBezTo>
                  <a:cubicBezTo>
                    <a:pt x="32" y="67"/>
                    <a:pt x="29" y="66"/>
                    <a:pt x="26" y="65"/>
                  </a:cubicBezTo>
                  <a:cubicBezTo>
                    <a:pt x="26" y="65"/>
                    <a:pt x="26" y="66"/>
                    <a:pt x="26" y="66"/>
                  </a:cubicBezTo>
                  <a:cubicBezTo>
                    <a:pt x="27" y="71"/>
                    <a:pt x="27" y="77"/>
                    <a:pt x="32" y="81"/>
                  </a:cubicBezTo>
                  <a:cubicBezTo>
                    <a:pt x="34" y="82"/>
                    <a:pt x="34" y="84"/>
                    <a:pt x="33" y="85"/>
                  </a:cubicBezTo>
                  <a:cubicBezTo>
                    <a:pt x="31" y="88"/>
                    <a:pt x="27" y="89"/>
                    <a:pt x="23" y="88"/>
                  </a:cubicBezTo>
                  <a:cubicBezTo>
                    <a:pt x="22" y="87"/>
                    <a:pt x="21" y="85"/>
                    <a:pt x="22" y="85"/>
                  </a:cubicBezTo>
                  <a:cubicBezTo>
                    <a:pt x="24" y="78"/>
                    <a:pt x="21" y="73"/>
                    <a:pt x="19" y="68"/>
                  </a:cubicBezTo>
                  <a:cubicBezTo>
                    <a:pt x="19" y="67"/>
                    <a:pt x="19" y="67"/>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77"/>
            <p:cNvSpPr/>
            <p:nvPr/>
          </p:nvSpPr>
          <p:spPr>
            <a:xfrm>
              <a:off x="852488" y="1757363"/>
              <a:ext cx="85725" cy="219075"/>
            </a:xfrm>
            <a:custGeom>
              <a:rect b="b" l="l" r="r" t="t"/>
              <a:pathLst>
                <a:path extrusionOk="0" h="90" w="35">
                  <a:moveTo>
                    <a:pt x="19" y="68"/>
                  </a:moveTo>
                  <a:cubicBezTo>
                    <a:pt x="17" y="70"/>
                    <a:pt x="15" y="72"/>
                    <a:pt x="13" y="75"/>
                  </a:cubicBezTo>
                  <a:cubicBezTo>
                    <a:pt x="10" y="73"/>
                    <a:pt x="10" y="69"/>
                    <a:pt x="13" y="67"/>
                  </a:cubicBezTo>
                  <a:cubicBezTo>
                    <a:pt x="15" y="66"/>
                    <a:pt x="16" y="65"/>
                    <a:pt x="18" y="65"/>
                  </a:cubicBezTo>
                  <a:cubicBezTo>
                    <a:pt x="14" y="57"/>
                    <a:pt x="11" y="50"/>
                    <a:pt x="8" y="43"/>
                  </a:cubicBezTo>
                  <a:cubicBezTo>
                    <a:pt x="8" y="41"/>
                    <a:pt x="7" y="38"/>
                    <a:pt x="6" y="36"/>
                  </a:cubicBezTo>
                  <a:cubicBezTo>
                    <a:pt x="0" y="25"/>
                    <a:pt x="0" y="13"/>
                    <a:pt x="3" y="0"/>
                  </a:cubicBezTo>
                  <a:cubicBezTo>
                    <a:pt x="4" y="1"/>
                    <a:pt x="5" y="2"/>
                    <a:pt x="6" y="3"/>
                  </a:cubicBezTo>
                  <a:cubicBezTo>
                    <a:pt x="15" y="12"/>
                    <a:pt x="19" y="23"/>
                    <a:pt x="21" y="35"/>
                  </a:cubicBezTo>
                  <a:cubicBezTo>
                    <a:pt x="22" y="44"/>
                    <a:pt x="24" y="53"/>
                    <a:pt x="26" y="62"/>
                  </a:cubicBezTo>
                  <a:cubicBezTo>
                    <a:pt x="29" y="63"/>
                    <a:pt x="32" y="60"/>
                    <a:pt x="34" y="64"/>
                  </a:cubicBezTo>
                  <a:cubicBezTo>
                    <a:pt x="35" y="65"/>
                    <a:pt x="35" y="67"/>
                    <a:pt x="35" y="69"/>
                  </a:cubicBezTo>
                  <a:cubicBezTo>
                    <a:pt x="32" y="68"/>
                    <a:pt x="29" y="67"/>
                    <a:pt x="27" y="65"/>
                  </a:cubicBezTo>
                  <a:cubicBezTo>
                    <a:pt x="26" y="66"/>
                    <a:pt x="26" y="66"/>
                    <a:pt x="26" y="66"/>
                  </a:cubicBezTo>
                  <a:cubicBezTo>
                    <a:pt x="27" y="72"/>
                    <a:pt x="28" y="78"/>
                    <a:pt x="33" y="82"/>
                  </a:cubicBezTo>
                  <a:cubicBezTo>
                    <a:pt x="34" y="83"/>
                    <a:pt x="34" y="84"/>
                    <a:pt x="33" y="86"/>
                  </a:cubicBezTo>
                  <a:cubicBezTo>
                    <a:pt x="31" y="88"/>
                    <a:pt x="27" y="90"/>
                    <a:pt x="23" y="88"/>
                  </a:cubicBezTo>
                  <a:cubicBezTo>
                    <a:pt x="23" y="88"/>
                    <a:pt x="22" y="86"/>
                    <a:pt x="22" y="85"/>
                  </a:cubicBezTo>
                  <a:cubicBezTo>
                    <a:pt x="24" y="79"/>
                    <a:pt x="21" y="74"/>
                    <a:pt x="20" y="68"/>
                  </a:cubicBezTo>
                  <a:cubicBezTo>
                    <a:pt x="19" y="68"/>
                    <a:pt x="19" y="68"/>
                    <a:pt x="19"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77"/>
            <p:cNvSpPr/>
            <p:nvPr/>
          </p:nvSpPr>
          <p:spPr>
            <a:xfrm>
              <a:off x="6570663" y="1122363"/>
              <a:ext cx="82550" cy="220662"/>
            </a:xfrm>
            <a:custGeom>
              <a:rect b="b" l="l" r="r" t="t"/>
              <a:pathLst>
                <a:path extrusionOk="0" h="90" w="34">
                  <a:moveTo>
                    <a:pt x="18" y="68"/>
                  </a:moveTo>
                  <a:cubicBezTo>
                    <a:pt x="16" y="70"/>
                    <a:pt x="14" y="72"/>
                    <a:pt x="13" y="74"/>
                  </a:cubicBezTo>
                  <a:cubicBezTo>
                    <a:pt x="9" y="73"/>
                    <a:pt x="9" y="69"/>
                    <a:pt x="12" y="67"/>
                  </a:cubicBezTo>
                  <a:cubicBezTo>
                    <a:pt x="14" y="66"/>
                    <a:pt x="15" y="65"/>
                    <a:pt x="17" y="64"/>
                  </a:cubicBezTo>
                  <a:cubicBezTo>
                    <a:pt x="14" y="57"/>
                    <a:pt x="11" y="50"/>
                    <a:pt x="8" y="42"/>
                  </a:cubicBezTo>
                  <a:cubicBezTo>
                    <a:pt x="7" y="40"/>
                    <a:pt x="6" y="38"/>
                    <a:pt x="5" y="36"/>
                  </a:cubicBezTo>
                  <a:cubicBezTo>
                    <a:pt x="0" y="25"/>
                    <a:pt x="0" y="13"/>
                    <a:pt x="3" y="0"/>
                  </a:cubicBezTo>
                  <a:cubicBezTo>
                    <a:pt x="4" y="1"/>
                    <a:pt x="4" y="2"/>
                    <a:pt x="5" y="3"/>
                  </a:cubicBezTo>
                  <a:cubicBezTo>
                    <a:pt x="14" y="12"/>
                    <a:pt x="18" y="23"/>
                    <a:pt x="20" y="35"/>
                  </a:cubicBezTo>
                  <a:cubicBezTo>
                    <a:pt x="22" y="44"/>
                    <a:pt x="23" y="53"/>
                    <a:pt x="25" y="62"/>
                  </a:cubicBezTo>
                  <a:cubicBezTo>
                    <a:pt x="28" y="63"/>
                    <a:pt x="32" y="60"/>
                    <a:pt x="34" y="64"/>
                  </a:cubicBezTo>
                  <a:cubicBezTo>
                    <a:pt x="34" y="65"/>
                    <a:pt x="34" y="67"/>
                    <a:pt x="34" y="69"/>
                  </a:cubicBezTo>
                  <a:cubicBezTo>
                    <a:pt x="31" y="67"/>
                    <a:pt x="28" y="66"/>
                    <a:pt x="26" y="65"/>
                  </a:cubicBezTo>
                  <a:cubicBezTo>
                    <a:pt x="26" y="66"/>
                    <a:pt x="25" y="66"/>
                    <a:pt x="25" y="66"/>
                  </a:cubicBezTo>
                  <a:cubicBezTo>
                    <a:pt x="26" y="72"/>
                    <a:pt x="27" y="78"/>
                    <a:pt x="32" y="82"/>
                  </a:cubicBezTo>
                  <a:cubicBezTo>
                    <a:pt x="34" y="83"/>
                    <a:pt x="34" y="84"/>
                    <a:pt x="32" y="85"/>
                  </a:cubicBezTo>
                  <a:cubicBezTo>
                    <a:pt x="30" y="88"/>
                    <a:pt x="26" y="90"/>
                    <a:pt x="23" y="88"/>
                  </a:cubicBezTo>
                  <a:cubicBezTo>
                    <a:pt x="22" y="88"/>
                    <a:pt x="21" y="86"/>
                    <a:pt x="21" y="85"/>
                  </a:cubicBezTo>
                  <a:cubicBezTo>
                    <a:pt x="23" y="79"/>
                    <a:pt x="20" y="74"/>
                    <a:pt x="19" y="68"/>
                  </a:cubicBezTo>
                  <a:cubicBezTo>
                    <a:pt x="18" y="68"/>
                    <a:pt x="18"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77"/>
            <p:cNvSpPr/>
            <p:nvPr/>
          </p:nvSpPr>
          <p:spPr>
            <a:xfrm>
              <a:off x="8880475" y="1184275"/>
              <a:ext cx="84137" cy="217487"/>
            </a:xfrm>
            <a:custGeom>
              <a:rect b="b" l="l" r="r" t="t"/>
              <a:pathLst>
                <a:path extrusionOk="0" h="89" w="35">
                  <a:moveTo>
                    <a:pt x="18" y="67"/>
                  </a:moveTo>
                  <a:cubicBezTo>
                    <a:pt x="17" y="69"/>
                    <a:pt x="15" y="71"/>
                    <a:pt x="13" y="74"/>
                  </a:cubicBezTo>
                  <a:cubicBezTo>
                    <a:pt x="10" y="73"/>
                    <a:pt x="10" y="69"/>
                    <a:pt x="13" y="66"/>
                  </a:cubicBezTo>
                  <a:cubicBezTo>
                    <a:pt x="14" y="65"/>
                    <a:pt x="16" y="65"/>
                    <a:pt x="17" y="64"/>
                  </a:cubicBezTo>
                  <a:cubicBezTo>
                    <a:pt x="14" y="57"/>
                    <a:pt x="11" y="49"/>
                    <a:pt x="8" y="42"/>
                  </a:cubicBezTo>
                  <a:cubicBezTo>
                    <a:pt x="7" y="40"/>
                    <a:pt x="7" y="38"/>
                    <a:pt x="6" y="36"/>
                  </a:cubicBezTo>
                  <a:cubicBezTo>
                    <a:pt x="0" y="24"/>
                    <a:pt x="0" y="12"/>
                    <a:pt x="3" y="0"/>
                  </a:cubicBezTo>
                  <a:cubicBezTo>
                    <a:pt x="4" y="0"/>
                    <a:pt x="5" y="1"/>
                    <a:pt x="6" y="2"/>
                  </a:cubicBezTo>
                  <a:cubicBezTo>
                    <a:pt x="15" y="11"/>
                    <a:pt x="19" y="22"/>
                    <a:pt x="21" y="35"/>
                  </a:cubicBezTo>
                  <a:cubicBezTo>
                    <a:pt x="22" y="44"/>
                    <a:pt x="24" y="52"/>
                    <a:pt x="26" y="62"/>
                  </a:cubicBezTo>
                  <a:cubicBezTo>
                    <a:pt x="29" y="62"/>
                    <a:pt x="32" y="60"/>
                    <a:pt x="34" y="64"/>
                  </a:cubicBezTo>
                  <a:cubicBezTo>
                    <a:pt x="35" y="65"/>
                    <a:pt x="35" y="67"/>
                    <a:pt x="35" y="68"/>
                  </a:cubicBezTo>
                  <a:cubicBezTo>
                    <a:pt x="32" y="67"/>
                    <a:pt x="29" y="66"/>
                    <a:pt x="26" y="65"/>
                  </a:cubicBezTo>
                  <a:cubicBezTo>
                    <a:pt x="26" y="65"/>
                    <a:pt x="26" y="65"/>
                    <a:pt x="26" y="66"/>
                  </a:cubicBezTo>
                  <a:cubicBezTo>
                    <a:pt x="27" y="71"/>
                    <a:pt x="28" y="77"/>
                    <a:pt x="33" y="81"/>
                  </a:cubicBezTo>
                  <a:cubicBezTo>
                    <a:pt x="34" y="82"/>
                    <a:pt x="34" y="84"/>
                    <a:pt x="33" y="85"/>
                  </a:cubicBezTo>
                  <a:cubicBezTo>
                    <a:pt x="31" y="88"/>
                    <a:pt x="27" y="89"/>
                    <a:pt x="23" y="88"/>
                  </a:cubicBezTo>
                  <a:cubicBezTo>
                    <a:pt x="22" y="87"/>
                    <a:pt x="21" y="85"/>
                    <a:pt x="22" y="85"/>
                  </a:cubicBezTo>
                  <a:cubicBezTo>
                    <a:pt x="24" y="78"/>
                    <a:pt x="21" y="73"/>
                    <a:pt x="19" y="68"/>
                  </a:cubicBezTo>
                  <a:cubicBezTo>
                    <a:pt x="19" y="67"/>
                    <a:pt x="19" y="67"/>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77"/>
            <p:cNvSpPr/>
            <p:nvPr/>
          </p:nvSpPr>
          <p:spPr>
            <a:xfrm>
              <a:off x="5681663" y="461010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5"/>
                  </a:cubicBezTo>
                  <a:cubicBezTo>
                    <a:pt x="14" y="57"/>
                    <a:pt x="11" y="50"/>
                    <a:pt x="8" y="43"/>
                  </a:cubicBezTo>
                  <a:cubicBezTo>
                    <a:pt x="7" y="41"/>
                    <a:pt x="7" y="38"/>
                    <a:pt x="6" y="36"/>
                  </a:cubicBezTo>
                  <a:cubicBezTo>
                    <a:pt x="0" y="25"/>
                    <a:pt x="0" y="13"/>
                    <a:pt x="3" y="0"/>
                  </a:cubicBezTo>
                  <a:cubicBezTo>
                    <a:pt x="4" y="1"/>
                    <a:pt x="5" y="2"/>
                    <a:pt x="6"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3" y="82"/>
                  </a:cubicBezTo>
                  <a:cubicBezTo>
                    <a:pt x="34" y="83"/>
                    <a:pt x="34" y="84"/>
                    <a:pt x="33" y="86"/>
                  </a:cubicBezTo>
                  <a:cubicBezTo>
                    <a:pt x="31" y="88"/>
                    <a:pt x="27" y="90"/>
                    <a:pt x="23" y="88"/>
                  </a:cubicBezTo>
                  <a:cubicBezTo>
                    <a:pt x="22" y="88"/>
                    <a:pt x="21" y="86"/>
                    <a:pt x="22" y="85"/>
                  </a:cubicBezTo>
                  <a:cubicBezTo>
                    <a:pt x="24" y="79"/>
                    <a:pt x="21" y="74"/>
                    <a:pt x="19" y="68"/>
                  </a:cubicBezTo>
                  <a:cubicBezTo>
                    <a:pt x="19" y="68"/>
                    <a:pt x="19"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77"/>
            <p:cNvSpPr/>
            <p:nvPr/>
          </p:nvSpPr>
          <p:spPr>
            <a:xfrm>
              <a:off x="74613" y="476250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4"/>
                  </a:cubicBezTo>
                  <a:cubicBezTo>
                    <a:pt x="14" y="57"/>
                    <a:pt x="11" y="50"/>
                    <a:pt x="8" y="42"/>
                  </a:cubicBezTo>
                  <a:cubicBezTo>
                    <a:pt x="7" y="40"/>
                    <a:pt x="7" y="38"/>
                    <a:pt x="6" y="36"/>
                  </a:cubicBezTo>
                  <a:cubicBezTo>
                    <a:pt x="0" y="25"/>
                    <a:pt x="0" y="13"/>
                    <a:pt x="3" y="0"/>
                  </a:cubicBezTo>
                  <a:cubicBezTo>
                    <a:pt x="4" y="1"/>
                    <a:pt x="5" y="2"/>
                    <a:pt x="6"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3" y="82"/>
                  </a:cubicBezTo>
                  <a:cubicBezTo>
                    <a:pt x="34" y="83"/>
                    <a:pt x="34" y="84"/>
                    <a:pt x="33" y="85"/>
                  </a:cubicBezTo>
                  <a:cubicBezTo>
                    <a:pt x="31" y="88"/>
                    <a:pt x="27" y="90"/>
                    <a:pt x="23" y="88"/>
                  </a:cubicBezTo>
                  <a:cubicBezTo>
                    <a:pt x="22" y="88"/>
                    <a:pt x="21" y="86"/>
                    <a:pt x="22" y="85"/>
                  </a:cubicBezTo>
                  <a:cubicBezTo>
                    <a:pt x="24" y="79"/>
                    <a:pt x="21" y="74"/>
                    <a:pt x="19" y="68"/>
                  </a:cubicBezTo>
                  <a:cubicBezTo>
                    <a:pt x="19" y="68"/>
                    <a:pt x="19"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86" name="Google Shape;386;p77"/>
          <p:cNvSpPr txBox="1"/>
          <p:nvPr>
            <p:ph type="title"/>
          </p:nvPr>
        </p:nvSpPr>
        <p:spPr>
          <a:xfrm>
            <a:off x="1388100" y="1122750"/>
            <a:ext cx="6367800" cy="28980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9800"/>
              <a:buNone/>
              <a:defRPr sz="12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7" name="Google Shape;387;p77"/>
          <p:cNvSpPr/>
          <p:nvPr/>
        </p:nvSpPr>
        <p:spPr>
          <a:xfrm rot="10800000">
            <a:off x="540002" y="4603491"/>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77"/>
          <p:cNvSpPr/>
          <p:nvPr/>
        </p:nvSpPr>
        <p:spPr>
          <a:xfrm rot="10800000">
            <a:off x="307567" y="3007276"/>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77"/>
          <p:cNvSpPr/>
          <p:nvPr/>
        </p:nvSpPr>
        <p:spPr>
          <a:xfrm>
            <a:off x="7004480" y="3066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77"/>
          <p:cNvSpPr/>
          <p:nvPr/>
        </p:nvSpPr>
        <p:spPr>
          <a:xfrm>
            <a:off x="8604002" y="53999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77"/>
          <p:cNvSpPr/>
          <p:nvPr/>
        </p:nvSpPr>
        <p:spPr>
          <a:xfrm rot="-5400000">
            <a:off x="-374809" y="12214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77"/>
          <p:cNvSpPr/>
          <p:nvPr/>
        </p:nvSpPr>
        <p:spPr>
          <a:xfrm rot="-5400000">
            <a:off x="1221430"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77"/>
          <p:cNvSpPr/>
          <p:nvPr/>
        </p:nvSpPr>
        <p:spPr>
          <a:xfrm flipH="1" rot="10800000">
            <a:off x="7007784" y="459493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77"/>
          <p:cNvSpPr/>
          <p:nvPr/>
        </p:nvSpPr>
        <p:spPr>
          <a:xfrm flipH="1" rot="10800000">
            <a:off x="8604007" y="2998720"/>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8_1">
    <p:spTree>
      <p:nvGrpSpPr>
        <p:cNvPr id="395" name="Shape 395"/>
        <p:cNvGrpSpPr/>
        <p:nvPr/>
      </p:nvGrpSpPr>
      <p:grpSpPr>
        <a:xfrm>
          <a:off x="0" y="0"/>
          <a:ext cx="0" cy="0"/>
          <a:chOff x="0" y="0"/>
          <a:chExt cx="0" cy="0"/>
        </a:xfrm>
      </p:grpSpPr>
      <p:sp>
        <p:nvSpPr>
          <p:cNvPr id="396" name="Google Shape;396;p78"/>
          <p:cNvSpPr txBox="1"/>
          <p:nvPr>
            <p:ph idx="1" type="subTitle"/>
          </p:nvPr>
        </p:nvSpPr>
        <p:spPr>
          <a:xfrm>
            <a:off x="6500750" y="2615638"/>
            <a:ext cx="1620000" cy="778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397" name="Google Shape;397;p78"/>
          <p:cNvSpPr txBox="1"/>
          <p:nvPr>
            <p:ph idx="2" type="subTitle"/>
          </p:nvPr>
        </p:nvSpPr>
        <p:spPr>
          <a:xfrm>
            <a:off x="2663700" y="2615638"/>
            <a:ext cx="1620000" cy="778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600"/>
            </a:lvl1pPr>
            <a:lvl2pPr lvl="1" marR="0" algn="l">
              <a:lnSpc>
                <a:spcPct val="100000"/>
              </a:lnSpc>
              <a:spcBef>
                <a:spcPts val="0"/>
              </a:spcBef>
              <a:spcAft>
                <a:spcPts val="0"/>
              </a:spcAft>
              <a:buSzPts val="1400"/>
              <a:buNone/>
              <a:defRPr sz="1600"/>
            </a:lvl2pPr>
            <a:lvl3pPr lvl="2" marR="0" algn="l">
              <a:lnSpc>
                <a:spcPct val="100000"/>
              </a:lnSpc>
              <a:spcBef>
                <a:spcPts val="0"/>
              </a:spcBef>
              <a:spcAft>
                <a:spcPts val="0"/>
              </a:spcAft>
              <a:buSzPts val="1400"/>
              <a:buNone/>
              <a:defRPr sz="1600"/>
            </a:lvl3pPr>
            <a:lvl4pPr lvl="3" marR="0" algn="l">
              <a:lnSpc>
                <a:spcPct val="100000"/>
              </a:lnSpc>
              <a:spcBef>
                <a:spcPts val="0"/>
              </a:spcBef>
              <a:spcAft>
                <a:spcPts val="0"/>
              </a:spcAft>
              <a:buSzPts val="1400"/>
              <a:buNone/>
              <a:defRPr sz="1600"/>
            </a:lvl4pPr>
            <a:lvl5pPr lvl="4" marR="0" algn="l">
              <a:lnSpc>
                <a:spcPct val="100000"/>
              </a:lnSpc>
              <a:spcBef>
                <a:spcPts val="0"/>
              </a:spcBef>
              <a:spcAft>
                <a:spcPts val="0"/>
              </a:spcAft>
              <a:buSzPts val="1400"/>
              <a:buNone/>
              <a:defRPr sz="1600"/>
            </a:lvl5pPr>
            <a:lvl6pPr lvl="5" marR="0" algn="l">
              <a:lnSpc>
                <a:spcPct val="100000"/>
              </a:lnSpc>
              <a:spcBef>
                <a:spcPts val="0"/>
              </a:spcBef>
              <a:spcAft>
                <a:spcPts val="0"/>
              </a:spcAft>
              <a:buSzPts val="1400"/>
              <a:buNone/>
              <a:defRPr sz="1600"/>
            </a:lvl6pPr>
            <a:lvl7pPr lvl="6" marR="0" algn="l">
              <a:lnSpc>
                <a:spcPct val="100000"/>
              </a:lnSpc>
              <a:spcBef>
                <a:spcPts val="0"/>
              </a:spcBef>
              <a:spcAft>
                <a:spcPts val="0"/>
              </a:spcAft>
              <a:buSzPts val="1400"/>
              <a:buNone/>
              <a:defRPr sz="1600"/>
            </a:lvl7pPr>
            <a:lvl8pPr lvl="7" marR="0" algn="l">
              <a:lnSpc>
                <a:spcPct val="100000"/>
              </a:lnSpc>
              <a:spcBef>
                <a:spcPts val="0"/>
              </a:spcBef>
              <a:spcAft>
                <a:spcPts val="0"/>
              </a:spcAft>
              <a:buSzPts val="1400"/>
              <a:buNone/>
              <a:defRPr sz="1600"/>
            </a:lvl8pPr>
            <a:lvl9pPr lvl="8" marR="0" algn="l">
              <a:lnSpc>
                <a:spcPct val="100000"/>
              </a:lnSpc>
              <a:spcBef>
                <a:spcPts val="0"/>
              </a:spcBef>
              <a:spcAft>
                <a:spcPts val="0"/>
              </a:spcAft>
              <a:buSzPts val="1400"/>
              <a:buNone/>
              <a:defRPr sz="1600"/>
            </a:lvl9pPr>
          </a:lstStyle>
          <a:p/>
        </p:txBody>
      </p:sp>
      <p:sp>
        <p:nvSpPr>
          <p:cNvPr id="398" name="Google Shape;398;p78"/>
          <p:cNvSpPr txBox="1"/>
          <p:nvPr>
            <p:ph idx="3" type="subTitle"/>
          </p:nvPr>
        </p:nvSpPr>
        <p:spPr>
          <a:xfrm>
            <a:off x="6500725" y="2097613"/>
            <a:ext cx="1926900" cy="5235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SzPts val="1400"/>
              <a:buNone/>
              <a:defRPr sz="2400">
                <a:solidFill>
                  <a:schemeClr val="dk1"/>
                </a:solidFill>
                <a:latin typeface="Rakkas"/>
                <a:ea typeface="Rakkas"/>
                <a:cs typeface="Rakkas"/>
                <a:sym typeface="Rakkas"/>
              </a:defRPr>
            </a:lvl1pPr>
            <a:lvl2pPr lvl="1" algn="l">
              <a:lnSpc>
                <a:spcPct val="115000"/>
              </a:lnSpc>
              <a:spcBef>
                <a:spcPts val="0"/>
              </a:spcBef>
              <a:spcAft>
                <a:spcPts val="0"/>
              </a:spcAft>
              <a:buSzPts val="1400"/>
              <a:buNone/>
              <a:defRPr sz="2400">
                <a:solidFill>
                  <a:schemeClr val="dk1"/>
                </a:solidFill>
                <a:latin typeface="Rakkas"/>
                <a:ea typeface="Rakkas"/>
                <a:cs typeface="Rakkas"/>
                <a:sym typeface="Rakkas"/>
              </a:defRPr>
            </a:lvl2pPr>
            <a:lvl3pPr lvl="2" algn="l">
              <a:lnSpc>
                <a:spcPct val="115000"/>
              </a:lnSpc>
              <a:spcBef>
                <a:spcPts val="0"/>
              </a:spcBef>
              <a:spcAft>
                <a:spcPts val="0"/>
              </a:spcAft>
              <a:buSzPts val="1400"/>
              <a:buNone/>
              <a:defRPr sz="2400">
                <a:solidFill>
                  <a:schemeClr val="dk1"/>
                </a:solidFill>
                <a:latin typeface="Rakkas"/>
                <a:ea typeface="Rakkas"/>
                <a:cs typeface="Rakkas"/>
                <a:sym typeface="Rakkas"/>
              </a:defRPr>
            </a:lvl3pPr>
            <a:lvl4pPr lvl="3" algn="l">
              <a:lnSpc>
                <a:spcPct val="115000"/>
              </a:lnSpc>
              <a:spcBef>
                <a:spcPts val="0"/>
              </a:spcBef>
              <a:spcAft>
                <a:spcPts val="0"/>
              </a:spcAft>
              <a:buSzPts val="1400"/>
              <a:buNone/>
              <a:defRPr sz="2400">
                <a:solidFill>
                  <a:schemeClr val="dk1"/>
                </a:solidFill>
                <a:latin typeface="Rakkas"/>
                <a:ea typeface="Rakkas"/>
                <a:cs typeface="Rakkas"/>
                <a:sym typeface="Rakkas"/>
              </a:defRPr>
            </a:lvl4pPr>
            <a:lvl5pPr lvl="4" algn="l">
              <a:lnSpc>
                <a:spcPct val="115000"/>
              </a:lnSpc>
              <a:spcBef>
                <a:spcPts val="0"/>
              </a:spcBef>
              <a:spcAft>
                <a:spcPts val="0"/>
              </a:spcAft>
              <a:buSzPts val="1400"/>
              <a:buNone/>
              <a:defRPr sz="2400">
                <a:solidFill>
                  <a:schemeClr val="dk1"/>
                </a:solidFill>
                <a:latin typeface="Rakkas"/>
                <a:ea typeface="Rakkas"/>
                <a:cs typeface="Rakkas"/>
                <a:sym typeface="Rakkas"/>
              </a:defRPr>
            </a:lvl5pPr>
            <a:lvl6pPr lvl="5" algn="l">
              <a:lnSpc>
                <a:spcPct val="115000"/>
              </a:lnSpc>
              <a:spcBef>
                <a:spcPts val="0"/>
              </a:spcBef>
              <a:spcAft>
                <a:spcPts val="0"/>
              </a:spcAft>
              <a:buSzPts val="1400"/>
              <a:buNone/>
              <a:defRPr sz="2400">
                <a:solidFill>
                  <a:schemeClr val="dk1"/>
                </a:solidFill>
                <a:latin typeface="Rakkas"/>
                <a:ea typeface="Rakkas"/>
                <a:cs typeface="Rakkas"/>
                <a:sym typeface="Rakkas"/>
              </a:defRPr>
            </a:lvl6pPr>
            <a:lvl7pPr lvl="6" algn="l">
              <a:lnSpc>
                <a:spcPct val="115000"/>
              </a:lnSpc>
              <a:spcBef>
                <a:spcPts val="0"/>
              </a:spcBef>
              <a:spcAft>
                <a:spcPts val="0"/>
              </a:spcAft>
              <a:buSzPts val="1400"/>
              <a:buNone/>
              <a:defRPr sz="2400">
                <a:solidFill>
                  <a:schemeClr val="dk1"/>
                </a:solidFill>
                <a:latin typeface="Rakkas"/>
                <a:ea typeface="Rakkas"/>
                <a:cs typeface="Rakkas"/>
                <a:sym typeface="Rakkas"/>
              </a:defRPr>
            </a:lvl7pPr>
            <a:lvl8pPr lvl="7" algn="l">
              <a:lnSpc>
                <a:spcPct val="115000"/>
              </a:lnSpc>
              <a:spcBef>
                <a:spcPts val="0"/>
              </a:spcBef>
              <a:spcAft>
                <a:spcPts val="0"/>
              </a:spcAft>
              <a:buSzPts val="1400"/>
              <a:buNone/>
              <a:defRPr sz="2400">
                <a:solidFill>
                  <a:schemeClr val="dk1"/>
                </a:solidFill>
                <a:latin typeface="Rakkas"/>
                <a:ea typeface="Rakkas"/>
                <a:cs typeface="Rakkas"/>
                <a:sym typeface="Rakkas"/>
              </a:defRPr>
            </a:lvl8pPr>
            <a:lvl9pPr lvl="8" algn="l">
              <a:lnSpc>
                <a:spcPct val="115000"/>
              </a:lnSpc>
              <a:spcBef>
                <a:spcPts val="0"/>
              </a:spcBef>
              <a:spcAft>
                <a:spcPts val="0"/>
              </a:spcAft>
              <a:buSzPts val="1400"/>
              <a:buNone/>
              <a:defRPr sz="2400">
                <a:solidFill>
                  <a:schemeClr val="dk1"/>
                </a:solidFill>
                <a:latin typeface="Rakkas"/>
                <a:ea typeface="Rakkas"/>
                <a:cs typeface="Rakkas"/>
                <a:sym typeface="Rakkas"/>
              </a:defRPr>
            </a:lvl9pPr>
          </a:lstStyle>
          <a:p/>
        </p:txBody>
      </p:sp>
      <p:sp>
        <p:nvSpPr>
          <p:cNvPr id="399" name="Google Shape;399;p78"/>
          <p:cNvSpPr txBox="1"/>
          <p:nvPr>
            <p:ph idx="4" type="subTitle"/>
          </p:nvPr>
        </p:nvSpPr>
        <p:spPr>
          <a:xfrm>
            <a:off x="2663675" y="2097613"/>
            <a:ext cx="1926900" cy="5235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SzPts val="1400"/>
              <a:buNone/>
              <a:defRPr sz="2400">
                <a:solidFill>
                  <a:schemeClr val="dk1"/>
                </a:solidFill>
                <a:latin typeface="Rakkas"/>
                <a:ea typeface="Rakkas"/>
                <a:cs typeface="Rakkas"/>
                <a:sym typeface="Rakkas"/>
              </a:defRPr>
            </a:lvl1pPr>
            <a:lvl2pPr lvl="1" algn="l">
              <a:lnSpc>
                <a:spcPct val="115000"/>
              </a:lnSpc>
              <a:spcBef>
                <a:spcPts val="0"/>
              </a:spcBef>
              <a:spcAft>
                <a:spcPts val="0"/>
              </a:spcAft>
              <a:buSzPts val="1400"/>
              <a:buNone/>
              <a:defRPr sz="2400">
                <a:solidFill>
                  <a:schemeClr val="dk1"/>
                </a:solidFill>
                <a:latin typeface="Rakkas"/>
                <a:ea typeface="Rakkas"/>
                <a:cs typeface="Rakkas"/>
                <a:sym typeface="Rakkas"/>
              </a:defRPr>
            </a:lvl2pPr>
            <a:lvl3pPr lvl="2" algn="l">
              <a:lnSpc>
                <a:spcPct val="115000"/>
              </a:lnSpc>
              <a:spcBef>
                <a:spcPts val="0"/>
              </a:spcBef>
              <a:spcAft>
                <a:spcPts val="0"/>
              </a:spcAft>
              <a:buSzPts val="1400"/>
              <a:buNone/>
              <a:defRPr sz="2400">
                <a:solidFill>
                  <a:schemeClr val="dk1"/>
                </a:solidFill>
                <a:latin typeface="Rakkas"/>
                <a:ea typeface="Rakkas"/>
                <a:cs typeface="Rakkas"/>
                <a:sym typeface="Rakkas"/>
              </a:defRPr>
            </a:lvl3pPr>
            <a:lvl4pPr lvl="3" algn="l">
              <a:lnSpc>
                <a:spcPct val="115000"/>
              </a:lnSpc>
              <a:spcBef>
                <a:spcPts val="0"/>
              </a:spcBef>
              <a:spcAft>
                <a:spcPts val="0"/>
              </a:spcAft>
              <a:buSzPts val="1400"/>
              <a:buNone/>
              <a:defRPr sz="2400">
                <a:solidFill>
                  <a:schemeClr val="dk1"/>
                </a:solidFill>
                <a:latin typeface="Rakkas"/>
                <a:ea typeface="Rakkas"/>
                <a:cs typeface="Rakkas"/>
                <a:sym typeface="Rakkas"/>
              </a:defRPr>
            </a:lvl4pPr>
            <a:lvl5pPr lvl="4" algn="l">
              <a:lnSpc>
                <a:spcPct val="115000"/>
              </a:lnSpc>
              <a:spcBef>
                <a:spcPts val="0"/>
              </a:spcBef>
              <a:spcAft>
                <a:spcPts val="0"/>
              </a:spcAft>
              <a:buSzPts val="1400"/>
              <a:buNone/>
              <a:defRPr sz="2400">
                <a:solidFill>
                  <a:schemeClr val="dk1"/>
                </a:solidFill>
                <a:latin typeface="Rakkas"/>
                <a:ea typeface="Rakkas"/>
                <a:cs typeface="Rakkas"/>
                <a:sym typeface="Rakkas"/>
              </a:defRPr>
            </a:lvl5pPr>
            <a:lvl6pPr lvl="5" algn="l">
              <a:lnSpc>
                <a:spcPct val="115000"/>
              </a:lnSpc>
              <a:spcBef>
                <a:spcPts val="0"/>
              </a:spcBef>
              <a:spcAft>
                <a:spcPts val="0"/>
              </a:spcAft>
              <a:buSzPts val="1400"/>
              <a:buNone/>
              <a:defRPr sz="2400">
                <a:solidFill>
                  <a:schemeClr val="dk1"/>
                </a:solidFill>
                <a:latin typeface="Rakkas"/>
                <a:ea typeface="Rakkas"/>
                <a:cs typeface="Rakkas"/>
                <a:sym typeface="Rakkas"/>
              </a:defRPr>
            </a:lvl6pPr>
            <a:lvl7pPr lvl="6" algn="l">
              <a:lnSpc>
                <a:spcPct val="115000"/>
              </a:lnSpc>
              <a:spcBef>
                <a:spcPts val="0"/>
              </a:spcBef>
              <a:spcAft>
                <a:spcPts val="0"/>
              </a:spcAft>
              <a:buSzPts val="1400"/>
              <a:buNone/>
              <a:defRPr sz="2400">
                <a:solidFill>
                  <a:schemeClr val="dk1"/>
                </a:solidFill>
                <a:latin typeface="Rakkas"/>
                <a:ea typeface="Rakkas"/>
                <a:cs typeface="Rakkas"/>
                <a:sym typeface="Rakkas"/>
              </a:defRPr>
            </a:lvl7pPr>
            <a:lvl8pPr lvl="7" algn="l">
              <a:lnSpc>
                <a:spcPct val="115000"/>
              </a:lnSpc>
              <a:spcBef>
                <a:spcPts val="0"/>
              </a:spcBef>
              <a:spcAft>
                <a:spcPts val="0"/>
              </a:spcAft>
              <a:buSzPts val="1400"/>
              <a:buNone/>
              <a:defRPr sz="2400">
                <a:solidFill>
                  <a:schemeClr val="dk1"/>
                </a:solidFill>
                <a:latin typeface="Rakkas"/>
                <a:ea typeface="Rakkas"/>
                <a:cs typeface="Rakkas"/>
                <a:sym typeface="Rakkas"/>
              </a:defRPr>
            </a:lvl8pPr>
            <a:lvl9pPr lvl="8" algn="l">
              <a:lnSpc>
                <a:spcPct val="115000"/>
              </a:lnSpc>
              <a:spcBef>
                <a:spcPts val="0"/>
              </a:spcBef>
              <a:spcAft>
                <a:spcPts val="0"/>
              </a:spcAft>
              <a:buSzPts val="1400"/>
              <a:buNone/>
              <a:defRPr sz="2400">
                <a:solidFill>
                  <a:schemeClr val="dk1"/>
                </a:solidFill>
                <a:latin typeface="Rakkas"/>
                <a:ea typeface="Rakkas"/>
                <a:cs typeface="Rakkas"/>
                <a:sym typeface="Rakkas"/>
              </a:defRPr>
            </a:lvl9pPr>
          </a:lstStyle>
          <a:p/>
        </p:txBody>
      </p:sp>
      <p:sp>
        <p:nvSpPr>
          <p:cNvPr id="400" name="Google Shape;400;p78"/>
          <p:cNvSpPr/>
          <p:nvPr/>
        </p:nvSpPr>
        <p:spPr>
          <a:xfrm>
            <a:off x="4643577" y="46077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78"/>
          <p:cNvSpPr/>
          <p:nvPr/>
        </p:nvSpPr>
        <p:spPr>
          <a:xfrm flipH="1">
            <a:off x="2898927" y="46077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78"/>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403" name="Google Shape;403;p78"/>
          <p:cNvSpPr/>
          <p:nvPr/>
        </p:nvSpPr>
        <p:spPr>
          <a:xfrm>
            <a:off x="7004480" y="3066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78"/>
          <p:cNvSpPr/>
          <p:nvPr/>
        </p:nvSpPr>
        <p:spPr>
          <a:xfrm>
            <a:off x="8604002" y="53999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78"/>
          <p:cNvSpPr/>
          <p:nvPr/>
        </p:nvSpPr>
        <p:spPr>
          <a:xfrm rot="-5400000">
            <a:off x="-374809" y="12214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78"/>
          <p:cNvSpPr/>
          <p:nvPr/>
        </p:nvSpPr>
        <p:spPr>
          <a:xfrm rot="-5400000">
            <a:off x="1221430"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spTree>
      <p:nvGrpSpPr>
        <p:cNvPr id="407" name="Shape 407"/>
        <p:cNvGrpSpPr/>
        <p:nvPr/>
      </p:nvGrpSpPr>
      <p:grpSpPr>
        <a:xfrm>
          <a:off x="0" y="0"/>
          <a:ext cx="0" cy="0"/>
          <a:chOff x="0" y="0"/>
          <a:chExt cx="0" cy="0"/>
        </a:xfrm>
      </p:grpSpPr>
      <p:grpSp>
        <p:nvGrpSpPr>
          <p:cNvPr id="408" name="Google Shape;408;p79"/>
          <p:cNvGrpSpPr/>
          <p:nvPr/>
        </p:nvGrpSpPr>
        <p:grpSpPr>
          <a:xfrm>
            <a:off x="74613" y="73026"/>
            <a:ext cx="8959850" cy="5019674"/>
            <a:chOff x="74613" y="73026"/>
            <a:chExt cx="8959850" cy="5019674"/>
          </a:xfrm>
        </p:grpSpPr>
        <p:sp>
          <p:nvSpPr>
            <p:cNvPr id="409" name="Google Shape;409;p79"/>
            <p:cNvSpPr/>
            <p:nvPr/>
          </p:nvSpPr>
          <p:spPr>
            <a:xfrm>
              <a:off x="196850" y="169863"/>
              <a:ext cx="406400" cy="1047750"/>
            </a:xfrm>
            <a:custGeom>
              <a:rect b="b" l="l" r="r" t="t"/>
              <a:pathLst>
                <a:path extrusionOk="0" h="428" w="166">
                  <a:moveTo>
                    <a:pt x="87" y="323"/>
                  </a:moveTo>
                  <a:cubicBezTo>
                    <a:pt x="78" y="334"/>
                    <a:pt x="70" y="344"/>
                    <a:pt x="62" y="356"/>
                  </a:cubicBezTo>
                  <a:cubicBezTo>
                    <a:pt x="47" y="351"/>
                    <a:pt x="45" y="330"/>
                    <a:pt x="61" y="320"/>
                  </a:cubicBezTo>
                  <a:cubicBezTo>
                    <a:pt x="67" y="315"/>
                    <a:pt x="74" y="312"/>
                    <a:pt x="82" y="308"/>
                  </a:cubicBezTo>
                  <a:cubicBezTo>
                    <a:pt x="67" y="273"/>
                    <a:pt x="53" y="238"/>
                    <a:pt x="38" y="203"/>
                  </a:cubicBezTo>
                  <a:cubicBezTo>
                    <a:pt x="34" y="193"/>
                    <a:pt x="31" y="183"/>
                    <a:pt x="27" y="173"/>
                  </a:cubicBezTo>
                  <a:cubicBezTo>
                    <a:pt x="0" y="118"/>
                    <a:pt x="0" y="60"/>
                    <a:pt x="15" y="0"/>
                  </a:cubicBezTo>
                  <a:cubicBezTo>
                    <a:pt x="18" y="4"/>
                    <a:pt x="22" y="8"/>
                    <a:pt x="25" y="12"/>
                  </a:cubicBezTo>
                  <a:cubicBezTo>
                    <a:pt x="68" y="55"/>
                    <a:pt x="90" y="108"/>
                    <a:pt x="98" y="167"/>
                  </a:cubicBezTo>
                  <a:cubicBezTo>
                    <a:pt x="105" y="210"/>
                    <a:pt x="113" y="253"/>
                    <a:pt x="120" y="297"/>
                  </a:cubicBezTo>
                  <a:cubicBezTo>
                    <a:pt x="135" y="299"/>
                    <a:pt x="153" y="288"/>
                    <a:pt x="163" y="306"/>
                  </a:cubicBezTo>
                  <a:cubicBezTo>
                    <a:pt x="166" y="312"/>
                    <a:pt x="165" y="321"/>
                    <a:pt x="166" y="329"/>
                  </a:cubicBezTo>
                  <a:cubicBezTo>
                    <a:pt x="150" y="322"/>
                    <a:pt x="138" y="317"/>
                    <a:pt x="125" y="312"/>
                  </a:cubicBezTo>
                  <a:cubicBezTo>
                    <a:pt x="124" y="314"/>
                    <a:pt x="123" y="316"/>
                    <a:pt x="121" y="317"/>
                  </a:cubicBezTo>
                  <a:cubicBezTo>
                    <a:pt x="128" y="343"/>
                    <a:pt x="130" y="372"/>
                    <a:pt x="154" y="390"/>
                  </a:cubicBezTo>
                  <a:cubicBezTo>
                    <a:pt x="162" y="396"/>
                    <a:pt x="162" y="402"/>
                    <a:pt x="156" y="409"/>
                  </a:cubicBezTo>
                  <a:cubicBezTo>
                    <a:pt x="145" y="423"/>
                    <a:pt x="126" y="428"/>
                    <a:pt x="110" y="421"/>
                  </a:cubicBezTo>
                  <a:cubicBezTo>
                    <a:pt x="106" y="419"/>
                    <a:pt x="101" y="411"/>
                    <a:pt x="102" y="407"/>
                  </a:cubicBezTo>
                  <a:cubicBezTo>
                    <a:pt x="113" y="378"/>
                    <a:pt x="100" y="352"/>
                    <a:pt x="91" y="326"/>
                  </a:cubicBezTo>
                  <a:cubicBezTo>
                    <a:pt x="90" y="325"/>
                    <a:pt x="88" y="324"/>
                    <a:pt x="87" y="323"/>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79"/>
            <p:cNvSpPr/>
            <p:nvPr/>
          </p:nvSpPr>
          <p:spPr>
            <a:xfrm>
              <a:off x="376238" y="2436813"/>
              <a:ext cx="223837" cy="581025"/>
            </a:xfrm>
            <a:custGeom>
              <a:rect b="b" l="l" r="r" t="t"/>
              <a:pathLst>
                <a:path extrusionOk="0" h="237" w="92">
                  <a:moveTo>
                    <a:pt x="48" y="179"/>
                  </a:moveTo>
                  <a:cubicBezTo>
                    <a:pt x="44" y="185"/>
                    <a:pt x="39" y="191"/>
                    <a:pt x="34" y="197"/>
                  </a:cubicBezTo>
                  <a:cubicBezTo>
                    <a:pt x="26" y="194"/>
                    <a:pt x="25" y="183"/>
                    <a:pt x="34" y="177"/>
                  </a:cubicBezTo>
                  <a:cubicBezTo>
                    <a:pt x="37" y="175"/>
                    <a:pt x="41" y="173"/>
                    <a:pt x="45" y="171"/>
                  </a:cubicBezTo>
                  <a:cubicBezTo>
                    <a:pt x="37" y="151"/>
                    <a:pt x="29" y="132"/>
                    <a:pt x="21" y="113"/>
                  </a:cubicBezTo>
                  <a:cubicBezTo>
                    <a:pt x="19" y="107"/>
                    <a:pt x="17" y="101"/>
                    <a:pt x="15" y="96"/>
                  </a:cubicBezTo>
                  <a:cubicBezTo>
                    <a:pt x="0" y="65"/>
                    <a:pt x="0" y="33"/>
                    <a:pt x="8" y="0"/>
                  </a:cubicBezTo>
                  <a:cubicBezTo>
                    <a:pt x="10" y="2"/>
                    <a:pt x="12" y="4"/>
                    <a:pt x="14" y="6"/>
                  </a:cubicBezTo>
                  <a:cubicBezTo>
                    <a:pt x="38" y="30"/>
                    <a:pt x="50" y="60"/>
                    <a:pt x="55" y="93"/>
                  </a:cubicBezTo>
                  <a:cubicBezTo>
                    <a:pt x="58" y="117"/>
                    <a:pt x="63" y="140"/>
                    <a:pt x="67" y="164"/>
                  </a:cubicBezTo>
                  <a:cubicBezTo>
                    <a:pt x="75" y="166"/>
                    <a:pt x="85" y="159"/>
                    <a:pt x="90" y="170"/>
                  </a:cubicBezTo>
                  <a:cubicBezTo>
                    <a:pt x="92" y="173"/>
                    <a:pt x="92" y="178"/>
                    <a:pt x="92" y="182"/>
                  </a:cubicBezTo>
                  <a:cubicBezTo>
                    <a:pt x="83" y="179"/>
                    <a:pt x="76" y="176"/>
                    <a:pt x="70" y="173"/>
                  </a:cubicBezTo>
                  <a:cubicBezTo>
                    <a:pt x="69" y="174"/>
                    <a:pt x="68" y="175"/>
                    <a:pt x="67" y="176"/>
                  </a:cubicBezTo>
                  <a:cubicBezTo>
                    <a:pt x="71" y="190"/>
                    <a:pt x="72" y="206"/>
                    <a:pt x="86" y="216"/>
                  </a:cubicBezTo>
                  <a:cubicBezTo>
                    <a:pt x="90" y="220"/>
                    <a:pt x="90" y="223"/>
                    <a:pt x="87" y="227"/>
                  </a:cubicBezTo>
                  <a:cubicBezTo>
                    <a:pt x="81" y="234"/>
                    <a:pt x="70" y="237"/>
                    <a:pt x="61" y="233"/>
                  </a:cubicBezTo>
                  <a:cubicBezTo>
                    <a:pt x="59" y="232"/>
                    <a:pt x="56" y="228"/>
                    <a:pt x="57" y="226"/>
                  </a:cubicBezTo>
                  <a:cubicBezTo>
                    <a:pt x="63" y="209"/>
                    <a:pt x="55" y="195"/>
                    <a:pt x="51" y="180"/>
                  </a:cubicBezTo>
                  <a:cubicBezTo>
                    <a:pt x="50" y="180"/>
                    <a:pt x="49" y="180"/>
                    <a:pt x="48" y="179"/>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79"/>
            <p:cNvSpPr/>
            <p:nvPr/>
          </p:nvSpPr>
          <p:spPr>
            <a:xfrm>
              <a:off x="8607425" y="2147888"/>
              <a:ext cx="225425" cy="582612"/>
            </a:xfrm>
            <a:custGeom>
              <a:rect b="b" l="l" r="r" t="t"/>
              <a:pathLst>
                <a:path extrusionOk="0" h="238" w="92">
                  <a:moveTo>
                    <a:pt x="48" y="179"/>
                  </a:moveTo>
                  <a:cubicBezTo>
                    <a:pt x="44" y="185"/>
                    <a:pt x="39" y="191"/>
                    <a:pt x="34" y="197"/>
                  </a:cubicBezTo>
                  <a:cubicBezTo>
                    <a:pt x="26" y="195"/>
                    <a:pt x="25" y="183"/>
                    <a:pt x="34" y="178"/>
                  </a:cubicBezTo>
                  <a:cubicBezTo>
                    <a:pt x="37" y="175"/>
                    <a:pt x="41" y="173"/>
                    <a:pt x="45" y="171"/>
                  </a:cubicBezTo>
                  <a:cubicBezTo>
                    <a:pt x="37" y="152"/>
                    <a:pt x="29" y="132"/>
                    <a:pt x="21" y="113"/>
                  </a:cubicBezTo>
                  <a:cubicBezTo>
                    <a:pt x="19" y="107"/>
                    <a:pt x="17" y="102"/>
                    <a:pt x="15" y="96"/>
                  </a:cubicBezTo>
                  <a:cubicBezTo>
                    <a:pt x="0" y="65"/>
                    <a:pt x="0" y="34"/>
                    <a:pt x="8" y="0"/>
                  </a:cubicBezTo>
                  <a:cubicBezTo>
                    <a:pt x="10" y="3"/>
                    <a:pt x="12" y="5"/>
                    <a:pt x="14" y="7"/>
                  </a:cubicBezTo>
                  <a:cubicBezTo>
                    <a:pt x="38" y="31"/>
                    <a:pt x="50" y="60"/>
                    <a:pt x="55" y="93"/>
                  </a:cubicBezTo>
                  <a:cubicBezTo>
                    <a:pt x="58" y="117"/>
                    <a:pt x="63" y="141"/>
                    <a:pt x="67" y="165"/>
                  </a:cubicBezTo>
                  <a:cubicBezTo>
                    <a:pt x="75" y="166"/>
                    <a:pt x="85" y="160"/>
                    <a:pt x="90" y="170"/>
                  </a:cubicBezTo>
                  <a:cubicBezTo>
                    <a:pt x="92" y="174"/>
                    <a:pt x="92" y="178"/>
                    <a:pt x="92" y="183"/>
                  </a:cubicBezTo>
                  <a:cubicBezTo>
                    <a:pt x="83" y="179"/>
                    <a:pt x="76" y="176"/>
                    <a:pt x="70" y="173"/>
                  </a:cubicBezTo>
                  <a:cubicBezTo>
                    <a:pt x="69" y="174"/>
                    <a:pt x="68" y="175"/>
                    <a:pt x="67" y="176"/>
                  </a:cubicBezTo>
                  <a:cubicBezTo>
                    <a:pt x="71" y="191"/>
                    <a:pt x="72" y="206"/>
                    <a:pt x="86" y="217"/>
                  </a:cubicBezTo>
                  <a:cubicBezTo>
                    <a:pt x="90" y="220"/>
                    <a:pt x="90" y="223"/>
                    <a:pt x="87" y="227"/>
                  </a:cubicBezTo>
                  <a:cubicBezTo>
                    <a:pt x="81" y="235"/>
                    <a:pt x="70" y="238"/>
                    <a:pt x="61" y="234"/>
                  </a:cubicBezTo>
                  <a:cubicBezTo>
                    <a:pt x="59" y="233"/>
                    <a:pt x="56" y="228"/>
                    <a:pt x="57" y="226"/>
                  </a:cubicBezTo>
                  <a:cubicBezTo>
                    <a:pt x="63" y="210"/>
                    <a:pt x="55" y="195"/>
                    <a:pt x="51" y="181"/>
                  </a:cubicBezTo>
                  <a:cubicBezTo>
                    <a:pt x="50" y="180"/>
                    <a:pt x="49" y="180"/>
                    <a:pt x="48" y="179"/>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79"/>
            <p:cNvSpPr/>
            <p:nvPr/>
          </p:nvSpPr>
          <p:spPr>
            <a:xfrm>
              <a:off x="7008813" y="3313113"/>
              <a:ext cx="223837" cy="581025"/>
            </a:xfrm>
            <a:custGeom>
              <a:rect b="b" l="l" r="r" t="t"/>
              <a:pathLst>
                <a:path extrusionOk="0" h="237" w="92">
                  <a:moveTo>
                    <a:pt x="48" y="179"/>
                  </a:moveTo>
                  <a:cubicBezTo>
                    <a:pt x="43" y="185"/>
                    <a:pt x="39" y="191"/>
                    <a:pt x="34" y="197"/>
                  </a:cubicBezTo>
                  <a:cubicBezTo>
                    <a:pt x="26" y="194"/>
                    <a:pt x="25" y="183"/>
                    <a:pt x="34" y="177"/>
                  </a:cubicBezTo>
                  <a:cubicBezTo>
                    <a:pt x="37" y="175"/>
                    <a:pt x="41" y="173"/>
                    <a:pt x="45" y="170"/>
                  </a:cubicBezTo>
                  <a:cubicBezTo>
                    <a:pt x="37" y="151"/>
                    <a:pt x="29" y="132"/>
                    <a:pt x="21" y="112"/>
                  </a:cubicBezTo>
                  <a:cubicBezTo>
                    <a:pt x="19" y="107"/>
                    <a:pt x="17" y="101"/>
                    <a:pt x="15" y="96"/>
                  </a:cubicBezTo>
                  <a:cubicBezTo>
                    <a:pt x="0" y="65"/>
                    <a:pt x="0" y="33"/>
                    <a:pt x="8" y="0"/>
                  </a:cubicBezTo>
                  <a:cubicBezTo>
                    <a:pt x="10" y="2"/>
                    <a:pt x="12" y="4"/>
                    <a:pt x="14" y="6"/>
                  </a:cubicBezTo>
                  <a:cubicBezTo>
                    <a:pt x="37" y="30"/>
                    <a:pt x="50" y="59"/>
                    <a:pt x="55" y="92"/>
                  </a:cubicBezTo>
                  <a:cubicBezTo>
                    <a:pt x="58" y="116"/>
                    <a:pt x="63" y="140"/>
                    <a:pt x="67" y="164"/>
                  </a:cubicBezTo>
                  <a:cubicBezTo>
                    <a:pt x="75" y="165"/>
                    <a:pt x="85" y="159"/>
                    <a:pt x="90" y="169"/>
                  </a:cubicBezTo>
                  <a:cubicBezTo>
                    <a:pt x="92" y="173"/>
                    <a:pt x="91" y="178"/>
                    <a:pt x="92" y="182"/>
                  </a:cubicBezTo>
                  <a:cubicBezTo>
                    <a:pt x="83" y="178"/>
                    <a:pt x="76" y="176"/>
                    <a:pt x="69" y="173"/>
                  </a:cubicBezTo>
                  <a:cubicBezTo>
                    <a:pt x="69" y="174"/>
                    <a:pt x="68" y="175"/>
                    <a:pt x="67" y="175"/>
                  </a:cubicBezTo>
                  <a:cubicBezTo>
                    <a:pt x="71" y="190"/>
                    <a:pt x="72" y="206"/>
                    <a:pt x="86" y="216"/>
                  </a:cubicBezTo>
                  <a:cubicBezTo>
                    <a:pt x="90" y="219"/>
                    <a:pt x="90" y="223"/>
                    <a:pt x="87" y="226"/>
                  </a:cubicBezTo>
                  <a:cubicBezTo>
                    <a:pt x="80"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79"/>
            <p:cNvSpPr/>
            <p:nvPr/>
          </p:nvSpPr>
          <p:spPr>
            <a:xfrm>
              <a:off x="5254625" y="2725738"/>
              <a:ext cx="223837" cy="581025"/>
            </a:xfrm>
            <a:custGeom>
              <a:rect b="b" l="l" r="r" t="t"/>
              <a:pathLst>
                <a:path extrusionOk="0" h="237" w="92">
                  <a:moveTo>
                    <a:pt x="48" y="179"/>
                  </a:moveTo>
                  <a:cubicBezTo>
                    <a:pt x="44" y="185"/>
                    <a:pt x="39" y="191"/>
                    <a:pt x="34" y="197"/>
                  </a:cubicBezTo>
                  <a:cubicBezTo>
                    <a:pt x="26" y="194"/>
                    <a:pt x="25" y="183"/>
                    <a:pt x="34" y="177"/>
                  </a:cubicBezTo>
                  <a:cubicBezTo>
                    <a:pt x="38" y="174"/>
                    <a:pt x="41" y="173"/>
                    <a:pt x="46" y="170"/>
                  </a:cubicBezTo>
                  <a:cubicBezTo>
                    <a:pt x="37" y="151"/>
                    <a:pt x="29" y="131"/>
                    <a:pt x="21" y="112"/>
                  </a:cubicBezTo>
                  <a:cubicBezTo>
                    <a:pt x="19" y="107"/>
                    <a:pt x="17" y="101"/>
                    <a:pt x="15" y="95"/>
                  </a:cubicBezTo>
                  <a:cubicBezTo>
                    <a:pt x="0" y="65"/>
                    <a:pt x="0" y="33"/>
                    <a:pt x="8" y="0"/>
                  </a:cubicBezTo>
                  <a:cubicBezTo>
                    <a:pt x="10" y="2"/>
                    <a:pt x="12" y="4"/>
                    <a:pt x="14" y="6"/>
                  </a:cubicBezTo>
                  <a:cubicBezTo>
                    <a:pt x="38" y="30"/>
                    <a:pt x="50" y="59"/>
                    <a:pt x="55" y="92"/>
                  </a:cubicBezTo>
                  <a:cubicBezTo>
                    <a:pt x="58" y="116"/>
                    <a:pt x="63" y="140"/>
                    <a:pt x="67" y="164"/>
                  </a:cubicBezTo>
                  <a:cubicBezTo>
                    <a:pt x="75" y="165"/>
                    <a:pt x="85" y="159"/>
                    <a:pt x="90" y="169"/>
                  </a:cubicBezTo>
                  <a:cubicBezTo>
                    <a:pt x="92" y="173"/>
                    <a:pt x="92" y="178"/>
                    <a:pt x="92" y="182"/>
                  </a:cubicBezTo>
                  <a:cubicBezTo>
                    <a:pt x="84" y="178"/>
                    <a:pt x="77" y="175"/>
                    <a:pt x="70" y="173"/>
                  </a:cubicBezTo>
                  <a:cubicBezTo>
                    <a:pt x="69" y="174"/>
                    <a:pt x="68" y="174"/>
                    <a:pt x="67" y="175"/>
                  </a:cubicBezTo>
                  <a:cubicBezTo>
                    <a:pt x="71" y="190"/>
                    <a:pt x="72" y="206"/>
                    <a:pt x="86" y="216"/>
                  </a:cubicBezTo>
                  <a:cubicBezTo>
                    <a:pt x="90" y="219"/>
                    <a:pt x="90" y="222"/>
                    <a:pt x="87" y="226"/>
                  </a:cubicBezTo>
                  <a:cubicBezTo>
                    <a:pt x="81"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 name="Google Shape;414;p79"/>
            <p:cNvSpPr/>
            <p:nvPr/>
          </p:nvSpPr>
          <p:spPr>
            <a:xfrm>
              <a:off x="8740775" y="73026"/>
              <a:ext cx="223837" cy="582612"/>
            </a:xfrm>
            <a:custGeom>
              <a:rect b="b" l="l" r="r" t="t"/>
              <a:pathLst>
                <a:path extrusionOk="0" h="238" w="92">
                  <a:moveTo>
                    <a:pt x="48" y="179"/>
                  </a:moveTo>
                  <a:cubicBezTo>
                    <a:pt x="44" y="185"/>
                    <a:pt x="39" y="191"/>
                    <a:pt x="34" y="197"/>
                  </a:cubicBezTo>
                  <a:cubicBezTo>
                    <a:pt x="26" y="195"/>
                    <a:pt x="25" y="183"/>
                    <a:pt x="34" y="177"/>
                  </a:cubicBezTo>
                  <a:cubicBezTo>
                    <a:pt x="37" y="175"/>
                    <a:pt x="41" y="173"/>
                    <a:pt x="45" y="171"/>
                  </a:cubicBezTo>
                  <a:cubicBezTo>
                    <a:pt x="37" y="151"/>
                    <a:pt x="29" y="132"/>
                    <a:pt x="21" y="113"/>
                  </a:cubicBezTo>
                  <a:cubicBezTo>
                    <a:pt x="19" y="107"/>
                    <a:pt x="17" y="101"/>
                    <a:pt x="15" y="96"/>
                  </a:cubicBezTo>
                  <a:cubicBezTo>
                    <a:pt x="0" y="65"/>
                    <a:pt x="0" y="34"/>
                    <a:pt x="8" y="0"/>
                  </a:cubicBezTo>
                  <a:cubicBezTo>
                    <a:pt x="10" y="2"/>
                    <a:pt x="12" y="5"/>
                    <a:pt x="14" y="7"/>
                  </a:cubicBezTo>
                  <a:cubicBezTo>
                    <a:pt x="38" y="31"/>
                    <a:pt x="50" y="60"/>
                    <a:pt x="55" y="93"/>
                  </a:cubicBezTo>
                  <a:cubicBezTo>
                    <a:pt x="58" y="117"/>
                    <a:pt x="63" y="141"/>
                    <a:pt x="67" y="165"/>
                  </a:cubicBezTo>
                  <a:cubicBezTo>
                    <a:pt x="75" y="166"/>
                    <a:pt x="85" y="160"/>
                    <a:pt x="90" y="170"/>
                  </a:cubicBezTo>
                  <a:cubicBezTo>
                    <a:pt x="92" y="173"/>
                    <a:pt x="92" y="178"/>
                    <a:pt x="92" y="182"/>
                  </a:cubicBezTo>
                  <a:cubicBezTo>
                    <a:pt x="83" y="179"/>
                    <a:pt x="76" y="176"/>
                    <a:pt x="70" y="173"/>
                  </a:cubicBezTo>
                  <a:cubicBezTo>
                    <a:pt x="69" y="174"/>
                    <a:pt x="68" y="175"/>
                    <a:pt x="67" y="176"/>
                  </a:cubicBezTo>
                  <a:cubicBezTo>
                    <a:pt x="71" y="191"/>
                    <a:pt x="72" y="206"/>
                    <a:pt x="86" y="217"/>
                  </a:cubicBezTo>
                  <a:cubicBezTo>
                    <a:pt x="90" y="220"/>
                    <a:pt x="90" y="223"/>
                    <a:pt x="87" y="227"/>
                  </a:cubicBezTo>
                  <a:cubicBezTo>
                    <a:pt x="81" y="234"/>
                    <a:pt x="70" y="238"/>
                    <a:pt x="61" y="234"/>
                  </a:cubicBezTo>
                  <a:cubicBezTo>
                    <a:pt x="59" y="233"/>
                    <a:pt x="56" y="228"/>
                    <a:pt x="57" y="226"/>
                  </a:cubicBezTo>
                  <a:cubicBezTo>
                    <a:pt x="63" y="210"/>
                    <a:pt x="55" y="195"/>
                    <a:pt x="51" y="181"/>
                  </a:cubicBezTo>
                  <a:cubicBezTo>
                    <a:pt x="50" y="180"/>
                    <a:pt x="49" y="180"/>
                    <a:pt x="48" y="179"/>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 name="Google Shape;415;p79"/>
            <p:cNvSpPr/>
            <p:nvPr/>
          </p:nvSpPr>
          <p:spPr>
            <a:xfrm>
              <a:off x="6869113" y="361950"/>
              <a:ext cx="225425" cy="579437"/>
            </a:xfrm>
            <a:custGeom>
              <a:rect b="b" l="l" r="r" t="t"/>
              <a:pathLst>
                <a:path extrusionOk="0" h="237" w="92">
                  <a:moveTo>
                    <a:pt x="48" y="179"/>
                  </a:moveTo>
                  <a:cubicBezTo>
                    <a:pt x="43" y="185"/>
                    <a:pt x="39" y="191"/>
                    <a:pt x="34" y="197"/>
                  </a:cubicBezTo>
                  <a:cubicBezTo>
                    <a:pt x="26" y="194"/>
                    <a:pt x="25" y="183"/>
                    <a:pt x="34" y="177"/>
                  </a:cubicBezTo>
                  <a:cubicBezTo>
                    <a:pt x="37" y="175"/>
                    <a:pt x="41" y="173"/>
                    <a:pt x="45" y="171"/>
                  </a:cubicBezTo>
                  <a:cubicBezTo>
                    <a:pt x="37" y="151"/>
                    <a:pt x="29" y="132"/>
                    <a:pt x="21" y="112"/>
                  </a:cubicBezTo>
                  <a:cubicBezTo>
                    <a:pt x="19" y="107"/>
                    <a:pt x="17" y="101"/>
                    <a:pt x="15" y="96"/>
                  </a:cubicBezTo>
                  <a:cubicBezTo>
                    <a:pt x="0" y="65"/>
                    <a:pt x="0" y="33"/>
                    <a:pt x="8" y="0"/>
                  </a:cubicBezTo>
                  <a:cubicBezTo>
                    <a:pt x="10" y="2"/>
                    <a:pt x="12" y="4"/>
                    <a:pt x="14" y="6"/>
                  </a:cubicBezTo>
                  <a:cubicBezTo>
                    <a:pt x="38" y="30"/>
                    <a:pt x="50" y="59"/>
                    <a:pt x="55" y="93"/>
                  </a:cubicBezTo>
                  <a:cubicBezTo>
                    <a:pt x="58" y="116"/>
                    <a:pt x="63" y="140"/>
                    <a:pt x="67" y="164"/>
                  </a:cubicBezTo>
                  <a:cubicBezTo>
                    <a:pt x="75" y="166"/>
                    <a:pt x="85" y="159"/>
                    <a:pt x="90" y="170"/>
                  </a:cubicBezTo>
                  <a:cubicBezTo>
                    <a:pt x="92" y="173"/>
                    <a:pt x="91" y="178"/>
                    <a:pt x="92" y="182"/>
                  </a:cubicBezTo>
                  <a:cubicBezTo>
                    <a:pt x="83" y="179"/>
                    <a:pt x="76" y="176"/>
                    <a:pt x="69" y="173"/>
                  </a:cubicBezTo>
                  <a:cubicBezTo>
                    <a:pt x="69" y="174"/>
                    <a:pt x="68" y="175"/>
                    <a:pt x="67" y="176"/>
                  </a:cubicBezTo>
                  <a:cubicBezTo>
                    <a:pt x="71" y="190"/>
                    <a:pt x="72" y="206"/>
                    <a:pt x="86" y="216"/>
                  </a:cubicBezTo>
                  <a:cubicBezTo>
                    <a:pt x="90" y="220"/>
                    <a:pt x="90" y="223"/>
                    <a:pt x="87" y="227"/>
                  </a:cubicBezTo>
                  <a:cubicBezTo>
                    <a:pt x="81" y="234"/>
                    <a:pt x="70" y="237"/>
                    <a:pt x="61" y="233"/>
                  </a:cubicBezTo>
                  <a:cubicBezTo>
                    <a:pt x="59" y="232"/>
                    <a:pt x="56" y="228"/>
                    <a:pt x="57" y="226"/>
                  </a:cubicBezTo>
                  <a:cubicBezTo>
                    <a:pt x="63" y="209"/>
                    <a:pt x="55" y="195"/>
                    <a:pt x="51" y="180"/>
                  </a:cubicBezTo>
                  <a:cubicBezTo>
                    <a:pt x="50" y="180"/>
                    <a:pt x="49" y="179"/>
                    <a:pt x="48" y="179"/>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 name="Google Shape;416;p79"/>
            <p:cNvSpPr/>
            <p:nvPr/>
          </p:nvSpPr>
          <p:spPr>
            <a:xfrm>
              <a:off x="6389688" y="1944688"/>
              <a:ext cx="223837" cy="582612"/>
            </a:xfrm>
            <a:custGeom>
              <a:rect b="b" l="l" r="r" t="t"/>
              <a:pathLst>
                <a:path extrusionOk="0" h="238" w="92">
                  <a:moveTo>
                    <a:pt x="48" y="180"/>
                  </a:moveTo>
                  <a:cubicBezTo>
                    <a:pt x="43" y="185"/>
                    <a:pt x="39" y="191"/>
                    <a:pt x="34" y="198"/>
                  </a:cubicBezTo>
                  <a:cubicBezTo>
                    <a:pt x="25" y="195"/>
                    <a:pt x="24" y="184"/>
                    <a:pt x="33" y="178"/>
                  </a:cubicBezTo>
                  <a:cubicBezTo>
                    <a:pt x="37" y="175"/>
                    <a:pt x="41" y="173"/>
                    <a:pt x="45" y="171"/>
                  </a:cubicBezTo>
                  <a:cubicBezTo>
                    <a:pt x="37" y="152"/>
                    <a:pt x="29" y="132"/>
                    <a:pt x="21" y="113"/>
                  </a:cubicBezTo>
                  <a:cubicBezTo>
                    <a:pt x="18" y="107"/>
                    <a:pt x="17" y="102"/>
                    <a:pt x="14" y="96"/>
                  </a:cubicBezTo>
                  <a:cubicBezTo>
                    <a:pt x="0" y="65"/>
                    <a:pt x="0" y="34"/>
                    <a:pt x="8" y="0"/>
                  </a:cubicBezTo>
                  <a:cubicBezTo>
                    <a:pt x="10" y="3"/>
                    <a:pt x="12" y="5"/>
                    <a:pt x="14" y="7"/>
                  </a:cubicBezTo>
                  <a:cubicBezTo>
                    <a:pt x="37" y="31"/>
                    <a:pt x="49" y="60"/>
                    <a:pt x="54" y="93"/>
                  </a:cubicBezTo>
                  <a:cubicBezTo>
                    <a:pt x="58" y="117"/>
                    <a:pt x="62" y="141"/>
                    <a:pt x="66" y="165"/>
                  </a:cubicBezTo>
                  <a:cubicBezTo>
                    <a:pt x="74" y="166"/>
                    <a:pt x="84" y="160"/>
                    <a:pt x="90" y="170"/>
                  </a:cubicBezTo>
                  <a:cubicBezTo>
                    <a:pt x="92" y="174"/>
                    <a:pt x="91" y="178"/>
                    <a:pt x="92" y="183"/>
                  </a:cubicBezTo>
                  <a:cubicBezTo>
                    <a:pt x="83" y="179"/>
                    <a:pt x="76" y="176"/>
                    <a:pt x="69" y="173"/>
                  </a:cubicBezTo>
                  <a:cubicBezTo>
                    <a:pt x="68" y="174"/>
                    <a:pt x="68" y="175"/>
                    <a:pt x="67" y="176"/>
                  </a:cubicBezTo>
                  <a:cubicBezTo>
                    <a:pt x="71" y="191"/>
                    <a:pt x="72" y="206"/>
                    <a:pt x="85" y="217"/>
                  </a:cubicBezTo>
                  <a:cubicBezTo>
                    <a:pt x="89" y="220"/>
                    <a:pt x="89" y="223"/>
                    <a:pt x="86" y="227"/>
                  </a:cubicBezTo>
                  <a:cubicBezTo>
                    <a:pt x="80" y="235"/>
                    <a:pt x="69" y="238"/>
                    <a:pt x="61" y="234"/>
                  </a:cubicBezTo>
                  <a:cubicBezTo>
                    <a:pt x="58" y="233"/>
                    <a:pt x="56" y="228"/>
                    <a:pt x="56" y="226"/>
                  </a:cubicBezTo>
                  <a:cubicBezTo>
                    <a:pt x="62" y="210"/>
                    <a:pt x="55" y="196"/>
                    <a:pt x="50" y="181"/>
                  </a:cubicBezTo>
                  <a:cubicBezTo>
                    <a:pt x="49" y="180"/>
                    <a:pt x="48" y="180"/>
                    <a:pt x="48" y="180"/>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7" name="Google Shape;417;p79"/>
            <p:cNvSpPr/>
            <p:nvPr/>
          </p:nvSpPr>
          <p:spPr>
            <a:xfrm>
              <a:off x="7778750" y="4703763"/>
              <a:ext cx="85725" cy="217487"/>
            </a:xfrm>
            <a:custGeom>
              <a:rect b="b" l="l" r="r" t="t"/>
              <a:pathLst>
                <a:path extrusionOk="0" h="89" w="35">
                  <a:moveTo>
                    <a:pt x="18" y="67"/>
                  </a:moveTo>
                  <a:cubicBezTo>
                    <a:pt x="16" y="70"/>
                    <a:pt x="15" y="72"/>
                    <a:pt x="13" y="74"/>
                  </a:cubicBezTo>
                  <a:cubicBezTo>
                    <a:pt x="10" y="73"/>
                    <a:pt x="9" y="69"/>
                    <a:pt x="13" y="67"/>
                  </a:cubicBezTo>
                  <a:cubicBezTo>
                    <a:pt x="14" y="66"/>
                    <a:pt x="15" y="65"/>
                    <a:pt x="17" y="64"/>
                  </a:cubicBezTo>
                  <a:cubicBezTo>
                    <a:pt x="14" y="57"/>
                    <a:pt x="11" y="50"/>
                    <a:pt x="8" y="42"/>
                  </a:cubicBezTo>
                  <a:cubicBezTo>
                    <a:pt x="7" y="40"/>
                    <a:pt x="6" y="38"/>
                    <a:pt x="5" y="36"/>
                  </a:cubicBezTo>
                  <a:cubicBezTo>
                    <a:pt x="0" y="24"/>
                    <a:pt x="0" y="13"/>
                    <a:pt x="3" y="0"/>
                  </a:cubicBezTo>
                  <a:cubicBezTo>
                    <a:pt x="4" y="1"/>
                    <a:pt x="4" y="2"/>
                    <a:pt x="5" y="2"/>
                  </a:cubicBezTo>
                  <a:cubicBezTo>
                    <a:pt x="14" y="11"/>
                    <a:pt x="19" y="22"/>
                    <a:pt x="20" y="35"/>
                  </a:cubicBezTo>
                  <a:cubicBezTo>
                    <a:pt x="22" y="44"/>
                    <a:pt x="23" y="53"/>
                    <a:pt x="25" y="62"/>
                  </a:cubicBezTo>
                  <a:cubicBezTo>
                    <a:pt x="28" y="62"/>
                    <a:pt x="32" y="60"/>
                    <a:pt x="34" y="64"/>
                  </a:cubicBezTo>
                  <a:cubicBezTo>
                    <a:pt x="35" y="65"/>
                    <a:pt x="34" y="67"/>
                    <a:pt x="34" y="69"/>
                  </a:cubicBezTo>
                  <a:cubicBezTo>
                    <a:pt x="31" y="67"/>
                    <a:pt x="29" y="66"/>
                    <a:pt x="26" y="65"/>
                  </a:cubicBezTo>
                  <a:cubicBezTo>
                    <a:pt x="26" y="65"/>
                    <a:pt x="25" y="66"/>
                    <a:pt x="25" y="66"/>
                  </a:cubicBezTo>
                  <a:cubicBezTo>
                    <a:pt x="27" y="72"/>
                    <a:pt x="27" y="78"/>
                    <a:pt x="32" y="81"/>
                  </a:cubicBezTo>
                  <a:cubicBezTo>
                    <a:pt x="34" y="83"/>
                    <a:pt x="34" y="84"/>
                    <a:pt x="32" y="85"/>
                  </a:cubicBezTo>
                  <a:cubicBezTo>
                    <a:pt x="30" y="88"/>
                    <a:pt x="26" y="89"/>
                    <a:pt x="23" y="88"/>
                  </a:cubicBezTo>
                  <a:cubicBezTo>
                    <a:pt x="22" y="87"/>
                    <a:pt x="21" y="86"/>
                    <a:pt x="21" y="85"/>
                  </a:cubicBezTo>
                  <a:cubicBezTo>
                    <a:pt x="24" y="79"/>
                    <a:pt x="21" y="73"/>
                    <a:pt x="19" y="68"/>
                  </a:cubicBezTo>
                  <a:cubicBezTo>
                    <a:pt x="19" y="68"/>
                    <a:pt x="18" y="68"/>
                    <a:pt x="18" y="67"/>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8" name="Google Shape;418;p79"/>
            <p:cNvSpPr/>
            <p:nvPr/>
          </p:nvSpPr>
          <p:spPr>
            <a:xfrm>
              <a:off x="1733550" y="666750"/>
              <a:ext cx="547687" cy="1412875"/>
            </a:xfrm>
            <a:custGeom>
              <a:rect b="b" l="l" r="r" t="t"/>
              <a:pathLst>
                <a:path extrusionOk="0" h="577" w="224">
                  <a:moveTo>
                    <a:pt x="116" y="435"/>
                  </a:moveTo>
                  <a:cubicBezTo>
                    <a:pt x="105" y="449"/>
                    <a:pt x="94" y="464"/>
                    <a:pt x="83" y="479"/>
                  </a:cubicBezTo>
                  <a:cubicBezTo>
                    <a:pt x="63" y="472"/>
                    <a:pt x="60" y="445"/>
                    <a:pt x="82" y="430"/>
                  </a:cubicBezTo>
                  <a:cubicBezTo>
                    <a:pt x="90" y="424"/>
                    <a:pt x="100" y="420"/>
                    <a:pt x="110" y="415"/>
                  </a:cubicBezTo>
                  <a:cubicBezTo>
                    <a:pt x="90" y="367"/>
                    <a:pt x="71" y="320"/>
                    <a:pt x="51" y="273"/>
                  </a:cubicBezTo>
                  <a:cubicBezTo>
                    <a:pt x="46" y="260"/>
                    <a:pt x="42" y="246"/>
                    <a:pt x="35" y="233"/>
                  </a:cubicBezTo>
                  <a:cubicBezTo>
                    <a:pt x="0" y="158"/>
                    <a:pt x="0" y="81"/>
                    <a:pt x="19" y="0"/>
                  </a:cubicBezTo>
                  <a:cubicBezTo>
                    <a:pt x="25" y="5"/>
                    <a:pt x="29" y="10"/>
                    <a:pt x="34" y="15"/>
                  </a:cubicBezTo>
                  <a:cubicBezTo>
                    <a:pt x="91" y="74"/>
                    <a:pt x="121" y="145"/>
                    <a:pt x="132" y="225"/>
                  </a:cubicBezTo>
                  <a:cubicBezTo>
                    <a:pt x="141" y="283"/>
                    <a:pt x="152" y="341"/>
                    <a:pt x="162" y="399"/>
                  </a:cubicBezTo>
                  <a:cubicBezTo>
                    <a:pt x="182" y="402"/>
                    <a:pt x="206" y="387"/>
                    <a:pt x="219" y="412"/>
                  </a:cubicBezTo>
                  <a:cubicBezTo>
                    <a:pt x="224" y="420"/>
                    <a:pt x="222" y="432"/>
                    <a:pt x="223" y="442"/>
                  </a:cubicBezTo>
                  <a:cubicBezTo>
                    <a:pt x="202" y="434"/>
                    <a:pt x="185" y="427"/>
                    <a:pt x="168" y="420"/>
                  </a:cubicBezTo>
                  <a:cubicBezTo>
                    <a:pt x="167" y="422"/>
                    <a:pt x="165" y="425"/>
                    <a:pt x="163" y="427"/>
                  </a:cubicBezTo>
                  <a:cubicBezTo>
                    <a:pt x="172" y="462"/>
                    <a:pt x="175" y="500"/>
                    <a:pt x="208" y="525"/>
                  </a:cubicBezTo>
                  <a:cubicBezTo>
                    <a:pt x="218" y="533"/>
                    <a:pt x="218" y="541"/>
                    <a:pt x="210" y="550"/>
                  </a:cubicBezTo>
                  <a:cubicBezTo>
                    <a:pt x="195" y="569"/>
                    <a:pt x="169" y="577"/>
                    <a:pt x="148" y="567"/>
                  </a:cubicBezTo>
                  <a:cubicBezTo>
                    <a:pt x="143" y="564"/>
                    <a:pt x="136" y="553"/>
                    <a:pt x="138" y="548"/>
                  </a:cubicBezTo>
                  <a:cubicBezTo>
                    <a:pt x="153" y="508"/>
                    <a:pt x="134" y="474"/>
                    <a:pt x="123" y="438"/>
                  </a:cubicBezTo>
                  <a:cubicBezTo>
                    <a:pt x="121" y="437"/>
                    <a:pt x="119" y="436"/>
                    <a:pt x="116" y="435"/>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9" name="Google Shape;419;p79"/>
            <p:cNvSpPr/>
            <p:nvPr/>
          </p:nvSpPr>
          <p:spPr>
            <a:xfrm>
              <a:off x="2792413" y="3232150"/>
              <a:ext cx="225425" cy="582612"/>
            </a:xfrm>
            <a:custGeom>
              <a:rect b="b" l="l" r="r" t="t"/>
              <a:pathLst>
                <a:path extrusionOk="0" h="238" w="92">
                  <a:moveTo>
                    <a:pt x="48" y="179"/>
                  </a:moveTo>
                  <a:cubicBezTo>
                    <a:pt x="44" y="185"/>
                    <a:pt x="39" y="191"/>
                    <a:pt x="34" y="197"/>
                  </a:cubicBezTo>
                  <a:cubicBezTo>
                    <a:pt x="26" y="194"/>
                    <a:pt x="25" y="183"/>
                    <a:pt x="34" y="177"/>
                  </a:cubicBezTo>
                  <a:cubicBezTo>
                    <a:pt x="37" y="175"/>
                    <a:pt x="41" y="173"/>
                    <a:pt x="45" y="171"/>
                  </a:cubicBezTo>
                  <a:cubicBezTo>
                    <a:pt x="37" y="151"/>
                    <a:pt x="29" y="132"/>
                    <a:pt x="21" y="113"/>
                  </a:cubicBezTo>
                  <a:cubicBezTo>
                    <a:pt x="19" y="107"/>
                    <a:pt x="17" y="101"/>
                    <a:pt x="15" y="96"/>
                  </a:cubicBezTo>
                  <a:cubicBezTo>
                    <a:pt x="0" y="65"/>
                    <a:pt x="0" y="33"/>
                    <a:pt x="8" y="0"/>
                  </a:cubicBezTo>
                  <a:cubicBezTo>
                    <a:pt x="10" y="2"/>
                    <a:pt x="12" y="4"/>
                    <a:pt x="14" y="6"/>
                  </a:cubicBezTo>
                  <a:cubicBezTo>
                    <a:pt x="38" y="31"/>
                    <a:pt x="50" y="60"/>
                    <a:pt x="55" y="93"/>
                  </a:cubicBezTo>
                  <a:cubicBezTo>
                    <a:pt x="58" y="117"/>
                    <a:pt x="63" y="140"/>
                    <a:pt x="67" y="165"/>
                  </a:cubicBezTo>
                  <a:cubicBezTo>
                    <a:pt x="75" y="166"/>
                    <a:pt x="85" y="160"/>
                    <a:pt x="90" y="170"/>
                  </a:cubicBezTo>
                  <a:cubicBezTo>
                    <a:pt x="92" y="173"/>
                    <a:pt x="92" y="178"/>
                    <a:pt x="92" y="182"/>
                  </a:cubicBezTo>
                  <a:cubicBezTo>
                    <a:pt x="83" y="179"/>
                    <a:pt x="77" y="176"/>
                    <a:pt x="70" y="173"/>
                  </a:cubicBezTo>
                  <a:cubicBezTo>
                    <a:pt x="69" y="174"/>
                    <a:pt x="68" y="175"/>
                    <a:pt x="67" y="176"/>
                  </a:cubicBezTo>
                  <a:cubicBezTo>
                    <a:pt x="71" y="190"/>
                    <a:pt x="72" y="206"/>
                    <a:pt x="86" y="216"/>
                  </a:cubicBezTo>
                  <a:cubicBezTo>
                    <a:pt x="90" y="220"/>
                    <a:pt x="90" y="223"/>
                    <a:pt x="87" y="227"/>
                  </a:cubicBezTo>
                  <a:cubicBezTo>
                    <a:pt x="81" y="234"/>
                    <a:pt x="70" y="238"/>
                    <a:pt x="61" y="234"/>
                  </a:cubicBezTo>
                  <a:cubicBezTo>
                    <a:pt x="59" y="233"/>
                    <a:pt x="56" y="228"/>
                    <a:pt x="57" y="226"/>
                  </a:cubicBezTo>
                  <a:cubicBezTo>
                    <a:pt x="63" y="209"/>
                    <a:pt x="55" y="195"/>
                    <a:pt x="51" y="181"/>
                  </a:cubicBezTo>
                  <a:cubicBezTo>
                    <a:pt x="50" y="180"/>
                    <a:pt x="49" y="180"/>
                    <a:pt x="48" y="179"/>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79"/>
            <p:cNvSpPr/>
            <p:nvPr/>
          </p:nvSpPr>
          <p:spPr>
            <a:xfrm>
              <a:off x="2593975" y="4324350"/>
              <a:ext cx="225425" cy="581025"/>
            </a:xfrm>
            <a:custGeom>
              <a:rect b="b" l="l" r="r" t="t"/>
              <a:pathLst>
                <a:path extrusionOk="0" h="237" w="92">
                  <a:moveTo>
                    <a:pt x="48" y="179"/>
                  </a:moveTo>
                  <a:cubicBezTo>
                    <a:pt x="44" y="185"/>
                    <a:pt x="39" y="191"/>
                    <a:pt x="34" y="197"/>
                  </a:cubicBezTo>
                  <a:cubicBezTo>
                    <a:pt x="26" y="194"/>
                    <a:pt x="25" y="183"/>
                    <a:pt x="34" y="177"/>
                  </a:cubicBezTo>
                  <a:cubicBezTo>
                    <a:pt x="38" y="174"/>
                    <a:pt x="42" y="173"/>
                    <a:pt x="46" y="170"/>
                  </a:cubicBezTo>
                  <a:cubicBezTo>
                    <a:pt x="37" y="151"/>
                    <a:pt x="29" y="131"/>
                    <a:pt x="22" y="112"/>
                  </a:cubicBezTo>
                  <a:cubicBezTo>
                    <a:pt x="19" y="107"/>
                    <a:pt x="18" y="101"/>
                    <a:pt x="15" y="95"/>
                  </a:cubicBezTo>
                  <a:cubicBezTo>
                    <a:pt x="0" y="65"/>
                    <a:pt x="0" y="33"/>
                    <a:pt x="8" y="0"/>
                  </a:cubicBezTo>
                  <a:cubicBezTo>
                    <a:pt x="10" y="2"/>
                    <a:pt x="12" y="4"/>
                    <a:pt x="14" y="6"/>
                  </a:cubicBezTo>
                  <a:cubicBezTo>
                    <a:pt x="38" y="30"/>
                    <a:pt x="50" y="59"/>
                    <a:pt x="55" y="92"/>
                  </a:cubicBezTo>
                  <a:cubicBezTo>
                    <a:pt x="58" y="116"/>
                    <a:pt x="63" y="140"/>
                    <a:pt x="67" y="164"/>
                  </a:cubicBezTo>
                  <a:cubicBezTo>
                    <a:pt x="75" y="165"/>
                    <a:pt x="85" y="159"/>
                    <a:pt x="91" y="169"/>
                  </a:cubicBezTo>
                  <a:cubicBezTo>
                    <a:pt x="92" y="173"/>
                    <a:pt x="92" y="178"/>
                    <a:pt x="92" y="182"/>
                  </a:cubicBezTo>
                  <a:cubicBezTo>
                    <a:pt x="84" y="178"/>
                    <a:pt x="77" y="176"/>
                    <a:pt x="70" y="173"/>
                  </a:cubicBezTo>
                  <a:cubicBezTo>
                    <a:pt x="69" y="174"/>
                    <a:pt x="68" y="175"/>
                    <a:pt x="68" y="175"/>
                  </a:cubicBezTo>
                  <a:cubicBezTo>
                    <a:pt x="71" y="190"/>
                    <a:pt x="72" y="206"/>
                    <a:pt x="86" y="216"/>
                  </a:cubicBezTo>
                  <a:cubicBezTo>
                    <a:pt x="90" y="219"/>
                    <a:pt x="90" y="222"/>
                    <a:pt x="87" y="226"/>
                  </a:cubicBezTo>
                  <a:cubicBezTo>
                    <a:pt x="81" y="234"/>
                    <a:pt x="70" y="237"/>
                    <a:pt x="61" y="233"/>
                  </a:cubicBezTo>
                  <a:cubicBezTo>
                    <a:pt x="59" y="232"/>
                    <a:pt x="56" y="227"/>
                    <a:pt x="57" y="225"/>
                  </a:cubicBezTo>
                  <a:cubicBezTo>
                    <a:pt x="63" y="209"/>
                    <a:pt x="56" y="195"/>
                    <a:pt x="51" y="180"/>
                  </a:cubicBezTo>
                  <a:cubicBezTo>
                    <a:pt x="50" y="180"/>
                    <a:pt x="49" y="179"/>
                    <a:pt x="48" y="179"/>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79"/>
            <p:cNvSpPr/>
            <p:nvPr/>
          </p:nvSpPr>
          <p:spPr>
            <a:xfrm>
              <a:off x="8809038" y="3303588"/>
              <a:ext cx="225425" cy="579437"/>
            </a:xfrm>
            <a:custGeom>
              <a:rect b="b" l="l" r="r" t="t"/>
              <a:pathLst>
                <a:path extrusionOk="0" h="237" w="92">
                  <a:moveTo>
                    <a:pt x="48" y="179"/>
                  </a:moveTo>
                  <a:cubicBezTo>
                    <a:pt x="43" y="185"/>
                    <a:pt x="39" y="191"/>
                    <a:pt x="34" y="197"/>
                  </a:cubicBezTo>
                  <a:cubicBezTo>
                    <a:pt x="26" y="194"/>
                    <a:pt x="25" y="183"/>
                    <a:pt x="34" y="177"/>
                  </a:cubicBezTo>
                  <a:cubicBezTo>
                    <a:pt x="37" y="174"/>
                    <a:pt x="41" y="173"/>
                    <a:pt x="45" y="170"/>
                  </a:cubicBezTo>
                  <a:cubicBezTo>
                    <a:pt x="37" y="151"/>
                    <a:pt x="29" y="131"/>
                    <a:pt x="21" y="112"/>
                  </a:cubicBezTo>
                  <a:cubicBezTo>
                    <a:pt x="19" y="107"/>
                    <a:pt x="17" y="101"/>
                    <a:pt x="15" y="95"/>
                  </a:cubicBezTo>
                  <a:cubicBezTo>
                    <a:pt x="0" y="65"/>
                    <a:pt x="0" y="33"/>
                    <a:pt x="8" y="0"/>
                  </a:cubicBezTo>
                  <a:cubicBezTo>
                    <a:pt x="10" y="2"/>
                    <a:pt x="12" y="4"/>
                    <a:pt x="14" y="6"/>
                  </a:cubicBezTo>
                  <a:cubicBezTo>
                    <a:pt x="37" y="30"/>
                    <a:pt x="50" y="59"/>
                    <a:pt x="54" y="92"/>
                  </a:cubicBezTo>
                  <a:cubicBezTo>
                    <a:pt x="58" y="116"/>
                    <a:pt x="62" y="140"/>
                    <a:pt x="67" y="164"/>
                  </a:cubicBezTo>
                  <a:cubicBezTo>
                    <a:pt x="75" y="165"/>
                    <a:pt x="85" y="159"/>
                    <a:pt x="90" y="169"/>
                  </a:cubicBezTo>
                  <a:cubicBezTo>
                    <a:pt x="92" y="173"/>
                    <a:pt x="91" y="178"/>
                    <a:pt x="92" y="182"/>
                  </a:cubicBezTo>
                  <a:cubicBezTo>
                    <a:pt x="83" y="178"/>
                    <a:pt x="76" y="175"/>
                    <a:pt x="69" y="173"/>
                  </a:cubicBezTo>
                  <a:cubicBezTo>
                    <a:pt x="69" y="174"/>
                    <a:pt x="68" y="175"/>
                    <a:pt x="67" y="175"/>
                  </a:cubicBezTo>
                  <a:cubicBezTo>
                    <a:pt x="71" y="190"/>
                    <a:pt x="72" y="206"/>
                    <a:pt x="85" y="216"/>
                  </a:cubicBezTo>
                  <a:cubicBezTo>
                    <a:pt x="90" y="219"/>
                    <a:pt x="90" y="222"/>
                    <a:pt x="87" y="226"/>
                  </a:cubicBezTo>
                  <a:cubicBezTo>
                    <a:pt x="80"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79"/>
            <p:cNvSpPr/>
            <p:nvPr/>
          </p:nvSpPr>
          <p:spPr>
            <a:xfrm>
              <a:off x="3460750" y="160338"/>
              <a:ext cx="225425" cy="582612"/>
            </a:xfrm>
            <a:custGeom>
              <a:rect b="b" l="l" r="r" t="t"/>
              <a:pathLst>
                <a:path extrusionOk="0" h="238" w="92">
                  <a:moveTo>
                    <a:pt x="48" y="179"/>
                  </a:moveTo>
                  <a:cubicBezTo>
                    <a:pt x="43" y="185"/>
                    <a:pt x="39" y="191"/>
                    <a:pt x="34" y="197"/>
                  </a:cubicBezTo>
                  <a:cubicBezTo>
                    <a:pt x="26" y="195"/>
                    <a:pt x="25" y="183"/>
                    <a:pt x="33" y="177"/>
                  </a:cubicBezTo>
                  <a:cubicBezTo>
                    <a:pt x="37" y="175"/>
                    <a:pt x="41" y="173"/>
                    <a:pt x="45" y="171"/>
                  </a:cubicBezTo>
                  <a:cubicBezTo>
                    <a:pt x="37" y="151"/>
                    <a:pt x="29" y="132"/>
                    <a:pt x="21" y="113"/>
                  </a:cubicBezTo>
                  <a:cubicBezTo>
                    <a:pt x="19" y="107"/>
                    <a:pt x="17" y="101"/>
                    <a:pt x="14" y="96"/>
                  </a:cubicBezTo>
                  <a:cubicBezTo>
                    <a:pt x="0" y="65"/>
                    <a:pt x="0" y="34"/>
                    <a:pt x="8" y="0"/>
                  </a:cubicBezTo>
                  <a:cubicBezTo>
                    <a:pt x="10" y="3"/>
                    <a:pt x="12" y="5"/>
                    <a:pt x="14" y="7"/>
                  </a:cubicBezTo>
                  <a:cubicBezTo>
                    <a:pt x="37" y="31"/>
                    <a:pt x="50" y="60"/>
                    <a:pt x="54" y="93"/>
                  </a:cubicBezTo>
                  <a:cubicBezTo>
                    <a:pt x="58" y="117"/>
                    <a:pt x="62" y="141"/>
                    <a:pt x="66" y="165"/>
                  </a:cubicBezTo>
                  <a:cubicBezTo>
                    <a:pt x="74" y="166"/>
                    <a:pt x="85" y="160"/>
                    <a:pt x="90" y="170"/>
                  </a:cubicBezTo>
                  <a:cubicBezTo>
                    <a:pt x="92" y="173"/>
                    <a:pt x="91" y="178"/>
                    <a:pt x="92" y="182"/>
                  </a:cubicBezTo>
                  <a:cubicBezTo>
                    <a:pt x="83" y="179"/>
                    <a:pt x="76" y="176"/>
                    <a:pt x="69" y="173"/>
                  </a:cubicBezTo>
                  <a:cubicBezTo>
                    <a:pt x="68" y="174"/>
                    <a:pt x="68" y="175"/>
                    <a:pt x="67" y="176"/>
                  </a:cubicBezTo>
                  <a:cubicBezTo>
                    <a:pt x="71" y="191"/>
                    <a:pt x="72" y="206"/>
                    <a:pt x="85" y="217"/>
                  </a:cubicBezTo>
                  <a:cubicBezTo>
                    <a:pt x="90" y="220"/>
                    <a:pt x="90" y="223"/>
                    <a:pt x="86" y="227"/>
                  </a:cubicBezTo>
                  <a:cubicBezTo>
                    <a:pt x="80" y="235"/>
                    <a:pt x="69" y="238"/>
                    <a:pt x="61" y="234"/>
                  </a:cubicBezTo>
                  <a:cubicBezTo>
                    <a:pt x="58" y="233"/>
                    <a:pt x="56" y="228"/>
                    <a:pt x="56" y="226"/>
                  </a:cubicBezTo>
                  <a:cubicBezTo>
                    <a:pt x="63" y="210"/>
                    <a:pt x="55" y="195"/>
                    <a:pt x="50" y="181"/>
                  </a:cubicBezTo>
                  <a:cubicBezTo>
                    <a:pt x="49" y="180"/>
                    <a:pt x="49" y="180"/>
                    <a:pt x="48" y="179"/>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79"/>
            <p:cNvSpPr/>
            <p:nvPr/>
          </p:nvSpPr>
          <p:spPr>
            <a:xfrm>
              <a:off x="441325" y="3808413"/>
              <a:ext cx="415925" cy="1074737"/>
            </a:xfrm>
            <a:custGeom>
              <a:rect b="b" l="l" r="r" t="t"/>
              <a:pathLst>
                <a:path extrusionOk="0" h="439" w="170">
                  <a:moveTo>
                    <a:pt x="88" y="331"/>
                  </a:moveTo>
                  <a:cubicBezTo>
                    <a:pt x="80" y="342"/>
                    <a:pt x="72" y="353"/>
                    <a:pt x="63" y="364"/>
                  </a:cubicBezTo>
                  <a:cubicBezTo>
                    <a:pt x="48" y="359"/>
                    <a:pt x="46" y="338"/>
                    <a:pt x="62" y="327"/>
                  </a:cubicBezTo>
                  <a:cubicBezTo>
                    <a:pt x="69" y="323"/>
                    <a:pt x="76" y="320"/>
                    <a:pt x="83" y="316"/>
                  </a:cubicBezTo>
                  <a:cubicBezTo>
                    <a:pt x="68" y="279"/>
                    <a:pt x="54" y="244"/>
                    <a:pt x="39" y="208"/>
                  </a:cubicBezTo>
                  <a:cubicBezTo>
                    <a:pt x="35" y="198"/>
                    <a:pt x="32" y="187"/>
                    <a:pt x="27" y="177"/>
                  </a:cubicBezTo>
                  <a:cubicBezTo>
                    <a:pt x="0" y="120"/>
                    <a:pt x="0" y="62"/>
                    <a:pt x="15" y="0"/>
                  </a:cubicBezTo>
                  <a:cubicBezTo>
                    <a:pt x="19" y="5"/>
                    <a:pt x="22" y="8"/>
                    <a:pt x="26" y="12"/>
                  </a:cubicBezTo>
                  <a:cubicBezTo>
                    <a:pt x="69" y="57"/>
                    <a:pt x="92" y="110"/>
                    <a:pt x="101" y="171"/>
                  </a:cubicBezTo>
                  <a:cubicBezTo>
                    <a:pt x="107" y="216"/>
                    <a:pt x="115" y="259"/>
                    <a:pt x="123" y="304"/>
                  </a:cubicBezTo>
                  <a:cubicBezTo>
                    <a:pt x="138" y="306"/>
                    <a:pt x="156" y="295"/>
                    <a:pt x="166" y="314"/>
                  </a:cubicBezTo>
                  <a:cubicBezTo>
                    <a:pt x="170" y="320"/>
                    <a:pt x="169" y="329"/>
                    <a:pt x="169" y="337"/>
                  </a:cubicBezTo>
                  <a:cubicBezTo>
                    <a:pt x="154" y="330"/>
                    <a:pt x="141" y="325"/>
                    <a:pt x="128" y="320"/>
                  </a:cubicBezTo>
                  <a:cubicBezTo>
                    <a:pt x="127" y="321"/>
                    <a:pt x="125" y="323"/>
                    <a:pt x="124" y="325"/>
                  </a:cubicBezTo>
                  <a:cubicBezTo>
                    <a:pt x="131" y="351"/>
                    <a:pt x="133" y="380"/>
                    <a:pt x="158" y="400"/>
                  </a:cubicBezTo>
                  <a:cubicBezTo>
                    <a:pt x="166" y="406"/>
                    <a:pt x="166" y="412"/>
                    <a:pt x="160" y="419"/>
                  </a:cubicBezTo>
                  <a:cubicBezTo>
                    <a:pt x="148" y="433"/>
                    <a:pt x="128" y="439"/>
                    <a:pt x="112" y="431"/>
                  </a:cubicBezTo>
                  <a:cubicBezTo>
                    <a:pt x="108" y="429"/>
                    <a:pt x="103" y="420"/>
                    <a:pt x="105" y="417"/>
                  </a:cubicBezTo>
                  <a:cubicBezTo>
                    <a:pt x="116" y="387"/>
                    <a:pt x="102" y="360"/>
                    <a:pt x="93" y="333"/>
                  </a:cubicBezTo>
                  <a:cubicBezTo>
                    <a:pt x="92" y="333"/>
                    <a:pt x="90" y="332"/>
                    <a:pt x="88" y="331"/>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79"/>
            <p:cNvSpPr/>
            <p:nvPr/>
          </p:nvSpPr>
          <p:spPr>
            <a:xfrm>
              <a:off x="7935913" y="703263"/>
              <a:ext cx="415925" cy="1073150"/>
            </a:xfrm>
            <a:custGeom>
              <a:rect b="b" l="l" r="r" t="t"/>
              <a:pathLst>
                <a:path extrusionOk="0" h="438" w="170">
                  <a:moveTo>
                    <a:pt x="89" y="330"/>
                  </a:moveTo>
                  <a:cubicBezTo>
                    <a:pt x="80" y="341"/>
                    <a:pt x="72" y="352"/>
                    <a:pt x="63" y="364"/>
                  </a:cubicBezTo>
                  <a:cubicBezTo>
                    <a:pt x="48" y="358"/>
                    <a:pt x="46" y="338"/>
                    <a:pt x="62" y="327"/>
                  </a:cubicBezTo>
                  <a:cubicBezTo>
                    <a:pt x="69" y="322"/>
                    <a:pt x="76" y="319"/>
                    <a:pt x="84" y="315"/>
                  </a:cubicBezTo>
                  <a:cubicBezTo>
                    <a:pt x="69" y="279"/>
                    <a:pt x="54" y="243"/>
                    <a:pt x="39" y="207"/>
                  </a:cubicBezTo>
                  <a:cubicBezTo>
                    <a:pt x="35" y="197"/>
                    <a:pt x="32" y="187"/>
                    <a:pt x="27" y="177"/>
                  </a:cubicBezTo>
                  <a:cubicBezTo>
                    <a:pt x="0" y="120"/>
                    <a:pt x="0" y="61"/>
                    <a:pt x="15" y="0"/>
                  </a:cubicBezTo>
                  <a:cubicBezTo>
                    <a:pt x="19" y="4"/>
                    <a:pt x="22" y="8"/>
                    <a:pt x="26" y="12"/>
                  </a:cubicBezTo>
                  <a:cubicBezTo>
                    <a:pt x="69" y="56"/>
                    <a:pt x="92" y="110"/>
                    <a:pt x="101" y="171"/>
                  </a:cubicBezTo>
                  <a:cubicBezTo>
                    <a:pt x="107" y="215"/>
                    <a:pt x="116" y="259"/>
                    <a:pt x="123" y="303"/>
                  </a:cubicBezTo>
                  <a:cubicBezTo>
                    <a:pt x="138" y="306"/>
                    <a:pt x="157" y="294"/>
                    <a:pt x="167" y="313"/>
                  </a:cubicBezTo>
                  <a:cubicBezTo>
                    <a:pt x="170" y="319"/>
                    <a:pt x="169" y="328"/>
                    <a:pt x="170" y="336"/>
                  </a:cubicBezTo>
                  <a:cubicBezTo>
                    <a:pt x="154" y="330"/>
                    <a:pt x="141" y="324"/>
                    <a:pt x="128" y="319"/>
                  </a:cubicBezTo>
                  <a:cubicBezTo>
                    <a:pt x="127" y="321"/>
                    <a:pt x="125" y="323"/>
                    <a:pt x="124" y="324"/>
                  </a:cubicBezTo>
                  <a:cubicBezTo>
                    <a:pt x="131" y="351"/>
                    <a:pt x="133" y="380"/>
                    <a:pt x="158" y="399"/>
                  </a:cubicBezTo>
                  <a:cubicBezTo>
                    <a:pt x="166" y="405"/>
                    <a:pt x="166" y="411"/>
                    <a:pt x="160" y="418"/>
                  </a:cubicBezTo>
                  <a:cubicBezTo>
                    <a:pt x="149" y="432"/>
                    <a:pt x="129" y="438"/>
                    <a:pt x="113" y="431"/>
                  </a:cubicBezTo>
                  <a:cubicBezTo>
                    <a:pt x="109" y="429"/>
                    <a:pt x="104" y="420"/>
                    <a:pt x="105" y="416"/>
                  </a:cubicBezTo>
                  <a:cubicBezTo>
                    <a:pt x="116" y="386"/>
                    <a:pt x="102" y="360"/>
                    <a:pt x="94" y="333"/>
                  </a:cubicBezTo>
                  <a:cubicBezTo>
                    <a:pt x="92" y="332"/>
                    <a:pt x="90" y="331"/>
                    <a:pt x="89" y="330"/>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79"/>
            <p:cNvSpPr/>
            <p:nvPr/>
          </p:nvSpPr>
          <p:spPr>
            <a:xfrm>
              <a:off x="7642225" y="2195513"/>
              <a:ext cx="1036637" cy="2676525"/>
            </a:xfrm>
            <a:custGeom>
              <a:rect b="b" l="l" r="r" t="t"/>
              <a:pathLst>
                <a:path extrusionOk="0" h="1094" w="424">
                  <a:moveTo>
                    <a:pt x="221" y="825"/>
                  </a:moveTo>
                  <a:cubicBezTo>
                    <a:pt x="200" y="852"/>
                    <a:pt x="179" y="879"/>
                    <a:pt x="157" y="908"/>
                  </a:cubicBezTo>
                  <a:cubicBezTo>
                    <a:pt x="119" y="895"/>
                    <a:pt x="115" y="843"/>
                    <a:pt x="155" y="816"/>
                  </a:cubicBezTo>
                  <a:cubicBezTo>
                    <a:pt x="172" y="805"/>
                    <a:pt x="190" y="797"/>
                    <a:pt x="209" y="787"/>
                  </a:cubicBezTo>
                  <a:cubicBezTo>
                    <a:pt x="171" y="696"/>
                    <a:pt x="134" y="607"/>
                    <a:pt x="98" y="518"/>
                  </a:cubicBezTo>
                  <a:cubicBezTo>
                    <a:pt x="87" y="493"/>
                    <a:pt x="79" y="466"/>
                    <a:pt x="68" y="442"/>
                  </a:cubicBezTo>
                  <a:cubicBezTo>
                    <a:pt x="0" y="300"/>
                    <a:pt x="0" y="154"/>
                    <a:pt x="37" y="0"/>
                  </a:cubicBezTo>
                  <a:cubicBezTo>
                    <a:pt x="47" y="11"/>
                    <a:pt x="56" y="20"/>
                    <a:pt x="65" y="30"/>
                  </a:cubicBezTo>
                  <a:cubicBezTo>
                    <a:pt x="173" y="140"/>
                    <a:pt x="230" y="275"/>
                    <a:pt x="251" y="427"/>
                  </a:cubicBezTo>
                  <a:cubicBezTo>
                    <a:pt x="267" y="537"/>
                    <a:pt x="288" y="646"/>
                    <a:pt x="308" y="758"/>
                  </a:cubicBezTo>
                  <a:cubicBezTo>
                    <a:pt x="344" y="763"/>
                    <a:pt x="391" y="735"/>
                    <a:pt x="416" y="782"/>
                  </a:cubicBezTo>
                  <a:cubicBezTo>
                    <a:pt x="424" y="798"/>
                    <a:pt x="421" y="820"/>
                    <a:pt x="423" y="839"/>
                  </a:cubicBezTo>
                  <a:cubicBezTo>
                    <a:pt x="384" y="823"/>
                    <a:pt x="352" y="810"/>
                    <a:pt x="320" y="797"/>
                  </a:cubicBezTo>
                  <a:cubicBezTo>
                    <a:pt x="316" y="801"/>
                    <a:pt x="313" y="806"/>
                    <a:pt x="310" y="810"/>
                  </a:cubicBezTo>
                  <a:cubicBezTo>
                    <a:pt x="327" y="876"/>
                    <a:pt x="332" y="949"/>
                    <a:pt x="394" y="997"/>
                  </a:cubicBezTo>
                  <a:cubicBezTo>
                    <a:pt x="414" y="1012"/>
                    <a:pt x="414" y="1026"/>
                    <a:pt x="399" y="1044"/>
                  </a:cubicBezTo>
                  <a:cubicBezTo>
                    <a:pt x="371" y="1079"/>
                    <a:pt x="321" y="1094"/>
                    <a:pt x="281" y="1075"/>
                  </a:cubicBezTo>
                  <a:cubicBezTo>
                    <a:pt x="271" y="1070"/>
                    <a:pt x="258" y="1049"/>
                    <a:pt x="261" y="1040"/>
                  </a:cubicBezTo>
                  <a:cubicBezTo>
                    <a:pt x="290" y="964"/>
                    <a:pt x="254" y="899"/>
                    <a:pt x="233" y="831"/>
                  </a:cubicBezTo>
                  <a:cubicBezTo>
                    <a:pt x="229" y="829"/>
                    <a:pt x="225" y="827"/>
                    <a:pt x="221" y="825"/>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6" name="Google Shape;426;p79"/>
            <p:cNvSpPr/>
            <p:nvPr/>
          </p:nvSpPr>
          <p:spPr>
            <a:xfrm>
              <a:off x="3741738" y="1365250"/>
              <a:ext cx="504825" cy="1304925"/>
            </a:xfrm>
            <a:custGeom>
              <a:rect b="b" l="l" r="r" t="t"/>
              <a:pathLst>
                <a:path extrusionOk="0" h="533" w="206">
                  <a:moveTo>
                    <a:pt x="107" y="402"/>
                  </a:moveTo>
                  <a:cubicBezTo>
                    <a:pt x="97" y="415"/>
                    <a:pt x="87" y="428"/>
                    <a:pt x="76" y="442"/>
                  </a:cubicBezTo>
                  <a:cubicBezTo>
                    <a:pt x="58" y="436"/>
                    <a:pt x="55" y="411"/>
                    <a:pt x="75" y="397"/>
                  </a:cubicBezTo>
                  <a:cubicBezTo>
                    <a:pt x="83" y="392"/>
                    <a:pt x="92" y="388"/>
                    <a:pt x="101" y="383"/>
                  </a:cubicBezTo>
                  <a:cubicBezTo>
                    <a:pt x="83" y="339"/>
                    <a:pt x="65" y="296"/>
                    <a:pt x="47" y="252"/>
                  </a:cubicBezTo>
                  <a:cubicBezTo>
                    <a:pt x="42" y="240"/>
                    <a:pt x="38" y="227"/>
                    <a:pt x="32" y="215"/>
                  </a:cubicBezTo>
                  <a:cubicBezTo>
                    <a:pt x="0" y="146"/>
                    <a:pt x="0" y="75"/>
                    <a:pt x="17" y="0"/>
                  </a:cubicBezTo>
                  <a:cubicBezTo>
                    <a:pt x="22" y="5"/>
                    <a:pt x="26" y="10"/>
                    <a:pt x="31" y="14"/>
                  </a:cubicBezTo>
                  <a:cubicBezTo>
                    <a:pt x="84" y="68"/>
                    <a:pt x="111" y="134"/>
                    <a:pt x="122" y="208"/>
                  </a:cubicBezTo>
                  <a:cubicBezTo>
                    <a:pt x="129" y="262"/>
                    <a:pt x="140" y="315"/>
                    <a:pt x="149" y="369"/>
                  </a:cubicBezTo>
                  <a:cubicBezTo>
                    <a:pt x="167" y="372"/>
                    <a:pt x="190" y="358"/>
                    <a:pt x="202" y="381"/>
                  </a:cubicBezTo>
                  <a:cubicBezTo>
                    <a:pt x="206" y="388"/>
                    <a:pt x="204" y="399"/>
                    <a:pt x="206" y="409"/>
                  </a:cubicBezTo>
                  <a:cubicBezTo>
                    <a:pt x="186" y="401"/>
                    <a:pt x="171" y="394"/>
                    <a:pt x="155" y="388"/>
                  </a:cubicBezTo>
                  <a:cubicBezTo>
                    <a:pt x="153" y="390"/>
                    <a:pt x="152" y="392"/>
                    <a:pt x="150" y="394"/>
                  </a:cubicBezTo>
                  <a:cubicBezTo>
                    <a:pt x="159" y="427"/>
                    <a:pt x="161" y="462"/>
                    <a:pt x="191" y="485"/>
                  </a:cubicBezTo>
                  <a:cubicBezTo>
                    <a:pt x="201" y="493"/>
                    <a:pt x="201" y="500"/>
                    <a:pt x="194" y="508"/>
                  </a:cubicBezTo>
                  <a:cubicBezTo>
                    <a:pt x="180" y="525"/>
                    <a:pt x="156" y="533"/>
                    <a:pt x="136" y="524"/>
                  </a:cubicBezTo>
                  <a:cubicBezTo>
                    <a:pt x="131" y="521"/>
                    <a:pt x="125" y="511"/>
                    <a:pt x="127" y="506"/>
                  </a:cubicBezTo>
                  <a:cubicBezTo>
                    <a:pt x="141" y="469"/>
                    <a:pt x="123" y="438"/>
                    <a:pt x="113" y="405"/>
                  </a:cubicBezTo>
                  <a:cubicBezTo>
                    <a:pt x="111" y="404"/>
                    <a:pt x="109" y="403"/>
                    <a:pt x="107" y="402"/>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79"/>
            <p:cNvSpPr/>
            <p:nvPr/>
          </p:nvSpPr>
          <p:spPr>
            <a:xfrm>
              <a:off x="4081463" y="3521075"/>
              <a:ext cx="506412" cy="1303337"/>
            </a:xfrm>
            <a:custGeom>
              <a:rect b="b" l="l" r="r" t="t"/>
              <a:pathLst>
                <a:path extrusionOk="0" h="532" w="207">
                  <a:moveTo>
                    <a:pt x="108" y="401"/>
                  </a:moveTo>
                  <a:cubicBezTo>
                    <a:pt x="98" y="415"/>
                    <a:pt x="87" y="428"/>
                    <a:pt x="77" y="442"/>
                  </a:cubicBezTo>
                  <a:cubicBezTo>
                    <a:pt x="58" y="435"/>
                    <a:pt x="56" y="410"/>
                    <a:pt x="76" y="397"/>
                  </a:cubicBezTo>
                  <a:cubicBezTo>
                    <a:pt x="84" y="392"/>
                    <a:pt x="93" y="388"/>
                    <a:pt x="102" y="383"/>
                  </a:cubicBezTo>
                  <a:cubicBezTo>
                    <a:pt x="83" y="339"/>
                    <a:pt x="65" y="295"/>
                    <a:pt x="48" y="252"/>
                  </a:cubicBezTo>
                  <a:cubicBezTo>
                    <a:pt x="43" y="240"/>
                    <a:pt x="39" y="227"/>
                    <a:pt x="33" y="215"/>
                  </a:cubicBezTo>
                  <a:cubicBezTo>
                    <a:pt x="0" y="146"/>
                    <a:pt x="0" y="74"/>
                    <a:pt x="18" y="0"/>
                  </a:cubicBezTo>
                  <a:cubicBezTo>
                    <a:pt x="23" y="5"/>
                    <a:pt x="27" y="10"/>
                    <a:pt x="32" y="14"/>
                  </a:cubicBezTo>
                  <a:cubicBezTo>
                    <a:pt x="84" y="68"/>
                    <a:pt x="112" y="133"/>
                    <a:pt x="123" y="208"/>
                  </a:cubicBezTo>
                  <a:cubicBezTo>
                    <a:pt x="130" y="261"/>
                    <a:pt x="141" y="314"/>
                    <a:pt x="150" y="369"/>
                  </a:cubicBezTo>
                  <a:cubicBezTo>
                    <a:pt x="168" y="371"/>
                    <a:pt x="190" y="357"/>
                    <a:pt x="203" y="380"/>
                  </a:cubicBezTo>
                  <a:cubicBezTo>
                    <a:pt x="207" y="388"/>
                    <a:pt x="205" y="399"/>
                    <a:pt x="206" y="408"/>
                  </a:cubicBezTo>
                  <a:cubicBezTo>
                    <a:pt x="187" y="400"/>
                    <a:pt x="171" y="394"/>
                    <a:pt x="156" y="388"/>
                  </a:cubicBezTo>
                  <a:cubicBezTo>
                    <a:pt x="154" y="390"/>
                    <a:pt x="153" y="392"/>
                    <a:pt x="151" y="394"/>
                  </a:cubicBezTo>
                  <a:cubicBezTo>
                    <a:pt x="159" y="427"/>
                    <a:pt x="162" y="462"/>
                    <a:pt x="192" y="485"/>
                  </a:cubicBezTo>
                  <a:cubicBezTo>
                    <a:pt x="202" y="492"/>
                    <a:pt x="202" y="500"/>
                    <a:pt x="195" y="508"/>
                  </a:cubicBezTo>
                  <a:cubicBezTo>
                    <a:pt x="181" y="525"/>
                    <a:pt x="156" y="532"/>
                    <a:pt x="137" y="523"/>
                  </a:cubicBezTo>
                  <a:cubicBezTo>
                    <a:pt x="132" y="521"/>
                    <a:pt x="126" y="510"/>
                    <a:pt x="127" y="506"/>
                  </a:cubicBezTo>
                  <a:cubicBezTo>
                    <a:pt x="141" y="469"/>
                    <a:pt x="124" y="437"/>
                    <a:pt x="114" y="404"/>
                  </a:cubicBezTo>
                  <a:cubicBezTo>
                    <a:pt x="112" y="403"/>
                    <a:pt x="110" y="402"/>
                    <a:pt x="108" y="401"/>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79"/>
            <p:cNvSpPr/>
            <p:nvPr/>
          </p:nvSpPr>
          <p:spPr>
            <a:xfrm>
              <a:off x="1543050" y="2657475"/>
              <a:ext cx="368300" cy="952500"/>
            </a:xfrm>
            <a:custGeom>
              <a:rect b="b" l="l" r="r" t="t"/>
              <a:pathLst>
                <a:path extrusionOk="0" h="389" w="151">
                  <a:moveTo>
                    <a:pt x="79" y="293"/>
                  </a:moveTo>
                  <a:cubicBezTo>
                    <a:pt x="71" y="303"/>
                    <a:pt x="64" y="313"/>
                    <a:pt x="56" y="323"/>
                  </a:cubicBezTo>
                  <a:cubicBezTo>
                    <a:pt x="43" y="318"/>
                    <a:pt x="41" y="300"/>
                    <a:pt x="55" y="290"/>
                  </a:cubicBezTo>
                  <a:cubicBezTo>
                    <a:pt x="61" y="286"/>
                    <a:pt x="68" y="283"/>
                    <a:pt x="74" y="280"/>
                  </a:cubicBezTo>
                  <a:cubicBezTo>
                    <a:pt x="61" y="247"/>
                    <a:pt x="48" y="216"/>
                    <a:pt x="35" y="184"/>
                  </a:cubicBezTo>
                  <a:cubicBezTo>
                    <a:pt x="31" y="175"/>
                    <a:pt x="28" y="166"/>
                    <a:pt x="24" y="157"/>
                  </a:cubicBezTo>
                  <a:cubicBezTo>
                    <a:pt x="0" y="106"/>
                    <a:pt x="0" y="54"/>
                    <a:pt x="13" y="0"/>
                  </a:cubicBezTo>
                  <a:cubicBezTo>
                    <a:pt x="17" y="3"/>
                    <a:pt x="20" y="7"/>
                    <a:pt x="23" y="10"/>
                  </a:cubicBezTo>
                  <a:cubicBezTo>
                    <a:pt x="62" y="50"/>
                    <a:pt x="82" y="97"/>
                    <a:pt x="90" y="152"/>
                  </a:cubicBezTo>
                  <a:cubicBezTo>
                    <a:pt x="95" y="191"/>
                    <a:pt x="103" y="230"/>
                    <a:pt x="110" y="269"/>
                  </a:cubicBezTo>
                  <a:cubicBezTo>
                    <a:pt x="123" y="271"/>
                    <a:pt x="139" y="261"/>
                    <a:pt x="148" y="278"/>
                  </a:cubicBezTo>
                  <a:cubicBezTo>
                    <a:pt x="151" y="284"/>
                    <a:pt x="150" y="291"/>
                    <a:pt x="151" y="298"/>
                  </a:cubicBezTo>
                  <a:cubicBezTo>
                    <a:pt x="137" y="293"/>
                    <a:pt x="125" y="288"/>
                    <a:pt x="114" y="283"/>
                  </a:cubicBezTo>
                  <a:cubicBezTo>
                    <a:pt x="113" y="285"/>
                    <a:pt x="112" y="286"/>
                    <a:pt x="110" y="288"/>
                  </a:cubicBezTo>
                  <a:cubicBezTo>
                    <a:pt x="117" y="312"/>
                    <a:pt x="118" y="337"/>
                    <a:pt x="140" y="354"/>
                  </a:cubicBezTo>
                  <a:cubicBezTo>
                    <a:pt x="147" y="360"/>
                    <a:pt x="147" y="365"/>
                    <a:pt x="142" y="371"/>
                  </a:cubicBezTo>
                  <a:cubicBezTo>
                    <a:pt x="132" y="384"/>
                    <a:pt x="114" y="389"/>
                    <a:pt x="100" y="382"/>
                  </a:cubicBezTo>
                  <a:cubicBezTo>
                    <a:pt x="97" y="381"/>
                    <a:pt x="92" y="373"/>
                    <a:pt x="93" y="370"/>
                  </a:cubicBezTo>
                  <a:cubicBezTo>
                    <a:pt x="103" y="343"/>
                    <a:pt x="91" y="320"/>
                    <a:pt x="83" y="295"/>
                  </a:cubicBezTo>
                  <a:cubicBezTo>
                    <a:pt x="82" y="295"/>
                    <a:pt x="80" y="294"/>
                    <a:pt x="79" y="293"/>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9" name="Google Shape;429;p79"/>
            <p:cNvSpPr/>
            <p:nvPr/>
          </p:nvSpPr>
          <p:spPr>
            <a:xfrm>
              <a:off x="6154738" y="4138613"/>
              <a:ext cx="368300" cy="954087"/>
            </a:xfrm>
            <a:custGeom>
              <a:rect b="b" l="l" r="r" t="t"/>
              <a:pathLst>
                <a:path extrusionOk="0" h="390" w="151">
                  <a:moveTo>
                    <a:pt x="78" y="294"/>
                  </a:moveTo>
                  <a:cubicBezTo>
                    <a:pt x="71" y="304"/>
                    <a:pt x="63" y="313"/>
                    <a:pt x="56" y="324"/>
                  </a:cubicBezTo>
                  <a:cubicBezTo>
                    <a:pt x="42" y="319"/>
                    <a:pt x="40" y="301"/>
                    <a:pt x="55" y="291"/>
                  </a:cubicBezTo>
                  <a:cubicBezTo>
                    <a:pt x="61" y="287"/>
                    <a:pt x="67" y="284"/>
                    <a:pt x="74" y="280"/>
                  </a:cubicBezTo>
                  <a:cubicBezTo>
                    <a:pt x="61" y="248"/>
                    <a:pt x="47" y="217"/>
                    <a:pt x="34" y="185"/>
                  </a:cubicBezTo>
                  <a:cubicBezTo>
                    <a:pt x="31" y="176"/>
                    <a:pt x="28" y="166"/>
                    <a:pt x="24" y="158"/>
                  </a:cubicBezTo>
                  <a:cubicBezTo>
                    <a:pt x="0" y="107"/>
                    <a:pt x="0" y="55"/>
                    <a:pt x="13" y="0"/>
                  </a:cubicBezTo>
                  <a:cubicBezTo>
                    <a:pt x="16" y="4"/>
                    <a:pt x="19" y="8"/>
                    <a:pt x="23" y="11"/>
                  </a:cubicBezTo>
                  <a:cubicBezTo>
                    <a:pt x="61" y="50"/>
                    <a:pt x="81" y="98"/>
                    <a:pt x="89" y="152"/>
                  </a:cubicBezTo>
                  <a:cubicBezTo>
                    <a:pt x="95" y="192"/>
                    <a:pt x="102" y="230"/>
                    <a:pt x="109" y="270"/>
                  </a:cubicBezTo>
                  <a:cubicBezTo>
                    <a:pt x="122" y="272"/>
                    <a:pt x="139" y="262"/>
                    <a:pt x="148" y="279"/>
                  </a:cubicBezTo>
                  <a:cubicBezTo>
                    <a:pt x="151" y="284"/>
                    <a:pt x="150" y="292"/>
                    <a:pt x="150" y="299"/>
                  </a:cubicBezTo>
                  <a:cubicBezTo>
                    <a:pt x="136" y="293"/>
                    <a:pt x="125" y="289"/>
                    <a:pt x="113" y="284"/>
                  </a:cubicBezTo>
                  <a:cubicBezTo>
                    <a:pt x="112" y="286"/>
                    <a:pt x="111" y="287"/>
                    <a:pt x="110" y="289"/>
                  </a:cubicBezTo>
                  <a:cubicBezTo>
                    <a:pt x="116" y="312"/>
                    <a:pt x="118" y="338"/>
                    <a:pt x="140" y="355"/>
                  </a:cubicBezTo>
                  <a:cubicBezTo>
                    <a:pt x="147" y="361"/>
                    <a:pt x="147" y="366"/>
                    <a:pt x="142" y="372"/>
                  </a:cubicBezTo>
                  <a:cubicBezTo>
                    <a:pt x="132" y="384"/>
                    <a:pt x="114" y="390"/>
                    <a:pt x="100" y="383"/>
                  </a:cubicBezTo>
                  <a:cubicBezTo>
                    <a:pt x="96" y="381"/>
                    <a:pt x="92" y="374"/>
                    <a:pt x="93" y="371"/>
                  </a:cubicBezTo>
                  <a:cubicBezTo>
                    <a:pt x="103" y="344"/>
                    <a:pt x="90" y="320"/>
                    <a:pt x="83" y="296"/>
                  </a:cubicBezTo>
                  <a:cubicBezTo>
                    <a:pt x="81" y="296"/>
                    <a:pt x="80" y="295"/>
                    <a:pt x="78" y="294"/>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0" name="Google Shape;430;p79"/>
            <p:cNvSpPr/>
            <p:nvPr/>
          </p:nvSpPr>
          <p:spPr>
            <a:xfrm>
              <a:off x="5180013" y="141288"/>
              <a:ext cx="506412" cy="1304925"/>
            </a:xfrm>
            <a:custGeom>
              <a:rect b="b" l="l" r="r" t="t"/>
              <a:pathLst>
                <a:path extrusionOk="0" h="533" w="207">
                  <a:moveTo>
                    <a:pt x="108" y="402"/>
                  </a:moveTo>
                  <a:cubicBezTo>
                    <a:pt x="98" y="415"/>
                    <a:pt x="87" y="428"/>
                    <a:pt x="77" y="442"/>
                  </a:cubicBezTo>
                  <a:cubicBezTo>
                    <a:pt x="58" y="436"/>
                    <a:pt x="56" y="411"/>
                    <a:pt x="76" y="397"/>
                  </a:cubicBezTo>
                  <a:cubicBezTo>
                    <a:pt x="84" y="392"/>
                    <a:pt x="93" y="388"/>
                    <a:pt x="102" y="383"/>
                  </a:cubicBezTo>
                  <a:cubicBezTo>
                    <a:pt x="83" y="339"/>
                    <a:pt x="66" y="296"/>
                    <a:pt x="48" y="252"/>
                  </a:cubicBezTo>
                  <a:cubicBezTo>
                    <a:pt x="43" y="240"/>
                    <a:pt x="39" y="227"/>
                    <a:pt x="33" y="215"/>
                  </a:cubicBezTo>
                  <a:cubicBezTo>
                    <a:pt x="0" y="146"/>
                    <a:pt x="0" y="75"/>
                    <a:pt x="18" y="0"/>
                  </a:cubicBezTo>
                  <a:cubicBezTo>
                    <a:pt x="23" y="5"/>
                    <a:pt x="27" y="10"/>
                    <a:pt x="32" y="14"/>
                  </a:cubicBezTo>
                  <a:cubicBezTo>
                    <a:pt x="84" y="68"/>
                    <a:pt x="112" y="134"/>
                    <a:pt x="123" y="208"/>
                  </a:cubicBezTo>
                  <a:cubicBezTo>
                    <a:pt x="130" y="261"/>
                    <a:pt x="141" y="315"/>
                    <a:pt x="150" y="369"/>
                  </a:cubicBezTo>
                  <a:cubicBezTo>
                    <a:pt x="168" y="372"/>
                    <a:pt x="191" y="358"/>
                    <a:pt x="203" y="381"/>
                  </a:cubicBezTo>
                  <a:cubicBezTo>
                    <a:pt x="207" y="388"/>
                    <a:pt x="205" y="399"/>
                    <a:pt x="206" y="408"/>
                  </a:cubicBezTo>
                  <a:cubicBezTo>
                    <a:pt x="187" y="401"/>
                    <a:pt x="171" y="394"/>
                    <a:pt x="156" y="388"/>
                  </a:cubicBezTo>
                  <a:cubicBezTo>
                    <a:pt x="154" y="390"/>
                    <a:pt x="153" y="392"/>
                    <a:pt x="151" y="394"/>
                  </a:cubicBezTo>
                  <a:cubicBezTo>
                    <a:pt x="159" y="427"/>
                    <a:pt x="162" y="462"/>
                    <a:pt x="192" y="485"/>
                  </a:cubicBezTo>
                  <a:cubicBezTo>
                    <a:pt x="202" y="492"/>
                    <a:pt x="202" y="500"/>
                    <a:pt x="195" y="508"/>
                  </a:cubicBezTo>
                  <a:cubicBezTo>
                    <a:pt x="181" y="525"/>
                    <a:pt x="156" y="533"/>
                    <a:pt x="137" y="523"/>
                  </a:cubicBezTo>
                  <a:cubicBezTo>
                    <a:pt x="132" y="521"/>
                    <a:pt x="126" y="510"/>
                    <a:pt x="127" y="506"/>
                  </a:cubicBezTo>
                  <a:cubicBezTo>
                    <a:pt x="141" y="469"/>
                    <a:pt x="124" y="438"/>
                    <a:pt x="114" y="405"/>
                  </a:cubicBezTo>
                  <a:cubicBezTo>
                    <a:pt x="112" y="404"/>
                    <a:pt x="110" y="403"/>
                    <a:pt x="108" y="402"/>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1" name="Google Shape;431;p79"/>
            <p:cNvSpPr/>
            <p:nvPr/>
          </p:nvSpPr>
          <p:spPr>
            <a:xfrm>
              <a:off x="5268913" y="405765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4"/>
                  </a:cubicBezTo>
                  <a:cubicBezTo>
                    <a:pt x="14" y="57"/>
                    <a:pt x="11" y="50"/>
                    <a:pt x="8" y="43"/>
                  </a:cubicBezTo>
                  <a:cubicBezTo>
                    <a:pt x="7" y="40"/>
                    <a:pt x="7" y="38"/>
                    <a:pt x="6" y="36"/>
                  </a:cubicBezTo>
                  <a:cubicBezTo>
                    <a:pt x="0" y="25"/>
                    <a:pt x="0" y="13"/>
                    <a:pt x="3" y="0"/>
                  </a:cubicBezTo>
                  <a:cubicBezTo>
                    <a:pt x="4" y="1"/>
                    <a:pt x="5" y="2"/>
                    <a:pt x="5"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2" y="82"/>
                  </a:cubicBezTo>
                  <a:cubicBezTo>
                    <a:pt x="34" y="83"/>
                    <a:pt x="34" y="84"/>
                    <a:pt x="33" y="86"/>
                  </a:cubicBezTo>
                  <a:cubicBezTo>
                    <a:pt x="30" y="88"/>
                    <a:pt x="26" y="90"/>
                    <a:pt x="23" y="88"/>
                  </a:cubicBezTo>
                  <a:cubicBezTo>
                    <a:pt x="22" y="88"/>
                    <a:pt x="21" y="86"/>
                    <a:pt x="22" y="85"/>
                  </a:cubicBezTo>
                  <a:cubicBezTo>
                    <a:pt x="24" y="79"/>
                    <a:pt x="21" y="74"/>
                    <a:pt x="19" y="68"/>
                  </a:cubicBezTo>
                  <a:cubicBezTo>
                    <a:pt x="19" y="68"/>
                    <a:pt x="19" y="68"/>
                    <a:pt x="18" y="68"/>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2" name="Google Shape;432;p79"/>
            <p:cNvSpPr/>
            <p:nvPr/>
          </p:nvSpPr>
          <p:spPr>
            <a:xfrm>
              <a:off x="7119938" y="2508250"/>
              <a:ext cx="85725" cy="217487"/>
            </a:xfrm>
            <a:custGeom>
              <a:rect b="b" l="l" r="r" t="t"/>
              <a:pathLst>
                <a:path extrusionOk="0" h="89" w="35">
                  <a:moveTo>
                    <a:pt x="18" y="67"/>
                  </a:moveTo>
                  <a:cubicBezTo>
                    <a:pt x="17" y="70"/>
                    <a:pt x="15" y="72"/>
                    <a:pt x="13" y="74"/>
                  </a:cubicBezTo>
                  <a:cubicBezTo>
                    <a:pt x="10" y="73"/>
                    <a:pt x="10" y="69"/>
                    <a:pt x="13" y="67"/>
                  </a:cubicBezTo>
                  <a:cubicBezTo>
                    <a:pt x="14" y="66"/>
                    <a:pt x="16" y="65"/>
                    <a:pt x="17" y="64"/>
                  </a:cubicBezTo>
                  <a:cubicBezTo>
                    <a:pt x="14" y="57"/>
                    <a:pt x="11" y="50"/>
                    <a:pt x="8" y="42"/>
                  </a:cubicBezTo>
                  <a:cubicBezTo>
                    <a:pt x="7" y="40"/>
                    <a:pt x="7" y="38"/>
                    <a:pt x="6" y="36"/>
                  </a:cubicBezTo>
                  <a:cubicBezTo>
                    <a:pt x="0" y="25"/>
                    <a:pt x="0" y="13"/>
                    <a:pt x="3" y="0"/>
                  </a:cubicBezTo>
                  <a:cubicBezTo>
                    <a:pt x="4" y="1"/>
                    <a:pt x="5" y="2"/>
                    <a:pt x="6" y="2"/>
                  </a:cubicBezTo>
                  <a:cubicBezTo>
                    <a:pt x="14" y="11"/>
                    <a:pt x="19" y="22"/>
                    <a:pt x="21" y="35"/>
                  </a:cubicBezTo>
                  <a:cubicBezTo>
                    <a:pt x="22" y="44"/>
                    <a:pt x="24" y="53"/>
                    <a:pt x="25" y="62"/>
                  </a:cubicBezTo>
                  <a:cubicBezTo>
                    <a:pt x="28" y="62"/>
                    <a:pt x="32" y="60"/>
                    <a:pt x="34" y="64"/>
                  </a:cubicBezTo>
                  <a:cubicBezTo>
                    <a:pt x="35" y="65"/>
                    <a:pt x="35" y="67"/>
                    <a:pt x="35" y="69"/>
                  </a:cubicBezTo>
                  <a:cubicBezTo>
                    <a:pt x="32" y="67"/>
                    <a:pt x="29" y="66"/>
                    <a:pt x="26" y="65"/>
                  </a:cubicBezTo>
                  <a:cubicBezTo>
                    <a:pt x="26" y="66"/>
                    <a:pt x="26" y="66"/>
                    <a:pt x="26" y="66"/>
                  </a:cubicBezTo>
                  <a:cubicBezTo>
                    <a:pt x="27" y="72"/>
                    <a:pt x="27" y="78"/>
                    <a:pt x="32" y="81"/>
                  </a:cubicBezTo>
                  <a:cubicBezTo>
                    <a:pt x="34" y="83"/>
                    <a:pt x="34" y="84"/>
                    <a:pt x="33" y="85"/>
                  </a:cubicBezTo>
                  <a:cubicBezTo>
                    <a:pt x="31" y="88"/>
                    <a:pt x="26" y="89"/>
                    <a:pt x="23" y="88"/>
                  </a:cubicBezTo>
                  <a:cubicBezTo>
                    <a:pt x="22" y="88"/>
                    <a:pt x="21" y="86"/>
                    <a:pt x="22" y="85"/>
                  </a:cubicBezTo>
                  <a:cubicBezTo>
                    <a:pt x="24" y="79"/>
                    <a:pt x="21" y="73"/>
                    <a:pt x="19" y="68"/>
                  </a:cubicBezTo>
                  <a:cubicBezTo>
                    <a:pt x="19" y="68"/>
                    <a:pt x="19" y="68"/>
                    <a:pt x="18" y="67"/>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3" name="Google Shape;433;p79"/>
            <p:cNvSpPr/>
            <p:nvPr/>
          </p:nvSpPr>
          <p:spPr>
            <a:xfrm>
              <a:off x="2867025" y="2400300"/>
              <a:ext cx="82550" cy="217487"/>
            </a:xfrm>
            <a:custGeom>
              <a:rect b="b" l="l" r="r" t="t"/>
              <a:pathLst>
                <a:path extrusionOk="0" h="89" w="34">
                  <a:moveTo>
                    <a:pt x="18" y="67"/>
                  </a:moveTo>
                  <a:cubicBezTo>
                    <a:pt x="16" y="69"/>
                    <a:pt x="14" y="72"/>
                    <a:pt x="13" y="74"/>
                  </a:cubicBezTo>
                  <a:cubicBezTo>
                    <a:pt x="9" y="73"/>
                    <a:pt x="9" y="69"/>
                    <a:pt x="12" y="66"/>
                  </a:cubicBezTo>
                  <a:cubicBezTo>
                    <a:pt x="14" y="66"/>
                    <a:pt x="15" y="65"/>
                    <a:pt x="17" y="64"/>
                  </a:cubicBezTo>
                  <a:cubicBezTo>
                    <a:pt x="14" y="57"/>
                    <a:pt x="11" y="49"/>
                    <a:pt x="8" y="42"/>
                  </a:cubicBezTo>
                  <a:cubicBezTo>
                    <a:pt x="7" y="40"/>
                    <a:pt x="6" y="38"/>
                    <a:pt x="5" y="36"/>
                  </a:cubicBezTo>
                  <a:cubicBezTo>
                    <a:pt x="0" y="24"/>
                    <a:pt x="0" y="12"/>
                    <a:pt x="3" y="0"/>
                  </a:cubicBezTo>
                  <a:cubicBezTo>
                    <a:pt x="4" y="1"/>
                    <a:pt x="4" y="1"/>
                    <a:pt x="5" y="2"/>
                  </a:cubicBezTo>
                  <a:cubicBezTo>
                    <a:pt x="14" y="11"/>
                    <a:pt x="18" y="22"/>
                    <a:pt x="20" y="35"/>
                  </a:cubicBezTo>
                  <a:cubicBezTo>
                    <a:pt x="22" y="44"/>
                    <a:pt x="23" y="53"/>
                    <a:pt x="25" y="62"/>
                  </a:cubicBezTo>
                  <a:cubicBezTo>
                    <a:pt x="28" y="62"/>
                    <a:pt x="32" y="60"/>
                    <a:pt x="34" y="64"/>
                  </a:cubicBezTo>
                  <a:cubicBezTo>
                    <a:pt x="34" y="65"/>
                    <a:pt x="34" y="67"/>
                    <a:pt x="34" y="68"/>
                  </a:cubicBezTo>
                  <a:cubicBezTo>
                    <a:pt x="31" y="67"/>
                    <a:pt x="28" y="66"/>
                    <a:pt x="26" y="65"/>
                  </a:cubicBezTo>
                  <a:cubicBezTo>
                    <a:pt x="26" y="65"/>
                    <a:pt x="25" y="66"/>
                    <a:pt x="25" y="66"/>
                  </a:cubicBezTo>
                  <a:cubicBezTo>
                    <a:pt x="26" y="71"/>
                    <a:pt x="27" y="77"/>
                    <a:pt x="32" y="81"/>
                  </a:cubicBezTo>
                  <a:cubicBezTo>
                    <a:pt x="34" y="82"/>
                    <a:pt x="34" y="84"/>
                    <a:pt x="32" y="85"/>
                  </a:cubicBezTo>
                  <a:cubicBezTo>
                    <a:pt x="30" y="88"/>
                    <a:pt x="26" y="89"/>
                    <a:pt x="23" y="88"/>
                  </a:cubicBezTo>
                  <a:cubicBezTo>
                    <a:pt x="22" y="87"/>
                    <a:pt x="21" y="85"/>
                    <a:pt x="21" y="85"/>
                  </a:cubicBezTo>
                  <a:cubicBezTo>
                    <a:pt x="23" y="79"/>
                    <a:pt x="20" y="73"/>
                    <a:pt x="19" y="68"/>
                  </a:cubicBezTo>
                  <a:cubicBezTo>
                    <a:pt x="18" y="67"/>
                    <a:pt x="18" y="67"/>
                    <a:pt x="18" y="67"/>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79"/>
            <p:cNvSpPr/>
            <p:nvPr/>
          </p:nvSpPr>
          <p:spPr>
            <a:xfrm>
              <a:off x="2714625" y="300038"/>
              <a:ext cx="85725" cy="217487"/>
            </a:xfrm>
            <a:custGeom>
              <a:rect b="b" l="l" r="r" t="t"/>
              <a:pathLst>
                <a:path extrusionOk="0" h="89" w="35">
                  <a:moveTo>
                    <a:pt x="18" y="67"/>
                  </a:moveTo>
                  <a:cubicBezTo>
                    <a:pt x="17" y="69"/>
                    <a:pt x="15" y="72"/>
                    <a:pt x="13" y="74"/>
                  </a:cubicBezTo>
                  <a:cubicBezTo>
                    <a:pt x="10" y="73"/>
                    <a:pt x="10" y="69"/>
                    <a:pt x="13" y="66"/>
                  </a:cubicBezTo>
                  <a:cubicBezTo>
                    <a:pt x="14" y="65"/>
                    <a:pt x="16" y="65"/>
                    <a:pt x="17" y="64"/>
                  </a:cubicBezTo>
                  <a:cubicBezTo>
                    <a:pt x="14" y="57"/>
                    <a:pt x="11" y="49"/>
                    <a:pt x="8" y="42"/>
                  </a:cubicBezTo>
                  <a:cubicBezTo>
                    <a:pt x="7" y="40"/>
                    <a:pt x="7" y="38"/>
                    <a:pt x="6" y="36"/>
                  </a:cubicBezTo>
                  <a:cubicBezTo>
                    <a:pt x="0" y="24"/>
                    <a:pt x="0" y="12"/>
                    <a:pt x="3" y="0"/>
                  </a:cubicBezTo>
                  <a:cubicBezTo>
                    <a:pt x="4" y="1"/>
                    <a:pt x="5" y="1"/>
                    <a:pt x="6" y="2"/>
                  </a:cubicBezTo>
                  <a:cubicBezTo>
                    <a:pt x="14" y="11"/>
                    <a:pt x="19" y="22"/>
                    <a:pt x="21" y="35"/>
                  </a:cubicBezTo>
                  <a:cubicBezTo>
                    <a:pt x="22" y="44"/>
                    <a:pt x="24" y="52"/>
                    <a:pt x="25" y="62"/>
                  </a:cubicBezTo>
                  <a:cubicBezTo>
                    <a:pt x="28" y="62"/>
                    <a:pt x="32" y="60"/>
                    <a:pt x="34" y="64"/>
                  </a:cubicBezTo>
                  <a:cubicBezTo>
                    <a:pt x="35" y="65"/>
                    <a:pt x="35" y="67"/>
                    <a:pt x="35" y="68"/>
                  </a:cubicBezTo>
                  <a:cubicBezTo>
                    <a:pt x="32" y="67"/>
                    <a:pt x="29" y="66"/>
                    <a:pt x="26" y="65"/>
                  </a:cubicBezTo>
                  <a:cubicBezTo>
                    <a:pt x="26" y="65"/>
                    <a:pt x="26" y="66"/>
                    <a:pt x="26" y="66"/>
                  </a:cubicBezTo>
                  <a:cubicBezTo>
                    <a:pt x="27" y="71"/>
                    <a:pt x="27" y="77"/>
                    <a:pt x="32" y="81"/>
                  </a:cubicBezTo>
                  <a:cubicBezTo>
                    <a:pt x="34" y="82"/>
                    <a:pt x="34" y="84"/>
                    <a:pt x="33" y="85"/>
                  </a:cubicBezTo>
                  <a:cubicBezTo>
                    <a:pt x="31" y="88"/>
                    <a:pt x="27" y="89"/>
                    <a:pt x="23" y="88"/>
                  </a:cubicBezTo>
                  <a:cubicBezTo>
                    <a:pt x="22" y="87"/>
                    <a:pt x="21" y="85"/>
                    <a:pt x="22" y="85"/>
                  </a:cubicBezTo>
                  <a:cubicBezTo>
                    <a:pt x="24" y="78"/>
                    <a:pt x="21" y="73"/>
                    <a:pt x="19" y="68"/>
                  </a:cubicBezTo>
                  <a:cubicBezTo>
                    <a:pt x="19" y="67"/>
                    <a:pt x="19" y="67"/>
                    <a:pt x="18" y="67"/>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79"/>
            <p:cNvSpPr/>
            <p:nvPr/>
          </p:nvSpPr>
          <p:spPr>
            <a:xfrm>
              <a:off x="852488" y="1757363"/>
              <a:ext cx="85725" cy="219075"/>
            </a:xfrm>
            <a:custGeom>
              <a:rect b="b" l="l" r="r" t="t"/>
              <a:pathLst>
                <a:path extrusionOk="0" h="90" w="35">
                  <a:moveTo>
                    <a:pt x="19" y="68"/>
                  </a:moveTo>
                  <a:cubicBezTo>
                    <a:pt x="17" y="70"/>
                    <a:pt x="15" y="72"/>
                    <a:pt x="13" y="75"/>
                  </a:cubicBezTo>
                  <a:cubicBezTo>
                    <a:pt x="10" y="73"/>
                    <a:pt x="10" y="69"/>
                    <a:pt x="13" y="67"/>
                  </a:cubicBezTo>
                  <a:cubicBezTo>
                    <a:pt x="15" y="66"/>
                    <a:pt x="16" y="65"/>
                    <a:pt x="18" y="65"/>
                  </a:cubicBezTo>
                  <a:cubicBezTo>
                    <a:pt x="14" y="57"/>
                    <a:pt x="11" y="50"/>
                    <a:pt x="8" y="43"/>
                  </a:cubicBezTo>
                  <a:cubicBezTo>
                    <a:pt x="8" y="41"/>
                    <a:pt x="7" y="38"/>
                    <a:pt x="6" y="36"/>
                  </a:cubicBezTo>
                  <a:cubicBezTo>
                    <a:pt x="0" y="25"/>
                    <a:pt x="0" y="13"/>
                    <a:pt x="3" y="0"/>
                  </a:cubicBezTo>
                  <a:cubicBezTo>
                    <a:pt x="4" y="1"/>
                    <a:pt x="5" y="2"/>
                    <a:pt x="6" y="3"/>
                  </a:cubicBezTo>
                  <a:cubicBezTo>
                    <a:pt x="15" y="12"/>
                    <a:pt x="19" y="23"/>
                    <a:pt x="21" y="35"/>
                  </a:cubicBezTo>
                  <a:cubicBezTo>
                    <a:pt x="22" y="44"/>
                    <a:pt x="24" y="53"/>
                    <a:pt x="26" y="62"/>
                  </a:cubicBezTo>
                  <a:cubicBezTo>
                    <a:pt x="29" y="63"/>
                    <a:pt x="32" y="60"/>
                    <a:pt x="34" y="64"/>
                  </a:cubicBezTo>
                  <a:cubicBezTo>
                    <a:pt x="35" y="65"/>
                    <a:pt x="35" y="67"/>
                    <a:pt x="35" y="69"/>
                  </a:cubicBezTo>
                  <a:cubicBezTo>
                    <a:pt x="32" y="68"/>
                    <a:pt x="29" y="67"/>
                    <a:pt x="27" y="65"/>
                  </a:cubicBezTo>
                  <a:cubicBezTo>
                    <a:pt x="26" y="66"/>
                    <a:pt x="26" y="66"/>
                    <a:pt x="26" y="66"/>
                  </a:cubicBezTo>
                  <a:cubicBezTo>
                    <a:pt x="27" y="72"/>
                    <a:pt x="28" y="78"/>
                    <a:pt x="33" y="82"/>
                  </a:cubicBezTo>
                  <a:cubicBezTo>
                    <a:pt x="34" y="83"/>
                    <a:pt x="34" y="84"/>
                    <a:pt x="33" y="86"/>
                  </a:cubicBezTo>
                  <a:cubicBezTo>
                    <a:pt x="31" y="88"/>
                    <a:pt x="27" y="90"/>
                    <a:pt x="23" y="88"/>
                  </a:cubicBezTo>
                  <a:cubicBezTo>
                    <a:pt x="23" y="88"/>
                    <a:pt x="22" y="86"/>
                    <a:pt x="22" y="85"/>
                  </a:cubicBezTo>
                  <a:cubicBezTo>
                    <a:pt x="24" y="79"/>
                    <a:pt x="21" y="74"/>
                    <a:pt x="20" y="68"/>
                  </a:cubicBezTo>
                  <a:cubicBezTo>
                    <a:pt x="19" y="68"/>
                    <a:pt x="19" y="68"/>
                    <a:pt x="19" y="68"/>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79"/>
            <p:cNvSpPr/>
            <p:nvPr/>
          </p:nvSpPr>
          <p:spPr>
            <a:xfrm>
              <a:off x="6570663" y="1122363"/>
              <a:ext cx="82550" cy="220662"/>
            </a:xfrm>
            <a:custGeom>
              <a:rect b="b" l="l" r="r" t="t"/>
              <a:pathLst>
                <a:path extrusionOk="0" h="90" w="34">
                  <a:moveTo>
                    <a:pt x="18" y="68"/>
                  </a:moveTo>
                  <a:cubicBezTo>
                    <a:pt x="16" y="70"/>
                    <a:pt x="14" y="72"/>
                    <a:pt x="13" y="74"/>
                  </a:cubicBezTo>
                  <a:cubicBezTo>
                    <a:pt x="9" y="73"/>
                    <a:pt x="9" y="69"/>
                    <a:pt x="12" y="67"/>
                  </a:cubicBezTo>
                  <a:cubicBezTo>
                    <a:pt x="14" y="66"/>
                    <a:pt x="15" y="65"/>
                    <a:pt x="17" y="64"/>
                  </a:cubicBezTo>
                  <a:cubicBezTo>
                    <a:pt x="14" y="57"/>
                    <a:pt x="11" y="50"/>
                    <a:pt x="8" y="42"/>
                  </a:cubicBezTo>
                  <a:cubicBezTo>
                    <a:pt x="7" y="40"/>
                    <a:pt x="6" y="38"/>
                    <a:pt x="5" y="36"/>
                  </a:cubicBezTo>
                  <a:cubicBezTo>
                    <a:pt x="0" y="25"/>
                    <a:pt x="0" y="13"/>
                    <a:pt x="3" y="0"/>
                  </a:cubicBezTo>
                  <a:cubicBezTo>
                    <a:pt x="4" y="1"/>
                    <a:pt x="4" y="2"/>
                    <a:pt x="5" y="3"/>
                  </a:cubicBezTo>
                  <a:cubicBezTo>
                    <a:pt x="14" y="12"/>
                    <a:pt x="18" y="23"/>
                    <a:pt x="20" y="35"/>
                  </a:cubicBezTo>
                  <a:cubicBezTo>
                    <a:pt x="22" y="44"/>
                    <a:pt x="23" y="53"/>
                    <a:pt x="25" y="62"/>
                  </a:cubicBezTo>
                  <a:cubicBezTo>
                    <a:pt x="28" y="63"/>
                    <a:pt x="32" y="60"/>
                    <a:pt x="34" y="64"/>
                  </a:cubicBezTo>
                  <a:cubicBezTo>
                    <a:pt x="34" y="65"/>
                    <a:pt x="34" y="67"/>
                    <a:pt x="34" y="69"/>
                  </a:cubicBezTo>
                  <a:cubicBezTo>
                    <a:pt x="31" y="67"/>
                    <a:pt x="28" y="66"/>
                    <a:pt x="26" y="65"/>
                  </a:cubicBezTo>
                  <a:cubicBezTo>
                    <a:pt x="26" y="66"/>
                    <a:pt x="25" y="66"/>
                    <a:pt x="25" y="66"/>
                  </a:cubicBezTo>
                  <a:cubicBezTo>
                    <a:pt x="26" y="72"/>
                    <a:pt x="27" y="78"/>
                    <a:pt x="32" y="82"/>
                  </a:cubicBezTo>
                  <a:cubicBezTo>
                    <a:pt x="34" y="83"/>
                    <a:pt x="34" y="84"/>
                    <a:pt x="32" y="85"/>
                  </a:cubicBezTo>
                  <a:cubicBezTo>
                    <a:pt x="30" y="88"/>
                    <a:pt x="26" y="90"/>
                    <a:pt x="23" y="88"/>
                  </a:cubicBezTo>
                  <a:cubicBezTo>
                    <a:pt x="22" y="88"/>
                    <a:pt x="21" y="86"/>
                    <a:pt x="21" y="85"/>
                  </a:cubicBezTo>
                  <a:cubicBezTo>
                    <a:pt x="23" y="79"/>
                    <a:pt x="20" y="74"/>
                    <a:pt x="19" y="68"/>
                  </a:cubicBezTo>
                  <a:cubicBezTo>
                    <a:pt x="18" y="68"/>
                    <a:pt x="18" y="68"/>
                    <a:pt x="18" y="68"/>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79"/>
            <p:cNvSpPr/>
            <p:nvPr/>
          </p:nvSpPr>
          <p:spPr>
            <a:xfrm>
              <a:off x="8880475" y="1184275"/>
              <a:ext cx="84137" cy="217487"/>
            </a:xfrm>
            <a:custGeom>
              <a:rect b="b" l="l" r="r" t="t"/>
              <a:pathLst>
                <a:path extrusionOk="0" h="89" w="35">
                  <a:moveTo>
                    <a:pt x="18" y="67"/>
                  </a:moveTo>
                  <a:cubicBezTo>
                    <a:pt x="17" y="69"/>
                    <a:pt x="15" y="71"/>
                    <a:pt x="13" y="74"/>
                  </a:cubicBezTo>
                  <a:cubicBezTo>
                    <a:pt x="10" y="73"/>
                    <a:pt x="10" y="69"/>
                    <a:pt x="13" y="66"/>
                  </a:cubicBezTo>
                  <a:cubicBezTo>
                    <a:pt x="14" y="65"/>
                    <a:pt x="16" y="65"/>
                    <a:pt x="17" y="64"/>
                  </a:cubicBezTo>
                  <a:cubicBezTo>
                    <a:pt x="14" y="57"/>
                    <a:pt x="11" y="49"/>
                    <a:pt x="8" y="42"/>
                  </a:cubicBezTo>
                  <a:cubicBezTo>
                    <a:pt x="7" y="40"/>
                    <a:pt x="7" y="38"/>
                    <a:pt x="6" y="36"/>
                  </a:cubicBezTo>
                  <a:cubicBezTo>
                    <a:pt x="0" y="24"/>
                    <a:pt x="0" y="12"/>
                    <a:pt x="3" y="0"/>
                  </a:cubicBezTo>
                  <a:cubicBezTo>
                    <a:pt x="4" y="0"/>
                    <a:pt x="5" y="1"/>
                    <a:pt x="6" y="2"/>
                  </a:cubicBezTo>
                  <a:cubicBezTo>
                    <a:pt x="15" y="11"/>
                    <a:pt x="19" y="22"/>
                    <a:pt x="21" y="35"/>
                  </a:cubicBezTo>
                  <a:cubicBezTo>
                    <a:pt x="22" y="44"/>
                    <a:pt x="24" y="52"/>
                    <a:pt x="26" y="62"/>
                  </a:cubicBezTo>
                  <a:cubicBezTo>
                    <a:pt x="29" y="62"/>
                    <a:pt x="32" y="60"/>
                    <a:pt x="34" y="64"/>
                  </a:cubicBezTo>
                  <a:cubicBezTo>
                    <a:pt x="35" y="65"/>
                    <a:pt x="35" y="67"/>
                    <a:pt x="35" y="68"/>
                  </a:cubicBezTo>
                  <a:cubicBezTo>
                    <a:pt x="32" y="67"/>
                    <a:pt x="29" y="66"/>
                    <a:pt x="26" y="65"/>
                  </a:cubicBezTo>
                  <a:cubicBezTo>
                    <a:pt x="26" y="65"/>
                    <a:pt x="26" y="65"/>
                    <a:pt x="26" y="66"/>
                  </a:cubicBezTo>
                  <a:cubicBezTo>
                    <a:pt x="27" y="71"/>
                    <a:pt x="28" y="77"/>
                    <a:pt x="33" y="81"/>
                  </a:cubicBezTo>
                  <a:cubicBezTo>
                    <a:pt x="34" y="82"/>
                    <a:pt x="34" y="84"/>
                    <a:pt x="33" y="85"/>
                  </a:cubicBezTo>
                  <a:cubicBezTo>
                    <a:pt x="31" y="88"/>
                    <a:pt x="27" y="89"/>
                    <a:pt x="23" y="88"/>
                  </a:cubicBezTo>
                  <a:cubicBezTo>
                    <a:pt x="22" y="87"/>
                    <a:pt x="21" y="85"/>
                    <a:pt x="22" y="85"/>
                  </a:cubicBezTo>
                  <a:cubicBezTo>
                    <a:pt x="24" y="78"/>
                    <a:pt x="21" y="73"/>
                    <a:pt x="19" y="68"/>
                  </a:cubicBezTo>
                  <a:cubicBezTo>
                    <a:pt x="19" y="67"/>
                    <a:pt x="19" y="67"/>
                    <a:pt x="18" y="67"/>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79"/>
            <p:cNvSpPr/>
            <p:nvPr/>
          </p:nvSpPr>
          <p:spPr>
            <a:xfrm>
              <a:off x="5681663" y="461010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5"/>
                  </a:cubicBezTo>
                  <a:cubicBezTo>
                    <a:pt x="14" y="57"/>
                    <a:pt x="11" y="50"/>
                    <a:pt x="8" y="43"/>
                  </a:cubicBezTo>
                  <a:cubicBezTo>
                    <a:pt x="7" y="41"/>
                    <a:pt x="7" y="38"/>
                    <a:pt x="6" y="36"/>
                  </a:cubicBezTo>
                  <a:cubicBezTo>
                    <a:pt x="0" y="25"/>
                    <a:pt x="0" y="13"/>
                    <a:pt x="3" y="0"/>
                  </a:cubicBezTo>
                  <a:cubicBezTo>
                    <a:pt x="4" y="1"/>
                    <a:pt x="5" y="2"/>
                    <a:pt x="6"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3" y="82"/>
                  </a:cubicBezTo>
                  <a:cubicBezTo>
                    <a:pt x="34" y="83"/>
                    <a:pt x="34" y="84"/>
                    <a:pt x="33" y="86"/>
                  </a:cubicBezTo>
                  <a:cubicBezTo>
                    <a:pt x="31" y="88"/>
                    <a:pt x="27" y="90"/>
                    <a:pt x="23" y="88"/>
                  </a:cubicBezTo>
                  <a:cubicBezTo>
                    <a:pt x="22" y="88"/>
                    <a:pt x="21" y="86"/>
                    <a:pt x="22" y="85"/>
                  </a:cubicBezTo>
                  <a:cubicBezTo>
                    <a:pt x="24" y="79"/>
                    <a:pt x="21" y="74"/>
                    <a:pt x="19" y="68"/>
                  </a:cubicBezTo>
                  <a:cubicBezTo>
                    <a:pt x="19" y="68"/>
                    <a:pt x="19" y="68"/>
                    <a:pt x="18" y="68"/>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79"/>
            <p:cNvSpPr/>
            <p:nvPr/>
          </p:nvSpPr>
          <p:spPr>
            <a:xfrm>
              <a:off x="74613" y="476250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4"/>
                  </a:cubicBezTo>
                  <a:cubicBezTo>
                    <a:pt x="14" y="57"/>
                    <a:pt x="11" y="50"/>
                    <a:pt x="8" y="42"/>
                  </a:cubicBezTo>
                  <a:cubicBezTo>
                    <a:pt x="7" y="40"/>
                    <a:pt x="7" y="38"/>
                    <a:pt x="6" y="36"/>
                  </a:cubicBezTo>
                  <a:cubicBezTo>
                    <a:pt x="0" y="25"/>
                    <a:pt x="0" y="13"/>
                    <a:pt x="3" y="0"/>
                  </a:cubicBezTo>
                  <a:cubicBezTo>
                    <a:pt x="4" y="1"/>
                    <a:pt x="5" y="2"/>
                    <a:pt x="6"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3" y="82"/>
                  </a:cubicBezTo>
                  <a:cubicBezTo>
                    <a:pt x="34" y="83"/>
                    <a:pt x="34" y="84"/>
                    <a:pt x="33" y="85"/>
                  </a:cubicBezTo>
                  <a:cubicBezTo>
                    <a:pt x="31" y="88"/>
                    <a:pt x="27" y="90"/>
                    <a:pt x="23" y="88"/>
                  </a:cubicBezTo>
                  <a:cubicBezTo>
                    <a:pt x="22" y="88"/>
                    <a:pt x="21" y="86"/>
                    <a:pt x="22" y="85"/>
                  </a:cubicBezTo>
                  <a:cubicBezTo>
                    <a:pt x="24" y="79"/>
                    <a:pt x="21" y="74"/>
                    <a:pt x="19" y="68"/>
                  </a:cubicBezTo>
                  <a:cubicBezTo>
                    <a:pt x="19" y="68"/>
                    <a:pt x="19" y="68"/>
                    <a:pt x="18" y="68"/>
                  </a:cubicBezTo>
                  <a:close/>
                </a:path>
              </a:pathLst>
            </a:custGeom>
            <a:solidFill>
              <a:srgbClr val="FFBD1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40" name="Google Shape;440;p79"/>
          <p:cNvSpPr txBox="1"/>
          <p:nvPr>
            <p:ph type="ctrTitle"/>
          </p:nvPr>
        </p:nvSpPr>
        <p:spPr>
          <a:xfrm>
            <a:off x="1569800" y="602000"/>
            <a:ext cx="6004500" cy="129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400"/>
              <a:buNone/>
              <a:defRPr sz="100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441" name="Google Shape;441;p79"/>
          <p:cNvSpPr txBox="1"/>
          <p:nvPr>
            <p:ph idx="1" type="subTitle"/>
          </p:nvPr>
        </p:nvSpPr>
        <p:spPr>
          <a:xfrm>
            <a:off x="2584625" y="1819400"/>
            <a:ext cx="3974700" cy="111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42" name="Google Shape;442;p79"/>
          <p:cNvSpPr/>
          <p:nvPr/>
        </p:nvSpPr>
        <p:spPr>
          <a:xfrm rot="10800000">
            <a:off x="540002" y="4603491"/>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79"/>
          <p:cNvSpPr/>
          <p:nvPr/>
        </p:nvSpPr>
        <p:spPr>
          <a:xfrm rot="10800000">
            <a:off x="307567" y="3007276"/>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79"/>
          <p:cNvSpPr/>
          <p:nvPr/>
        </p:nvSpPr>
        <p:spPr>
          <a:xfrm>
            <a:off x="7004480" y="3066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79"/>
          <p:cNvSpPr/>
          <p:nvPr/>
        </p:nvSpPr>
        <p:spPr>
          <a:xfrm>
            <a:off x="8604002" y="53999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79"/>
          <p:cNvSpPr/>
          <p:nvPr/>
        </p:nvSpPr>
        <p:spPr>
          <a:xfrm rot="-5400000">
            <a:off x="-374809" y="12214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79"/>
          <p:cNvSpPr/>
          <p:nvPr/>
        </p:nvSpPr>
        <p:spPr>
          <a:xfrm rot="-5400000">
            <a:off x="1221430"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79"/>
          <p:cNvSpPr/>
          <p:nvPr/>
        </p:nvSpPr>
        <p:spPr>
          <a:xfrm flipH="1" rot="10800000">
            <a:off x="7007784" y="459493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79"/>
          <p:cNvSpPr/>
          <p:nvPr/>
        </p:nvSpPr>
        <p:spPr>
          <a:xfrm flipH="1" rot="10800000">
            <a:off x="8604007" y="2998720"/>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0" name="Shape 450"/>
        <p:cNvGrpSpPr/>
        <p:nvPr/>
      </p:nvGrpSpPr>
      <p:grpSpPr>
        <a:xfrm>
          <a:off x="0" y="0"/>
          <a:ext cx="0" cy="0"/>
          <a:chOff x="0" y="0"/>
          <a:chExt cx="0" cy="0"/>
        </a:xfrm>
      </p:grpSpPr>
      <p:sp>
        <p:nvSpPr>
          <p:cNvPr id="451" name="Google Shape;451;p80"/>
          <p:cNvSpPr txBox="1"/>
          <p:nvPr>
            <p:ph type="title"/>
          </p:nvPr>
        </p:nvSpPr>
        <p:spPr>
          <a:xfrm>
            <a:off x="718500" y="4182335"/>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6" name="Shape 66"/>
        <p:cNvGrpSpPr/>
        <p:nvPr/>
      </p:nvGrpSpPr>
      <p:grpSpPr>
        <a:xfrm>
          <a:off x="0" y="0"/>
          <a:ext cx="0" cy="0"/>
          <a:chOff x="0" y="0"/>
          <a:chExt cx="0" cy="0"/>
        </a:xfrm>
      </p:grpSpPr>
      <p:sp>
        <p:nvSpPr>
          <p:cNvPr id="67" name="Google Shape;67;p54"/>
          <p:cNvSpPr txBox="1"/>
          <p:nvPr>
            <p:ph type="title"/>
          </p:nvPr>
        </p:nvSpPr>
        <p:spPr>
          <a:xfrm>
            <a:off x="1200800" y="1376565"/>
            <a:ext cx="3532500" cy="720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4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8" name="Google Shape;68;p54"/>
          <p:cNvSpPr txBox="1"/>
          <p:nvPr>
            <p:ph idx="1" type="subTitle"/>
          </p:nvPr>
        </p:nvSpPr>
        <p:spPr>
          <a:xfrm>
            <a:off x="1200800" y="2170625"/>
            <a:ext cx="3532500" cy="15963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600"/>
              <a:buNone/>
              <a:defRPr sz="16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pic>
        <p:nvPicPr>
          <p:cNvPr id="69" name="Google Shape;69;p54"/>
          <p:cNvPicPr preferRelativeResize="0"/>
          <p:nvPr/>
        </p:nvPicPr>
        <p:blipFill rotWithShape="1">
          <a:blip r:embed="rId2">
            <a:alphaModFix/>
          </a:blip>
          <a:srcRect b="0" l="0" r="0" t="0"/>
          <a:stretch/>
        </p:blipFill>
        <p:spPr>
          <a:xfrm>
            <a:off x="6464675" y="0"/>
            <a:ext cx="2679325" cy="2651985"/>
          </a:xfrm>
          <a:prstGeom prst="rect">
            <a:avLst/>
          </a:prstGeom>
          <a:noFill/>
          <a:ln>
            <a:noFill/>
          </a:ln>
        </p:spPr>
      </p:pic>
      <p:pic>
        <p:nvPicPr>
          <p:cNvPr id="70" name="Google Shape;70;p54"/>
          <p:cNvPicPr preferRelativeResize="0"/>
          <p:nvPr/>
        </p:nvPicPr>
        <p:blipFill rotWithShape="1">
          <a:blip r:embed="rId2">
            <a:alphaModFix/>
          </a:blip>
          <a:srcRect b="0" l="0" r="0" t="0"/>
          <a:stretch/>
        </p:blipFill>
        <p:spPr>
          <a:xfrm rot="10800000">
            <a:off x="0" y="2491515"/>
            <a:ext cx="2679325" cy="265198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52" name="Shape 452"/>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1">
    <p:spTree>
      <p:nvGrpSpPr>
        <p:cNvPr id="453" name="Shape 453"/>
        <p:cNvGrpSpPr/>
        <p:nvPr/>
      </p:nvGrpSpPr>
      <p:grpSpPr>
        <a:xfrm>
          <a:off x="0" y="0"/>
          <a:ext cx="0" cy="0"/>
          <a:chOff x="0" y="0"/>
          <a:chExt cx="0" cy="0"/>
        </a:xfrm>
      </p:grpSpPr>
      <p:sp>
        <p:nvSpPr>
          <p:cNvPr id="454" name="Google Shape;454;p82"/>
          <p:cNvSpPr/>
          <p:nvPr/>
        </p:nvSpPr>
        <p:spPr>
          <a:xfrm rot="-5400000">
            <a:off x="-374809" y="12214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82"/>
          <p:cNvSpPr/>
          <p:nvPr/>
        </p:nvSpPr>
        <p:spPr>
          <a:xfrm rot="-5400000">
            <a:off x="1221430"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82"/>
          <p:cNvSpPr/>
          <p:nvPr/>
        </p:nvSpPr>
        <p:spPr>
          <a:xfrm flipH="1" rot="10800000">
            <a:off x="7007784" y="459493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82"/>
          <p:cNvSpPr/>
          <p:nvPr/>
        </p:nvSpPr>
        <p:spPr>
          <a:xfrm flipH="1" rot="10800000">
            <a:off x="8604007" y="2998720"/>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458" name="Shape 458"/>
        <p:cNvGrpSpPr/>
        <p:nvPr/>
      </p:nvGrpSpPr>
      <p:grpSpPr>
        <a:xfrm>
          <a:off x="0" y="0"/>
          <a:ext cx="0" cy="0"/>
          <a:chOff x="0" y="0"/>
          <a:chExt cx="0" cy="0"/>
        </a:xfrm>
      </p:grpSpPr>
      <p:sp>
        <p:nvSpPr>
          <p:cNvPr id="459" name="Google Shape;459;p83"/>
          <p:cNvSpPr/>
          <p:nvPr/>
        </p:nvSpPr>
        <p:spPr>
          <a:xfrm>
            <a:off x="4643577" y="46077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83"/>
          <p:cNvSpPr/>
          <p:nvPr/>
        </p:nvSpPr>
        <p:spPr>
          <a:xfrm flipH="1">
            <a:off x="2898927" y="46077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83"/>
          <p:cNvSpPr/>
          <p:nvPr/>
        </p:nvSpPr>
        <p:spPr>
          <a:xfrm flipH="1" rot="10800000">
            <a:off x="4643577" y="291415"/>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83"/>
          <p:cNvSpPr/>
          <p:nvPr/>
        </p:nvSpPr>
        <p:spPr>
          <a:xfrm rot="10800000">
            <a:off x="2898927" y="291415"/>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83"/>
          <p:cNvSpPr/>
          <p:nvPr/>
        </p:nvSpPr>
        <p:spPr>
          <a:xfrm rot="10800000">
            <a:off x="540002" y="4603491"/>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83"/>
          <p:cNvSpPr/>
          <p:nvPr/>
        </p:nvSpPr>
        <p:spPr>
          <a:xfrm rot="10800000">
            <a:off x="307567" y="3007276"/>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83"/>
          <p:cNvSpPr/>
          <p:nvPr/>
        </p:nvSpPr>
        <p:spPr>
          <a:xfrm>
            <a:off x="7004480" y="3066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83"/>
          <p:cNvSpPr/>
          <p:nvPr/>
        </p:nvSpPr>
        <p:spPr>
          <a:xfrm>
            <a:off x="8604002" y="53999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83"/>
          <p:cNvSpPr/>
          <p:nvPr/>
        </p:nvSpPr>
        <p:spPr>
          <a:xfrm flipH="1" rot="10800000">
            <a:off x="7007784" y="459493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83"/>
          <p:cNvSpPr/>
          <p:nvPr/>
        </p:nvSpPr>
        <p:spPr>
          <a:xfrm flipH="1" rot="10800000">
            <a:off x="8604007" y="2998720"/>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83"/>
          <p:cNvSpPr/>
          <p:nvPr/>
        </p:nvSpPr>
        <p:spPr>
          <a:xfrm rot="-5400000">
            <a:off x="-374809" y="12214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83"/>
          <p:cNvSpPr/>
          <p:nvPr/>
        </p:nvSpPr>
        <p:spPr>
          <a:xfrm rot="-5400000">
            <a:off x="1221430"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2_1">
    <p:spTree>
      <p:nvGrpSpPr>
        <p:cNvPr id="471" name="Shape 47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7_3">
    <p:spTree>
      <p:nvGrpSpPr>
        <p:cNvPr id="71" name="Shape 71"/>
        <p:cNvGrpSpPr/>
        <p:nvPr/>
      </p:nvGrpSpPr>
      <p:grpSpPr>
        <a:xfrm>
          <a:off x="0" y="0"/>
          <a:ext cx="0" cy="0"/>
          <a:chOff x="0" y="0"/>
          <a:chExt cx="0" cy="0"/>
        </a:xfrm>
      </p:grpSpPr>
      <p:sp>
        <p:nvSpPr>
          <p:cNvPr id="72" name="Google Shape;72;p55"/>
          <p:cNvSpPr txBox="1"/>
          <p:nvPr>
            <p:ph type="title"/>
          </p:nvPr>
        </p:nvSpPr>
        <p:spPr>
          <a:xfrm>
            <a:off x="718500" y="2165600"/>
            <a:ext cx="4733700" cy="1199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800"/>
              <a:buNone/>
              <a:defRPr sz="2500">
                <a:solidFill>
                  <a:schemeClr val="dk2"/>
                </a:solidFill>
                <a:latin typeface="Alegreya Sans"/>
                <a:ea typeface="Alegreya Sans"/>
                <a:cs typeface="Alegreya Sans"/>
                <a:sym typeface="Alegreya Sans"/>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3" name="Google Shape;73;p55"/>
          <p:cNvSpPr txBox="1"/>
          <p:nvPr>
            <p:ph idx="2" type="title"/>
          </p:nvPr>
        </p:nvSpPr>
        <p:spPr>
          <a:xfrm>
            <a:off x="1655538" y="4040431"/>
            <a:ext cx="2859600" cy="241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None/>
              <a:defRPr sz="202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74" name="Google Shape;74;p55"/>
          <p:cNvSpPr/>
          <p:nvPr/>
        </p:nvSpPr>
        <p:spPr>
          <a:xfrm>
            <a:off x="7004480" y="3066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5"/>
          <p:cNvSpPr/>
          <p:nvPr/>
        </p:nvSpPr>
        <p:spPr>
          <a:xfrm>
            <a:off x="8604002" y="53999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 name="Google Shape;76;p55"/>
          <p:cNvPicPr preferRelativeResize="0"/>
          <p:nvPr/>
        </p:nvPicPr>
        <p:blipFill rotWithShape="1">
          <a:blip r:embed="rId2">
            <a:alphaModFix/>
          </a:blip>
          <a:srcRect b="0" l="0" r="0" t="0"/>
          <a:stretch/>
        </p:blipFill>
        <p:spPr>
          <a:xfrm>
            <a:off x="6464675" y="0"/>
            <a:ext cx="2679325" cy="2651985"/>
          </a:xfrm>
          <a:prstGeom prst="rect">
            <a:avLst/>
          </a:prstGeom>
          <a:noFill/>
          <a:ln>
            <a:noFill/>
          </a:ln>
        </p:spPr>
      </p:pic>
      <p:pic>
        <p:nvPicPr>
          <p:cNvPr id="77" name="Google Shape;77;p55"/>
          <p:cNvPicPr preferRelativeResize="0"/>
          <p:nvPr/>
        </p:nvPicPr>
        <p:blipFill rotWithShape="1">
          <a:blip r:embed="rId2">
            <a:alphaModFix/>
          </a:blip>
          <a:srcRect b="0" l="0" r="0" t="0"/>
          <a:stretch/>
        </p:blipFill>
        <p:spPr>
          <a:xfrm rot="-5400000">
            <a:off x="-13670" y="-22262"/>
            <a:ext cx="2679325" cy="26519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56"/>
          <p:cNvSpPr txBox="1"/>
          <p:nvPr>
            <p:ph type="title"/>
          </p:nvPr>
        </p:nvSpPr>
        <p:spPr>
          <a:xfrm>
            <a:off x="4572000" y="2479438"/>
            <a:ext cx="3884700" cy="11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80" name="Google Shape;80;p56"/>
          <p:cNvSpPr txBox="1"/>
          <p:nvPr>
            <p:ph idx="2" type="title"/>
          </p:nvPr>
        </p:nvSpPr>
        <p:spPr>
          <a:xfrm>
            <a:off x="5657050" y="1259071"/>
            <a:ext cx="1714500" cy="104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9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81" name="Google Shape;81;p56"/>
          <p:cNvSpPr txBox="1"/>
          <p:nvPr>
            <p:ph idx="1" type="subTitle"/>
          </p:nvPr>
        </p:nvSpPr>
        <p:spPr>
          <a:xfrm>
            <a:off x="4733350" y="3651538"/>
            <a:ext cx="3561900" cy="38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sz="1600"/>
            </a:lvl2pPr>
            <a:lvl3pPr lvl="2" algn="l">
              <a:lnSpc>
                <a:spcPct val="100000"/>
              </a:lnSpc>
              <a:spcBef>
                <a:spcPts val="1200"/>
              </a:spcBef>
              <a:spcAft>
                <a:spcPts val="0"/>
              </a:spcAft>
              <a:buSzPts val="1400"/>
              <a:buNone/>
              <a:defRPr sz="1600"/>
            </a:lvl3pPr>
            <a:lvl4pPr lvl="3" algn="l">
              <a:lnSpc>
                <a:spcPct val="100000"/>
              </a:lnSpc>
              <a:spcBef>
                <a:spcPts val="1200"/>
              </a:spcBef>
              <a:spcAft>
                <a:spcPts val="0"/>
              </a:spcAft>
              <a:buSzPts val="1400"/>
              <a:buNone/>
              <a:defRPr sz="1600"/>
            </a:lvl4pPr>
            <a:lvl5pPr lvl="4" algn="l">
              <a:lnSpc>
                <a:spcPct val="100000"/>
              </a:lnSpc>
              <a:spcBef>
                <a:spcPts val="1200"/>
              </a:spcBef>
              <a:spcAft>
                <a:spcPts val="0"/>
              </a:spcAft>
              <a:buSzPts val="1400"/>
              <a:buNone/>
              <a:defRPr sz="1600"/>
            </a:lvl5pPr>
            <a:lvl6pPr lvl="5" algn="l">
              <a:lnSpc>
                <a:spcPct val="100000"/>
              </a:lnSpc>
              <a:spcBef>
                <a:spcPts val="1200"/>
              </a:spcBef>
              <a:spcAft>
                <a:spcPts val="0"/>
              </a:spcAft>
              <a:buSzPts val="1400"/>
              <a:buNone/>
              <a:defRPr sz="1600"/>
            </a:lvl6pPr>
            <a:lvl7pPr lvl="6" algn="l">
              <a:lnSpc>
                <a:spcPct val="100000"/>
              </a:lnSpc>
              <a:spcBef>
                <a:spcPts val="1200"/>
              </a:spcBef>
              <a:spcAft>
                <a:spcPts val="0"/>
              </a:spcAft>
              <a:buSzPts val="1400"/>
              <a:buNone/>
              <a:defRPr sz="1600"/>
            </a:lvl7pPr>
            <a:lvl8pPr lvl="7" algn="l">
              <a:lnSpc>
                <a:spcPct val="100000"/>
              </a:lnSpc>
              <a:spcBef>
                <a:spcPts val="1200"/>
              </a:spcBef>
              <a:spcAft>
                <a:spcPts val="0"/>
              </a:spcAft>
              <a:buSzPts val="1400"/>
              <a:buNone/>
              <a:defRPr sz="1600"/>
            </a:lvl8pPr>
            <a:lvl9pPr lvl="8" algn="l">
              <a:lnSpc>
                <a:spcPct val="100000"/>
              </a:lnSpc>
              <a:spcBef>
                <a:spcPts val="1200"/>
              </a:spcBef>
              <a:spcAft>
                <a:spcPts val="1200"/>
              </a:spcAft>
              <a:buSzPts val="1400"/>
              <a:buNone/>
              <a:defRPr sz="1600"/>
            </a:lvl9pPr>
          </a:lstStyle>
          <a:p/>
        </p:txBody>
      </p:sp>
      <p:sp>
        <p:nvSpPr>
          <p:cNvPr id="82" name="Google Shape;82;p56"/>
          <p:cNvSpPr/>
          <p:nvPr/>
        </p:nvSpPr>
        <p:spPr>
          <a:xfrm>
            <a:off x="2157033"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6"/>
          <p:cNvSpPr/>
          <p:nvPr/>
        </p:nvSpPr>
        <p:spPr>
          <a:xfrm flipH="1">
            <a:off x="540002"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6"/>
          <p:cNvSpPr/>
          <p:nvPr/>
        </p:nvSpPr>
        <p:spPr>
          <a:xfrm>
            <a:off x="5391096"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6"/>
          <p:cNvSpPr/>
          <p:nvPr/>
        </p:nvSpPr>
        <p:spPr>
          <a:xfrm flipH="1">
            <a:off x="3774065"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6"/>
          <p:cNvSpPr/>
          <p:nvPr/>
        </p:nvSpPr>
        <p:spPr>
          <a:xfrm flipH="1">
            <a:off x="7008127" y="306609"/>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 name="Shape 87"/>
        <p:cNvGrpSpPr/>
        <p:nvPr/>
      </p:nvGrpSpPr>
      <p:grpSpPr>
        <a:xfrm>
          <a:off x="0" y="0"/>
          <a:ext cx="0" cy="0"/>
          <a:chOff x="0" y="0"/>
          <a:chExt cx="0" cy="0"/>
        </a:xfrm>
      </p:grpSpPr>
      <p:sp>
        <p:nvSpPr>
          <p:cNvPr id="88" name="Google Shape;88;p57"/>
          <p:cNvSpPr txBox="1"/>
          <p:nvPr>
            <p:ph type="title"/>
          </p:nvPr>
        </p:nvSpPr>
        <p:spPr>
          <a:xfrm>
            <a:off x="718500" y="456095"/>
            <a:ext cx="3619800" cy="1086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9" name="Google Shape;89;p57"/>
          <p:cNvSpPr txBox="1"/>
          <p:nvPr>
            <p:ph idx="1" type="subTitle"/>
          </p:nvPr>
        </p:nvSpPr>
        <p:spPr>
          <a:xfrm>
            <a:off x="718500" y="1587945"/>
            <a:ext cx="3769800" cy="237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600"/>
              <a:buChar char="✣"/>
              <a:defRPr sz="1600"/>
            </a:lvl1pPr>
            <a:lvl2pPr lvl="1" algn="l">
              <a:lnSpc>
                <a:spcPct val="115000"/>
              </a:lnSpc>
              <a:spcBef>
                <a:spcPts val="0"/>
              </a:spcBef>
              <a:spcAft>
                <a:spcPts val="0"/>
              </a:spcAft>
              <a:buSzPts val="1400"/>
              <a:buChar char="➢"/>
              <a:defRPr/>
            </a:lvl2pPr>
            <a:lvl3pPr lvl="2" algn="l">
              <a:lnSpc>
                <a:spcPct val="115000"/>
              </a:lnSpc>
              <a:spcBef>
                <a:spcPts val="0"/>
              </a:spcBef>
              <a:spcAft>
                <a:spcPts val="0"/>
              </a:spcAft>
              <a:buSzPts val="1400"/>
              <a:buChar char="■"/>
              <a:defRPr/>
            </a:lvl3pPr>
            <a:lvl4pPr lvl="3" algn="l">
              <a:lnSpc>
                <a:spcPct val="115000"/>
              </a:lnSpc>
              <a:spcBef>
                <a:spcPts val="0"/>
              </a:spcBef>
              <a:spcAft>
                <a:spcPts val="0"/>
              </a:spcAft>
              <a:buSzPts val="1400"/>
              <a:buChar char="●"/>
              <a:defRPr/>
            </a:lvl4pPr>
            <a:lvl5pPr lvl="4" algn="l">
              <a:lnSpc>
                <a:spcPct val="115000"/>
              </a:lnSpc>
              <a:spcBef>
                <a:spcPts val="0"/>
              </a:spcBef>
              <a:spcAft>
                <a:spcPts val="0"/>
              </a:spcAft>
              <a:buSzPts val="1400"/>
              <a:buChar char="◆"/>
              <a:defRPr/>
            </a:lvl5pPr>
            <a:lvl6pPr lvl="5" algn="l">
              <a:lnSpc>
                <a:spcPct val="115000"/>
              </a:lnSpc>
              <a:spcBef>
                <a:spcPts val="0"/>
              </a:spcBef>
              <a:spcAft>
                <a:spcPts val="0"/>
              </a:spcAft>
              <a:buSzPts val="1400"/>
              <a:buChar char="➢"/>
              <a:defRPr/>
            </a:lvl6pPr>
            <a:lvl7pPr lvl="6" algn="l">
              <a:lnSpc>
                <a:spcPct val="115000"/>
              </a:lnSpc>
              <a:spcBef>
                <a:spcPts val="0"/>
              </a:spcBef>
              <a:spcAft>
                <a:spcPts val="0"/>
              </a:spcAft>
              <a:buSzPts val="1400"/>
              <a:buChar char="■"/>
              <a:defRPr/>
            </a:lvl7pPr>
            <a:lvl8pPr lvl="7" algn="l">
              <a:lnSpc>
                <a:spcPct val="115000"/>
              </a:lnSpc>
              <a:spcBef>
                <a:spcPts val="0"/>
              </a:spcBef>
              <a:spcAft>
                <a:spcPts val="0"/>
              </a:spcAft>
              <a:buSzPts val="1400"/>
              <a:buChar char="●"/>
              <a:defRPr/>
            </a:lvl8pPr>
            <a:lvl9pPr lvl="8" algn="l">
              <a:lnSpc>
                <a:spcPct val="115000"/>
              </a:lnSpc>
              <a:spcBef>
                <a:spcPts val="0"/>
              </a:spcBef>
              <a:spcAft>
                <a:spcPts val="0"/>
              </a:spcAft>
              <a:buSzPts val="1400"/>
              <a:buChar char="◆"/>
              <a:defRPr/>
            </a:lvl9pPr>
          </a:lstStyle>
          <a:p/>
        </p:txBody>
      </p:sp>
      <p:sp>
        <p:nvSpPr>
          <p:cNvPr id="90" name="Google Shape;90;p57"/>
          <p:cNvSpPr/>
          <p:nvPr/>
        </p:nvSpPr>
        <p:spPr>
          <a:xfrm rot="10800000">
            <a:off x="540002" y="4603491"/>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7"/>
          <p:cNvSpPr/>
          <p:nvPr/>
        </p:nvSpPr>
        <p:spPr>
          <a:xfrm rot="10800000">
            <a:off x="307567" y="3007276"/>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7"/>
          <p:cNvSpPr/>
          <p:nvPr/>
        </p:nvSpPr>
        <p:spPr>
          <a:xfrm>
            <a:off x="7004480" y="306620"/>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7"/>
          <p:cNvSpPr/>
          <p:nvPr/>
        </p:nvSpPr>
        <p:spPr>
          <a:xfrm>
            <a:off x="8604002" y="53999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_1">
    <p:spTree>
      <p:nvGrpSpPr>
        <p:cNvPr id="94" name="Shape 94"/>
        <p:cNvGrpSpPr/>
        <p:nvPr/>
      </p:nvGrpSpPr>
      <p:grpSpPr>
        <a:xfrm>
          <a:off x="0" y="0"/>
          <a:ext cx="0" cy="0"/>
          <a:chOff x="0" y="0"/>
          <a:chExt cx="0" cy="0"/>
        </a:xfrm>
      </p:grpSpPr>
      <p:grpSp>
        <p:nvGrpSpPr>
          <p:cNvPr id="95" name="Google Shape;95;p58"/>
          <p:cNvGrpSpPr/>
          <p:nvPr/>
        </p:nvGrpSpPr>
        <p:grpSpPr>
          <a:xfrm>
            <a:off x="74613" y="73026"/>
            <a:ext cx="8959850" cy="5019674"/>
            <a:chOff x="74613" y="73026"/>
            <a:chExt cx="8959850" cy="5019674"/>
          </a:xfrm>
        </p:grpSpPr>
        <p:sp>
          <p:nvSpPr>
            <p:cNvPr id="96" name="Google Shape;96;p58"/>
            <p:cNvSpPr/>
            <p:nvPr/>
          </p:nvSpPr>
          <p:spPr>
            <a:xfrm>
              <a:off x="196850" y="169863"/>
              <a:ext cx="406400" cy="1047750"/>
            </a:xfrm>
            <a:custGeom>
              <a:rect b="b" l="l" r="r" t="t"/>
              <a:pathLst>
                <a:path extrusionOk="0" h="428" w="166">
                  <a:moveTo>
                    <a:pt x="87" y="323"/>
                  </a:moveTo>
                  <a:cubicBezTo>
                    <a:pt x="78" y="334"/>
                    <a:pt x="70" y="344"/>
                    <a:pt x="62" y="356"/>
                  </a:cubicBezTo>
                  <a:cubicBezTo>
                    <a:pt x="47" y="351"/>
                    <a:pt x="45" y="330"/>
                    <a:pt x="61" y="320"/>
                  </a:cubicBezTo>
                  <a:cubicBezTo>
                    <a:pt x="67" y="315"/>
                    <a:pt x="74" y="312"/>
                    <a:pt x="82" y="308"/>
                  </a:cubicBezTo>
                  <a:cubicBezTo>
                    <a:pt x="67" y="273"/>
                    <a:pt x="53" y="238"/>
                    <a:pt x="38" y="203"/>
                  </a:cubicBezTo>
                  <a:cubicBezTo>
                    <a:pt x="34" y="193"/>
                    <a:pt x="31" y="183"/>
                    <a:pt x="27" y="173"/>
                  </a:cubicBezTo>
                  <a:cubicBezTo>
                    <a:pt x="0" y="118"/>
                    <a:pt x="0" y="60"/>
                    <a:pt x="15" y="0"/>
                  </a:cubicBezTo>
                  <a:cubicBezTo>
                    <a:pt x="18" y="4"/>
                    <a:pt x="22" y="8"/>
                    <a:pt x="25" y="12"/>
                  </a:cubicBezTo>
                  <a:cubicBezTo>
                    <a:pt x="68" y="55"/>
                    <a:pt x="90" y="108"/>
                    <a:pt x="98" y="167"/>
                  </a:cubicBezTo>
                  <a:cubicBezTo>
                    <a:pt x="105" y="210"/>
                    <a:pt x="113" y="253"/>
                    <a:pt x="120" y="297"/>
                  </a:cubicBezTo>
                  <a:cubicBezTo>
                    <a:pt x="135" y="299"/>
                    <a:pt x="153" y="288"/>
                    <a:pt x="163" y="306"/>
                  </a:cubicBezTo>
                  <a:cubicBezTo>
                    <a:pt x="166" y="312"/>
                    <a:pt x="165" y="321"/>
                    <a:pt x="166" y="329"/>
                  </a:cubicBezTo>
                  <a:cubicBezTo>
                    <a:pt x="150" y="322"/>
                    <a:pt x="138" y="317"/>
                    <a:pt x="125" y="312"/>
                  </a:cubicBezTo>
                  <a:cubicBezTo>
                    <a:pt x="124" y="314"/>
                    <a:pt x="123" y="316"/>
                    <a:pt x="121" y="317"/>
                  </a:cubicBezTo>
                  <a:cubicBezTo>
                    <a:pt x="128" y="343"/>
                    <a:pt x="130" y="372"/>
                    <a:pt x="154" y="390"/>
                  </a:cubicBezTo>
                  <a:cubicBezTo>
                    <a:pt x="162" y="396"/>
                    <a:pt x="162" y="402"/>
                    <a:pt x="156" y="409"/>
                  </a:cubicBezTo>
                  <a:cubicBezTo>
                    <a:pt x="145" y="423"/>
                    <a:pt x="126" y="428"/>
                    <a:pt x="110" y="421"/>
                  </a:cubicBezTo>
                  <a:cubicBezTo>
                    <a:pt x="106" y="419"/>
                    <a:pt x="101" y="411"/>
                    <a:pt x="102" y="407"/>
                  </a:cubicBezTo>
                  <a:cubicBezTo>
                    <a:pt x="113" y="378"/>
                    <a:pt x="100" y="352"/>
                    <a:pt x="91" y="326"/>
                  </a:cubicBezTo>
                  <a:cubicBezTo>
                    <a:pt x="90" y="325"/>
                    <a:pt x="88" y="324"/>
                    <a:pt x="87" y="323"/>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58"/>
            <p:cNvSpPr/>
            <p:nvPr/>
          </p:nvSpPr>
          <p:spPr>
            <a:xfrm>
              <a:off x="376238" y="2436813"/>
              <a:ext cx="223837" cy="581025"/>
            </a:xfrm>
            <a:custGeom>
              <a:rect b="b" l="l" r="r" t="t"/>
              <a:pathLst>
                <a:path extrusionOk="0" h="237" w="92">
                  <a:moveTo>
                    <a:pt x="48" y="179"/>
                  </a:moveTo>
                  <a:cubicBezTo>
                    <a:pt x="44" y="185"/>
                    <a:pt x="39" y="191"/>
                    <a:pt x="34" y="197"/>
                  </a:cubicBezTo>
                  <a:cubicBezTo>
                    <a:pt x="26" y="194"/>
                    <a:pt x="25" y="183"/>
                    <a:pt x="34" y="177"/>
                  </a:cubicBezTo>
                  <a:cubicBezTo>
                    <a:pt x="37" y="175"/>
                    <a:pt x="41" y="173"/>
                    <a:pt x="45" y="171"/>
                  </a:cubicBezTo>
                  <a:cubicBezTo>
                    <a:pt x="37" y="151"/>
                    <a:pt x="29" y="132"/>
                    <a:pt x="21" y="113"/>
                  </a:cubicBezTo>
                  <a:cubicBezTo>
                    <a:pt x="19" y="107"/>
                    <a:pt x="17" y="101"/>
                    <a:pt x="15" y="96"/>
                  </a:cubicBezTo>
                  <a:cubicBezTo>
                    <a:pt x="0" y="65"/>
                    <a:pt x="0" y="33"/>
                    <a:pt x="8" y="0"/>
                  </a:cubicBezTo>
                  <a:cubicBezTo>
                    <a:pt x="10" y="2"/>
                    <a:pt x="12" y="4"/>
                    <a:pt x="14" y="6"/>
                  </a:cubicBezTo>
                  <a:cubicBezTo>
                    <a:pt x="38" y="30"/>
                    <a:pt x="50" y="60"/>
                    <a:pt x="55" y="93"/>
                  </a:cubicBezTo>
                  <a:cubicBezTo>
                    <a:pt x="58" y="117"/>
                    <a:pt x="63" y="140"/>
                    <a:pt x="67" y="164"/>
                  </a:cubicBezTo>
                  <a:cubicBezTo>
                    <a:pt x="75" y="166"/>
                    <a:pt x="85" y="159"/>
                    <a:pt x="90" y="170"/>
                  </a:cubicBezTo>
                  <a:cubicBezTo>
                    <a:pt x="92" y="173"/>
                    <a:pt x="92" y="178"/>
                    <a:pt x="92" y="182"/>
                  </a:cubicBezTo>
                  <a:cubicBezTo>
                    <a:pt x="83" y="179"/>
                    <a:pt x="76" y="176"/>
                    <a:pt x="70" y="173"/>
                  </a:cubicBezTo>
                  <a:cubicBezTo>
                    <a:pt x="69" y="174"/>
                    <a:pt x="68" y="175"/>
                    <a:pt x="67" y="176"/>
                  </a:cubicBezTo>
                  <a:cubicBezTo>
                    <a:pt x="71" y="190"/>
                    <a:pt x="72" y="206"/>
                    <a:pt x="86" y="216"/>
                  </a:cubicBezTo>
                  <a:cubicBezTo>
                    <a:pt x="90" y="220"/>
                    <a:pt x="90" y="223"/>
                    <a:pt x="87" y="227"/>
                  </a:cubicBezTo>
                  <a:cubicBezTo>
                    <a:pt x="81" y="234"/>
                    <a:pt x="70" y="237"/>
                    <a:pt x="61" y="233"/>
                  </a:cubicBezTo>
                  <a:cubicBezTo>
                    <a:pt x="59" y="232"/>
                    <a:pt x="56" y="228"/>
                    <a:pt x="57" y="226"/>
                  </a:cubicBezTo>
                  <a:cubicBezTo>
                    <a:pt x="63" y="209"/>
                    <a:pt x="55" y="195"/>
                    <a:pt x="51" y="180"/>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58"/>
            <p:cNvSpPr/>
            <p:nvPr/>
          </p:nvSpPr>
          <p:spPr>
            <a:xfrm>
              <a:off x="8607425" y="2147888"/>
              <a:ext cx="225425" cy="582612"/>
            </a:xfrm>
            <a:custGeom>
              <a:rect b="b" l="l" r="r" t="t"/>
              <a:pathLst>
                <a:path extrusionOk="0" h="238" w="92">
                  <a:moveTo>
                    <a:pt x="48" y="179"/>
                  </a:moveTo>
                  <a:cubicBezTo>
                    <a:pt x="44" y="185"/>
                    <a:pt x="39" y="191"/>
                    <a:pt x="34" y="197"/>
                  </a:cubicBezTo>
                  <a:cubicBezTo>
                    <a:pt x="26" y="195"/>
                    <a:pt x="25" y="183"/>
                    <a:pt x="34" y="178"/>
                  </a:cubicBezTo>
                  <a:cubicBezTo>
                    <a:pt x="37" y="175"/>
                    <a:pt x="41" y="173"/>
                    <a:pt x="45" y="171"/>
                  </a:cubicBezTo>
                  <a:cubicBezTo>
                    <a:pt x="37" y="152"/>
                    <a:pt x="29" y="132"/>
                    <a:pt x="21" y="113"/>
                  </a:cubicBezTo>
                  <a:cubicBezTo>
                    <a:pt x="19" y="107"/>
                    <a:pt x="17" y="102"/>
                    <a:pt x="15" y="96"/>
                  </a:cubicBezTo>
                  <a:cubicBezTo>
                    <a:pt x="0" y="65"/>
                    <a:pt x="0" y="34"/>
                    <a:pt x="8" y="0"/>
                  </a:cubicBezTo>
                  <a:cubicBezTo>
                    <a:pt x="10" y="3"/>
                    <a:pt x="12" y="5"/>
                    <a:pt x="14" y="7"/>
                  </a:cubicBezTo>
                  <a:cubicBezTo>
                    <a:pt x="38" y="31"/>
                    <a:pt x="50" y="60"/>
                    <a:pt x="55" y="93"/>
                  </a:cubicBezTo>
                  <a:cubicBezTo>
                    <a:pt x="58" y="117"/>
                    <a:pt x="63" y="141"/>
                    <a:pt x="67" y="165"/>
                  </a:cubicBezTo>
                  <a:cubicBezTo>
                    <a:pt x="75" y="166"/>
                    <a:pt x="85" y="160"/>
                    <a:pt x="90" y="170"/>
                  </a:cubicBezTo>
                  <a:cubicBezTo>
                    <a:pt x="92" y="174"/>
                    <a:pt x="92" y="178"/>
                    <a:pt x="92" y="183"/>
                  </a:cubicBezTo>
                  <a:cubicBezTo>
                    <a:pt x="83" y="179"/>
                    <a:pt x="76" y="176"/>
                    <a:pt x="70" y="173"/>
                  </a:cubicBezTo>
                  <a:cubicBezTo>
                    <a:pt x="69" y="174"/>
                    <a:pt x="68" y="175"/>
                    <a:pt x="67" y="176"/>
                  </a:cubicBezTo>
                  <a:cubicBezTo>
                    <a:pt x="71" y="191"/>
                    <a:pt x="72" y="206"/>
                    <a:pt x="86" y="217"/>
                  </a:cubicBezTo>
                  <a:cubicBezTo>
                    <a:pt x="90" y="220"/>
                    <a:pt x="90" y="223"/>
                    <a:pt x="87" y="227"/>
                  </a:cubicBezTo>
                  <a:cubicBezTo>
                    <a:pt x="81" y="235"/>
                    <a:pt x="70" y="238"/>
                    <a:pt x="61" y="234"/>
                  </a:cubicBezTo>
                  <a:cubicBezTo>
                    <a:pt x="59" y="233"/>
                    <a:pt x="56" y="228"/>
                    <a:pt x="57" y="226"/>
                  </a:cubicBezTo>
                  <a:cubicBezTo>
                    <a:pt x="63" y="210"/>
                    <a:pt x="55" y="195"/>
                    <a:pt x="51" y="181"/>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58"/>
            <p:cNvSpPr/>
            <p:nvPr/>
          </p:nvSpPr>
          <p:spPr>
            <a:xfrm>
              <a:off x="7008813" y="3313113"/>
              <a:ext cx="223837" cy="581025"/>
            </a:xfrm>
            <a:custGeom>
              <a:rect b="b" l="l" r="r" t="t"/>
              <a:pathLst>
                <a:path extrusionOk="0" h="237" w="92">
                  <a:moveTo>
                    <a:pt x="48" y="179"/>
                  </a:moveTo>
                  <a:cubicBezTo>
                    <a:pt x="43" y="185"/>
                    <a:pt x="39" y="191"/>
                    <a:pt x="34" y="197"/>
                  </a:cubicBezTo>
                  <a:cubicBezTo>
                    <a:pt x="26" y="194"/>
                    <a:pt x="25" y="183"/>
                    <a:pt x="34" y="177"/>
                  </a:cubicBezTo>
                  <a:cubicBezTo>
                    <a:pt x="37" y="175"/>
                    <a:pt x="41" y="173"/>
                    <a:pt x="45" y="170"/>
                  </a:cubicBezTo>
                  <a:cubicBezTo>
                    <a:pt x="37" y="151"/>
                    <a:pt x="29" y="132"/>
                    <a:pt x="21" y="112"/>
                  </a:cubicBezTo>
                  <a:cubicBezTo>
                    <a:pt x="19" y="107"/>
                    <a:pt x="17" y="101"/>
                    <a:pt x="15" y="96"/>
                  </a:cubicBezTo>
                  <a:cubicBezTo>
                    <a:pt x="0" y="65"/>
                    <a:pt x="0" y="33"/>
                    <a:pt x="8" y="0"/>
                  </a:cubicBezTo>
                  <a:cubicBezTo>
                    <a:pt x="10" y="2"/>
                    <a:pt x="12" y="4"/>
                    <a:pt x="14" y="6"/>
                  </a:cubicBezTo>
                  <a:cubicBezTo>
                    <a:pt x="37" y="30"/>
                    <a:pt x="50" y="59"/>
                    <a:pt x="55" y="92"/>
                  </a:cubicBezTo>
                  <a:cubicBezTo>
                    <a:pt x="58" y="116"/>
                    <a:pt x="63" y="140"/>
                    <a:pt x="67" y="164"/>
                  </a:cubicBezTo>
                  <a:cubicBezTo>
                    <a:pt x="75" y="165"/>
                    <a:pt x="85" y="159"/>
                    <a:pt x="90" y="169"/>
                  </a:cubicBezTo>
                  <a:cubicBezTo>
                    <a:pt x="92" y="173"/>
                    <a:pt x="91" y="178"/>
                    <a:pt x="92" y="182"/>
                  </a:cubicBezTo>
                  <a:cubicBezTo>
                    <a:pt x="83" y="178"/>
                    <a:pt x="76" y="176"/>
                    <a:pt x="69" y="173"/>
                  </a:cubicBezTo>
                  <a:cubicBezTo>
                    <a:pt x="69" y="174"/>
                    <a:pt x="68" y="175"/>
                    <a:pt x="67" y="175"/>
                  </a:cubicBezTo>
                  <a:cubicBezTo>
                    <a:pt x="71" y="190"/>
                    <a:pt x="72" y="206"/>
                    <a:pt x="86" y="216"/>
                  </a:cubicBezTo>
                  <a:cubicBezTo>
                    <a:pt x="90" y="219"/>
                    <a:pt x="90" y="223"/>
                    <a:pt x="87" y="226"/>
                  </a:cubicBezTo>
                  <a:cubicBezTo>
                    <a:pt x="80"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58"/>
            <p:cNvSpPr/>
            <p:nvPr/>
          </p:nvSpPr>
          <p:spPr>
            <a:xfrm>
              <a:off x="5254625" y="2725738"/>
              <a:ext cx="223837" cy="581025"/>
            </a:xfrm>
            <a:custGeom>
              <a:rect b="b" l="l" r="r" t="t"/>
              <a:pathLst>
                <a:path extrusionOk="0" h="237" w="92">
                  <a:moveTo>
                    <a:pt x="48" y="179"/>
                  </a:moveTo>
                  <a:cubicBezTo>
                    <a:pt x="44" y="185"/>
                    <a:pt x="39" y="191"/>
                    <a:pt x="34" y="197"/>
                  </a:cubicBezTo>
                  <a:cubicBezTo>
                    <a:pt x="26" y="194"/>
                    <a:pt x="25" y="183"/>
                    <a:pt x="34" y="177"/>
                  </a:cubicBezTo>
                  <a:cubicBezTo>
                    <a:pt x="38" y="174"/>
                    <a:pt x="41" y="173"/>
                    <a:pt x="46" y="170"/>
                  </a:cubicBezTo>
                  <a:cubicBezTo>
                    <a:pt x="37" y="151"/>
                    <a:pt x="29" y="131"/>
                    <a:pt x="21" y="112"/>
                  </a:cubicBezTo>
                  <a:cubicBezTo>
                    <a:pt x="19" y="107"/>
                    <a:pt x="17" y="101"/>
                    <a:pt x="15" y="95"/>
                  </a:cubicBezTo>
                  <a:cubicBezTo>
                    <a:pt x="0" y="65"/>
                    <a:pt x="0" y="33"/>
                    <a:pt x="8" y="0"/>
                  </a:cubicBezTo>
                  <a:cubicBezTo>
                    <a:pt x="10" y="2"/>
                    <a:pt x="12" y="4"/>
                    <a:pt x="14" y="6"/>
                  </a:cubicBezTo>
                  <a:cubicBezTo>
                    <a:pt x="38" y="30"/>
                    <a:pt x="50" y="59"/>
                    <a:pt x="55" y="92"/>
                  </a:cubicBezTo>
                  <a:cubicBezTo>
                    <a:pt x="58" y="116"/>
                    <a:pt x="63" y="140"/>
                    <a:pt x="67" y="164"/>
                  </a:cubicBezTo>
                  <a:cubicBezTo>
                    <a:pt x="75" y="165"/>
                    <a:pt x="85" y="159"/>
                    <a:pt x="90" y="169"/>
                  </a:cubicBezTo>
                  <a:cubicBezTo>
                    <a:pt x="92" y="173"/>
                    <a:pt x="92" y="178"/>
                    <a:pt x="92" y="182"/>
                  </a:cubicBezTo>
                  <a:cubicBezTo>
                    <a:pt x="84" y="178"/>
                    <a:pt x="77" y="175"/>
                    <a:pt x="70" y="173"/>
                  </a:cubicBezTo>
                  <a:cubicBezTo>
                    <a:pt x="69" y="174"/>
                    <a:pt x="68" y="174"/>
                    <a:pt x="67" y="175"/>
                  </a:cubicBezTo>
                  <a:cubicBezTo>
                    <a:pt x="71" y="190"/>
                    <a:pt x="72" y="206"/>
                    <a:pt x="86" y="216"/>
                  </a:cubicBezTo>
                  <a:cubicBezTo>
                    <a:pt x="90" y="219"/>
                    <a:pt x="90" y="222"/>
                    <a:pt x="87" y="226"/>
                  </a:cubicBezTo>
                  <a:cubicBezTo>
                    <a:pt x="81"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58"/>
            <p:cNvSpPr/>
            <p:nvPr/>
          </p:nvSpPr>
          <p:spPr>
            <a:xfrm>
              <a:off x="8740775" y="73026"/>
              <a:ext cx="223837" cy="582612"/>
            </a:xfrm>
            <a:custGeom>
              <a:rect b="b" l="l" r="r" t="t"/>
              <a:pathLst>
                <a:path extrusionOk="0" h="238" w="92">
                  <a:moveTo>
                    <a:pt x="48" y="179"/>
                  </a:moveTo>
                  <a:cubicBezTo>
                    <a:pt x="44" y="185"/>
                    <a:pt x="39" y="191"/>
                    <a:pt x="34" y="197"/>
                  </a:cubicBezTo>
                  <a:cubicBezTo>
                    <a:pt x="26" y="195"/>
                    <a:pt x="25" y="183"/>
                    <a:pt x="34" y="177"/>
                  </a:cubicBezTo>
                  <a:cubicBezTo>
                    <a:pt x="37" y="175"/>
                    <a:pt x="41" y="173"/>
                    <a:pt x="45" y="171"/>
                  </a:cubicBezTo>
                  <a:cubicBezTo>
                    <a:pt x="37" y="151"/>
                    <a:pt x="29" y="132"/>
                    <a:pt x="21" y="113"/>
                  </a:cubicBezTo>
                  <a:cubicBezTo>
                    <a:pt x="19" y="107"/>
                    <a:pt x="17" y="101"/>
                    <a:pt x="15" y="96"/>
                  </a:cubicBezTo>
                  <a:cubicBezTo>
                    <a:pt x="0" y="65"/>
                    <a:pt x="0" y="34"/>
                    <a:pt x="8" y="0"/>
                  </a:cubicBezTo>
                  <a:cubicBezTo>
                    <a:pt x="10" y="2"/>
                    <a:pt x="12" y="5"/>
                    <a:pt x="14" y="7"/>
                  </a:cubicBezTo>
                  <a:cubicBezTo>
                    <a:pt x="38" y="31"/>
                    <a:pt x="50" y="60"/>
                    <a:pt x="55" y="93"/>
                  </a:cubicBezTo>
                  <a:cubicBezTo>
                    <a:pt x="58" y="117"/>
                    <a:pt x="63" y="141"/>
                    <a:pt x="67" y="165"/>
                  </a:cubicBezTo>
                  <a:cubicBezTo>
                    <a:pt x="75" y="166"/>
                    <a:pt x="85" y="160"/>
                    <a:pt x="90" y="170"/>
                  </a:cubicBezTo>
                  <a:cubicBezTo>
                    <a:pt x="92" y="173"/>
                    <a:pt x="92" y="178"/>
                    <a:pt x="92" y="182"/>
                  </a:cubicBezTo>
                  <a:cubicBezTo>
                    <a:pt x="83" y="179"/>
                    <a:pt x="76" y="176"/>
                    <a:pt x="70" y="173"/>
                  </a:cubicBezTo>
                  <a:cubicBezTo>
                    <a:pt x="69" y="174"/>
                    <a:pt x="68" y="175"/>
                    <a:pt x="67" y="176"/>
                  </a:cubicBezTo>
                  <a:cubicBezTo>
                    <a:pt x="71" y="191"/>
                    <a:pt x="72" y="206"/>
                    <a:pt x="86" y="217"/>
                  </a:cubicBezTo>
                  <a:cubicBezTo>
                    <a:pt x="90" y="220"/>
                    <a:pt x="90" y="223"/>
                    <a:pt x="87" y="227"/>
                  </a:cubicBezTo>
                  <a:cubicBezTo>
                    <a:pt x="81" y="234"/>
                    <a:pt x="70" y="238"/>
                    <a:pt x="61" y="234"/>
                  </a:cubicBezTo>
                  <a:cubicBezTo>
                    <a:pt x="59" y="233"/>
                    <a:pt x="56" y="228"/>
                    <a:pt x="57" y="226"/>
                  </a:cubicBezTo>
                  <a:cubicBezTo>
                    <a:pt x="63" y="210"/>
                    <a:pt x="55" y="195"/>
                    <a:pt x="51" y="181"/>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58"/>
            <p:cNvSpPr/>
            <p:nvPr/>
          </p:nvSpPr>
          <p:spPr>
            <a:xfrm>
              <a:off x="6869113" y="361950"/>
              <a:ext cx="225425" cy="579437"/>
            </a:xfrm>
            <a:custGeom>
              <a:rect b="b" l="l" r="r" t="t"/>
              <a:pathLst>
                <a:path extrusionOk="0" h="237" w="92">
                  <a:moveTo>
                    <a:pt x="48" y="179"/>
                  </a:moveTo>
                  <a:cubicBezTo>
                    <a:pt x="43" y="185"/>
                    <a:pt x="39" y="191"/>
                    <a:pt x="34" y="197"/>
                  </a:cubicBezTo>
                  <a:cubicBezTo>
                    <a:pt x="26" y="194"/>
                    <a:pt x="25" y="183"/>
                    <a:pt x="34" y="177"/>
                  </a:cubicBezTo>
                  <a:cubicBezTo>
                    <a:pt x="37" y="175"/>
                    <a:pt x="41" y="173"/>
                    <a:pt x="45" y="171"/>
                  </a:cubicBezTo>
                  <a:cubicBezTo>
                    <a:pt x="37" y="151"/>
                    <a:pt x="29" y="132"/>
                    <a:pt x="21" y="112"/>
                  </a:cubicBezTo>
                  <a:cubicBezTo>
                    <a:pt x="19" y="107"/>
                    <a:pt x="17" y="101"/>
                    <a:pt x="15" y="96"/>
                  </a:cubicBezTo>
                  <a:cubicBezTo>
                    <a:pt x="0" y="65"/>
                    <a:pt x="0" y="33"/>
                    <a:pt x="8" y="0"/>
                  </a:cubicBezTo>
                  <a:cubicBezTo>
                    <a:pt x="10" y="2"/>
                    <a:pt x="12" y="4"/>
                    <a:pt x="14" y="6"/>
                  </a:cubicBezTo>
                  <a:cubicBezTo>
                    <a:pt x="38" y="30"/>
                    <a:pt x="50" y="59"/>
                    <a:pt x="55" y="93"/>
                  </a:cubicBezTo>
                  <a:cubicBezTo>
                    <a:pt x="58" y="116"/>
                    <a:pt x="63" y="140"/>
                    <a:pt x="67" y="164"/>
                  </a:cubicBezTo>
                  <a:cubicBezTo>
                    <a:pt x="75" y="166"/>
                    <a:pt x="85" y="159"/>
                    <a:pt x="90" y="170"/>
                  </a:cubicBezTo>
                  <a:cubicBezTo>
                    <a:pt x="92" y="173"/>
                    <a:pt x="91" y="178"/>
                    <a:pt x="92" y="182"/>
                  </a:cubicBezTo>
                  <a:cubicBezTo>
                    <a:pt x="83" y="179"/>
                    <a:pt x="76" y="176"/>
                    <a:pt x="69" y="173"/>
                  </a:cubicBezTo>
                  <a:cubicBezTo>
                    <a:pt x="69" y="174"/>
                    <a:pt x="68" y="175"/>
                    <a:pt x="67" y="176"/>
                  </a:cubicBezTo>
                  <a:cubicBezTo>
                    <a:pt x="71" y="190"/>
                    <a:pt x="72" y="206"/>
                    <a:pt x="86" y="216"/>
                  </a:cubicBezTo>
                  <a:cubicBezTo>
                    <a:pt x="90" y="220"/>
                    <a:pt x="90" y="223"/>
                    <a:pt x="87" y="227"/>
                  </a:cubicBezTo>
                  <a:cubicBezTo>
                    <a:pt x="81" y="234"/>
                    <a:pt x="70" y="237"/>
                    <a:pt x="61" y="233"/>
                  </a:cubicBezTo>
                  <a:cubicBezTo>
                    <a:pt x="59" y="232"/>
                    <a:pt x="56" y="228"/>
                    <a:pt x="57" y="226"/>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58"/>
            <p:cNvSpPr/>
            <p:nvPr/>
          </p:nvSpPr>
          <p:spPr>
            <a:xfrm>
              <a:off x="6389688" y="1944688"/>
              <a:ext cx="223837" cy="582612"/>
            </a:xfrm>
            <a:custGeom>
              <a:rect b="b" l="l" r="r" t="t"/>
              <a:pathLst>
                <a:path extrusionOk="0" h="238" w="92">
                  <a:moveTo>
                    <a:pt x="48" y="180"/>
                  </a:moveTo>
                  <a:cubicBezTo>
                    <a:pt x="43" y="185"/>
                    <a:pt x="39" y="191"/>
                    <a:pt x="34" y="198"/>
                  </a:cubicBezTo>
                  <a:cubicBezTo>
                    <a:pt x="25" y="195"/>
                    <a:pt x="24" y="184"/>
                    <a:pt x="33" y="178"/>
                  </a:cubicBezTo>
                  <a:cubicBezTo>
                    <a:pt x="37" y="175"/>
                    <a:pt x="41" y="173"/>
                    <a:pt x="45" y="171"/>
                  </a:cubicBezTo>
                  <a:cubicBezTo>
                    <a:pt x="37" y="152"/>
                    <a:pt x="29" y="132"/>
                    <a:pt x="21" y="113"/>
                  </a:cubicBezTo>
                  <a:cubicBezTo>
                    <a:pt x="18" y="107"/>
                    <a:pt x="17" y="102"/>
                    <a:pt x="14" y="96"/>
                  </a:cubicBezTo>
                  <a:cubicBezTo>
                    <a:pt x="0" y="65"/>
                    <a:pt x="0" y="34"/>
                    <a:pt x="8" y="0"/>
                  </a:cubicBezTo>
                  <a:cubicBezTo>
                    <a:pt x="10" y="3"/>
                    <a:pt x="12" y="5"/>
                    <a:pt x="14" y="7"/>
                  </a:cubicBezTo>
                  <a:cubicBezTo>
                    <a:pt x="37" y="31"/>
                    <a:pt x="49" y="60"/>
                    <a:pt x="54" y="93"/>
                  </a:cubicBezTo>
                  <a:cubicBezTo>
                    <a:pt x="58" y="117"/>
                    <a:pt x="62" y="141"/>
                    <a:pt x="66" y="165"/>
                  </a:cubicBezTo>
                  <a:cubicBezTo>
                    <a:pt x="74" y="166"/>
                    <a:pt x="84" y="160"/>
                    <a:pt x="90" y="170"/>
                  </a:cubicBezTo>
                  <a:cubicBezTo>
                    <a:pt x="92" y="174"/>
                    <a:pt x="91" y="178"/>
                    <a:pt x="92" y="183"/>
                  </a:cubicBezTo>
                  <a:cubicBezTo>
                    <a:pt x="83" y="179"/>
                    <a:pt x="76" y="176"/>
                    <a:pt x="69" y="173"/>
                  </a:cubicBezTo>
                  <a:cubicBezTo>
                    <a:pt x="68" y="174"/>
                    <a:pt x="68" y="175"/>
                    <a:pt x="67" y="176"/>
                  </a:cubicBezTo>
                  <a:cubicBezTo>
                    <a:pt x="71" y="191"/>
                    <a:pt x="72" y="206"/>
                    <a:pt x="85" y="217"/>
                  </a:cubicBezTo>
                  <a:cubicBezTo>
                    <a:pt x="89" y="220"/>
                    <a:pt x="89" y="223"/>
                    <a:pt x="86" y="227"/>
                  </a:cubicBezTo>
                  <a:cubicBezTo>
                    <a:pt x="80" y="235"/>
                    <a:pt x="69" y="238"/>
                    <a:pt x="61" y="234"/>
                  </a:cubicBezTo>
                  <a:cubicBezTo>
                    <a:pt x="58" y="233"/>
                    <a:pt x="56" y="228"/>
                    <a:pt x="56" y="226"/>
                  </a:cubicBezTo>
                  <a:cubicBezTo>
                    <a:pt x="62" y="210"/>
                    <a:pt x="55" y="196"/>
                    <a:pt x="50" y="181"/>
                  </a:cubicBezTo>
                  <a:cubicBezTo>
                    <a:pt x="49" y="180"/>
                    <a:pt x="48" y="180"/>
                    <a:pt x="48" y="180"/>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58"/>
            <p:cNvSpPr/>
            <p:nvPr/>
          </p:nvSpPr>
          <p:spPr>
            <a:xfrm>
              <a:off x="7778750" y="4703763"/>
              <a:ext cx="85725" cy="217487"/>
            </a:xfrm>
            <a:custGeom>
              <a:rect b="b" l="l" r="r" t="t"/>
              <a:pathLst>
                <a:path extrusionOk="0" h="89" w="35">
                  <a:moveTo>
                    <a:pt x="18" y="67"/>
                  </a:moveTo>
                  <a:cubicBezTo>
                    <a:pt x="16" y="70"/>
                    <a:pt x="15" y="72"/>
                    <a:pt x="13" y="74"/>
                  </a:cubicBezTo>
                  <a:cubicBezTo>
                    <a:pt x="10" y="73"/>
                    <a:pt x="9" y="69"/>
                    <a:pt x="13" y="67"/>
                  </a:cubicBezTo>
                  <a:cubicBezTo>
                    <a:pt x="14" y="66"/>
                    <a:pt x="15" y="65"/>
                    <a:pt x="17" y="64"/>
                  </a:cubicBezTo>
                  <a:cubicBezTo>
                    <a:pt x="14" y="57"/>
                    <a:pt x="11" y="50"/>
                    <a:pt x="8" y="42"/>
                  </a:cubicBezTo>
                  <a:cubicBezTo>
                    <a:pt x="7" y="40"/>
                    <a:pt x="6" y="38"/>
                    <a:pt x="5" y="36"/>
                  </a:cubicBezTo>
                  <a:cubicBezTo>
                    <a:pt x="0" y="24"/>
                    <a:pt x="0" y="13"/>
                    <a:pt x="3" y="0"/>
                  </a:cubicBezTo>
                  <a:cubicBezTo>
                    <a:pt x="4" y="1"/>
                    <a:pt x="4" y="2"/>
                    <a:pt x="5" y="2"/>
                  </a:cubicBezTo>
                  <a:cubicBezTo>
                    <a:pt x="14" y="11"/>
                    <a:pt x="19" y="22"/>
                    <a:pt x="20" y="35"/>
                  </a:cubicBezTo>
                  <a:cubicBezTo>
                    <a:pt x="22" y="44"/>
                    <a:pt x="23" y="53"/>
                    <a:pt x="25" y="62"/>
                  </a:cubicBezTo>
                  <a:cubicBezTo>
                    <a:pt x="28" y="62"/>
                    <a:pt x="32" y="60"/>
                    <a:pt x="34" y="64"/>
                  </a:cubicBezTo>
                  <a:cubicBezTo>
                    <a:pt x="35" y="65"/>
                    <a:pt x="34" y="67"/>
                    <a:pt x="34" y="69"/>
                  </a:cubicBezTo>
                  <a:cubicBezTo>
                    <a:pt x="31" y="67"/>
                    <a:pt x="29" y="66"/>
                    <a:pt x="26" y="65"/>
                  </a:cubicBezTo>
                  <a:cubicBezTo>
                    <a:pt x="26" y="65"/>
                    <a:pt x="25" y="66"/>
                    <a:pt x="25" y="66"/>
                  </a:cubicBezTo>
                  <a:cubicBezTo>
                    <a:pt x="27" y="72"/>
                    <a:pt x="27" y="78"/>
                    <a:pt x="32" y="81"/>
                  </a:cubicBezTo>
                  <a:cubicBezTo>
                    <a:pt x="34" y="83"/>
                    <a:pt x="34" y="84"/>
                    <a:pt x="32" y="85"/>
                  </a:cubicBezTo>
                  <a:cubicBezTo>
                    <a:pt x="30" y="88"/>
                    <a:pt x="26" y="89"/>
                    <a:pt x="23" y="88"/>
                  </a:cubicBezTo>
                  <a:cubicBezTo>
                    <a:pt x="22" y="87"/>
                    <a:pt x="21" y="86"/>
                    <a:pt x="21" y="85"/>
                  </a:cubicBezTo>
                  <a:cubicBezTo>
                    <a:pt x="24" y="79"/>
                    <a:pt x="21" y="73"/>
                    <a:pt x="19" y="68"/>
                  </a:cubicBezTo>
                  <a:cubicBezTo>
                    <a:pt x="19" y="68"/>
                    <a:pt x="18" y="68"/>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58"/>
            <p:cNvSpPr/>
            <p:nvPr/>
          </p:nvSpPr>
          <p:spPr>
            <a:xfrm>
              <a:off x="1733550" y="666750"/>
              <a:ext cx="547687" cy="1412875"/>
            </a:xfrm>
            <a:custGeom>
              <a:rect b="b" l="l" r="r" t="t"/>
              <a:pathLst>
                <a:path extrusionOk="0" h="577" w="224">
                  <a:moveTo>
                    <a:pt x="116" y="435"/>
                  </a:moveTo>
                  <a:cubicBezTo>
                    <a:pt x="105" y="449"/>
                    <a:pt x="94" y="464"/>
                    <a:pt x="83" y="479"/>
                  </a:cubicBezTo>
                  <a:cubicBezTo>
                    <a:pt x="63" y="472"/>
                    <a:pt x="60" y="445"/>
                    <a:pt x="82" y="430"/>
                  </a:cubicBezTo>
                  <a:cubicBezTo>
                    <a:pt x="90" y="424"/>
                    <a:pt x="100" y="420"/>
                    <a:pt x="110" y="415"/>
                  </a:cubicBezTo>
                  <a:cubicBezTo>
                    <a:pt x="90" y="367"/>
                    <a:pt x="71" y="320"/>
                    <a:pt x="51" y="273"/>
                  </a:cubicBezTo>
                  <a:cubicBezTo>
                    <a:pt x="46" y="260"/>
                    <a:pt x="42" y="246"/>
                    <a:pt x="35" y="233"/>
                  </a:cubicBezTo>
                  <a:cubicBezTo>
                    <a:pt x="0" y="158"/>
                    <a:pt x="0" y="81"/>
                    <a:pt x="19" y="0"/>
                  </a:cubicBezTo>
                  <a:cubicBezTo>
                    <a:pt x="25" y="5"/>
                    <a:pt x="29" y="10"/>
                    <a:pt x="34" y="15"/>
                  </a:cubicBezTo>
                  <a:cubicBezTo>
                    <a:pt x="91" y="74"/>
                    <a:pt x="121" y="145"/>
                    <a:pt x="132" y="225"/>
                  </a:cubicBezTo>
                  <a:cubicBezTo>
                    <a:pt x="141" y="283"/>
                    <a:pt x="152" y="341"/>
                    <a:pt x="162" y="399"/>
                  </a:cubicBezTo>
                  <a:cubicBezTo>
                    <a:pt x="182" y="402"/>
                    <a:pt x="206" y="387"/>
                    <a:pt x="219" y="412"/>
                  </a:cubicBezTo>
                  <a:cubicBezTo>
                    <a:pt x="224" y="420"/>
                    <a:pt x="222" y="432"/>
                    <a:pt x="223" y="442"/>
                  </a:cubicBezTo>
                  <a:cubicBezTo>
                    <a:pt x="202" y="434"/>
                    <a:pt x="185" y="427"/>
                    <a:pt x="168" y="420"/>
                  </a:cubicBezTo>
                  <a:cubicBezTo>
                    <a:pt x="167" y="422"/>
                    <a:pt x="165" y="425"/>
                    <a:pt x="163" y="427"/>
                  </a:cubicBezTo>
                  <a:cubicBezTo>
                    <a:pt x="172" y="462"/>
                    <a:pt x="175" y="500"/>
                    <a:pt x="208" y="525"/>
                  </a:cubicBezTo>
                  <a:cubicBezTo>
                    <a:pt x="218" y="533"/>
                    <a:pt x="218" y="541"/>
                    <a:pt x="210" y="550"/>
                  </a:cubicBezTo>
                  <a:cubicBezTo>
                    <a:pt x="195" y="569"/>
                    <a:pt x="169" y="577"/>
                    <a:pt x="148" y="567"/>
                  </a:cubicBezTo>
                  <a:cubicBezTo>
                    <a:pt x="143" y="564"/>
                    <a:pt x="136" y="553"/>
                    <a:pt x="138" y="548"/>
                  </a:cubicBezTo>
                  <a:cubicBezTo>
                    <a:pt x="153" y="508"/>
                    <a:pt x="134" y="474"/>
                    <a:pt x="123" y="438"/>
                  </a:cubicBezTo>
                  <a:cubicBezTo>
                    <a:pt x="121" y="437"/>
                    <a:pt x="119" y="436"/>
                    <a:pt x="116" y="435"/>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58"/>
            <p:cNvSpPr/>
            <p:nvPr/>
          </p:nvSpPr>
          <p:spPr>
            <a:xfrm>
              <a:off x="2792413" y="3232150"/>
              <a:ext cx="225425" cy="582612"/>
            </a:xfrm>
            <a:custGeom>
              <a:rect b="b" l="l" r="r" t="t"/>
              <a:pathLst>
                <a:path extrusionOk="0" h="238" w="92">
                  <a:moveTo>
                    <a:pt x="48" y="179"/>
                  </a:moveTo>
                  <a:cubicBezTo>
                    <a:pt x="44" y="185"/>
                    <a:pt x="39" y="191"/>
                    <a:pt x="34" y="197"/>
                  </a:cubicBezTo>
                  <a:cubicBezTo>
                    <a:pt x="26" y="194"/>
                    <a:pt x="25" y="183"/>
                    <a:pt x="34" y="177"/>
                  </a:cubicBezTo>
                  <a:cubicBezTo>
                    <a:pt x="37" y="175"/>
                    <a:pt x="41" y="173"/>
                    <a:pt x="45" y="171"/>
                  </a:cubicBezTo>
                  <a:cubicBezTo>
                    <a:pt x="37" y="151"/>
                    <a:pt x="29" y="132"/>
                    <a:pt x="21" y="113"/>
                  </a:cubicBezTo>
                  <a:cubicBezTo>
                    <a:pt x="19" y="107"/>
                    <a:pt x="17" y="101"/>
                    <a:pt x="15" y="96"/>
                  </a:cubicBezTo>
                  <a:cubicBezTo>
                    <a:pt x="0" y="65"/>
                    <a:pt x="0" y="33"/>
                    <a:pt x="8" y="0"/>
                  </a:cubicBezTo>
                  <a:cubicBezTo>
                    <a:pt x="10" y="2"/>
                    <a:pt x="12" y="4"/>
                    <a:pt x="14" y="6"/>
                  </a:cubicBezTo>
                  <a:cubicBezTo>
                    <a:pt x="38" y="31"/>
                    <a:pt x="50" y="60"/>
                    <a:pt x="55" y="93"/>
                  </a:cubicBezTo>
                  <a:cubicBezTo>
                    <a:pt x="58" y="117"/>
                    <a:pt x="63" y="140"/>
                    <a:pt x="67" y="165"/>
                  </a:cubicBezTo>
                  <a:cubicBezTo>
                    <a:pt x="75" y="166"/>
                    <a:pt x="85" y="160"/>
                    <a:pt x="90" y="170"/>
                  </a:cubicBezTo>
                  <a:cubicBezTo>
                    <a:pt x="92" y="173"/>
                    <a:pt x="92" y="178"/>
                    <a:pt x="92" y="182"/>
                  </a:cubicBezTo>
                  <a:cubicBezTo>
                    <a:pt x="83" y="179"/>
                    <a:pt x="77" y="176"/>
                    <a:pt x="70" y="173"/>
                  </a:cubicBezTo>
                  <a:cubicBezTo>
                    <a:pt x="69" y="174"/>
                    <a:pt x="68" y="175"/>
                    <a:pt x="67" y="176"/>
                  </a:cubicBezTo>
                  <a:cubicBezTo>
                    <a:pt x="71" y="190"/>
                    <a:pt x="72" y="206"/>
                    <a:pt x="86" y="216"/>
                  </a:cubicBezTo>
                  <a:cubicBezTo>
                    <a:pt x="90" y="220"/>
                    <a:pt x="90" y="223"/>
                    <a:pt x="87" y="227"/>
                  </a:cubicBezTo>
                  <a:cubicBezTo>
                    <a:pt x="81" y="234"/>
                    <a:pt x="70" y="238"/>
                    <a:pt x="61" y="234"/>
                  </a:cubicBezTo>
                  <a:cubicBezTo>
                    <a:pt x="59" y="233"/>
                    <a:pt x="56" y="228"/>
                    <a:pt x="57" y="226"/>
                  </a:cubicBezTo>
                  <a:cubicBezTo>
                    <a:pt x="63" y="209"/>
                    <a:pt x="55" y="195"/>
                    <a:pt x="51" y="181"/>
                  </a:cubicBezTo>
                  <a:cubicBezTo>
                    <a:pt x="50"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58"/>
            <p:cNvSpPr/>
            <p:nvPr/>
          </p:nvSpPr>
          <p:spPr>
            <a:xfrm>
              <a:off x="2593975" y="4324350"/>
              <a:ext cx="225425" cy="581025"/>
            </a:xfrm>
            <a:custGeom>
              <a:rect b="b" l="l" r="r" t="t"/>
              <a:pathLst>
                <a:path extrusionOk="0" h="237" w="92">
                  <a:moveTo>
                    <a:pt x="48" y="179"/>
                  </a:moveTo>
                  <a:cubicBezTo>
                    <a:pt x="44" y="185"/>
                    <a:pt x="39" y="191"/>
                    <a:pt x="34" y="197"/>
                  </a:cubicBezTo>
                  <a:cubicBezTo>
                    <a:pt x="26" y="194"/>
                    <a:pt x="25" y="183"/>
                    <a:pt x="34" y="177"/>
                  </a:cubicBezTo>
                  <a:cubicBezTo>
                    <a:pt x="38" y="174"/>
                    <a:pt x="42" y="173"/>
                    <a:pt x="46" y="170"/>
                  </a:cubicBezTo>
                  <a:cubicBezTo>
                    <a:pt x="37" y="151"/>
                    <a:pt x="29" y="131"/>
                    <a:pt x="22" y="112"/>
                  </a:cubicBezTo>
                  <a:cubicBezTo>
                    <a:pt x="19" y="107"/>
                    <a:pt x="18" y="101"/>
                    <a:pt x="15" y="95"/>
                  </a:cubicBezTo>
                  <a:cubicBezTo>
                    <a:pt x="0" y="65"/>
                    <a:pt x="0" y="33"/>
                    <a:pt x="8" y="0"/>
                  </a:cubicBezTo>
                  <a:cubicBezTo>
                    <a:pt x="10" y="2"/>
                    <a:pt x="12" y="4"/>
                    <a:pt x="14" y="6"/>
                  </a:cubicBezTo>
                  <a:cubicBezTo>
                    <a:pt x="38" y="30"/>
                    <a:pt x="50" y="59"/>
                    <a:pt x="55" y="92"/>
                  </a:cubicBezTo>
                  <a:cubicBezTo>
                    <a:pt x="58" y="116"/>
                    <a:pt x="63" y="140"/>
                    <a:pt x="67" y="164"/>
                  </a:cubicBezTo>
                  <a:cubicBezTo>
                    <a:pt x="75" y="165"/>
                    <a:pt x="85" y="159"/>
                    <a:pt x="91" y="169"/>
                  </a:cubicBezTo>
                  <a:cubicBezTo>
                    <a:pt x="92" y="173"/>
                    <a:pt x="92" y="178"/>
                    <a:pt x="92" y="182"/>
                  </a:cubicBezTo>
                  <a:cubicBezTo>
                    <a:pt x="84" y="178"/>
                    <a:pt x="77" y="176"/>
                    <a:pt x="70" y="173"/>
                  </a:cubicBezTo>
                  <a:cubicBezTo>
                    <a:pt x="69" y="174"/>
                    <a:pt x="68" y="175"/>
                    <a:pt x="68" y="175"/>
                  </a:cubicBezTo>
                  <a:cubicBezTo>
                    <a:pt x="71" y="190"/>
                    <a:pt x="72" y="206"/>
                    <a:pt x="86" y="216"/>
                  </a:cubicBezTo>
                  <a:cubicBezTo>
                    <a:pt x="90" y="219"/>
                    <a:pt x="90" y="222"/>
                    <a:pt x="87" y="226"/>
                  </a:cubicBezTo>
                  <a:cubicBezTo>
                    <a:pt x="81" y="234"/>
                    <a:pt x="70" y="237"/>
                    <a:pt x="61" y="233"/>
                  </a:cubicBezTo>
                  <a:cubicBezTo>
                    <a:pt x="59" y="232"/>
                    <a:pt x="56" y="227"/>
                    <a:pt x="57" y="225"/>
                  </a:cubicBezTo>
                  <a:cubicBezTo>
                    <a:pt x="63" y="209"/>
                    <a:pt x="56"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58"/>
            <p:cNvSpPr/>
            <p:nvPr/>
          </p:nvSpPr>
          <p:spPr>
            <a:xfrm>
              <a:off x="8809038" y="3303588"/>
              <a:ext cx="225425" cy="579437"/>
            </a:xfrm>
            <a:custGeom>
              <a:rect b="b" l="l" r="r" t="t"/>
              <a:pathLst>
                <a:path extrusionOk="0" h="237" w="92">
                  <a:moveTo>
                    <a:pt x="48" y="179"/>
                  </a:moveTo>
                  <a:cubicBezTo>
                    <a:pt x="43" y="185"/>
                    <a:pt x="39" y="191"/>
                    <a:pt x="34" y="197"/>
                  </a:cubicBezTo>
                  <a:cubicBezTo>
                    <a:pt x="26" y="194"/>
                    <a:pt x="25" y="183"/>
                    <a:pt x="34" y="177"/>
                  </a:cubicBezTo>
                  <a:cubicBezTo>
                    <a:pt x="37" y="174"/>
                    <a:pt x="41" y="173"/>
                    <a:pt x="45" y="170"/>
                  </a:cubicBezTo>
                  <a:cubicBezTo>
                    <a:pt x="37" y="151"/>
                    <a:pt x="29" y="131"/>
                    <a:pt x="21" y="112"/>
                  </a:cubicBezTo>
                  <a:cubicBezTo>
                    <a:pt x="19" y="107"/>
                    <a:pt x="17" y="101"/>
                    <a:pt x="15" y="95"/>
                  </a:cubicBezTo>
                  <a:cubicBezTo>
                    <a:pt x="0" y="65"/>
                    <a:pt x="0" y="33"/>
                    <a:pt x="8" y="0"/>
                  </a:cubicBezTo>
                  <a:cubicBezTo>
                    <a:pt x="10" y="2"/>
                    <a:pt x="12" y="4"/>
                    <a:pt x="14" y="6"/>
                  </a:cubicBezTo>
                  <a:cubicBezTo>
                    <a:pt x="37" y="30"/>
                    <a:pt x="50" y="59"/>
                    <a:pt x="54" y="92"/>
                  </a:cubicBezTo>
                  <a:cubicBezTo>
                    <a:pt x="58" y="116"/>
                    <a:pt x="62" y="140"/>
                    <a:pt x="67" y="164"/>
                  </a:cubicBezTo>
                  <a:cubicBezTo>
                    <a:pt x="75" y="165"/>
                    <a:pt x="85" y="159"/>
                    <a:pt x="90" y="169"/>
                  </a:cubicBezTo>
                  <a:cubicBezTo>
                    <a:pt x="92" y="173"/>
                    <a:pt x="91" y="178"/>
                    <a:pt x="92" y="182"/>
                  </a:cubicBezTo>
                  <a:cubicBezTo>
                    <a:pt x="83" y="178"/>
                    <a:pt x="76" y="175"/>
                    <a:pt x="69" y="173"/>
                  </a:cubicBezTo>
                  <a:cubicBezTo>
                    <a:pt x="69" y="174"/>
                    <a:pt x="68" y="175"/>
                    <a:pt x="67" y="175"/>
                  </a:cubicBezTo>
                  <a:cubicBezTo>
                    <a:pt x="71" y="190"/>
                    <a:pt x="72" y="206"/>
                    <a:pt x="85" y="216"/>
                  </a:cubicBezTo>
                  <a:cubicBezTo>
                    <a:pt x="90" y="219"/>
                    <a:pt x="90" y="222"/>
                    <a:pt x="87" y="226"/>
                  </a:cubicBezTo>
                  <a:cubicBezTo>
                    <a:pt x="80" y="234"/>
                    <a:pt x="70" y="237"/>
                    <a:pt x="61" y="233"/>
                  </a:cubicBezTo>
                  <a:cubicBezTo>
                    <a:pt x="59" y="232"/>
                    <a:pt x="56" y="227"/>
                    <a:pt x="57" y="225"/>
                  </a:cubicBezTo>
                  <a:cubicBezTo>
                    <a:pt x="63" y="209"/>
                    <a:pt x="55" y="195"/>
                    <a:pt x="51" y="180"/>
                  </a:cubicBezTo>
                  <a:cubicBezTo>
                    <a:pt x="50" y="180"/>
                    <a:pt x="49" y="179"/>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58"/>
            <p:cNvSpPr/>
            <p:nvPr/>
          </p:nvSpPr>
          <p:spPr>
            <a:xfrm>
              <a:off x="3460750" y="160338"/>
              <a:ext cx="225425" cy="582612"/>
            </a:xfrm>
            <a:custGeom>
              <a:rect b="b" l="l" r="r" t="t"/>
              <a:pathLst>
                <a:path extrusionOk="0" h="238" w="92">
                  <a:moveTo>
                    <a:pt x="48" y="179"/>
                  </a:moveTo>
                  <a:cubicBezTo>
                    <a:pt x="43" y="185"/>
                    <a:pt x="39" y="191"/>
                    <a:pt x="34" y="197"/>
                  </a:cubicBezTo>
                  <a:cubicBezTo>
                    <a:pt x="26" y="195"/>
                    <a:pt x="25" y="183"/>
                    <a:pt x="33" y="177"/>
                  </a:cubicBezTo>
                  <a:cubicBezTo>
                    <a:pt x="37" y="175"/>
                    <a:pt x="41" y="173"/>
                    <a:pt x="45" y="171"/>
                  </a:cubicBezTo>
                  <a:cubicBezTo>
                    <a:pt x="37" y="151"/>
                    <a:pt x="29" y="132"/>
                    <a:pt x="21" y="113"/>
                  </a:cubicBezTo>
                  <a:cubicBezTo>
                    <a:pt x="19" y="107"/>
                    <a:pt x="17" y="101"/>
                    <a:pt x="14" y="96"/>
                  </a:cubicBezTo>
                  <a:cubicBezTo>
                    <a:pt x="0" y="65"/>
                    <a:pt x="0" y="34"/>
                    <a:pt x="8" y="0"/>
                  </a:cubicBezTo>
                  <a:cubicBezTo>
                    <a:pt x="10" y="3"/>
                    <a:pt x="12" y="5"/>
                    <a:pt x="14" y="7"/>
                  </a:cubicBezTo>
                  <a:cubicBezTo>
                    <a:pt x="37" y="31"/>
                    <a:pt x="50" y="60"/>
                    <a:pt x="54" y="93"/>
                  </a:cubicBezTo>
                  <a:cubicBezTo>
                    <a:pt x="58" y="117"/>
                    <a:pt x="62" y="141"/>
                    <a:pt x="66" y="165"/>
                  </a:cubicBezTo>
                  <a:cubicBezTo>
                    <a:pt x="74" y="166"/>
                    <a:pt x="85" y="160"/>
                    <a:pt x="90" y="170"/>
                  </a:cubicBezTo>
                  <a:cubicBezTo>
                    <a:pt x="92" y="173"/>
                    <a:pt x="91" y="178"/>
                    <a:pt x="92" y="182"/>
                  </a:cubicBezTo>
                  <a:cubicBezTo>
                    <a:pt x="83" y="179"/>
                    <a:pt x="76" y="176"/>
                    <a:pt x="69" y="173"/>
                  </a:cubicBezTo>
                  <a:cubicBezTo>
                    <a:pt x="68" y="174"/>
                    <a:pt x="68" y="175"/>
                    <a:pt x="67" y="176"/>
                  </a:cubicBezTo>
                  <a:cubicBezTo>
                    <a:pt x="71" y="191"/>
                    <a:pt x="72" y="206"/>
                    <a:pt x="85" y="217"/>
                  </a:cubicBezTo>
                  <a:cubicBezTo>
                    <a:pt x="90" y="220"/>
                    <a:pt x="90" y="223"/>
                    <a:pt x="86" y="227"/>
                  </a:cubicBezTo>
                  <a:cubicBezTo>
                    <a:pt x="80" y="235"/>
                    <a:pt x="69" y="238"/>
                    <a:pt x="61" y="234"/>
                  </a:cubicBezTo>
                  <a:cubicBezTo>
                    <a:pt x="58" y="233"/>
                    <a:pt x="56" y="228"/>
                    <a:pt x="56" y="226"/>
                  </a:cubicBezTo>
                  <a:cubicBezTo>
                    <a:pt x="63" y="210"/>
                    <a:pt x="55" y="195"/>
                    <a:pt x="50" y="181"/>
                  </a:cubicBezTo>
                  <a:cubicBezTo>
                    <a:pt x="49" y="180"/>
                    <a:pt x="49" y="180"/>
                    <a:pt x="48" y="179"/>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58"/>
            <p:cNvSpPr/>
            <p:nvPr/>
          </p:nvSpPr>
          <p:spPr>
            <a:xfrm>
              <a:off x="441325" y="3808413"/>
              <a:ext cx="415925" cy="1074737"/>
            </a:xfrm>
            <a:custGeom>
              <a:rect b="b" l="l" r="r" t="t"/>
              <a:pathLst>
                <a:path extrusionOk="0" h="439" w="170">
                  <a:moveTo>
                    <a:pt x="88" y="331"/>
                  </a:moveTo>
                  <a:cubicBezTo>
                    <a:pt x="80" y="342"/>
                    <a:pt x="72" y="353"/>
                    <a:pt x="63" y="364"/>
                  </a:cubicBezTo>
                  <a:cubicBezTo>
                    <a:pt x="48" y="359"/>
                    <a:pt x="46" y="338"/>
                    <a:pt x="62" y="327"/>
                  </a:cubicBezTo>
                  <a:cubicBezTo>
                    <a:pt x="69" y="323"/>
                    <a:pt x="76" y="320"/>
                    <a:pt x="83" y="316"/>
                  </a:cubicBezTo>
                  <a:cubicBezTo>
                    <a:pt x="68" y="279"/>
                    <a:pt x="54" y="244"/>
                    <a:pt x="39" y="208"/>
                  </a:cubicBezTo>
                  <a:cubicBezTo>
                    <a:pt x="35" y="198"/>
                    <a:pt x="32" y="187"/>
                    <a:pt x="27" y="177"/>
                  </a:cubicBezTo>
                  <a:cubicBezTo>
                    <a:pt x="0" y="120"/>
                    <a:pt x="0" y="62"/>
                    <a:pt x="15" y="0"/>
                  </a:cubicBezTo>
                  <a:cubicBezTo>
                    <a:pt x="19" y="5"/>
                    <a:pt x="22" y="8"/>
                    <a:pt x="26" y="12"/>
                  </a:cubicBezTo>
                  <a:cubicBezTo>
                    <a:pt x="69" y="57"/>
                    <a:pt x="92" y="110"/>
                    <a:pt x="101" y="171"/>
                  </a:cubicBezTo>
                  <a:cubicBezTo>
                    <a:pt x="107" y="216"/>
                    <a:pt x="115" y="259"/>
                    <a:pt x="123" y="304"/>
                  </a:cubicBezTo>
                  <a:cubicBezTo>
                    <a:pt x="138" y="306"/>
                    <a:pt x="156" y="295"/>
                    <a:pt x="166" y="314"/>
                  </a:cubicBezTo>
                  <a:cubicBezTo>
                    <a:pt x="170" y="320"/>
                    <a:pt x="169" y="329"/>
                    <a:pt x="169" y="337"/>
                  </a:cubicBezTo>
                  <a:cubicBezTo>
                    <a:pt x="154" y="330"/>
                    <a:pt x="141" y="325"/>
                    <a:pt x="128" y="320"/>
                  </a:cubicBezTo>
                  <a:cubicBezTo>
                    <a:pt x="127" y="321"/>
                    <a:pt x="125" y="323"/>
                    <a:pt x="124" y="325"/>
                  </a:cubicBezTo>
                  <a:cubicBezTo>
                    <a:pt x="131" y="351"/>
                    <a:pt x="133" y="380"/>
                    <a:pt x="158" y="400"/>
                  </a:cubicBezTo>
                  <a:cubicBezTo>
                    <a:pt x="166" y="406"/>
                    <a:pt x="166" y="412"/>
                    <a:pt x="160" y="419"/>
                  </a:cubicBezTo>
                  <a:cubicBezTo>
                    <a:pt x="148" y="433"/>
                    <a:pt x="128" y="439"/>
                    <a:pt x="112" y="431"/>
                  </a:cubicBezTo>
                  <a:cubicBezTo>
                    <a:pt x="108" y="429"/>
                    <a:pt x="103" y="420"/>
                    <a:pt x="105" y="417"/>
                  </a:cubicBezTo>
                  <a:cubicBezTo>
                    <a:pt x="116" y="387"/>
                    <a:pt x="102" y="360"/>
                    <a:pt x="93" y="333"/>
                  </a:cubicBezTo>
                  <a:cubicBezTo>
                    <a:pt x="92" y="333"/>
                    <a:pt x="90" y="332"/>
                    <a:pt x="88" y="331"/>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58"/>
            <p:cNvSpPr/>
            <p:nvPr/>
          </p:nvSpPr>
          <p:spPr>
            <a:xfrm>
              <a:off x="7935913" y="703263"/>
              <a:ext cx="415925" cy="1073150"/>
            </a:xfrm>
            <a:custGeom>
              <a:rect b="b" l="l" r="r" t="t"/>
              <a:pathLst>
                <a:path extrusionOk="0" h="438" w="170">
                  <a:moveTo>
                    <a:pt x="89" y="330"/>
                  </a:moveTo>
                  <a:cubicBezTo>
                    <a:pt x="80" y="341"/>
                    <a:pt x="72" y="352"/>
                    <a:pt x="63" y="364"/>
                  </a:cubicBezTo>
                  <a:cubicBezTo>
                    <a:pt x="48" y="358"/>
                    <a:pt x="46" y="338"/>
                    <a:pt x="62" y="327"/>
                  </a:cubicBezTo>
                  <a:cubicBezTo>
                    <a:pt x="69" y="322"/>
                    <a:pt x="76" y="319"/>
                    <a:pt x="84" y="315"/>
                  </a:cubicBezTo>
                  <a:cubicBezTo>
                    <a:pt x="69" y="279"/>
                    <a:pt x="54" y="243"/>
                    <a:pt x="39" y="207"/>
                  </a:cubicBezTo>
                  <a:cubicBezTo>
                    <a:pt x="35" y="197"/>
                    <a:pt x="32" y="187"/>
                    <a:pt x="27" y="177"/>
                  </a:cubicBezTo>
                  <a:cubicBezTo>
                    <a:pt x="0" y="120"/>
                    <a:pt x="0" y="61"/>
                    <a:pt x="15" y="0"/>
                  </a:cubicBezTo>
                  <a:cubicBezTo>
                    <a:pt x="19" y="4"/>
                    <a:pt x="22" y="8"/>
                    <a:pt x="26" y="12"/>
                  </a:cubicBezTo>
                  <a:cubicBezTo>
                    <a:pt x="69" y="56"/>
                    <a:pt x="92" y="110"/>
                    <a:pt x="101" y="171"/>
                  </a:cubicBezTo>
                  <a:cubicBezTo>
                    <a:pt x="107" y="215"/>
                    <a:pt x="116" y="259"/>
                    <a:pt x="123" y="303"/>
                  </a:cubicBezTo>
                  <a:cubicBezTo>
                    <a:pt x="138" y="306"/>
                    <a:pt x="157" y="294"/>
                    <a:pt x="167" y="313"/>
                  </a:cubicBezTo>
                  <a:cubicBezTo>
                    <a:pt x="170" y="319"/>
                    <a:pt x="169" y="328"/>
                    <a:pt x="170" y="336"/>
                  </a:cubicBezTo>
                  <a:cubicBezTo>
                    <a:pt x="154" y="330"/>
                    <a:pt x="141" y="324"/>
                    <a:pt x="128" y="319"/>
                  </a:cubicBezTo>
                  <a:cubicBezTo>
                    <a:pt x="127" y="321"/>
                    <a:pt x="125" y="323"/>
                    <a:pt x="124" y="324"/>
                  </a:cubicBezTo>
                  <a:cubicBezTo>
                    <a:pt x="131" y="351"/>
                    <a:pt x="133" y="380"/>
                    <a:pt x="158" y="399"/>
                  </a:cubicBezTo>
                  <a:cubicBezTo>
                    <a:pt x="166" y="405"/>
                    <a:pt x="166" y="411"/>
                    <a:pt x="160" y="418"/>
                  </a:cubicBezTo>
                  <a:cubicBezTo>
                    <a:pt x="149" y="432"/>
                    <a:pt x="129" y="438"/>
                    <a:pt x="113" y="431"/>
                  </a:cubicBezTo>
                  <a:cubicBezTo>
                    <a:pt x="109" y="429"/>
                    <a:pt x="104" y="420"/>
                    <a:pt x="105" y="416"/>
                  </a:cubicBezTo>
                  <a:cubicBezTo>
                    <a:pt x="116" y="386"/>
                    <a:pt x="102" y="360"/>
                    <a:pt x="94" y="333"/>
                  </a:cubicBezTo>
                  <a:cubicBezTo>
                    <a:pt x="92" y="332"/>
                    <a:pt x="90" y="331"/>
                    <a:pt x="89" y="330"/>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58"/>
            <p:cNvSpPr/>
            <p:nvPr/>
          </p:nvSpPr>
          <p:spPr>
            <a:xfrm>
              <a:off x="7642225" y="2195513"/>
              <a:ext cx="1036637" cy="2676525"/>
            </a:xfrm>
            <a:custGeom>
              <a:rect b="b" l="l" r="r" t="t"/>
              <a:pathLst>
                <a:path extrusionOk="0" h="1094" w="424">
                  <a:moveTo>
                    <a:pt x="221" y="825"/>
                  </a:moveTo>
                  <a:cubicBezTo>
                    <a:pt x="200" y="852"/>
                    <a:pt x="179" y="879"/>
                    <a:pt x="157" y="908"/>
                  </a:cubicBezTo>
                  <a:cubicBezTo>
                    <a:pt x="119" y="895"/>
                    <a:pt x="115" y="843"/>
                    <a:pt x="155" y="816"/>
                  </a:cubicBezTo>
                  <a:cubicBezTo>
                    <a:pt x="172" y="805"/>
                    <a:pt x="190" y="797"/>
                    <a:pt x="209" y="787"/>
                  </a:cubicBezTo>
                  <a:cubicBezTo>
                    <a:pt x="171" y="696"/>
                    <a:pt x="134" y="607"/>
                    <a:pt x="98" y="518"/>
                  </a:cubicBezTo>
                  <a:cubicBezTo>
                    <a:pt x="87" y="493"/>
                    <a:pt x="79" y="466"/>
                    <a:pt x="68" y="442"/>
                  </a:cubicBezTo>
                  <a:cubicBezTo>
                    <a:pt x="0" y="300"/>
                    <a:pt x="0" y="154"/>
                    <a:pt x="37" y="0"/>
                  </a:cubicBezTo>
                  <a:cubicBezTo>
                    <a:pt x="47" y="11"/>
                    <a:pt x="56" y="20"/>
                    <a:pt x="65" y="30"/>
                  </a:cubicBezTo>
                  <a:cubicBezTo>
                    <a:pt x="173" y="140"/>
                    <a:pt x="230" y="275"/>
                    <a:pt x="251" y="427"/>
                  </a:cubicBezTo>
                  <a:cubicBezTo>
                    <a:pt x="267" y="537"/>
                    <a:pt x="288" y="646"/>
                    <a:pt x="308" y="758"/>
                  </a:cubicBezTo>
                  <a:cubicBezTo>
                    <a:pt x="344" y="763"/>
                    <a:pt x="391" y="735"/>
                    <a:pt x="416" y="782"/>
                  </a:cubicBezTo>
                  <a:cubicBezTo>
                    <a:pt x="424" y="798"/>
                    <a:pt x="421" y="820"/>
                    <a:pt x="423" y="839"/>
                  </a:cubicBezTo>
                  <a:cubicBezTo>
                    <a:pt x="384" y="823"/>
                    <a:pt x="352" y="810"/>
                    <a:pt x="320" y="797"/>
                  </a:cubicBezTo>
                  <a:cubicBezTo>
                    <a:pt x="316" y="801"/>
                    <a:pt x="313" y="806"/>
                    <a:pt x="310" y="810"/>
                  </a:cubicBezTo>
                  <a:cubicBezTo>
                    <a:pt x="327" y="876"/>
                    <a:pt x="332" y="949"/>
                    <a:pt x="394" y="997"/>
                  </a:cubicBezTo>
                  <a:cubicBezTo>
                    <a:pt x="414" y="1012"/>
                    <a:pt x="414" y="1026"/>
                    <a:pt x="399" y="1044"/>
                  </a:cubicBezTo>
                  <a:cubicBezTo>
                    <a:pt x="371" y="1079"/>
                    <a:pt x="321" y="1094"/>
                    <a:pt x="281" y="1075"/>
                  </a:cubicBezTo>
                  <a:cubicBezTo>
                    <a:pt x="271" y="1070"/>
                    <a:pt x="258" y="1049"/>
                    <a:pt x="261" y="1040"/>
                  </a:cubicBezTo>
                  <a:cubicBezTo>
                    <a:pt x="290" y="964"/>
                    <a:pt x="254" y="899"/>
                    <a:pt x="233" y="831"/>
                  </a:cubicBezTo>
                  <a:cubicBezTo>
                    <a:pt x="229" y="829"/>
                    <a:pt x="225" y="827"/>
                    <a:pt x="221" y="825"/>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58"/>
            <p:cNvSpPr/>
            <p:nvPr/>
          </p:nvSpPr>
          <p:spPr>
            <a:xfrm>
              <a:off x="3741738" y="1365250"/>
              <a:ext cx="504825" cy="1304925"/>
            </a:xfrm>
            <a:custGeom>
              <a:rect b="b" l="l" r="r" t="t"/>
              <a:pathLst>
                <a:path extrusionOk="0" h="533" w="206">
                  <a:moveTo>
                    <a:pt x="107" y="402"/>
                  </a:moveTo>
                  <a:cubicBezTo>
                    <a:pt x="97" y="415"/>
                    <a:pt x="87" y="428"/>
                    <a:pt x="76" y="442"/>
                  </a:cubicBezTo>
                  <a:cubicBezTo>
                    <a:pt x="58" y="436"/>
                    <a:pt x="55" y="411"/>
                    <a:pt x="75" y="397"/>
                  </a:cubicBezTo>
                  <a:cubicBezTo>
                    <a:pt x="83" y="392"/>
                    <a:pt x="92" y="388"/>
                    <a:pt x="101" y="383"/>
                  </a:cubicBezTo>
                  <a:cubicBezTo>
                    <a:pt x="83" y="339"/>
                    <a:pt x="65" y="296"/>
                    <a:pt x="47" y="252"/>
                  </a:cubicBezTo>
                  <a:cubicBezTo>
                    <a:pt x="42" y="240"/>
                    <a:pt x="38" y="227"/>
                    <a:pt x="32" y="215"/>
                  </a:cubicBezTo>
                  <a:cubicBezTo>
                    <a:pt x="0" y="146"/>
                    <a:pt x="0" y="75"/>
                    <a:pt x="17" y="0"/>
                  </a:cubicBezTo>
                  <a:cubicBezTo>
                    <a:pt x="22" y="5"/>
                    <a:pt x="26" y="10"/>
                    <a:pt x="31" y="14"/>
                  </a:cubicBezTo>
                  <a:cubicBezTo>
                    <a:pt x="84" y="68"/>
                    <a:pt x="111" y="134"/>
                    <a:pt x="122" y="208"/>
                  </a:cubicBezTo>
                  <a:cubicBezTo>
                    <a:pt x="129" y="262"/>
                    <a:pt x="140" y="315"/>
                    <a:pt x="149" y="369"/>
                  </a:cubicBezTo>
                  <a:cubicBezTo>
                    <a:pt x="167" y="372"/>
                    <a:pt x="190" y="358"/>
                    <a:pt x="202" y="381"/>
                  </a:cubicBezTo>
                  <a:cubicBezTo>
                    <a:pt x="206" y="388"/>
                    <a:pt x="204" y="399"/>
                    <a:pt x="206" y="409"/>
                  </a:cubicBezTo>
                  <a:cubicBezTo>
                    <a:pt x="186" y="401"/>
                    <a:pt x="171" y="394"/>
                    <a:pt x="155" y="388"/>
                  </a:cubicBezTo>
                  <a:cubicBezTo>
                    <a:pt x="153" y="390"/>
                    <a:pt x="152" y="392"/>
                    <a:pt x="150" y="394"/>
                  </a:cubicBezTo>
                  <a:cubicBezTo>
                    <a:pt x="159" y="427"/>
                    <a:pt x="161" y="462"/>
                    <a:pt x="191" y="485"/>
                  </a:cubicBezTo>
                  <a:cubicBezTo>
                    <a:pt x="201" y="493"/>
                    <a:pt x="201" y="500"/>
                    <a:pt x="194" y="508"/>
                  </a:cubicBezTo>
                  <a:cubicBezTo>
                    <a:pt x="180" y="525"/>
                    <a:pt x="156" y="533"/>
                    <a:pt x="136" y="524"/>
                  </a:cubicBezTo>
                  <a:cubicBezTo>
                    <a:pt x="131" y="521"/>
                    <a:pt x="125" y="511"/>
                    <a:pt x="127" y="506"/>
                  </a:cubicBezTo>
                  <a:cubicBezTo>
                    <a:pt x="141" y="469"/>
                    <a:pt x="123" y="438"/>
                    <a:pt x="113" y="405"/>
                  </a:cubicBezTo>
                  <a:cubicBezTo>
                    <a:pt x="111" y="404"/>
                    <a:pt x="109" y="403"/>
                    <a:pt x="107" y="402"/>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58"/>
            <p:cNvSpPr/>
            <p:nvPr/>
          </p:nvSpPr>
          <p:spPr>
            <a:xfrm>
              <a:off x="4081463" y="3521075"/>
              <a:ext cx="506412" cy="1303337"/>
            </a:xfrm>
            <a:custGeom>
              <a:rect b="b" l="l" r="r" t="t"/>
              <a:pathLst>
                <a:path extrusionOk="0" h="532" w="207">
                  <a:moveTo>
                    <a:pt x="108" y="401"/>
                  </a:moveTo>
                  <a:cubicBezTo>
                    <a:pt x="98" y="415"/>
                    <a:pt x="87" y="428"/>
                    <a:pt x="77" y="442"/>
                  </a:cubicBezTo>
                  <a:cubicBezTo>
                    <a:pt x="58" y="435"/>
                    <a:pt x="56" y="410"/>
                    <a:pt x="76" y="397"/>
                  </a:cubicBezTo>
                  <a:cubicBezTo>
                    <a:pt x="84" y="392"/>
                    <a:pt x="93" y="388"/>
                    <a:pt x="102" y="383"/>
                  </a:cubicBezTo>
                  <a:cubicBezTo>
                    <a:pt x="83" y="339"/>
                    <a:pt x="65" y="295"/>
                    <a:pt x="48" y="252"/>
                  </a:cubicBezTo>
                  <a:cubicBezTo>
                    <a:pt x="43" y="240"/>
                    <a:pt x="39" y="227"/>
                    <a:pt x="33" y="215"/>
                  </a:cubicBezTo>
                  <a:cubicBezTo>
                    <a:pt x="0" y="146"/>
                    <a:pt x="0" y="74"/>
                    <a:pt x="18" y="0"/>
                  </a:cubicBezTo>
                  <a:cubicBezTo>
                    <a:pt x="23" y="5"/>
                    <a:pt x="27" y="10"/>
                    <a:pt x="32" y="14"/>
                  </a:cubicBezTo>
                  <a:cubicBezTo>
                    <a:pt x="84" y="68"/>
                    <a:pt x="112" y="133"/>
                    <a:pt x="123" y="208"/>
                  </a:cubicBezTo>
                  <a:cubicBezTo>
                    <a:pt x="130" y="261"/>
                    <a:pt x="141" y="314"/>
                    <a:pt x="150" y="369"/>
                  </a:cubicBezTo>
                  <a:cubicBezTo>
                    <a:pt x="168" y="371"/>
                    <a:pt x="190" y="357"/>
                    <a:pt x="203" y="380"/>
                  </a:cubicBezTo>
                  <a:cubicBezTo>
                    <a:pt x="207" y="388"/>
                    <a:pt x="205" y="399"/>
                    <a:pt x="206" y="408"/>
                  </a:cubicBezTo>
                  <a:cubicBezTo>
                    <a:pt x="187" y="400"/>
                    <a:pt x="171" y="394"/>
                    <a:pt x="156" y="388"/>
                  </a:cubicBezTo>
                  <a:cubicBezTo>
                    <a:pt x="154" y="390"/>
                    <a:pt x="153" y="392"/>
                    <a:pt x="151" y="394"/>
                  </a:cubicBezTo>
                  <a:cubicBezTo>
                    <a:pt x="159" y="427"/>
                    <a:pt x="162" y="462"/>
                    <a:pt x="192" y="485"/>
                  </a:cubicBezTo>
                  <a:cubicBezTo>
                    <a:pt x="202" y="492"/>
                    <a:pt x="202" y="500"/>
                    <a:pt x="195" y="508"/>
                  </a:cubicBezTo>
                  <a:cubicBezTo>
                    <a:pt x="181" y="525"/>
                    <a:pt x="156" y="532"/>
                    <a:pt x="137" y="523"/>
                  </a:cubicBezTo>
                  <a:cubicBezTo>
                    <a:pt x="132" y="521"/>
                    <a:pt x="126" y="510"/>
                    <a:pt x="127" y="506"/>
                  </a:cubicBezTo>
                  <a:cubicBezTo>
                    <a:pt x="141" y="469"/>
                    <a:pt x="124" y="437"/>
                    <a:pt x="114" y="404"/>
                  </a:cubicBezTo>
                  <a:cubicBezTo>
                    <a:pt x="112" y="403"/>
                    <a:pt x="110" y="402"/>
                    <a:pt x="108" y="401"/>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58"/>
            <p:cNvSpPr/>
            <p:nvPr/>
          </p:nvSpPr>
          <p:spPr>
            <a:xfrm>
              <a:off x="1543050" y="2657475"/>
              <a:ext cx="368300" cy="952500"/>
            </a:xfrm>
            <a:custGeom>
              <a:rect b="b" l="l" r="r" t="t"/>
              <a:pathLst>
                <a:path extrusionOk="0" h="389" w="151">
                  <a:moveTo>
                    <a:pt x="79" y="293"/>
                  </a:moveTo>
                  <a:cubicBezTo>
                    <a:pt x="71" y="303"/>
                    <a:pt x="64" y="313"/>
                    <a:pt x="56" y="323"/>
                  </a:cubicBezTo>
                  <a:cubicBezTo>
                    <a:pt x="43" y="318"/>
                    <a:pt x="41" y="300"/>
                    <a:pt x="55" y="290"/>
                  </a:cubicBezTo>
                  <a:cubicBezTo>
                    <a:pt x="61" y="286"/>
                    <a:pt x="68" y="283"/>
                    <a:pt x="74" y="280"/>
                  </a:cubicBezTo>
                  <a:cubicBezTo>
                    <a:pt x="61" y="247"/>
                    <a:pt x="48" y="216"/>
                    <a:pt x="35" y="184"/>
                  </a:cubicBezTo>
                  <a:cubicBezTo>
                    <a:pt x="31" y="175"/>
                    <a:pt x="28" y="166"/>
                    <a:pt x="24" y="157"/>
                  </a:cubicBezTo>
                  <a:cubicBezTo>
                    <a:pt x="0" y="106"/>
                    <a:pt x="0" y="54"/>
                    <a:pt x="13" y="0"/>
                  </a:cubicBezTo>
                  <a:cubicBezTo>
                    <a:pt x="17" y="3"/>
                    <a:pt x="20" y="7"/>
                    <a:pt x="23" y="10"/>
                  </a:cubicBezTo>
                  <a:cubicBezTo>
                    <a:pt x="62" y="50"/>
                    <a:pt x="82" y="97"/>
                    <a:pt x="90" y="152"/>
                  </a:cubicBezTo>
                  <a:cubicBezTo>
                    <a:pt x="95" y="191"/>
                    <a:pt x="103" y="230"/>
                    <a:pt x="110" y="269"/>
                  </a:cubicBezTo>
                  <a:cubicBezTo>
                    <a:pt x="123" y="271"/>
                    <a:pt x="139" y="261"/>
                    <a:pt x="148" y="278"/>
                  </a:cubicBezTo>
                  <a:cubicBezTo>
                    <a:pt x="151" y="284"/>
                    <a:pt x="150" y="291"/>
                    <a:pt x="151" y="298"/>
                  </a:cubicBezTo>
                  <a:cubicBezTo>
                    <a:pt x="137" y="293"/>
                    <a:pt x="125" y="288"/>
                    <a:pt x="114" y="283"/>
                  </a:cubicBezTo>
                  <a:cubicBezTo>
                    <a:pt x="113" y="285"/>
                    <a:pt x="112" y="286"/>
                    <a:pt x="110" y="288"/>
                  </a:cubicBezTo>
                  <a:cubicBezTo>
                    <a:pt x="117" y="312"/>
                    <a:pt x="118" y="337"/>
                    <a:pt x="140" y="354"/>
                  </a:cubicBezTo>
                  <a:cubicBezTo>
                    <a:pt x="147" y="360"/>
                    <a:pt x="147" y="365"/>
                    <a:pt x="142" y="371"/>
                  </a:cubicBezTo>
                  <a:cubicBezTo>
                    <a:pt x="132" y="384"/>
                    <a:pt x="114" y="389"/>
                    <a:pt x="100" y="382"/>
                  </a:cubicBezTo>
                  <a:cubicBezTo>
                    <a:pt x="97" y="381"/>
                    <a:pt x="92" y="373"/>
                    <a:pt x="93" y="370"/>
                  </a:cubicBezTo>
                  <a:cubicBezTo>
                    <a:pt x="103" y="343"/>
                    <a:pt x="91" y="320"/>
                    <a:pt x="83" y="295"/>
                  </a:cubicBezTo>
                  <a:cubicBezTo>
                    <a:pt x="82" y="295"/>
                    <a:pt x="80" y="294"/>
                    <a:pt x="79" y="293"/>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58"/>
            <p:cNvSpPr/>
            <p:nvPr/>
          </p:nvSpPr>
          <p:spPr>
            <a:xfrm>
              <a:off x="6154738" y="4138613"/>
              <a:ext cx="368300" cy="954087"/>
            </a:xfrm>
            <a:custGeom>
              <a:rect b="b" l="l" r="r" t="t"/>
              <a:pathLst>
                <a:path extrusionOk="0" h="390" w="151">
                  <a:moveTo>
                    <a:pt x="78" y="294"/>
                  </a:moveTo>
                  <a:cubicBezTo>
                    <a:pt x="71" y="304"/>
                    <a:pt x="63" y="313"/>
                    <a:pt x="56" y="324"/>
                  </a:cubicBezTo>
                  <a:cubicBezTo>
                    <a:pt x="42" y="319"/>
                    <a:pt x="40" y="301"/>
                    <a:pt x="55" y="291"/>
                  </a:cubicBezTo>
                  <a:cubicBezTo>
                    <a:pt x="61" y="287"/>
                    <a:pt x="67" y="284"/>
                    <a:pt x="74" y="280"/>
                  </a:cubicBezTo>
                  <a:cubicBezTo>
                    <a:pt x="61" y="248"/>
                    <a:pt x="47" y="217"/>
                    <a:pt x="34" y="185"/>
                  </a:cubicBezTo>
                  <a:cubicBezTo>
                    <a:pt x="31" y="176"/>
                    <a:pt x="28" y="166"/>
                    <a:pt x="24" y="158"/>
                  </a:cubicBezTo>
                  <a:cubicBezTo>
                    <a:pt x="0" y="107"/>
                    <a:pt x="0" y="55"/>
                    <a:pt x="13" y="0"/>
                  </a:cubicBezTo>
                  <a:cubicBezTo>
                    <a:pt x="16" y="4"/>
                    <a:pt x="19" y="8"/>
                    <a:pt x="23" y="11"/>
                  </a:cubicBezTo>
                  <a:cubicBezTo>
                    <a:pt x="61" y="50"/>
                    <a:pt x="81" y="98"/>
                    <a:pt x="89" y="152"/>
                  </a:cubicBezTo>
                  <a:cubicBezTo>
                    <a:pt x="95" y="192"/>
                    <a:pt x="102" y="230"/>
                    <a:pt x="109" y="270"/>
                  </a:cubicBezTo>
                  <a:cubicBezTo>
                    <a:pt x="122" y="272"/>
                    <a:pt x="139" y="262"/>
                    <a:pt x="148" y="279"/>
                  </a:cubicBezTo>
                  <a:cubicBezTo>
                    <a:pt x="151" y="284"/>
                    <a:pt x="150" y="292"/>
                    <a:pt x="150" y="299"/>
                  </a:cubicBezTo>
                  <a:cubicBezTo>
                    <a:pt x="136" y="293"/>
                    <a:pt x="125" y="289"/>
                    <a:pt x="113" y="284"/>
                  </a:cubicBezTo>
                  <a:cubicBezTo>
                    <a:pt x="112" y="286"/>
                    <a:pt x="111" y="287"/>
                    <a:pt x="110" y="289"/>
                  </a:cubicBezTo>
                  <a:cubicBezTo>
                    <a:pt x="116" y="312"/>
                    <a:pt x="118" y="338"/>
                    <a:pt x="140" y="355"/>
                  </a:cubicBezTo>
                  <a:cubicBezTo>
                    <a:pt x="147" y="361"/>
                    <a:pt x="147" y="366"/>
                    <a:pt x="142" y="372"/>
                  </a:cubicBezTo>
                  <a:cubicBezTo>
                    <a:pt x="132" y="384"/>
                    <a:pt x="114" y="390"/>
                    <a:pt x="100" y="383"/>
                  </a:cubicBezTo>
                  <a:cubicBezTo>
                    <a:pt x="96" y="381"/>
                    <a:pt x="92" y="374"/>
                    <a:pt x="93" y="371"/>
                  </a:cubicBezTo>
                  <a:cubicBezTo>
                    <a:pt x="103" y="344"/>
                    <a:pt x="90" y="320"/>
                    <a:pt x="83" y="296"/>
                  </a:cubicBezTo>
                  <a:cubicBezTo>
                    <a:pt x="81" y="296"/>
                    <a:pt x="80" y="295"/>
                    <a:pt x="78" y="294"/>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58"/>
            <p:cNvSpPr/>
            <p:nvPr/>
          </p:nvSpPr>
          <p:spPr>
            <a:xfrm>
              <a:off x="5180013" y="141288"/>
              <a:ext cx="506412" cy="1304925"/>
            </a:xfrm>
            <a:custGeom>
              <a:rect b="b" l="l" r="r" t="t"/>
              <a:pathLst>
                <a:path extrusionOk="0" h="533" w="207">
                  <a:moveTo>
                    <a:pt x="108" y="402"/>
                  </a:moveTo>
                  <a:cubicBezTo>
                    <a:pt x="98" y="415"/>
                    <a:pt x="87" y="428"/>
                    <a:pt x="77" y="442"/>
                  </a:cubicBezTo>
                  <a:cubicBezTo>
                    <a:pt x="58" y="436"/>
                    <a:pt x="56" y="411"/>
                    <a:pt x="76" y="397"/>
                  </a:cubicBezTo>
                  <a:cubicBezTo>
                    <a:pt x="84" y="392"/>
                    <a:pt x="93" y="388"/>
                    <a:pt x="102" y="383"/>
                  </a:cubicBezTo>
                  <a:cubicBezTo>
                    <a:pt x="83" y="339"/>
                    <a:pt x="66" y="296"/>
                    <a:pt x="48" y="252"/>
                  </a:cubicBezTo>
                  <a:cubicBezTo>
                    <a:pt x="43" y="240"/>
                    <a:pt x="39" y="227"/>
                    <a:pt x="33" y="215"/>
                  </a:cubicBezTo>
                  <a:cubicBezTo>
                    <a:pt x="0" y="146"/>
                    <a:pt x="0" y="75"/>
                    <a:pt x="18" y="0"/>
                  </a:cubicBezTo>
                  <a:cubicBezTo>
                    <a:pt x="23" y="5"/>
                    <a:pt x="27" y="10"/>
                    <a:pt x="32" y="14"/>
                  </a:cubicBezTo>
                  <a:cubicBezTo>
                    <a:pt x="84" y="68"/>
                    <a:pt x="112" y="134"/>
                    <a:pt x="123" y="208"/>
                  </a:cubicBezTo>
                  <a:cubicBezTo>
                    <a:pt x="130" y="261"/>
                    <a:pt x="141" y="315"/>
                    <a:pt x="150" y="369"/>
                  </a:cubicBezTo>
                  <a:cubicBezTo>
                    <a:pt x="168" y="372"/>
                    <a:pt x="191" y="358"/>
                    <a:pt x="203" y="381"/>
                  </a:cubicBezTo>
                  <a:cubicBezTo>
                    <a:pt x="207" y="388"/>
                    <a:pt x="205" y="399"/>
                    <a:pt x="206" y="408"/>
                  </a:cubicBezTo>
                  <a:cubicBezTo>
                    <a:pt x="187" y="401"/>
                    <a:pt x="171" y="394"/>
                    <a:pt x="156" y="388"/>
                  </a:cubicBezTo>
                  <a:cubicBezTo>
                    <a:pt x="154" y="390"/>
                    <a:pt x="153" y="392"/>
                    <a:pt x="151" y="394"/>
                  </a:cubicBezTo>
                  <a:cubicBezTo>
                    <a:pt x="159" y="427"/>
                    <a:pt x="162" y="462"/>
                    <a:pt x="192" y="485"/>
                  </a:cubicBezTo>
                  <a:cubicBezTo>
                    <a:pt x="202" y="492"/>
                    <a:pt x="202" y="500"/>
                    <a:pt x="195" y="508"/>
                  </a:cubicBezTo>
                  <a:cubicBezTo>
                    <a:pt x="181" y="525"/>
                    <a:pt x="156" y="533"/>
                    <a:pt x="137" y="523"/>
                  </a:cubicBezTo>
                  <a:cubicBezTo>
                    <a:pt x="132" y="521"/>
                    <a:pt x="126" y="510"/>
                    <a:pt x="127" y="506"/>
                  </a:cubicBezTo>
                  <a:cubicBezTo>
                    <a:pt x="141" y="469"/>
                    <a:pt x="124" y="438"/>
                    <a:pt x="114" y="405"/>
                  </a:cubicBezTo>
                  <a:cubicBezTo>
                    <a:pt x="112" y="404"/>
                    <a:pt x="110" y="403"/>
                    <a:pt x="108" y="402"/>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58"/>
            <p:cNvSpPr/>
            <p:nvPr/>
          </p:nvSpPr>
          <p:spPr>
            <a:xfrm>
              <a:off x="5268913" y="405765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4"/>
                  </a:cubicBezTo>
                  <a:cubicBezTo>
                    <a:pt x="14" y="57"/>
                    <a:pt x="11" y="50"/>
                    <a:pt x="8" y="43"/>
                  </a:cubicBezTo>
                  <a:cubicBezTo>
                    <a:pt x="7" y="40"/>
                    <a:pt x="7" y="38"/>
                    <a:pt x="6" y="36"/>
                  </a:cubicBezTo>
                  <a:cubicBezTo>
                    <a:pt x="0" y="25"/>
                    <a:pt x="0" y="13"/>
                    <a:pt x="3" y="0"/>
                  </a:cubicBezTo>
                  <a:cubicBezTo>
                    <a:pt x="4" y="1"/>
                    <a:pt x="5" y="2"/>
                    <a:pt x="5"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2" y="82"/>
                  </a:cubicBezTo>
                  <a:cubicBezTo>
                    <a:pt x="34" y="83"/>
                    <a:pt x="34" y="84"/>
                    <a:pt x="33" y="86"/>
                  </a:cubicBezTo>
                  <a:cubicBezTo>
                    <a:pt x="30" y="88"/>
                    <a:pt x="26" y="90"/>
                    <a:pt x="23" y="88"/>
                  </a:cubicBezTo>
                  <a:cubicBezTo>
                    <a:pt x="22" y="88"/>
                    <a:pt x="21" y="86"/>
                    <a:pt x="22" y="85"/>
                  </a:cubicBezTo>
                  <a:cubicBezTo>
                    <a:pt x="24" y="79"/>
                    <a:pt x="21" y="74"/>
                    <a:pt x="19" y="68"/>
                  </a:cubicBezTo>
                  <a:cubicBezTo>
                    <a:pt x="19" y="68"/>
                    <a:pt x="19"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58"/>
            <p:cNvSpPr/>
            <p:nvPr/>
          </p:nvSpPr>
          <p:spPr>
            <a:xfrm>
              <a:off x="7119938" y="2508250"/>
              <a:ext cx="85725" cy="217487"/>
            </a:xfrm>
            <a:custGeom>
              <a:rect b="b" l="l" r="r" t="t"/>
              <a:pathLst>
                <a:path extrusionOk="0" h="89" w="35">
                  <a:moveTo>
                    <a:pt x="18" y="67"/>
                  </a:moveTo>
                  <a:cubicBezTo>
                    <a:pt x="17" y="70"/>
                    <a:pt x="15" y="72"/>
                    <a:pt x="13" y="74"/>
                  </a:cubicBezTo>
                  <a:cubicBezTo>
                    <a:pt x="10" y="73"/>
                    <a:pt x="10" y="69"/>
                    <a:pt x="13" y="67"/>
                  </a:cubicBezTo>
                  <a:cubicBezTo>
                    <a:pt x="14" y="66"/>
                    <a:pt x="16" y="65"/>
                    <a:pt x="17" y="64"/>
                  </a:cubicBezTo>
                  <a:cubicBezTo>
                    <a:pt x="14" y="57"/>
                    <a:pt x="11" y="50"/>
                    <a:pt x="8" y="42"/>
                  </a:cubicBezTo>
                  <a:cubicBezTo>
                    <a:pt x="7" y="40"/>
                    <a:pt x="7" y="38"/>
                    <a:pt x="6" y="36"/>
                  </a:cubicBezTo>
                  <a:cubicBezTo>
                    <a:pt x="0" y="25"/>
                    <a:pt x="0" y="13"/>
                    <a:pt x="3" y="0"/>
                  </a:cubicBezTo>
                  <a:cubicBezTo>
                    <a:pt x="4" y="1"/>
                    <a:pt x="5" y="2"/>
                    <a:pt x="6" y="2"/>
                  </a:cubicBezTo>
                  <a:cubicBezTo>
                    <a:pt x="14" y="11"/>
                    <a:pt x="19" y="22"/>
                    <a:pt x="21" y="35"/>
                  </a:cubicBezTo>
                  <a:cubicBezTo>
                    <a:pt x="22" y="44"/>
                    <a:pt x="24" y="53"/>
                    <a:pt x="25" y="62"/>
                  </a:cubicBezTo>
                  <a:cubicBezTo>
                    <a:pt x="28" y="62"/>
                    <a:pt x="32" y="60"/>
                    <a:pt x="34" y="64"/>
                  </a:cubicBezTo>
                  <a:cubicBezTo>
                    <a:pt x="35" y="65"/>
                    <a:pt x="35" y="67"/>
                    <a:pt x="35" y="69"/>
                  </a:cubicBezTo>
                  <a:cubicBezTo>
                    <a:pt x="32" y="67"/>
                    <a:pt x="29" y="66"/>
                    <a:pt x="26" y="65"/>
                  </a:cubicBezTo>
                  <a:cubicBezTo>
                    <a:pt x="26" y="66"/>
                    <a:pt x="26" y="66"/>
                    <a:pt x="26" y="66"/>
                  </a:cubicBezTo>
                  <a:cubicBezTo>
                    <a:pt x="27" y="72"/>
                    <a:pt x="27" y="78"/>
                    <a:pt x="32" y="81"/>
                  </a:cubicBezTo>
                  <a:cubicBezTo>
                    <a:pt x="34" y="83"/>
                    <a:pt x="34" y="84"/>
                    <a:pt x="33" y="85"/>
                  </a:cubicBezTo>
                  <a:cubicBezTo>
                    <a:pt x="31" y="88"/>
                    <a:pt x="26" y="89"/>
                    <a:pt x="23" y="88"/>
                  </a:cubicBezTo>
                  <a:cubicBezTo>
                    <a:pt x="22" y="88"/>
                    <a:pt x="21" y="86"/>
                    <a:pt x="22" y="85"/>
                  </a:cubicBezTo>
                  <a:cubicBezTo>
                    <a:pt x="24" y="79"/>
                    <a:pt x="21" y="73"/>
                    <a:pt x="19" y="68"/>
                  </a:cubicBezTo>
                  <a:cubicBezTo>
                    <a:pt x="19" y="68"/>
                    <a:pt x="19" y="68"/>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58"/>
            <p:cNvSpPr/>
            <p:nvPr/>
          </p:nvSpPr>
          <p:spPr>
            <a:xfrm>
              <a:off x="2867025" y="2400300"/>
              <a:ext cx="82550" cy="217487"/>
            </a:xfrm>
            <a:custGeom>
              <a:rect b="b" l="l" r="r" t="t"/>
              <a:pathLst>
                <a:path extrusionOk="0" h="89" w="34">
                  <a:moveTo>
                    <a:pt x="18" y="67"/>
                  </a:moveTo>
                  <a:cubicBezTo>
                    <a:pt x="16" y="69"/>
                    <a:pt x="14" y="72"/>
                    <a:pt x="13" y="74"/>
                  </a:cubicBezTo>
                  <a:cubicBezTo>
                    <a:pt x="9" y="73"/>
                    <a:pt x="9" y="69"/>
                    <a:pt x="12" y="66"/>
                  </a:cubicBezTo>
                  <a:cubicBezTo>
                    <a:pt x="14" y="66"/>
                    <a:pt x="15" y="65"/>
                    <a:pt x="17" y="64"/>
                  </a:cubicBezTo>
                  <a:cubicBezTo>
                    <a:pt x="14" y="57"/>
                    <a:pt x="11" y="49"/>
                    <a:pt x="8" y="42"/>
                  </a:cubicBezTo>
                  <a:cubicBezTo>
                    <a:pt x="7" y="40"/>
                    <a:pt x="6" y="38"/>
                    <a:pt x="5" y="36"/>
                  </a:cubicBezTo>
                  <a:cubicBezTo>
                    <a:pt x="0" y="24"/>
                    <a:pt x="0" y="12"/>
                    <a:pt x="3" y="0"/>
                  </a:cubicBezTo>
                  <a:cubicBezTo>
                    <a:pt x="4" y="1"/>
                    <a:pt x="4" y="1"/>
                    <a:pt x="5" y="2"/>
                  </a:cubicBezTo>
                  <a:cubicBezTo>
                    <a:pt x="14" y="11"/>
                    <a:pt x="18" y="22"/>
                    <a:pt x="20" y="35"/>
                  </a:cubicBezTo>
                  <a:cubicBezTo>
                    <a:pt x="22" y="44"/>
                    <a:pt x="23" y="53"/>
                    <a:pt x="25" y="62"/>
                  </a:cubicBezTo>
                  <a:cubicBezTo>
                    <a:pt x="28" y="62"/>
                    <a:pt x="32" y="60"/>
                    <a:pt x="34" y="64"/>
                  </a:cubicBezTo>
                  <a:cubicBezTo>
                    <a:pt x="34" y="65"/>
                    <a:pt x="34" y="67"/>
                    <a:pt x="34" y="68"/>
                  </a:cubicBezTo>
                  <a:cubicBezTo>
                    <a:pt x="31" y="67"/>
                    <a:pt x="28" y="66"/>
                    <a:pt x="26" y="65"/>
                  </a:cubicBezTo>
                  <a:cubicBezTo>
                    <a:pt x="26" y="65"/>
                    <a:pt x="25" y="66"/>
                    <a:pt x="25" y="66"/>
                  </a:cubicBezTo>
                  <a:cubicBezTo>
                    <a:pt x="26" y="71"/>
                    <a:pt x="27" y="77"/>
                    <a:pt x="32" y="81"/>
                  </a:cubicBezTo>
                  <a:cubicBezTo>
                    <a:pt x="34" y="82"/>
                    <a:pt x="34" y="84"/>
                    <a:pt x="32" y="85"/>
                  </a:cubicBezTo>
                  <a:cubicBezTo>
                    <a:pt x="30" y="88"/>
                    <a:pt x="26" y="89"/>
                    <a:pt x="23" y="88"/>
                  </a:cubicBezTo>
                  <a:cubicBezTo>
                    <a:pt x="22" y="87"/>
                    <a:pt x="21" y="85"/>
                    <a:pt x="21" y="85"/>
                  </a:cubicBezTo>
                  <a:cubicBezTo>
                    <a:pt x="23" y="79"/>
                    <a:pt x="20" y="73"/>
                    <a:pt x="19" y="68"/>
                  </a:cubicBezTo>
                  <a:cubicBezTo>
                    <a:pt x="18" y="67"/>
                    <a:pt x="18" y="67"/>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58"/>
            <p:cNvSpPr/>
            <p:nvPr/>
          </p:nvSpPr>
          <p:spPr>
            <a:xfrm>
              <a:off x="2714625" y="300038"/>
              <a:ext cx="85725" cy="217487"/>
            </a:xfrm>
            <a:custGeom>
              <a:rect b="b" l="l" r="r" t="t"/>
              <a:pathLst>
                <a:path extrusionOk="0" h="89" w="35">
                  <a:moveTo>
                    <a:pt x="18" y="67"/>
                  </a:moveTo>
                  <a:cubicBezTo>
                    <a:pt x="17" y="69"/>
                    <a:pt x="15" y="72"/>
                    <a:pt x="13" y="74"/>
                  </a:cubicBezTo>
                  <a:cubicBezTo>
                    <a:pt x="10" y="73"/>
                    <a:pt x="10" y="69"/>
                    <a:pt x="13" y="66"/>
                  </a:cubicBezTo>
                  <a:cubicBezTo>
                    <a:pt x="14" y="65"/>
                    <a:pt x="16" y="65"/>
                    <a:pt x="17" y="64"/>
                  </a:cubicBezTo>
                  <a:cubicBezTo>
                    <a:pt x="14" y="57"/>
                    <a:pt x="11" y="49"/>
                    <a:pt x="8" y="42"/>
                  </a:cubicBezTo>
                  <a:cubicBezTo>
                    <a:pt x="7" y="40"/>
                    <a:pt x="7" y="38"/>
                    <a:pt x="6" y="36"/>
                  </a:cubicBezTo>
                  <a:cubicBezTo>
                    <a:pt x="0" y="24"/>
                    <a:pt x="0" y="12"/>
                    <a:pt x="3" y="0"/>
                  </a:cubicBezTo>
                  <a:cubicBezTo>
                    <a:pt x="4" y="1"/>
                    <a:pt x="5" y="1"/>
                    <a:pt x="6" y="2"/>
                  </a:cubicBezTo>
                  <a:cubicBezTo>
                    <a:pt x="14" y="11"/>
                    <a:pt x="19" y="22"/>
                    <a:pt x="21" y="35"/>
                  </a:cubicBezTo>
                  <a:cubicBezTo>
                    <a:pt x="22" y="44"/>
                    <a:pt x="24" y="52"/>
                    <a:pt x="25" y="62"/>
                  </a:cubicBezTo>
                  <a:cubicBezTo>
                    <a:pt x="28" y="62"/>
                    <a:pt x="32" y="60"/>
                    <a:pt x="34" y="64"/>
                  </a:cubicBezTo>
                  <a:cubicBezTo>
                    <a:pt x="35" y="65"/>
                    <a:pt x="35" y="67"/>
                    <a:pt x="35" y="68"/>
                  </a:cubicBezTo>
                  <a:cubicBezTo>
                    <a:pt x="32" y="67"/>
                    <a:pt x="29" y="66"/>
                    <a:pt x="26" y="65"/>
                  </a:cubicBezTo>
                  <a:cubicBezTo>
                    <a:pt x="26" y="65"/>
                    <a:pt x="26" y="66"/>
                    <a:pt x="26" y="66"/>
                  </a:cubicBezTo>
                  <a:cubicBezTo>
                    <a:pt x="27" y="71"/>
                    <a:pt x="27" y="77"/>
                    <a:pt x="32" y="81"/>
                  </a:cubicBezTo>
                  <a:cubicBezTo>
                    <a:pt x="34" y="82"/>
                    <a:pt x="34" y="84"/>
                    <a:pt x="33" y="85"/>
                  </a:cubicBezTo>
                  <a:cubicBezTo>
                    <a:pt x="31" y="88"/>
                    <a:pt x="27" y="89"/>
                    <a:pt x="23" y="88"/>
                  </a:cubicBezTo>
                  <a:cubicBezTo>
                    <a:pt x="22" y="87"/>
                    <a:pt x="21" y="85"/>
                    <a:pt x="22" y="85"/>
                  </a:cubicBezTo>
                  <a:cubicBezTo>
                    <a:pt x="24" y="78"/>
                    <a:pt x="21" y="73"/>
                    <a:pt x="19" y="68"/>
                  </a:cubicBezTo>
                  <a:cubicBezTo>
                    <a:pt x="19" y="67"/>
                    <a:pt x="19" y="67"/>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58"/>
            <p:cNvSpPr/>
            <p:nvPr/>
          </p:nvSpPr>
          <p:spPr>
            <a:xfrm>
              <a:off x="852488" y="1757363"/>
              <a:ext cx="85725" cy="219075"/>
            </a:xfrm>
            <a:custGeom>
              <a:rect b="b" l="l" r="r" t="t"/>
              <a:pathLst>
                <a:path extrusionOk="0" h="90" w="35">
                  <a:moveTo>
                    <a:pt x="19" y="68"/>
                  </a:moveTo>
                  <a:cubicBezTo>
                    <a:pt x="17" y="70"/>
                    <a:pt x="15" y="72"/>
                    <a:pt x="13" y="75"/>
                  </a:cubicBezTo>
                  <a:cubicBezTo>
                    <a:pt x="10" y="73"/>
                    <a:pt x="10" y="69"/>
                    <a:pt x="13" y="67"/>
                  </a:cubicBezTo>
                  <a:cubicBezTo>
                    <a:pt x="15" y="66"/>
                    <a:pt x="16" y="65"/>
                    <a:pt x="18" y="65"/>
                  </a:cubicBezTo>
                  <a:cubicBezTo>
                    <a:pt x="14" y="57"/>
                    <a:pt x="11" y="50"/>
                    <a:pt x="8" y="43"/>
                  </a:cubicBezTo>
                  <a:cubicBezTo>
                    <a:pt x="8" y="41"/>
                    <a:pt x="7" y="38"/>
                    <a:pt x="6" y="36"/>
                  </a:cubicBezTo>
                  <a:cubicBezTo>
                    <a:pt x="0" y="25"/>
                    <a:pt x="0" y="13"/>
                    <a:pt x="3" y="0"/>
                  </a:cubicBezTo>
                  <a:cubicBezTo>
                    <a:pt x="4" y="1"/>
                    <a:pt x="5" y="2"/>
                    <a:pt x="6" y="3"/>
                  </a:cubicBezTo>
                  <a:cubicBezTo>
                    <a:pt x="15" y="12"/>
                    <a:pt x="19" y="23"/>
                    <a:pt x="21" y="35"/>
                  </a:cubicBezTo>
                  <a:cubicBezTo>
                    <a:pt x="22" y="44"/>
                    <a:pt x="24" y="53"/>
                    <a:pt x="26" y="62"/>
                  </a:cubicBezTo>
                  <a:cubicBezTo>
                    <a:pt x="29" y="63"/>
                    <a:pt x="32" y="60"/>
                    <a:pt x="34" y="64"/>
                  </a:cubicBezTo>
                  <a:cubicBezTo>
                    <a:pt x="35" y="65"/>
                    <a:pt x="35" y="67"/>
                    <a:pt x="35" y="69"/>
                  </a:cubicBezTo>
                  <a:cubicBezTo>
                    <a:pt x="32" y="68"/>
                    <a:pt x="29" y="67"/>
                    <a:pt x="27" y="65"/>
                  </a:cubicBezTo>
                  <a:cubicBezTo>
                    <a:pt x="26" y="66"/>
                    <a:pt x="26" y="66"/>
                    <a:pt x="26" y="66"/>
                  </a:cubicBezTo>
                  <a:cubicBezTo>
                    <a:pt x="27" y="72"/>
                    <a:pt x="28" y="78"/>
                    <a:pt x="33" y="82"/>
                  </a:cubicBezTo>
                  <a:cubicBezTo>
                    <a:pt x="34" y="83"/>
                    <a:pt x="34" y="84"/>
                    <a:pt x="33" y="86"/>
                  </a:cubicBezTo>
                  <a:cubicBezTo>
                    <a:pt x="31" y="88"/>
                    <a:pt x="27" y="90"/>
                    <a:pt x="23" y="88"/>
                  </a:cubicBezTo>
                  <a:cubicBezTo>
                    <a:pt x="23" y="88"/>
                    <a:pt x="22" y="86"/>
                    <a:pt x="22" y="85"/>
                  </a:cubicBezTo>
                  <a:cubicBezTo>
                    <a:pt x="24" y="79"/>
                    <a:pt x="21" y="74"/>
                    <a:pt x="20" y="68"/>
                  </a:cubicBezTo>
                  <a:cubicBezTo>
                    <a:pt x="19" y="68"/>
                    <a:pt x="19" y="68"/>
                    <a:pt x="19"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58"/>
            <p:cNvSpPr/>
            <p:nvPr/>
          </p:nvSpPr>
          <p:spPr>
            <a:xfrm>
              <a:off x="6570663" y="1122363"/>
              <a:ext cx="82550" cy="220662"/>
            </a:xfrm>
            <a:custGeom>
              <a:rect b="b" l="l" r="r" t="t"/>
              <a:pathLst>
                <a:path extrusionOk="0" h="90" w="34">
                  <a:moveTo>
                    <a:pt x="18" y="68"/>
                  </a:moveTo>
                  <a:cubicBezTo>
                    <a:pt x="16" y="70"/>
                    <a:pt x="14" y="72"/>
                    <a:pt x="13" y="74"/>
                  </a:cubicBezTo>
                  <a:cubicBezTo>
                    <a:pt x="9" y="73"/>
                    <a:pt x="9" y="69"/>
                    <a:pt x="12" y="67"/>
                  </a:cubicBezTo>
                  <a:cubicBezTo>
                    <a:pt x="14" y="66"/>
                    <a:pt x="15" y="65"/>
                    <a:pt x="17" y="64"/>
                  </a:cubicBezTo>
                  <a:cubicBezTo>
                    <a:pt x="14" y="57"/>
                    <a:pt x="11" y="50"/>
                    <a:pt x="8" y="42"/>
                  </a:cubicBezTo>
                  <a:cubicBezTo>
                    <a:pt x="7" y="40"/>
                    <a:pt x="6" y="38"/>
                    <a:pt x="5" y="36"/>
                  </a:cubicBezTo>
                  <a:cubicBezTo>
                    <a:pt x="0" y="25"/>
                    <a:pt x="0" y="13"/>
                    <a:pt x="3" y="0"/>
                  </a:cubicBezTo>
                  <a:cubicBezTo>
                    <a:pt x="4" y="1"/>
                    <a:pt x="4" y="2"/>
                    <a:pt x="5" y="3"/>
                  </a:cubicBezTo>
                  <a:cubicBezTo>
                    <a:pt x="14" y="12"/>
                    <a:pt x="18" y="23"/>
                    <a:pt x="20" y="35"/>
                  </a:cubicBezTo>
                  <a:cubicBezTo>
                    <a:pt x="22" y="44"/>
                    <a:pt x="23" y="53"/>
                    <a:pt x="25" y="62"/>
                  </a:cubicBezTo>
                  <a:cubicBezTo>
                    <a:pt x="28" y="63"/>
                    <a:pt x="32" y="60"/>
                    <a:pt x="34" y="64"/>
                  </a:cubicBezTo>
                  <a:cubicBezTo>
                    <a:pt x="34" y="65"/>
                    <a:pt x="34" y="67"/>
                    <a:pt x="34" y="69"/>
                  </a:cubicBezTo>
                  <a:cubicBezTo>
                    <a:pt x="31" y="67"/>
                    <a:pt x="28" y="66"/>
                    <a:pt x="26" y="65"/>
                  </a:cubicBezTo>
                  <a:cubicBezTo>
                    <a:pt x="26" y="66"/>
                    <a:pt x="25" y="66"/>
                    <a:pt x="25" y="66"/>
                  </a:cubicBezTo>
                  <a:cubicBezTo>
                    <a:pt x="26" y="72"/>
                    <a:pt x="27" y="78"/>
                    <a:pt x="32" y="82"/>
                  </a:cubicBezTo>
                  <a:cubicBezTo>
                    <a:pt x="34" y="83"/>
                    <a:pt x="34" y="84"/>
                    <a:pt x="32" y="85"/>
                  </a:cubicBezTo>
                  <a:cubicBezTo>
                    <a:pt x="30" y="88"/>
                    <a:pt x="26" y="90"/>
                    <a:pt x="23" y="88"/>
                  </a:cubicBezTo>
                  <a:cubicBezTo>
                    <a:pt x="22" y="88"/>
                    <a:pt x="21" y="86"/>
                    <a:pt x="21" y="85"/>
                  </a:cubicBezTo>
                  <a:cubicBezTo>
                    <a:pt x="23" y="79"/>
                    <a:pt x="20" y="74"/>
                    <a:pt x="19" y="68"/>
                  </a:cubicBezTo>
                  <a:cubicBezTo>
                    <a:pt x="18" y="68"/>
                    <a:pt x="18"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58"/>
            <p:cNvSpPr/>
            <p:nvPr/>
          </p:nvSpPr>
          <p:spPr>
            <a:xfrm>
              <a:off x="8880475" y="1184275"/>
              <a:ext cx="84137" cy="217487"/>
            </a:xfrm>
            <a:custGeom>
              <a:rect b="b" l="l" r="r" t="t"/>
              <a:pathLst>
                <a:path extrusionOk="0" h="89" w="35">
                  <a:moveTo>
                    <a:pt x="18" y="67"/>
                  </a:moveTo>
                  <a:cubicBezTo>
                    <a:pt x="17" y="69"/>
                    <a:pt x="15" y="71"/>
                    <a:pt x="13" y="74"/>
                  </a:cubicBezTo>
                  <a:cubicBezTo>
                    <a:pt x="10" y="73"/>
                    <a:pt x="10" y="69"/>
                    <a:pt x="13" y="66"/>
                  </a:cubicBezTo>
                  <a:cubicBezTo>
                    <a:pt x="14" y="65"/>
                    <a:pt x="16" y="65"/>
                    <a:pt x="17" y="64"/>
                  </a:cubicBezTo>
                  <a:cubicBezTo>
                    <a:pt x="14" y="57"/>
                    <a:pt x="11" y="49"/>
                    <a:pt x="8" y="42"/>
                  </a:cubicBezTo>
                  <a:cubicBezTo>
                    <a:pt x="7" y="40"/>
                    <a:pt x="7" y="38"/>
                    <a:pt x="6" y="36"/>
                  </a:cubicBezTo>
                  <a:cubicBezTo>
                    <a:pt x="0" y="24"/>
                    <a:pt x="0" y="12"/>
                    <a:pt x="3" y="0"/>
                  </a:cubicBezTo>
                  <a:cubicBezTo>
                    <a:pt x="4" y="0"/>
                    <a:pt x="5" y="1"/>
                    <a:pt x="6" y="2"/>
                  </a:cubicBezTo>
                  <a:cubicBezTo>
                    <a:pt x="15" y="11"/>
                    <a:pt x="19" y="22"/>
                    <a:pt x="21" y="35"/>
                  </a:cubicBezTo>
                  <a:cubicBezTo>
                    <a:pt x="22" y="44"/>
                    <a:pt x="24" y="52"/>
                    <a:pt x="26" y="62"/>
                  </a:cubicBezTo>
                  <a:cubicBezTo>
                    <a:pt x="29" y="62"/>
                    <a:pt x="32" y="60"/>
                    <a:pt x="34" y="64"/>
                  </a:cubicBezTo>
                  <a:cubicBezTo>
                    <a:pt x="35" y="65"/>
                    <a:pt x="35" y="67"/>
                    <a:pt x="35" y="68"/>
                  </a:cubicBezTo>
                  <a:cubicBezTo>
                    <a:pt x="32" y="67"/>
                    <a:pt x="29" y="66"/>
                    <a:pt x="26" y="65"/>
                  </a:cubicBezTo>
                  <a:cubicBezTo>
                    <a:pt x="26" y="65"/>
                    <a:pt x="26" y="65"/>
                    <a:pt x="26" y="66"/>
                  </a:cubicBezTo>
                  <a:cubicBezTo>
                    <a:pt x="27" y="71"/>
                    <a:pt x="28" y="77"/>
                    <a:pt x="33" y="81"/>
                  </a:cubicBezTo>
                  <a:cubicBezTo>
                    <a:pt x="34" y="82"/>
                    <a:pt x="34" y="84"/>
                    <a:pt x="33" y="85"/>
                  </a:cubicBezTo>
                  <a:cubicBezTo>
                    <a:pt x="31" y="88"/>
                    <a:pt x="27" y="89"/>
                    <a:pt x="23" y="88"/>
                  </a:cubicBezTo>
                  <a:cubicBezTo>
                    <a:pt x="22" y="87"/>
                    <a:pt x="21" y="85"/>
                    <a:pt x="22" y="85"/>
                  </a:cubicBezTo>
                  <a:cubicBezTo>
                    <a:pt x="24" y="78"/>
                    <a:pt x="21" y="73"/>
                    <a:pt x="19" y="68"/>
                  </a:cubicBezTo>
                  <a:cubicBezTo>
                    <a:pt x="19" y="67"/>
                    <a:pt x="19" y="67"/>
                    <a:pt x="18" y="67"/>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58"/>
            <p:cNvSpPr/>
            <p:nvPr/>
          </p:nvSpPr>
          <p:spPr>
            <a:xfrm>
              <a:off x="5681663" y="461010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5"/>
                  </a:cubicBezTo>
                  <a:cubicBezTo>
                    <a:pt x="14" y="57"/>
                    <a:pt x="11" y="50"/>
                    <a:pt x="8" y="43"/>
                  </a:cubicBezTo>
                  <a:cubicBezTo>
                    <a:pt x="7" y="41"/>
                    <a:pt x="7" y="38"/>
                    <a:pt x="6" y="36"/>
                  </a:cubicBezTo>
                  <a:cubicBezTo>
                    <a:pt x="0" y="25"/>
                    <a:pt x="0" y="13"/>
                    <a:pt x="3" y="0"/>
                  </a:cubicBezTo>
                  <a:cubicBezTo>
                    <a:pt x="4" y="1"/>
                    <a:pt x="5" y="2"/>
                    <a:pt x="6"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3" y="82"/>
                  </a:cubicBezTo>
                  <a:cubicBezTo>
                    <a:pt x="34" y="83"/>
                    <a:pt x="34" y="84"/>
                    <a:pt x="33" y="86"/>
                  </a:cubicBezTo>
                  <a:cubicBezTo>
                    <a:pt x="31" y="88"/>
                    <a:pt x="27" y="90"/>
                    <a:pt x="23" y="88"/>
                  </a:cubicBezTo>
                  <a:cubicBezTo>
                    <a:pt x="22" y="88"/>
                    <a:pt x="21" y="86"/>
                    <a:pt x="22" y="85"/>
                  </a:cubicBezTo>
                  <a:cubicBezTo>
                    <a:pt x="24" y="79"/>
                    <a:pt x="21" y="74"/>
                    <a:pt x="19" y="68"/>
                  </a:cubicBezTo>
                  <a:cubicBezTo>
                    <a:pt x="19" y="68"/>
                    <a:pt x="19"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58"/>
            <p:cNvSpPr/>
            <p:nvPr/>
          </p:nvSpPr>
          <p:spPr>
            <a:xfrm>
              <a:off x="74613" y="4762500"/>
              <a:ext cx="85725" cy="220662"/>
            </a:xfrm>
            <a:custGeom>
              <a:rect b="b" l="l" r="r" t="t"/>
              <a:pathLst>
                <a:path extrusionOk="0" h="90" w="35">
                  <a:moveTo>
                    <a:pt x="18" y="68"/>
                  </a:moveTo>
                  <a:cubicBezTo>
                    <a:pt x="17" y="70"/>
                    <a:pt x="15" y="72"/>
                    <a:pt x="13" y="74"/>
                  </a:cubicBezTo>
                  <a:cubicBezTo>
                    <a:pt x="10" y="73"/>
                    <a:pt x="10" y="69"/>
                    <a:pt x="13" y="67"/>
                  </a:cubicBezTo>
                  <a:cubicBezTo>
                    <a:pt x="14" y="66"/>
                    <a:pt x="16" y="65"/>
                    <a:pt x="17" y="64"/>
                  </a:cubicBezTo>
                  <a:cubicBezTo>
                    <a:pt x="14" y="57"/>
                    <a:pt x="11" y="50"/>
                    <a:pt x="8" y="42"/>
                  </a:cubicBezTo>
                  <a:cubicBezTo>
                    <a:pt x="7" y="40"/>
                    <a:pt x="7" y="38"/>
                    <a:pt x="6" y="36"/>
                  </a:cubicBezTo>
                  <a:cubicBezTo>
                    <a:pt x="0" y="25"/>
                    <a:pt x="0" y="13"/>
                    <a:pt x="3" y="0"/>
                  </a:cubicBezTo>
                  <a:cubicBezTo>
                    <a:pt x="4" y="1"/>
                    <a:pt x="5" y="2"/>
                    <a:pt x="6" y="3"/>
                  </a:cubicBezTo>
                  <a:cubicBezTo>
                    <a:pt x="14" y="12"/>
                    <a:pt x="19" y="23"/>
                    <a:pt x="21" y="35"/>
                  </a:cubicBezTo>
                  <a:cubicBezTo>
                    <a:pt x="22" y="44"/>
                    <a:pt x="24" y="53"/>
                    <a:pt x="25" y="62"/>
                  </a:cubicBezTo>
                  <a:cubicBezTo>
                    <a:pt x="28" y="63"/>
                    <a:pt x="32" y="60"/>
                    <a:pt x="34" y="64"/>
                  </a:cubicBezTo>
                  <a:cubicBezTo>
                    <a:pt x="35" y="65"/>
                    <a:pt x="35" y="67"/>
                    <a:pt x="35" y="69"/>
                  </a:cubicBezTo>
                  <a:cubicBezTo>
                    <a:pt x="32" y="67"/>
                    <a:pt x="29" y="66"/>
                    <a:pt x="26" y="65"/>
                  </a:cubicBezTo>
                  <a:cubicBezTo>
                    <a:pt x="26" y="66"/>
                    <a:pt x="26" y="66"/>
                    <a:pt x="26" y="66"/>
                  </a:cubicBezTo>
                  <a:cubicBezTo>
                    <a:pt x="27" y="72"/>
                    <a:pt x="27" y="78"/>
                    <a:pt x="33" y="82"/>
                  </a:cubicBezTo>
                  <a:cubicBezTo>
                    <a:pt x="34" y="83"/>
                    <a:pt x="34" y="84"/>
                    <a:pt x="33" y="85"/>
                  </a:cubicBezTo>
                  <a:cubicBezTo>
                    <a:pt x="31" y="88"/>
                    <a:pt x="27" y="90"/>
                    <a:pt x="23" y="88"/>
                  </a:cubicBezTo>
                  <a:cubicBezTo>
                    <a:pt x="22" y="88"/>
                    <a:pt x="21" y="86"/>
                    <a:pt x="22" y="85"/>
                  </a:cubicBezTo>
                  <a:cubicBezTo>
                    <a:pt x="24" y="79"/>
                    <a:pt x="21" y="74"/>
                    <a:pt x="19" y="68"/>
                  </a:cubicBezTo>
                  <a:cubicBezTo>
                    <a:pt x="19" y="68"/>
                    <a:pt x="19" y="68"/>
                    <a:pt x="18" y="68"/>
                  </a:cubicBezTo>
                  <a:close/>
                </a:path>
              </a:pathLst>
            </a:custGeom>
            <a:solidFill>
              <a:srgbClr val="E0C1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7" name="Google Shape;127;p58"/>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28" name="Google Shape;128;p58"/>
          <p:cNvSpPr/>
          <p:nvPr/>
        </p:nvSpPr>
        <p:spPr>
          <a:xfrm flipH="1" rot="10800000">
            <a:off x="7007784" y="459493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8"/>
          <p:cNvSpPr/>
          <p:nvPr/>
        </p:nvSpPr>
        <p:spPr>
          <a:xfrm flipH="1" rot="10800000">
            <a:off x="8604007" y="2998720"/>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8"/>
          <p:cNvSpPr/>
          <p:nvPr/>
        </p:nvSpPr>
        <p:spPr>
          <a:xfrm rot="10800000">
            <a:off x="540002" y="4603491"/>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8"/>
          <p:cNvSpPr/>
          <p:nvPr/>
        </p:nvSpPr>
        <p:spPr>
          <a:xfrm rot="10800000">
            <a:off x="307567" y="3007276"/>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2" name="Shape 132"/>
        <p:cNvGrpSpPr/>
        <p:nvPr/>
      </p:nvGrpSpPr>
      <p:grpSpPr>
        <a:xfrm>
          <a:off x="0" y="0"/>
          <a:ext cx="0" cy="0"/>
          <a:chOff x="0" y="0"/>
          <a:chExt cx="0" cy="0"/>
        </a:xfrm>
      </p:grpSpPr>
      <p:sp>
        <p:nvSpPr>
          <p:cNvPr id="133" name="Google Shape;133;p59"/>
          <p:cNvSpPr txBox="1"/>
          <p:nvPr>
            <p:ph idx="1" type="body"/>
          </p:nvPr>
        </p:nvSpPr>
        <p:spPr>
          <a:xfrm>
            <a:off x="974750" y="3009650"/>
            <a:ext cx="3314700" cy="1593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4" name="Google Shape;134;p59"/>
          <p:cNvSpPr txBox="1"/>
          <p:nvPr>
            <p:ph idx="2" type="body"/>
          </p:nvPr>
        </p:nvSpPr>
        <p:spPr>
          <a:xfrm>
            <a:off x="4851100" y="3009650"/>
            <a:ext cx="3356400" cy="1593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5" name="Google Shape;135;p59"/>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36" name="Google Shape;136;p59"/>
          <p:cNvSpPr txBox="1"/>
          <p:nvPr>
            <p:ph idx="3" type="subTitle"/>
          </p:nvPr>
        </p:nvSpPr>
        <p:spPr>
          <a:xfrm>
            <a:off x="5479900" y="2636550"/>
            <a:ext cx="2098800" cy="32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Rakkas"/>
              <a:buNone/>
              <a:defRPr sz="2400">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9pPr>
          </a:lstStyle>
          <a:p/>
        </p:txBody>
      </p:sp>
      <p:sp>
        <p:nvSpPr>
          <p:cNvPr id="137" name="Google Shape;137;p59"/>
          <p:cNvSpPr txBox="1"/>
          <p:nvPr>
            <p:ph idx="4" type="subTitle"/>
          </p:nvPr>
        </p:nvSpPr>
        <p:spPr>
          <a:xfrm>
            <a:off x="1582700" y="2636550"/>
            <a:ext cx="2098800" cy="32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Rakkas"/>
              <a:buNone/>
              <a:defRPr sz="2400">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9pPr>
          </a:lstStyle>
          <a:p/>
        </p:txBody>
      </p:sp>
      <p:sp>
        <p:nvSpPr>
          <p:cNvPr id="138" name="Google Shape;138;p59"/>
          <p:cNvSpPr/>
          <p:nvPr/>
        </p:nvSpPr>
        <p:spPr>
          <a:xfrm>
            <a:off x="540004" y="63575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9"/>
          <p:cNvSpPr/>
          <p:nvPr/>
        </p:nvSpPr>
        <p:spPr>
          <a:xfrm flipH="1">
            <a:off x="7007779" y="635754"/>
            <a:ext cx="1596217" cy="233380"/>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40" name="Shape 140"/>
        <p:cNvGrpSpPr/>
        <p:nvPr/>
      </p:nvGrpSpPr>
      <p:grpSpPr>
        <a:xfrm>
          <a:off x="0" y="0"/>
          <a:ext cx="0" cy="0"/>
          <a:chOff x="0" y="0"/>
          <a:chExt cx="0" cy="0"/>
        </a:xfrm>
      </p:grpSpPr>
      <p:sp>
        <p:nvSpPr>
          <p:cNvPr id="141" name="Google Shape;141;p60"/>
          <p:cNvSpPr txBox="1"/>
          <p:nvPr>
            <p:ph idx="1" type="subTitle"/>
          </p:nvPr>
        </p:nvSpPr>
        <p:spPr>
          <a:xfrm>
            <a:off x="3358500" y="3269850"/>
            <a:ext cx="2427000" cy="61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2" name="Google Shape;142;p60"/>
          <p:cNvSpPr txBox="1"/>
          <p:nvPr>
            <p:ph idx="2" type="subTitle"/>
          </p:nvPr>
        </p:nvSpPr>
        <p:spPr>
          <a:xfrm>
            <a:off x="3522600" y="2818000"/>
            <a:ext cx="2098800" cy="32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Rakkas"/>
              <a:buNone/>
              <a:defRPr sz="2400">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9pPr>
          </a:lstStyle>
          <a:p/>
        </p:txBody>
      </p:sp>
      <p:sp>
        <p:nvSpPr>
          <p:cNvPr id="143" name="Google Shape;143;p60"/>
          <p:cNvSpPr txBox="1"/>
          <p:nvPr>
            <p:ph idx="3" type="subTitle"/>
          </p:nvPr>
        </p:nvSpPr>
        <p:spPr>
          <a:xfrm>
            <a:off x="5852787" y="3269775"/>
            <a:ext cx="2427000" cy="61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4" name="Google Shape;144;p60"/>
          <p:cNvSpPr txBox="1"/>
          <p:nvPr>
            <p:ph idx="4" type="subTitle"/>
          </p:nvPr>
        </p:nvSpPr>
        <p:spPr>
          <a:xfrm>
            <a:off x="6016912" y="2818000"/>
            <a:ext cx="2098800" cy="32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Rakkas"/>
              <a:buNone/>
              <a:defRPr sz="2400">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9pPr>
          </a:lstStyle>
          <a:p/>
        </p:txBody>
      </p:sp>
      <p:sp>
        <p:nvSpPr>
          <p:cNvPr id="145" name="Google Shape;145;p60"/>
          <p:cNvSpPr txBox="1"/>
          <p:nvPr>
            <p:ph idx="5" type="subTitle"/>
          </p:nvPr>
        </p:nvSpPr>
        <p:spPr>
          <a:xfrm>
            <a:off x="864213" y="3269850"/>
            <a:ext cx="2427000" cy="61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6" name="Google Shape;146;p60"/>
          <p:cNvSpPr txBox="1"/>
          <p:nvPr>
            <p:ph idx="6" type="subTitle"/>
          </p:nvPr>
        </p:nvSpPr>
        <p:spPr>
          <a:xfrm>
            <a:off x="1028313" y="2818000"/>
            <a:ext cx="2098800" cy="32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Rakkas"/>
              <a:buNone/>
              <a:defRPr sz="2400">
                <a:solidFill>
                  <a:schemeClr val="dk1"/>
                </a:solidFill>
                <a:latin typeface="Rakkas"/>
                <a:ea typeface="Rakkas"/>
                <a:cs typeface="Rakkas"/>
                <a:sym typeface="Rakkas"/>
              </a:defRPr>
            </a:lvl1pPr>
            <a:lvl2pPr lvl="1"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2pPr>
            <a:lvl3pPr lvl="2"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3pPr>
            <a:lvl4pPr lvl="3"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4pPr>
            <a:lvl5pPr lvl="4"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5pPr>
            <a:lvl6pPr lvl="5"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6pPr>
            <a:lvl7pPr lvl="6"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7pPr>
            <a:lvl8pPr lvl="7"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8pPr>
            <a:lvl9pPr lvl="8" algn="ctr">
              <a:lnSpc>
                <a:spcPct val="100000"/>
              </a:lnSpc>
              <a:spcBef>
                <a:spcPts val="0"/>
              </a:spcBef>
              <a:spcAft>
                <a:spcPts val="0"/>
              </a:spcAft>
              <a:buClr>
                <a:schemeClr val="dk1"/>
              </a:buClr>
              <a:buSzPts val="1800"/>
              <a:buFont typeface="Rakkas"/>
              <a:buNone/>
              <a:defRPr b="1" sz="1800">
                <a:solidFill>
                  <a:schemeClr val="dk1"/>
                </a:solidFill>
                <a:latin typeface="Rakkas"/>
                <a:ea typeface="Rakkas"/>
                <a:cs typeface="Rakkas"/>
                <a:sym typeface="Rakkas"/>
              </a:defRPr>
            </a:lvl9pPr>
          </a:lstStyle>
          <a:p/>
        </p:txBody>
      </p:sp>
      <p:sp>
        <p:nvSpPr>
          <p:cNvPr id="147" name="Google Shape;147;p60"/>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48" name="Google Shape;148;p60"/>
          <p:cNvSpPr/>
          <p:nvPr/>
        </p:nvSpPr>
        <p:spPr>
          <a:xfrm rot="-5400000">
            <a:off x="1221430" y="392208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0"/>
          <p:cNvSpPr/>
          <p:nvPr/>
        </p:nvSpPr>
        <p:spPr>
          <a:xfrm flipH="1" rot="5400000">
            <a:off x="2888855" y="392208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60"/>
          <p:cNvSpPr/>
          <p:nvPr/>
        </p:nvSpPr>
        <p:spPr>
          <a:xfrm rot="-5400000">
            <a:off x="6021780" y="392208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60"/>
          <p:cNvSpPr/>
          <p:nvPr/>
        </p:nvSpPr>
        <p:spPr>
          <a:xfrm flipH="1" rot="5400000">
            <a:off x="7689205" y="3922088"/>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200"/>
              <a:buFont typeface="Rakkas"/>
              <a:buNone/>
              <a:defRPr b="0" i="0" sz="3200" u="none" cap="none" strike="noStrike">
                <a:solidFill>
                  <a:schemeClr val="dk1"/>
                </a:solidFill>
                <a:latin typeface="Rakkas"/>
                <a:ea typeface="Rakkas"/>
                <a:cs typeface="Rakkas"/>
                <a:sym typeface="Rakkas"/>
              </a:defRPr>
            </a:lvl1pPr>
            <a:lvl2pPr lvl="1" marR="0" rtl="0" algn="l">
              <a:lnSpc>
                <a:spcPct val="100000"/>
              </a:lnSpc>
              <a:spcBef>
                <a:spcPts val="0"/>
              </a:spcBef>
              <a:spcAft>
                <a:spcPts val="0"/>
              </a:spcAft>
              <a:buClr>
                <a:schemeClr val="dk1"/>
              </a:buClr>
              <a:buSzPts val="2800"/>
              <a:buFont typeface="Rakkas"/>
              <a:buNone/>
              <a:defRPr b="0" i="0" sz="2800" u="none" cap="none" strike="noStrike">
                <a:solidFill>
                  <a:schemeClr val="dk1"/>
                </a:solidFill>
                <a:latin typeface="Rakkas"/>
                <a:ea typeface="Rakkas"/>
                <a:cs typeface="Rakkas"/>
                <a:sym typeface="Rakkas"/>
              </a:defRPr>
            </a:lvl2pPr>
            <a:lvl3pPr lvl="2" marR="0" rtl="0" algn="l">
              <a:lnSpc>
                <a:spcPct val="100000"/>
              </a:lnSpc>
              <a:spcBef>
                <a:spcPts val="0"/>
              </a:spcBef>
              <a:spcAft>
                <a:spcPts val="0"/>
              </a:spcAft>
              <a:buClr>
                <a:schemeClr val="dk1"/>
              </a:buClr>
              <a:buSzPts val="2800"/>
              <a:buFont typeface="Rakkas"/>
              <a:buNone/>
              <a:defRPr b="0" i="0" sz="2800" u="none" cap="none" strike="noStrike">
                <a:solidFill>
                  <a:schemeClr val="dk1"/>
                </a:solidFill>
                <a:latin typeface="Rakkas"/>
                <a:ea typeface="Rakkas"/>
                <a:cs typeface="Rakkas"/>
                <a:sym typeface="Rakkas"/>
              </a:defRPr>
            </a:lvl3pPr>
            <a:lvl4pPr lvl="3" marR="0" rtl="0" algn="l">
              <a:lnSpc>
                <a:spcPct val="100000"/>
              </a:lnSpc>
              <a:spcBef>
                <a:spcPts val="0"/>
              </a:spcBef>
              <a:spcAft>
                <a:spcPts val="0"/>
              </a:spcAft>
              <a:buClr>
                <a:schemeClr val="dk1"/>
              </a:buClr>
              <a:buSzPts val="2800"/>
              <a:buFont typeface="Rakkas"/>
              <a:buNone/>
              <a:defRPr b="0" i="0" sz="2800" u="none" cap="none" strike="noStrike">
                <a:solidFill>
                  <a:schemeClr val="dk1"/>
                </a:solidFill>
                <a:latin typeface="Rakkas"/>
                <a:ea typeface="Rakkas"/>
                <a:cs typeface="Rakkas"/>
                <a:sym typeface="Rakkas"/>
              </a:defRPr>
            </a:lvl4pPr>
            <a:lvl5pPr lvl="4" marR="0" rtl="0" algn="l">
              <a:lnSpc>
                <a:spcPct val="100000"/>
              </a:lnSpc>
              <a:spcBef>
                <a:spcPts val="0"/>
              </a:spcBef>
              <a:spcAft>
                <a:spcPts val="0"/>
              </a:spcAft>
              <a:buClr>
                <a:schemeClr val="dk1"/>
              </a:buClr>
              <a:buSzPts val="2800"/>
              <a:buFont typeface="Rakkas"/>
              <a:buNone/>
              <a:defRPr b="0" i="0" sz="2800" u="none" cap="none" strike="noStrike">
                <a:solidFill>
                  <a:schemeClr val="dk1"/>
                </a:solidFill>
                <a:latin typeface="Rakkas"/>
                <a:ea typeface="Rakkas"/>
                <a:cs typeface="Rakkas"/>
                <a:sym typeface="Rakkas"/>
              </a:defRPr>
            </a:lvl5pPr>
            <a:lvl6pPr lvl="5" marR="0" rtl="0" algn="l">
              <a:lnSpc>
                <a:spcPct val="100000"/>
              </a:lnSpc>
              <a:spcBef>
                <a:spcPts val="0"/>
              </a:spcBef>
              <a:spcAft>
                <a:spcPts val="0"/>
              </a:spcAft>
              <a:buClr>
                <a:schemeClr val="dk1"/>
              </a:buClr>
              <a:buSzPts val="2800"/>
              <a:buFont typeface="Rakkas"/>
              <a:buNone/>
              <a:defRPr b="0" i="0" sz="2800" u="none" cap="none" strike="noStrike">
                <a:solidFill>
                  <a:schemeClr val="dk1"/>
                </a:solidFill>
                <a:latin typeface="Rakkas"/>
                <a:ea typeface="Rakkas"/>
                <a:cs typeface="Rakkas"/>
                <a:sym typeface="Rakkas"/>
              </a:defRPr>
            </a:lvl6pPr>
            <a:lvl7pPr lvl="6" marR="0" rtl="0" algn="l">
              <a:lnSpc>
                <a:spcPct val="100000"/>
              </a:lnSpc>
              <a:spcBef>
                <a:spcPts val="0"/>
              </a:spcBef>
              <a:spcAft>
                <a:spcPts val="0"/>
              </a:spcAft>
              <a:buClr>
                <a:schemeClr val="dk1"/>
              </a:buClr>
              <a:buSzPts val="2800"/>
              <a:buFont typeface="Rakkas"/>
              <a:buNone/>
              <a:defRPr b="0" i="0" sz="2800" u="none" cap="none" strike="noStrike">
                <a:solidFill>
                  <a:schemeClr val="dk1"/>
                </a:solidFill>
                <a:latin typeface="Rakkas"/>
                <a:ea typeface="Rakkas"/>
                <a:cs typeface="Rakkas"/>
                <a:sym typeface="Rakkas"/>
              </a:defRPr>
            </a:lvl7pPr>
            <a:lvl8pPr lvl="7" marR="0" rtl="0" algn="l">
              <a:lnSpc>
                <a:spcPct val="100000"/>
              </a:lnSpc>
              <a:spcBef>
                <a:spcPts val="0"/>
              </a:spcBef>
              <a:spcAft>
                <a:spcPts val="0"/>
              </a:spcAft>
              <a:buClr>
                <a:schemeClr val="dk1"/>
              </a:buClr>
              <a:buSzPts val="2800"/>
              <a:buFont typeface="Rakkas"/>
              <a:buNone/>
              <a:defRPr b="0" i="0" sz="2800" u="none" cap="none" strike="noStrike">
                <a:solidFill>
                  <a:schemeClr val="dk1"/>
                </a:solidFill>
                <a:latin typeface="Rakkas"/>
                <a:ea typeface="Rakkas"/>
                <a:cs typeface="Rakkas"/>
                <a:sym typeface="Rakkas"/>
              </a:defRPr>
            </a:lvl8pPr>
            <a:lvl9pPr lvl="8" marR="0" rtl="0" algn="l">
              <a:lnSpc>
                <a:spcPct val="100000"/>
              </a:lnSpc>
              <a:spcBef>
                <a:spcPts val="0"/>
              </a:spcBef>
              <a:spcAft>
                <a:spcPts val="0"/>
              </a:spcAft>
              <a:buClr>
                <a:schemeClr val="dk1"/>
              </a:buClr>
              <a:buSzPts val="2800"/>
              <a:buFont typeface="Rakkas"/>
              <a:buNone/>
              <a:defRPr b="0" i="0" sz="2800" u="none" cap="none" strike="noStrike">
                <a:solidFill>
                  <a:schemeClr val="dk1"/>
                </a:solidFill>
                <a:latin typeface="Rakkas"/>
                <a:ea typeface="Rakkas"/>
                <a:cs typeface="Rakkas"/>
                <a:sym typeface="Rakkas"/>
              </a:defRPr>
            </a:lvl9pPr>
          </a:lstStyle>
          <a:p/>
        </p:txBody>
      </p:sp>
      <p:sp>
        <p:nvSpPr>
          <p:cNvPr id="7" name="Google Shape;7;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Alegreya Sans"/>
              <a:buChar char="●"/>
              <a:defRPr b="0" i="0" sz="1400" u="none" cap="none" strike="noStrike">
                <a:solidFill>
                  <a:schemeClr val="dk2"/>
                </a:solidFill>
                <a:latin typeface="Alegreya Sans"/>
                <a:ea typeface="Alegreya Sans"/>
                <a:cs typeface="Alegreya Sans"/>
                <a:sym typeface="Alegreya Sans"/>
              </a:defRPr>
            </a:lvl1pPr>
            <a:lvl2pPr indent="-317500" lvl="1" marL="914400" marR="0" rtl="0" algn="l">
              <a:lnSpc>
                <a:spcPct val="115000"/>
              </a:lnSpc>
              <a:spcBef>
                <a:spcPts val="0"/>
              </a:spcBef>
              <a:spcAft>
                <a:spcPts val="0"/>
              </a:spcAft>
              <a:buClr>
                <a:schemeClr val="dk2"/>
              </a:buClr>
              <a:buSzPts val="1400"/>
              <a:buFont typeface="Alegreya Sans"/>
              <a:buChar char="○"/>
              <a:defRPr b="0" i="0" sz="1400" u="none" cap="none" strike="noStrike">
                <a:solidFill>
                  <a:schemeClr val="dk2"/>
                </a:solidFill>
                <a:latin typeface="Alegreya Sans"/>
                <a:ea typeface="Alegreya Sans"/>
                <a:cs typeface="Alegreya Sans"/>
                <a:sym typeface="Alegreya Sans"/>
              </a:defRPr>
            </a:lvl2pPr>
            <a:lvl3pPr indent="-317500" lvl="2" marL="1371600" marR="0" rtl="0" algn="l">
              <a:lnSpc>
                <a:spcPct val="115000"/>
              </a:lnSpc>
              <a:spcBef>
                <a:spcPts val="0"/>
              </a:spcBef>
              <a:spcAft>
                <a:spcPts val="0"/>
              </a:spcAft>
              <a:buClr>
                <a:schemeClr val="dk2"/>
              </a:buClr>
              <a:buSzPts val="1400"/>
              <a:buFont typeface="Alegreya Sans"/>
              <a:buChar char="■"/>
              <a:defRPr b="0" i="0" sz="1400" u="none" cap="none" strike="noStrike">
                <a:solidFill>
                  <a:schemeClr val="dk2"/>
                </a:solidFill>
                <a:latin typeface="Alegreya Sans"/>
                <a:ea typeface="Alegreya Sans"/>
                <a:cs typeface="Alegreya Sans"/>
                <a:sym typeface="Alegreya Sans"/>
              </a:defRPr>
            </a:lvl3pPr>
            <a:lvl4pPr indent="-317500" lvl="3" marL="1828800" marR="0" rtl="0" algn="l">
              <a:lnSpc>
                <a:spcPct val="115000"/>
              </a:lnSpc>
              <a:spcBef>
                <a:spcPts val="0"/>
              </a:spcBef>
              <a:spcAft>
                <a:spcPts val="0"/>
              </a:spcAft>
              <a:buClr>
                <a:schemeClr val="dk2"/>
              </a:buClr>
              <a:buSzPts val="1400"/>
              <a:buFont typeface="Alegreya Sans"/>
              <a:buChar char="●"/>
              <a:defRPr b="0" i="0" sz="1400" u="none" cap="none" strike="noStrike">
                <a:solidFill>
                  <a:schemeClr val="dk2"/>
                </a:solidFill>
                <a:latin typeface="Alegreya Sans"/>
                <a:ea typeface="Alegreya Sans"/>
                <a:cs typeface="Alegreya Sans"/>
                <a:sym typeface="Alegreya Sans"/>
              </a:defRPr>
            </a:lvl4pPr>
            <a:lvl5pPr indent="-317500" lvl="4" marL="2286000" marR="0" rtl="0" algn="l">
              <a:lnSpc>
                <a:spcPct val="115000"/>
              </a:lnSpc>
              <a:spcBef>
                <a:spcPts val="0"/>
              </a:spcBef>
              <a:spcAft>
                <a:spcPts val="0"/>
              </a:spcAft>
              <a:buClr>
                <a:schemeClr val="dk2"/>
              </a:buClr>
              <a:buSzPts val="1400"/>
              <a:buFont typeface="Alegreya Sans"/>
              <a:buChar char="○"/>
              <a:defRPr b="0" i="0" sz="1400" u="none" cap="none" strike="noStrike">
                <a:solidFill>
                  <a:schemeClr val="dk2"/>
                </a:solidFill>
                <a:latin typeface="Alegreya Sans"/>
                <a:ea typeface="Alegreya Sans"/>
                <a:cs typeface="Alegreya Sans"/>
                <a:sym typeface="Alegreya Sans"/>
              </a:defRPr>
            </a:lvl5pPr>
            <a:lvl6pPr indent="-317500" lvl="5" marL="2743200" marR="0" rtl="0" algn="l">
              <a:lnSpc>
                <a:spcPct val="115000"/>
              </a:lnSpc>
              <a:spcBef>
                <a:spcPts val="0"/>
              </a:spcBef>
              <a:spcAft>
                <a:spcPts val="0"/>
              </a:spcAft>
              <a:buClr>
                <a:schemeClr val="dk2"/>
              </a:buClr>
              <a:buSzPts val="1400"/>
              <a:buFont typeface="Alegreya Sans"/>
              <a:buChar char="■"/>
              <a:defRPr b="0" i="0" sz="1400" u="none" cap="none" strike="noStrike">
                <a:solidFill>
                  <a:schemeClr val="dk2"/>
                </a:solidFill>
                <a:latin typeface="Alegreya Sans"/>
                <a:ea typeface="Alegreya Sans"/>
                <a:cs typeface="Alegreya Sans"/>
                <a:sym typeface="Alegreya Sans"/>
              </a:defRPr>
            </a:lvl6pPr>
            <a:lvl7pPr indent="-317500" lvl="6" marL="3200400" marR="0" rtl="0" algn="l">
              <a:lnSpc>
                <a:spcPct val="115000"/>
              </a:lnSpc>
              <a:spcBef>
                <a:spcPts val="0"/>
              </a:spcBef>
              <a:spcAft>
                <a:spcPts val="0"/>
              </a:spcAft>
              <a:buClr>
                <a:schemeClr val="dk2"/>
              </a:buClr>
              <a:buSzPts val="1400"/>
              <a:buFont typeface="Alegreya Sans"/>
              <a:buChar char="●"/>
              <a:defRPr b="0" i="0" sz="1400" u="none" cap="none" strike="noStrike">
                <a:solidFill>
                  <a:schemeClr val="dk2"/>
                </a:solidFill>
                <a:latin typeface="Alegreya Sans"/>
                <a:ea typeface="Alegreya Sans"/>
                <a:cs typeface="Alegreya Sans"/>
                <a:sym typeface="Alegreya Sans"/>
              </a:defRPr>
            </a:lvl7pPr>
            <a:lvl8pPr indent="-317500" lvl="7" marL="3657600" marR="0" rtl="0" algn="l">
              <a:lnSpc>
                <a:spcPct val="115000"/>
              </a:lnSpc>
              <a:spcBef>
                <a:spcPts val="0"/>
              </a:spcBef>
              <a:spcAft>
                <a:spcPts val="0"/>
              </a:spcAft>
              <a:buClr>
                <a:schemeClr val="dk2"/>
              </a:buClr>
              <a:buSzPts val="1400"/>
              <a:buFont typeface="Alegreya Sans"/>
              <a:buChar char="○"/>
              <a:defRPr b="0" i="0" sz="1400" u="none" cap="none" strike="noStrike">
                <a:solidFill>
                  <a:schemeClr val="dk2"/>
                </a:solidFill>
                <a:latin typeface="Alegreya Sans"/>
                <a:ea typeface="Alegreya Sans"/>
                <a:cs typeface="Alegreya Sans"/>
                <a:sym typeface="Alegreya Sans"/>
              </a:defRPr>
            </a:lvl8pPr>
            <a:lvl9pPr indent="-317500" lvl="8" marL="4114800" marR="0" rtl="0" algn="l">
              <a:lnSpc>
                <a:spcPct val="115000"/>
              </a:lnSpc>
              <a:spcBef>
                <a:spcPts val="0"/>
              </a:spcBef>
              <a:spcAft>
                <a:spcPts val="0"/>
              </a:spcAft>
              <a:buClr>
                <a:schemeClr val="dk2"/>
              </a:buClr>
              <a:buSzPts val="1400"/>
              <a:buFont typeface="Alegreya Sans"/>
              <a:buChar char="■"/>
              <a:defRPr b="0" i="0" sz="1400" u="none" cap="none" strike="noStrike">
                <a:solidFill>
                  <a:schemeClr val="dk2"/>
                </a:solidFill>
                <a:latin typeface="Alegreya Sans"/>
                <a:ea typeface="Alegreya Sans"/>
                <a:cs typeface="Alegreya Sans"/>
                <a:sym typeface="Alegreya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docs.google.com/spreadsheets/d/1Wx2iQOvr2Sbhn-8DWTJG8_1J_t8Qv-jl1bEEPXgwzxc/copy" TargetMode="External"/><Relationship Id="rId4" Type="http://schemas.openxmlformats.org/officeDocument/2006/relationships/image" Target="../media/image27.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5.xml"/><Relationship Id="rId3" Type="http://schemas.openxmlformats.org/officeDocument/2006/relationships/image" Target="../media/image42.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6.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20.png"/><Relationship Id="rId7" Type="http://schemas.openxmlformats.org/officeDocument/2006/relationships/image" Target="../media/image23.png"/><Relationship Id="rId8"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9.xml"/><Relationship Id="rId3" Type="http://schemas.openxmlformats.org/officeDocument/2006/relationships/image" Target="../media/image45.png"/><Relationship Id="rId4" Type="http://schemas.openxmlformats.org/officeDocument/2006/relationships/image" Target="../media/image3.png"/><Relationship Id="rId5"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image" Target="../media/image46.png"/><Relationship Id="rId4" Type="http://schemas.openxmlformats.org/officeDocument/2006/relationships/image" Target="../media/image48.png"/><Relationship Id="rId5"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
          <p:cNvSpPr/>
          <p:nvPr/>
        </p:nvSpPr>
        <p:spPr>
          <a:xfrm rot="5400000">
            <a:off x="3608247" y="545042"/>
            <a:ext cx="1850869" cy="199218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
          <p:cNvSpPr txBox="1"/>
          <p:nvPr>
            <p:ph type="ctrTitle"/>
          </p:nvPr>
        </p:nvSpPr>
        <p:spPr>
          <a:xfrm>
            <a:off x="855388" y="2566323"/>
            <a:ext cx="7083265" cy="1448100"/>
          </a:xfrm>
          <a:prstGeom prst="rect">
            <a:avLst/>
          </a:prstGeom>
          <a:noFill/>
          <a:ln>
            <a:noFill/>
          </a:ln>
        </p:spPr>
        <p:txBody>
          <a:bodyPr anchorCtr="0" anchor="b" bIns="91425" lIns="91425" spcFirstLastPara="1" rIns="91425" wrap="square" tIns="91425">
            <a:noAutofit/>
          </a:bodyPr>
          <a:lstStyle/>
          <a:p>
            <a:pPr indent="0" lvl="0" marL="0" rtl="0" algn="ctr">
              <a:lnSpc>
                <a:spcPct val="80000"/>
              </a:lnSpc>
              <a:spcBef>
                <a:spcPts val="0"/>
              </a:spcBef>
              <a:spcAft>
                <a:spcPts val="0"/>
              </a:spcAft>
              <a:buSzPts val="5200"/>
              <a:buNone/>
            </a:pPr>
            <a:r>
              <a:rPr lang="en" sz="9600">
                <a:solidFill>
                  <a:srgbClr val="6C2918"/>
                </a:solidFill>
              </a:rPr>
              <a:t>MEDIEVAL</a:t>
            </a:r>
            <a:endParaRPr sz="9600">
              <a:solidFill>
                <a:srgbClr val="6C2918"/>
              </a:solidFill>
            </a:endParaRPr>
          </a:p>
        </p:txBody>
      </p:sp>
      <p:sp>
        <p:nvSpPr>
          <p:cNvPr id="478" name="Google Shape;478;p1"/>
          <p:cNvSpPr txBox="1"/>
          <p:nvPr>
            <p:ph idx="1" type="subTitle"/>
          </p:nvPr>
        </p:nvSpPr>
        <p:spPr>
          <a:xfrm>
            <a:off x="1857063" y="4114175"/>
            <a:ext cx="5353200" cy="586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Here is where your presentation begins</a:t>
            </a:r>
            <a:endParaRPr/>
          </a:p>
          <a:p>
            <a:pPr indent="0" lvl="0" marL="0" rtl="0" algn="ctr">
              <a:lnSpc>
                <a:spcPct val="100000"/>
              </a:lnSpc>
              <a:spcBef>
                <a:spcPts val="0"/>
              </a:spcBef>
              <a:spcAft>
                <a:spcPts val="0"/>
              </a:spcAft>
              <a:buClr>
                <a:schemeClr val="dk1"/>
              </a:buClr>
              <a:buSzPts val="1100"/>
              <a:buFont typeface="Arial"/>
              <a:buNone/>
            </a:pPr>
            <a:r>
              <a:t/>
            </a:r>
            <a:endParaRPr>
              <a:solidFill>
                <a:schemeClr val="lt1"/>
              </a:solidFill>
            </a:endParaRPr>
          </a:p>
        </p:txBody>
      </p:sp>
      <p:pic>
        <p:nvPicPr>
          <p:cNvPr id="479" name="Google Shape;479;p1"/>
          <p:cNvPicPr preferRelativeResize="0"/>
          <p:nvPr/>
        </p:nvPicPr>
        <p:blipFill rotWithShape="1">
          <a:blip r:embed="rId3">
            <a:alphaModFix/>
          </a:blip>
          <a:srcRect b="0" l="0" r="0" t="0"/>
          <a:stretch/>
        </p:blipFill>
        <p:spPr>
          <a:xfrm>
            <a:off x="3853678" y="284983"/>
            <a:ext cx="1676098" cy="2181588"/>
          </a:xfrm>
          <a:prstGeom prst="rect">
            <a:avLst/>
          </a:prstGeom>
          <a:noFill/>
          <a:ln>
            <a:noFill/>
          </a:ln>
        </p:spPr>
      </p:pic>
      <p:sp>
        <p:nvSpPr>
          <p:cNvPr id="480" name="Google Shape;480;p1"/>
          <p:cNvSpPr txBox="1"/>
          <p:nvPr/>
        </p:nvSpPr>
        <p:spPr>
          <a:xfrm>
            <a:off x="992030" y="2959325"/>
            <a:ext cx="7083265" cy="1448100"/>
          </a:xfrm>
          <a:prstGeom prst="rect">
            <a:avLst/>
          </a:prstGeom>
          <a:noFill/>
          <a:ln>
            <a:noFill/>
          </a:ln>
        </p:spPr>
        <p:txBody>
          <a:bodyPr anchorCtr="0" anchor="b" bIns="91425" lIns="91425" spcFirstLastPara="1" rIns="91425" wrap="square" tIns="91425">
            <a:noAutofit/>
          </a:bodyPr>
          <a:lstStyle/>
          <a:p>
            <a:pPr indent="0" lvl="0" marL="0" marR="0" rtl="0" algn="ctr">
              <a:lnSpc>
                <a:spcPct val="80000"/>
              </a:lnSpc>
              <a:spcBef>
                <a:spcPts val="0"/>
              </a:spcBef>
              <a:spcAft>
                <a:spcPts val="0"/>
              </a:spcAft>
              <a:buClr>
                <a:schemeClr val="dk1"/>
              </a:buClr>
              <a:buSzPts val="5200"/>
              <a:buFont typeface="Rakkas"/>
              <a:buNone/>
            </a:pPr>
            <a:r>
              <a:rPr b="0" i="0" lang="en" sz="4800" u="none" cap="none" strike="noStrike">
                <a:solidFill>
                  <a:srgbClr val="FFD770"/>
                </a:solidFill>
                <a:latin typeface="Rakkas"/>
                <a:ea typeface="Rakkas"/>
                <a:cs typeface="Rakkas"/>
                <a:sym typeface="Rakkas"/>
              </a:rPr>
              <a:t>Free Template</a:t>
            </a:r>
            <a:endParaRPr b="0" i="0" sz="4800" u="none" cap="none" strike="noStrike">
              <a:solidFill>
                <a:srgbClr val="FFD770"/>
              </a:solidFill>
              <a:latin typeface="Rakkas"/>
              <a:ea typeface="Rakkas"/>
              <a:cs typeface="Rakkas"/>
              <a:sym typeface="Rakka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10"/>
          <p:cNvSpPr txBox="1"/>
          <p:nvPr>
            <p:ph type="title"/>
          </p:nvPr>
        </p:nvSpPr>
        <p:spPr>
          <a:xfrm>
            <a:off x="3198700" y="1523450"/>
            <a:ext cx="2746800" cy="1086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
              <a:t>About the ansoff matrix</a:t>
            </a:r>
            <a:endParaRPr/>
          </a:p>
        </p:txBody>
      </p:sp>
      <p:sp>
        <p:nvSpPr>
          <p:cNvPr id="588" name="Google Shape;588;p10"/>
          <p:cNvSpPr txBox="1"/>
          <p:nvPr>
            <p:ph idx="1" type="subTitle"/>
          </p:nvPr>
        </p:nvSpPr>
        <p:spPr>
          <a:xfrm>
            <a:off x="3067950" y="2655300"/>
            <a:ext cx="3008100" cy="131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
              <a:t>Mercury is the closest planet to the Sun and the smallest one in the Solar System—it’s only a bit larger than our Moon</a:t>
            </a:r>
            <a:endParaRPr/>
          </a:p>
        </p:txBody>
      </p:sp>
      <p:pic>
        <p:nvPicPr>
          <p:cNvPr id="589" name="Google Shape;589;p10"/>
          <p:cNvPicPr preferRelativeResize="0"/>
          <p:nvPr/>
        </p:nvPicPr>
        <p:blipFill rotWithShape="1">
          <a:blip r:embed="rId3">
            <a:alphaModFix/>
          </a:blip>
          <a:srcRect b="0" l="0" r="0" t="0"/>
          <a:stretch/>
        </p:blipFill>
        <p:spPr>
          <a:xfrm rot="-900000">
            <a:off x="141285" y="2030168"/>
            <a:ext cx="3000669" cy="2566362"/>
          </a:xfrm>
          <a:prstGeom prst="rect">
            <a:avLst/>
          </a:prstGeom>
          <a:noFill/>
          <a:ln>
            <a:noFill/>
          </a:ln>
        </p:spPr>
      </p:pic>
      <p:pic>
        <p:nvPicPr>
          <p:cNvPr id="590" name="Google Shape;590;p10"/>
          <p:cNvPicPr preferRelativeResize="0"/>
          <p:nvPr/>
        </p:nvPicPr>
        <p:blipFill rotWithShape="1">
          <a:blip r:embed="rId3">
            <a:alphaModFix/>
          </a:blip>
          <a:srcRect b="0" l="0" r="0" t="0"/>
          <a:stretch/>
        </p:blipFill>
        <p:spPr>
          <a:xfrm rot="900000">
            <a:off x="6132797" y="2030169"/>
            <a:ext cx="3000669" cy="25663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11"/>
          <p:cNvSpPr/>
          <p:nvPr/>
        </p:nvSpPr>
        <p:spPr>
          <a:xfrm>
            <a:off x="1176450" y="1427226"/>
            <a:ext cx="3429186" cy="1231144"/>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1"/>
          <p:cNvSpPr/>
          <p:nvPr/>
        </p:nvSpPr>
        <p:spPr>
          <a:xfrm flipH="1">
            <a:off x="4527739" y="1434699"/>
            <a:ext cx="3429186" cy="1231144"/>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1"/>
          <p:cNvSpPr/>
          <p:nvPr/>
        </p:nvSpPr>
        <p:spPr>
          <a:xfrm>
            <a:off x="1127900" y="3245449"/>
            <a:ext cx="3429186" cy="1231144"/>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1"/>
          <p:cNvSpPr/>
          <p:nvPr/>
        </p:nvSpPr>
        <p:spPr>
          <a:xfrm flipH="1">
            <a:off x="4527739" y="3245449"/>
            <a:ext cx="3429186" cy="1231144"/>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1"/>
          <p:cNvSpPr txBox="1"/>
          <p:nvPr>
            <p:ph idx="8"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Strategy map</a:t>
            </a:r>
            <a:endParaRPr/>
          </a:p>
        </p:txBody>
      </p:sp>
      <p:sp>
        <p:nvSpPr>
          <p:cNvPr id="600" name="Google Shape;600;p11"/>
          <p:cNvSpPr txBox="1"/>
          <p:nvPr>
            <p:ph idx="5" type="subTitle"/>
          </p:nvPr>
        </p:nvSpPr>
        <p:spPr>
          <a:xfrm>
            <a:off x="1354215" y="3954475"/>
            <a:ext cx="3072600" cy="450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400"/>
              <a:buNone/>
            </a:pPr>
            <a:r>
              <a:rPr lang="en"/>
              <a:t>Despite being red, Mars is a cold place</a:t>
            </a:r>
            <a:endParaRPr/>
          </a:p>
        </p:txBody>
      </p:sp>
      <p:sp>
        <p:nvSpPr>
          <p:cNvPr id="601" name="Google Shape;601;p11"/>
          <p:cNvSpPr txBox="1"/>
          <p:nvPr>
            <p:ph type="title"/>
          </p:nvPr>
        </p:nvSpPr>
        <p:spPr>
          <a:xfrm>
            <a:off x="1901398" y="1735242"/>
            <a:ext cx="19782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a:t>Financial</a:t>
            </a:r>
            <a:endParaRPr/>
          </a:p>
        </p:txBody>
      </p:sp>
      <p:sp>
        <p:nvSpPr>
          <p:cNvPr id="602" name="Google Shape;602;p11"/>
          <p:cNvSpPr txBox="1"/>
          <p:nvPr>
            <p:ph idx="1" type="subTitle"/>
          </p:nvPr>
        </p:nvSpPr>
        <p:spPr>
          <a:xfrm>
            <a:off x="1354198" y="2119250"/>
            <a:ext cx="3072600" cy="450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400"/>
              <a:buNone/>
            </a:pPr>
            <a:r>
              <a:rPr lang="en"/>
              <a:t>Venus is the second planet from the Sun</a:t>
            </a:r>
            <a:endParaRPr/>
          </a:p>
        </p:txBody>
      </p:sp>
      <p:sp>
        <p:nvSpPr>
          <p:cNvPr id="603" name="Google Shape;603;p11"/>
          <p:cNvSpPr txBox="1"/>
          <p:nvPr>
            <p:ph idx="2" type="title"/>
          </p:nvPr>
        </p:nvSpPr>
        <p:spPr>
          <a:xfrm>
            <a:off x="5272512" y="1735242"/>
            <a:ext cx="19782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a:t>Costumer</a:t>
            </a:r>
            <a:endParaRPr/>
          </a:p>
        </p:txBody>
      </p:sp>
      <p:sp>
        <p:nvSpPr>
          <p:cNvPr id="604" name="Google Shape;604;p11"/>
          <p:cNvSpPr txBox="1"/>
          <p:nvPr>
            <p:ph idx="3" type="subTitle"/>
          </p:nvPr>
        </p:nvSpPr>
        <p:spPr>
          <a:xfrm>
            <a:off x="4725312" y="2119250"/>
            <a:ext cx="3072600" cy="450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400"/>
              <a:buNone/>
            </a:pPr>
            <a:r>
              <a:rPr lang="en"/>
              <a:t>Saturn is the biggest planet of them all</a:t>
            </a:r>
            <a:endParaRPr/>
          </a:p>
        </p:txBody>
      </p:sp>
      <p:sp>
        <p:nvSpPr>
          <p:cNvPr id="605" name="Google Shape;605;p11"/>
          <p:cNvSpPr txBox="1"/>
          <p:nvPr>
            <p:ph idx="4" type="title"/>
          </p:nvPr>
        </p:nvSpPr>
        <p:spPr>
          <a:xfrm>
            <a:off x="1901398" y="3570478"/>
            <a:ext cx="19782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Process</a:t>
            </a:r>
            <a:endParaRPr/>
          </a:p>
        </p:txBody>
      </p:sp>
      <p:sp>
        <p:nvSpPr>
          <p:cNvPr id="606" name="Google Shape;606;p11"/>
          <p:cNvSpPr txBox="1"/>
          <p:nvPr>
            <p:ph idx="6" type="title"/>
          </p:nvPr>
        </p:nvSpPr>
        <p:spPr>
          <a:xfrm>
            <a:off x="5272512" y="3570478"/>
            <a:ext cx="19782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Growth</a:t>
            </a:r>
            <a:endParaRPr/>
          </a:p>
        </p:txBody>
      </p:sp>
      <p:sp>
        <p:nvSpPr>
          <p:cNvPr id="607" name="Google Shape;607;p11"/>
          <p:cNvSpPr txBox="1"/>
          <p:nvPr>
            <p:ph idx="7" type="subTitle"/>
          </p:nvPr>
        </p:nvSpPr>
        <p:spPr>
          <a:xfrm>
            <a:off x="4725312" y="3954475"/>
            <a:ext cx="3072600" cy="450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400"/>
              <a:buNone/>
            </a:pPr>
            <a:r>
              <a:rPr lang="en"/>
              <a:t>Saturn is a gas giant and has several rings</a:t>
            </a:r>
            <a:endParaRPr/>
          </a:p>
        </p:txBody>
      </p:sp>
      <p:sp>
        <p:nvSpPr>
          <p:cNvPr id="608" name="Google Shape;608;p11"/>
          <p:cNvSpPr/>
          <p:nvPr/>
        </p:nvSpPr>
        <p:spPr>
          <a:xfrm rot="5400000">
            <a:off x="2493892" y="1049201"/>
            <a:ext cx="745722" cy="80277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1"/>
          <p:cNvSpPr/>
          <p:nvPr/>
        </p:nvSpPr>
        <p:spPr>
          <a:xfrm rot="5400000">
            <a:off x="5858195" y="1053569"/>
            <a:ext cx="737661" cy="794025"/>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1"/>
          <p:cNvSpPr/>
          <p:nvPr/>
        </p:nvSpPr>
        <p:spPr>
          <a:xfrm rot="5400000">
            <a:off x="5861540" y="2912399"/>
            <a:ext cx="737661" cy="794025"/>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rot="5400000">
            <a:off x="2507679" y="2914743"/>
            <a:ext cx="745722" cy="80277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2" name="Google Shape;612;p11"/>
          <p:cNvGrpSpPr/>
          <p:nvPr/>
        </p:nvGrpSpPr>
        <p:grpSpPr>
          <a:xfrm>
            <a:off x="2648395" y="2862608"/>
            <a:ext cx="495111" cy="815110"/>
            <a:chOff x="7569645" y="2224750"/>
            <a:chExt cx="585584" cy="964056"/>
          </a:xfrm>
        </p:grpSpPr>
        <p:sp>
          <p:nvSpPr>
            <p:cNvPr id="613" name="Google Shape;613;p11"/>
            <p:cNvSpPr/>
            <p:nvPr/>
          </p:nvSpPr>
          <p:spPr>
            <a:xfrm>
              <a:off x="7641428" y="2472443"/>
              <a:ext cx="445148" cy="536794"/>
            </a:xfrm>
            <a:custGeom>
              <a:rect b="b" l="l" r="r" t="t"/>
              <a:pathLst>
                <a:path extrusionOk="0" h="47420" w="39324">
                  <a:moveTo>
                    <a:pt x="37970" y="20000"/>
                  </a:moveTo>
                  <a:cubicBezTo>
                    <a:pt x="37895" y="19975"/>
                    <a:pt x="37845" y="19950"/>
                    <a:pt x="37795" y="19925"/>
                  </a:cubicBezTo>
                  <a:cubicBezTo>
                    <a:pt x="37770" y="19975"/>
                    <a:pt x="37720" y="20051"/>
                    <a:pt x="37720" y="20101"/>
                  </a:cubicBezTo>
                  <a:cubicBezTo>
                    <a:pt x="37720" y="20151"/>
                    <a:pt x="37770" y="20201"/>
                    <a:pt x="37795" y="20251"/>
                  </a:cubicBezTo>
                  <a:cubicBezTo>
                    <a:pt x="37870" y="20176"/>
                    <a:pt x="37920" y="20101"/>
                    <a:pt x="37970" y="20000"/>
                  </a:cubicBezTo>
                  <a:close/>
                  <a:moveTo>
                    <a:pt x="37018" y="24913"/>
                  </a:moveTo>
                  <a:cubicBezTo>
                    <a:pt x="37068" y="24938"/>
                    <a:pt x="37118" y="24938"/>
                    <a:pt x="37168" y="24938"/>
                  </a:cubicBezTo>
                  <a:cubicBezTo>
                    <a:pt x="37218" y="24787"/>
                    <a:pt x="37268" y="24612"/>
                    <a:pt x="37294" y="24462"/>
                  </a:cubicBezTo>
                  <a:cubicBezTo>
                    <a:pt x="37294" y="24437"/>
                    <a:pt x="37243" y="24411"/>
                    <a:pt x="37218" y="24411"/>
                  </a:cubicBezTo>
                  <a:cubicBezTo>
                    <a:pt x="37168" y="24411"/>
                    <a:pt x="37118" y="24411"/>
                    <a:pt x="37118" y="24437"/>
                  </a:cubicBezTo>
                  <a:cubicBezTo>
                    <a:pt x="37093" y="24612"/>
                    <a:pt x="37068" y="24762"/>
                    <a:pt x="37018" y="24913"/>
                  </a:cubicBezTo>
                  <a:close/>
                  <a:moveTo>
                    <a:pt x="37745" y="21630"/>
                  </a:moveTo>
                  <a:cubicBezTo>
                    <a:pt x="37243" y="21955"/>
                    <a:pt x="37243" y="21955"/>
                    <a:pt x="37218" y="22507"/>
                  </a:cubicBezTo>
                  <a:cubicBezTo>
                    <a:pt x="37619" y="22231"/>
                    <a:pt x="37619" y="22231"/>
                    <a:pt x="37745" y="21630"/>
                  </a:cubicBezTo>
                  <a:close/>
                  <a:moveTo>
                    <a:pt x="37920" y="15890"/>
                  </a:moveTo>
                  <a:cubicBezTo>
                    <a:pt x="37870" y="15765"/>
                    <a:pt x="37845" y="15640"/>
                    <a:pt x="37770" y="15589"/>
                  </a:cubicBezTo>
                  <a:cubicBezTo>
                    <a:pt x="37695" y="15514"/>
                    <a:pt x="37544" y="15489"/>
                    <a:pt x="37494" y="15539"/>
                  </a:cubicBezTo>
                  <a:cubicBezTo>
                    <a:pt x="37268" y="15690"/>
                    <a:pt x="37243" y="16015"/>
                    <a:pt x="37419" y="16191"/>
                  </a:cubicBezTo>
                  <a:cubicBezTo>
                    <a:pt x="37469" y="16241"/>
                    <a:pt x="37644" y="16266"/>
                    <a:pt x="37695" y="16216"/>
                  </a:cubicBezTo>
                  <a:cubicBezTo>
                    <a:pt x="37795" y="16141"/>
                    <a:pt x="37845" y="15990"/>
                    <a:pt x="37920" y="15890"/>
                  </a:cubicBezTo>
                  <a:close/>
                  <a:moveTo>
                    <a:pt x="33710" y="34863"/>
                  </a:moveTo>
                  <a:cubicBezTo>
                    <a:pt x="33083" y="35138"/>
                    <a:pt x="32933" y="35339"/>
                    <a:pt x="33008" y="35665"/>
                  </a:cubicBezTo>
                  <a:cubicBezTo>
                    <a:pt x="33033" y="35740"/>
                    <a:pt x="33108" y="35790"/>
                    <a:pt x="33158" y="35815"/>
                  </a:cubicBezTo>
                  <a:cubicBezTo>
                    <a:pt x="33434" y="35865"/>
                    <a:pt x="33584" y="35690"/>
                    <a:pt x="33760" y="35038"/>
                  </a:cubicBezTo>
                  <a:cubicBezTo>
                    <a:pt x="33760" y="35013"/>
                    <a:pt x="33735" y="34988"/>
                    <a:pt x="33710" y="34863"/>
                  </a:cubicBezTo>
                  <a:close/>
                  <a:moveTo>
                    <a:pt x="38096" y="16717"/>
                  </a:moveTo>
                  <a:cubicBezTo>
                    <a:pt x="37419" y="17043"/>
                    <a:pt x="37118" y="17394"/>
                    <a:pt x="37043" y="17945"/>
                  </a:cubicBezTo>
                  <a:cubicBezTo>
                    <a:pt x="37018" y="18046"/>
                    <a:pt x="37118" y="18221"/>
                    <a:pt x="37168" y="18221"/>
                  </a:cubicBezTo>
                  <a:cubicBezTo>
                    <a:pt x="37294" y="18246"/>
                    <a:pt x="37469" y="18196"/>
                    <a:pt x="37544" y="18121"/>
                  </a:cubicBezTo>
                  <a:cubicBezTo>
                    <a:pt x="37745" y="17820"/>
                    <a:pt x="37920" y="17494"/>
                    <a:pt x="38096" y="17168"/>
                  </a:cubicBezTo>
                  <a:cubicBezTo>
                    <a:pt x="38146" y="17043"/>
                    <a:pt x="38096" y="16893"/>
                    <a:pt x="38096" y="16717"/>
                  </a:cubicBezTo>
                  <a:close/>
                  <a:moveTo>
                    <a:pt x="31203" y="38572"/>
                  </a:moveTo>
                  <a:cubicBezTo>
                    <a:pt x="32131" y="37970"/>
                    <a:pt x="32582" y="37469"/>
                    <a:pt x="32782" y="36843"/>
                  </a:cubicBezTo>
                  <a:cubicBezTo>
                    <a:pt x="31980" y="37118"/>
                    <a:pt x="31429" y="37544"/>
                    <a:pt x="31153" y="38171"/>
                  </a:cubicBezTo>
                  <a:cubicBezTo>
                    <a:pt x="31103" y="38271"/>
                    <a:pt x="31178" y="38422"/>
                    <a:pt x="31203" y="38572"/>
                  </a:cubicBezTo>
                  <a:close/>
                  <a:moveTo>
                    <a:pt x="36742" y="27344"/>
                  </a:moveTo>
                  <a:cubicBezTo>
                    <a:pt x="35840" y="28321"/>
                    <a:pt x="35514" y="28873"/>
                    <a:pt x="35364" y="29524"/>
                  </a:cubicBezTo>
                  <a:cubicBezTo>
                    <a:pt x="35339" y="29725"/>
                    <a:pt x="35364" y="29900"/>
                    <a:pt x="35664" y="29875"/>
                  </a:cubicBezTo>
                  <a:cubicBezTo>
                    <a:pt x="36065" y="29098"/>
                    <a:pt x="36667" y="28371"/>
                    <a:pt x="36742" y="27344"/>
                  </a:cubicBezTo>
                  <a:close/>
                  <a:moveTo>
                    <a:pt x="36166" y="14436"/>
                  </a:moveTo>
                  <a:lnTo>
                    <a:pt x="36166" y="14436"/>
                  </a:lnTo>
                  <a:cubicBezTo>
                    <a:pt x="36166" y="14010"/>
                    <a:pt x="36141" y="13609"/>
                    <a:pt x="36166" y="13208"/>
                  </a:cubicBezTo>
                  <a:cubicBezTo>
                    <a:pt x="36241" y="12231"/>
                    <a:pt x="36040" y="11279"/>
                    <a:pt x="35890" y="10326"/>
                  </a:cubicBezTo>
                  <a:cubicBezTo>
                    <a:pt x="35740" y="9549"/>
                    <a:pt x="35364" y="9324"/>
                    <a:pt x="34787" y="9299"/>
                  </a:cubicBezTo>
                  <a:cubicBezTo>
                    <a:pt x="34311" y="9299"/>
                    <a:pt x="33835" y="9198"/>
                    <a:pt x="33359" y="9098"/>
                  </a:cubicBezTo>
                  <a:cubicBezTo>
                    <a:pt x="32933" y="8998"/>
                    <a:pt x="32507" y="8873"/>
                    <a:pt x="32080" y="8747"/>
                  </a:cubicBezTo>
                  <a:cubicBezTo>
                    <a:pt x="30652" y="8346"/>
                    <a:pt x="29223" y="7945"/>
                    <a:pt x="27795" y="7519"/>
                  </a:cubicBezTo>
                  <a:cubicBezTo>
                    <a:pt x="27469" y="7419"/>
                    <a:pt x="27168" y="7269"/>
                    <a:pt x="26867" y="7118"/>
                  </a:cubicBezTo>
                  <a:cubicBezTo>
                    <a:pt x="25915" y="6717"/>
                    <a:pt x="24963" y="6266"/>
                    <a:pt x="24010" y="5865"/>
                  </a:cubicBezTo>
                  <a:cubicBezTo>
                    <a:pt x="23409" y="5614"/>
                    <a:pt x="22832" y="5339"/>
                    <a:pt x="22331" y="4837"/>
                  </a:cubicBezTo>
                  <a:cubicBezTo>
                    <a:pt x="21880" y="4386"/>
                    <a:pt x="21228" y="4111"/>
                    <a:pt x="20652" y="3760"/>
                  </a:cubicBezTo>
                  <a:cubicBezTo>
                    <a:pt x="19574" y="3685"/>
                    <a:pt x="18471" y="3534"/>
                    <a:pt x="17594" y="4361"/>
                  </a:cubicBezTo>
                  <a:cubicBezTo>
                    <a:pt x="16692" y="5188"/>
                    <a:pt x="15664" y="5690"/>
                    <a:pt x="14612" y="6266"/>
                  </a:cubicBezTo>
                  <a:cubicBezTo>
                    <a:pt x="13684" y="6742"/>
                    <a:pt x="12757" y="7218"/>
                    <a:pt x="11780" y="7519"/>
                  </a:cubicBezTo>
                  <a:cubicBezTo>
                    <a:pt x="10827" y="7820"/>
                    <a:pt x="9850" y="8096"/>
                    <a:pt x="8897" y="8446"/>
                  </a:cubicBezTo>
                  <a:cubicBezTo>
                    <a:pt x="8095" y="8722"/>
                    <a:pt x="7344" y="9123"/>
                    <a:pt x="6441" y="8998"/>
                  </a:cubicBezTo>
                  <a:cubicBezTo>
                    <a:pt x="6241" y="8973"/>
                    <a:pt x="6015" y="9098"/>
                    <a:pt x="5790" y="9123"/>
                  </a:cubicBezTo>
                  <a:cubicBezTo>
                    <a:pt x="5389" y="9198"/>
                    <a:pt x="4988" y="9274"/>
                    <a:pt x="4587" y="9299"/>
                  </a:cubicBezTo>
                  <a:cubicBezTo>
                    <a:pt x="3885" y="9374"/>
                    <a:pt x="3559" y="9624"/>
                    <a:pt x="3459" y="10301"/>
                  </a:cubicBezTo>
                  <a:cubicBezTo>
                    <a:pt x="3308" y="11254"/>
                    <a:pt x="3108" y="12181"/>
                    <a:pt x="3183" y="13158"/>
                  </a:cubicBezTo>
                  <a:cubicBezTo>
                    <a:pt x="3208" y="13985"/>
                    <a:pt x="3233" y="14812"/>
                    <a:pt x="3158" y="15614"/>
                  </a:cubicBezTo>
                  <a:cubicBezTo>
                    <a:pt x="3083" y="16792"/>
                    <a:pt x="3384" y="17920"/>
                    <a:pt x="3484" y="19048"/>
                  </a:cubicBezTo>
                  <a:cubicBezTo>
                    <a:pt x="3559" y="20051"/>
                    <a:pt x="3760" y="21028"/>
                    <a:pt x="3910" y="22005"/>
                  </a:cubicBezTo>
                  <a:cubicBezTo>
                    <a:pt x="3935" y="22206"/>
                    <a:pt x="3960" y="22381"/>
                    <a:pt x="4010" y="22557"/>
                  </a:cubicBezTo>
                  <a:cubicBezTo>
                    <a:pt x="4411" y="23635"/>
                    <a:pt x="4562" y="24787"/>
                    <a:pt x="4787" y="25915"/>
                  </a:cubicBezTo>
                  <a:cubicBezTo>
                    <a:pt x="4937" y="26517"/>
                    <a:pt x="5038" y="27143"/>
                    <a:pt x="5213" y="27745"/>
                  </a:cubicBezTo>
                  <a:cubicBezTo>
                    <a:pt x="5589" y="28948"/>
                    <a:pt x="5990" y="30151"/>
                    <a:pt x="6366" y="31354"/>
                  </a:cubicBezTo>
                  <a:cubicBezTo>
                    <a:pt x="6491" y="31705"/>
                    <a:pt x="6592" y="32081"/>
                    <a:pt x="6767" y="32407"/>
                  </a:cubicBezTo>
                  <a:cubicBezTo>
                    <a:pt x="7619" y="34011"/>
                    <a:pt x="8572" y="35539"/>
                    <a:pt x="9724" y="36968"/>
                  </a:cubicBezTo>
                  <a:cubicBezTo>
                    <a:pt x="10276" y="37670"/>
                    <a:pt x="10727" y="38447"/>
                    <a:pt x="11329" y="39098"/>
                  </a:cubicBezTo>
                  <a:cubicBezTo>
                    <a:pt x="12632" y="40552"/>
                    <a:pt x="14236" y="41655"/>
                    <a:pt x="15689" y="42908"/>
                  </a:cubicBezTo>
                  <a:cubicBezTo>
                    <a:pt x="16892" y="43434"/>
                    <a:pt x="18070" y="43986"/>
                    <a:pt x="19248" y="44487"/>
                  </a:cubicBezTo>
                  <a:cubicBezTo>
                    <a:pt x="19725" y="44662"/>
                    <a:pt x="20201" y="44587"/>
                    <a:pt x="20652" y="44336"/>
                  </a:cubicBezTo>
                  <a:cubicBezTo>
                    <a:pt x="21203" y="44036"/>
                    <a:pt x="21780" y="43810"/>
                    <a:pt x="22356" y="43534"/>
                  </a:cubicBezTo>
                  <a:cubicBezTo>
                    <a:pt x="22857" y="43284"/>
                    <a:pt x="23409" y="43108"/>
                    <a:pt x="23810" y="42732"/>
                  </a:cubicBezTo>
                  <a:cubicBezTo>
                    <a:pt x="24837" y="41830"/>
                    <a:pt x="26065" y="41178"/>
                    <a:pt x="26968" y="40126"/>
                  </a:cubicBezTo>
                  <a:cubicBezTo>
                    <a:pt x="27695" y="39800"/>
                    <a:pt x="28045" y="39123"/>
                    <a:pt x="28471" y="38522"/>
                  </a:cubicBezTo>
                  <a:cubicBezTo>
                    <a:pt x="29524" y="37018"/>
                    <a:pt x="30727" y="35665"/>
                    <a:pt x="31629" y="34061"/>
                  </a:cubicBezTo>
                  <a:cubicBezTo>
                    <a:pt x="32080" y="33309"/>
                    <a:pt x="32532" y="32532"/>
                    <a:pt x="32832" y="31705"/>
                  </a:cubicBezTo>
                  <a:cubicBezTo>
                    <a:pt x="33359" y="30301"/>
                    <a:pt x="33760" y="28873"/>
                    <a:pt x="34211" y="27469"/>
                  </a:cubicBezTo>
                  <a:cubicBezTo>
                    <a:pt x="34261" y="27319"/>
                    <a:pt x="34311" y="27168"/>
                    <a:pt x="34336" y="27018"/>
                  </a:cubicBezTo>
                  <a:cubicBezTo>
                    <a:pt x="34562" y="24963"/>
                    <a:pt x="35364" y="23008"/>
                    <a:pt x="35539" y="20928"/>
                  </a:cubicBezTo>
                  <a:cubicBezTo>
                    <a:pt x="35564" y="20427"/>
                    <a:pt x="35664" y="19900"/>
                    <a:pt x="35765" y="19399"/>
                  </a:cubicBezTo>
                  <a:cubicBezTo>
                    <a:pt x="35965" y="18196"/>
                    <a:pt x="36216" y="16993"/>
                    <a:pt x="36166" y="15765"/>
                  </a:cubicBezTo>
                  <a:cubicBezTo>
                    <a:pt x="36141" y="15314"/>
                    <a:pt x="36166" y="14863"/>
                    <a:pt x="36166" y="14436"/>
                  </a:cubicBezTo>
                  <a:close/>
                  <a:moveTo>
                    <a:pt x="30903" y="39925"/>
                  </a:moveTo>
                  <a:cubicBezTo>
                    <a:pt x="30928" y="39725"/>
                    <a:pt x="30953" y="39600"/>
                    <a:pt x="30978" y="39449"/>
                  </a:cubicBezTo>
                  <a:cubicBezTo>
                    <a:pt x="30476" y="39700"/>
                    <a:pt x="29624" y="40376"/>
                    <a:pt x="29474" y="40652"/>
                  </a:cubicBezTo>
                  <a:cubicBezTo>
                    <a:pt x="29424" y="40702"/>
                    <a:pt x="29374" y="40777"/>
                    <a:pt x="29399" y="40853"/>
                  </a:cubicBezTo>
                  <a:cubicBezTo>
                    <a:pt x="29499" y="41404"/>
                    <a:pt x="29073" y="41655"/>
                    <a:pt x="28772" y="41955"/>
                  </a:cubicBezTo>
                  <a:cubicBezTo>
                    <a:pt x="28070" y="42682"/>
                    <a:pt x="27369" y="43359"/>
                    <a:pt x="26416" y="43810"/>
                  </a:cubicBezTo>
                  <a:cubicBezTo>
                    <a:pt x="25664" y="44161"/>
                    <a:pt x="24938" y="44662"/>
                    <a:pt x="24211" y="45088"/>
                  </a:cubicBezTo>
                  <a:cubicBezTo>
                    <a:pt x="24111" y="45138"/>
                    <a:pt x="23985" y="45189"/>
                    <a:pt x="23935" y="45264"/>
                  </a:cubicBezTo>
                  <a:cubicBezTo>
                    <a:pt x="23384" y="45840"/>
                    <a:pt x="22682" y="46041"/>
                    <a:pt x="21980" y="46291"/>
                  </a:cubicBezTo>
                  <a:cubicBezTo>
                    <a:pt x="21178" y="46592"/>
                    <a:pt x="20351" y="46843"/>
                    <a:pt x="19775" y="47419"/>
                  </a:cubicBezTo>
                  <a:cubicBezTo>
                    <a:pt x="19674" y="47419"/>
                    <a:pt x="19624" y="47419"/>
                    <a:pt x="19599" y="47419"/>
                  </a:cubicBezTo>
                  <a:cubicBezTo>
                    <a:pt x="18772" y="46742"/>
                    <a:pt x="17770" y="46442"/>
                    <a:pt x="16792" y="46091"/>
                  </a:cubicBezTo>
                  <a:cubicBezTo>
                    <a:pt x="16366" y="45940"/>
                    <a:pt x="15990" y="45740"/>
                    <a:pt x="15639" y="45464"/>
                  </a:cubicBezTo>
                  <a:cubicBezTo>
                    <a:pt x="15364" y="45214"/>
                    <a:pt x="15013" y="45038"/>
                    <a:pt x="14687" y="44888"/>
                  </a:cubicBezTo>
                  <a:cubicBezTo>
                    <a:pt x="12807" y="43986"/>
                    <a:pt x="11203" y="42757"/>
                    <a:pt x="9850" y="41204"/>
                  </a:cubicBezTo>
                  <a:cubicBezTo>
                    <a:pt x="9724" y="41053"/>
                    <a:pt x="9599" y="40903"/>
                    <a:pt x="9449" y="40803"/>
                  </a:cubicBezTo>
                  <a:cubicBezTo>
                    <a:pt x="8246" y="40076"/>
                    <a:pt x="7369" y="38973"/>
                    <a:pt x="6542" y="37920"/>
                  </a:cubicBezTo>
                  <a:cubicBezTo>
                    <a:pt x="5188" y="36191"/>
                    <a:pt x="3860" y="34412"/>
                    <a:pt x="3308" y="32231"/>
                  </a:cubicBezTo>
                  <a:cubicBezTo>
                    <a:pt x="3258" y="32031"/>
                    <a:pt x="3108" y="31830"/>
                    <a:pt x="3008" y="31630"/>
                  </a:cubicBezTo>
                  <a:cubicBezTo>
                    <a:pt x="2882" y="31354"/>
                    <a:pt x="2732" y="31103"/>
                    <a:pt x="2682" y="30802"/>
                  </a:cubicBezTo>
                  <a:cubicBezTo>
                    <a:pt x="2506" y="30051"/>
                    <a:pt x="2356" y="29299"/>
                    <a:pt x="1955" y="28597"/>
                  </a:cubicBezTo>
                  <a:cubicBezTo>
                    <a:pt x="1805" y="28396"/>
                    <a:pt x="1780" y="28121"/>
                    <a:pt x="1729" y="27845"/>
                  </a:cubicBezTo>
                  <a:cubicBezTo>
                    <a:pt x="1379" y="25314"/>
                    <a:pt x="978" y="22782"/>
                    <a:pt x="652" y="20226"/>
                  </a:cubicBezTo>
                  <a:cubicBezTo>
                    <a:pt x="501" y="19023"/>
                    <a:pt x="552" y="17770"/>
                    <a:pt x="376" y="16567"/>
                  </a:cubicBezTo>
                  <a:cubicBezTo>
                    <a:pt x="75" y="14086"/>
                    <a:pt x="0" y="11604"/>
                    <a:pt x="25" y="9098"/>
                  </a:cubicBezTo>
                  <a:cubicBezTo>
                    <a:pt x="25" y="8948"/>
                    <a:pt x="25" y="8797"/>
                    <a:pt x="25" y="8647"/>
                  </a:cubicBezTo>
                  <a:cubicBezTo>
                    <a:pt x="150" y="7720"/>
                    <a:pt x="602" y="7093"/>
                    <a:pt x="1479" y="6893"/>
                  </a:cubicBezTo>
                  <a:cubicBezTo>
                    <a:pt x="2782" y="6617"/>
                    <a:pt x="4035" y="6141"/>
                    <a:pt x="5288" y="5665"/>
                  </a:cubicBezTo>
                  <a:cubicBezTo>
                    <a:pt x="6842" y="5063"/>
                    <a:pt x="8421" y="4512"/>
                    <a:pt x="10075" y="4236"/>
                  </a:cubicBezTo>
                  <a:cubicBezTo>
                    <a:pt x="10652" y="4161"/>
                    <a:pt x="11203" y="3885"/>
                    <a:pt x="11755" y="3634"/>
                  </a:cubicBezTo>
                  <a:cubicBezTo>
                    <a:pt x="12707" y="3208"/>
                    <a:pt x="13634" y="2757"/>
                    <a:pt x="14562" y="2306"/>
                  </a:cubicBezTo>
                  <a:cubicBezTo>
                    <a:pt x="14837" y="2181"/>
                    <a:pt x="15088" y="2005"/>
                    <a:pt x="15339" y="1855"/>
                  </a:cubicBezTo>
                  <a:cubicBezTo>
                    <a:pt x="15639" y="1705"/>
                    <a:pt x="15915" y="1554"/>
                    <a:pt x="16216" y="1404"/>
                  </a:cubicBezTo>
                  <a:cubicBezTo>
                    <a:pt x="16617" y="1203"/>
                    <a:pt x="17018" y="1003"/>
                    <a:pt x="17419" y="827"/>
                  </a:cubicBezTo>
                  <a:cubicBezTo>
                    <a:pt x="17970" y="577"/>
                    <a:pt x="18471" y="276"/>
                    <a:pt x="19048" y="101"/>
                  </a:cubicBezTo>
                  <a:cubicBezTo>
                    <a:pt x="19424" y="0"/>
                    <a:pt x="19850" y="0"/>
                    <a:pt x="20251" y="76"/>
                  </a:cubicBezTo>
                  <a:cubicBezTo>
                    <a:pt x="20702" y="176"/>
                    <a:pt x="21153" y="401"/>
                    <a:pt x="21579" y="602"/>
                  </a:cubicBezTo>
                  <a:cubicBezTo>
                    <a:pt x="22206" y="878"/>
                    <a:pt x="22782" y="1178"/>
                    <a:pt x="23384" y="1479"/>
                  </a:cubicBezTo>
                  <a:cubicBezTo>
                    <a:pt x="23484" y="1529"/>
                    <a:pt x="23609" y="1554"/>
                    <a:pt x="23684" y="1629"/>
                  </a:cubicBezTo>
                  <a:cubicBezTo>
                    <a:pt x="25038" y="2557"/>
                    <a:pt x="26517" y="3258"/>
                    <a:pt x="28096" y="3710"/>
                  </a:cubicBezTo>
                  <a:cubicBezTo>
                    <a:pt x="29725" y="4612"/>
                    <a:pt x="31604" y="4888"/>
                    <a:pt x="33309" y="5665"/>
                  </a:cubicBezTo>
                  <a:cubicBezTo>
                    <a:pt x="33509" y="5765"/>
                    <a:pt x="33735" y="5790"/>
                    <a:pt x="33935" y="5865"/>
                  </a:cubicBezTo>
                  <a:cubicBezTo>
                    <a:pt x="35263" y="6216"/>
                    <a:pt x="36592" y="6567"/>
                    <a:pt x="37920" y="6918"/>
                  </a:cubicBezTo>
                  <a:cubicBezTo>
                    <a:pt x="38672" y="7118"/>
                    <a:pt x="39073" y="7444"/>
                    <a:pt x="39248" y="8522"/>
                  </a:cubicBezTo>
                  <a:cubicBezTo>
                    <a:pt x="39274" y="8597"/>
                    <a:pt x="39274" y="8672"/>
                    <a:pt x="39274" y="8722"/>
                  </a:cubicBezTo>
                  <a:cubicBezTo>
                    <a:pt x="39274" y="11529"/>
                    <a:pt x="39324" y="14311"/>
                    <a:pt x="38873" y="17093"/>
                  </a:cubicBezTo>
                  <a:cubicBezTo>
                    <a:pt x="38822" y="17344"/>
                    <a:pt x="38772" y="17594"/>
                    <a:pt x="38797" y="17870"/>
                  </a:cubicBezTo>
                  <a:cubicBezTo>
                    <a:pt x="38873" y="19850"/>
                    <a:pt x="38472" y="21780"/>
                    <a:pt x="38246" y="23735"/>
                  </a:cubicBezTo>
                  <a:cubicBezTo>
                    <a:pt x="38071" y="25038"/>
                    <a:pt x="37845" y="26316"/>
                    <a:pt x="37644" y="27594"/>
                  </a:cubicBezTo>
                  <a:cubicBezTo>
                    <a:pt x="37569" y="28121"/>
                    <a:pt x="37444" y="28622"/>
                    <a:pt x="37168" y="29073"/>
                  </a:cubicBezTo>
                  <a:cubicBezTo>
                    <a:pt x="36968" y="29424"/>
                    <a:pt x="36893" y="29850"/>
                    <a:pt x="36792" y="30226"/>
                  </a:cubicBezTo>
                  <a:cubicBezTo>
                    <a:pt x="36667" y="30777"/>
                    <a:pt x="36542" y="31329"/>
                    <a:pt x="36216" y="31805"/>
                  </a:cubicBezTo>
                  <a:cubicBezTo>
                    <a:pt x="36116" y="31955"/>
                    <a:pt x="36065" y="32131"/>
                    <a:pt x="36015" y="32306"/>
                  </a:cubicBezTo>
                  <a:cubicBezTo>
                    <a:pt x="35514" y="33885"/>
                    <a:pt x="34687" y="35264"/>
                    <a:pt x="33760" y="36642"/>
                  </a:cubicBezTo>
                  <a:cubicBezTo>
                    <a:pt x="32983" y="37745"/>
                    <a:pt x="32030" y="38672"/>
                    <a:pt x="31203" y="39725"/>
                  </a:cubicBezTo>
                  <a:cubicBezTo>
                    <a:pt x="31153" y="39800"/>
                    <a:pt x="31028" y="39850"/>
                    <a:pt x="30903" y="3992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1"/>
            <p:cNvSpPr/>
            <p:nvPr/>
          </p:nvSpPr>
          <p:spPr>
            <a:xfrm>
              <a:off x="8028703" y="2277526"/>
              <a:ext cx="89666" cy="123422"/>
            </a:xfrm>
            <a:custGeom>
              <a:rect b="b" l="l" r="r" t="t"/>
              <a:pathLst>
                <a:path extrusionOk="0" h="10903" w="7921">
                  <a:moveTo>
                    <a:pt x="4763" y="6817"/>
                  </a:moveTo>
                  <a:cubicBezTo>
                    <a:pt x="4587" y="6767"/>
                    <a:pt x="4487" y="6692"/>
                    <a:pt x="4462" y="6717"/>
                  </a:cubicBezTo>
                  <a:cubicBezTo>
                    <a:pt x="4211" y="7043"/>
                    <a:pt x="3986" y="7344"/>
                    <a:pt x="3760" y="7669"/>
                  </a:cubicBezTo>
                  <a:cubicBezTo>
                    <a:pt x="3735" y="7720"/>
                    <a:pt x="3760" y="7845"/>
                    <a:pt x="3810" y="7870"/>
                  </a:cubicBezTo>
                  <a:cubicBezTo>
                    <a:pt x="3886" y="7920"/>
                    <a:pt x="4011" y="7995"/>
                    <a:pt x="4086" y="7945"/>
                  </a:cubicBezTo>
                  <a:cubicBezTo>
                    <a:pt x="4211" y="7895"/>
                    <a:pt x="4362" y="7795"/>
                    <a:pt x="4412" y="7694"/>
                  </a:cubicBezTo>
                  <a:cubicBezTo>
                    <a:pt x="4562" y="7419"/>
                    <a:pt x="4637" y="7143"/>
                    <a:pt x="4763" y="6817"/>
                  </a:cubicBezTo>
                  <a:close/>
                  <a:moveTo>
                    <a:pt x="6417" y="2582"/>
                  </a:moveTo>
                  <a:cubicBezTo>
                    <a:pt x="6066" y="3083"/>
                    <a:pt x="5615" y="3409"/>
                    <a:pt x="5690" y="3835"/>
                  </a:cubicBezTo>
                  <a:cubicBezTo>
                    <a:pt x="5790" y="4311"/>
                    <a:pt x="5540" y="4587"/>
                    <a:pt x="5364" y="4938"/>
                  </a:cubicBezTo>
                  <a:cubicBezTo>
                    <a:pt x="5289" y="5038"/>
                    <a:pt x="5289" y="5188"/>
                    <a:pt x="5239" y="5439"/>
                  </a:cubicBezTo>
                  <a:cubicBezTo>
                    <a:pt x="5690" y="5213"/>
                    <a:pt x="5891" y="4912"/>
                    <a:pt x="6041" y="4587"/>
                  </a:cubicBezTo>
                  <a:cubicBezTo>
                    <a:pt x="6267" y="4085"/>
                    <a:pt x="6417" y="3559"/>
                    <a:pt x="6592" y="3058"/>
                  </a:cubicBezTo>
                  <a:cubicBezTo>
                    <a:pt x="6617" y="2983"/>
                    <a:pt x="6517" y="2857"/>
                    <a:pt x="6417" y="2582"/>
                  </a:cubicBezTo>
                  <a:close/>
                  <a:moveTo>
                    <a:pt x="3610" y="10903"/>
                  </a:moveTo>
                  <a:cubicBezTo>
                    <a:pt x="2407" y="10426"/>
                    <a:pt x="1229" y="9950"/>
                    <a:pt x="1" y="9449"/>
                  </a:cubicBezTo>
                  <a:cubicBezTo>
                    <a:pt x="126" y="9148"/>
                    <a:pt x="176" y="8897"/>
                    <a:pt x="277" y="8672"/>
                  </a:cubicBezTo>
                  <a:cubicBezTo>
                    <a:pt x="1454" y="6191"/>
                    <a:pt x="2607" y="3684"/>
                    <a:pt x="3785" y="1203"/>
                  </a:cubicBezTo>
                  <a:cubicBezTo>
                    <a:pt x="3861" y="1003"/>
                    <a:pt x="3961" y="777"/>
                    <a:pt x="4086" y="602"/>
                  </a:cubicBezTo>
                  <a:cubicBezTo>
                    <a:pt x="4287" y="251"/>
                    <a:pt x="4587" y="50"/>
                    <a:pt x="4988" y="75"/>
                  </a:cubicBezTo>
                  <a:cubicBezTo>
                    <a:pt x="5364" y="75"/>
                    <a:pt x="5740" y="75"/>
                    <a:pt x="6116" y="75"/>
                  </a:cubicBezTo>
                  <a:cubicBezTo>
                    <a:pt x="7169" y="0"/>
                    <a:pt x="7921" y="677"/>
                    <a:pt x="7845" y="1730"/>
                  </a:cubicBezTo>
                  <a:cubicBezTo>
                    <a:pt x="7820" y="2181"/>
                    <a:pt x="7720" y="2632"/>
                    <a:pt x="7520" y="3033"/>
                  </a:cubicBezTo>
                  <a:cubicBezTo>
                    <a:pt x="6342" y="5539"/>
                    <a:pt x="5114" y="8045"/>
                    <a:pt x="3886" y="10552"/>
                  </a:cubicBezTo>
                  <a:cubicBezTo>
                    <a:pt x="3861" y="10652"/>
                    <a:pt x="3760" y="10727"/>
                    <a:pt x="3610" y="10903"/>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1"/>
            <p:cNvSpPr/>
            <p:nvPr/>
          </p:nvSpPr>
          <p:spPr>
            <a:xfrm>
              <a:off x="7610501" y="2277809"/>
              <a:ext cx="89088" cy="123422"/>
            </a:xfrm>
            <a:custGeom>
              <a:rect b="b" l="l" r="r" t="t"/>
              <a:pathLst>
                <a:path extrusionOk="0" h="10903" w="7870">
                  <a:moveTo>
                    <a:pt x="3710" y="7494"/>
                  </a:moveTo>
                  <a:cubicBezTo>
                    <a:pt x="3760" y="7294"/>
                    <a:pt x="3835" y="7118"/>
                    <a:pt x="3860" y="6968"/>
                  </a:cubicBezTo>
                  <a:cubicBezTo>
                    <a:pt x="3860" y="6717"/>
                    <a:pt x="3810" y="6466"/>
                    <a:pt x="3760" y="6216"/>
                  </a:cubicBezTo>
                  <a:cubicBezTo>
                    <a:pt x="3760" y="6166"/>
                    <a:pt x="3659" y="6116"/>
                    <a:pt x="3609" y="6091"/>
                  </a:cubicBezTo>
                  <a:cubicBezTo>
                    <a:pt x="3534" y="6091"/>
                    <a:pt x="3459" y="6141"/>
                    <a:pt x="3434" y="6191"/>
                  </a:cubicBezTo>
                  <a:cubicBezTo>
                    <a:pt x="3233" y="6567"/>
                    <a:pt x="3233" y="6943"/>
                    <a:pt x="3384" y="7344"/>
                  </a:cubicBezTo>
                  <a:cubicBezTo>
                    <a:pt x="3434" y="7394"/>
                    <a:pt x="3559" y="7419"/>
                    <a:pt x="3710" y="7494"/>
                  </a:cubicBezTo>
                  <a:close/>
                  <a:moveTo>
                    <a:pt x="4211" y="7294"/>
                  </a:moveTo>
                  <a:cubicBezTo>
                    <a:pt x="3935" y="8045"/>
                    <a:pt x="3885" y="8547"/>
                    <a:pt x="4010" y="9048"/>
                  </a:cubicBezTo>
                  <a:cubicBezTo>
                    <a:pt x="4010" y="9123"/>
                    <a:pt x="4161" y="9198"/>
                    <a:pt x="4261" y="9198"/>
                  </a:cubicBezTo>
                  <a:cubicBezTo>
                    <a:pt x="4336" y="9198"/>
                    <a:pt x="4487" y="9098"/>
                    <a:pt x="4487" y="9048"/>
                  </a:cubicBezTo>
                  <a:cubicBezTo>
                    <a:pt x="4587" y="8522"/>
                    <a:pt x="4562" y="7995"/>
                    <a:pt x="4211" y="7294"/>
                  </a:cubicBezTo>
                  <a:close/>
                  <a:moveTo>
                    <a:pt x="2431" y="4236"/>
                  </a:moveTo>
                  <a:cubicBezTo>
                    <a:pt x="2331" y="4737"/>
                    <a:pt x="2231" y="5113"/>
                    <a:pt x="2181" y="5514"/>
                  </a:cubicBezTo>
                  <a:cubicBezTo>
                    <a:pt x="2181" y="5614"/>
                    <a:pt x="2306" y="5815"/>
                    <a:pt x="2431" y="5840"/>
                  </a:cubicBezTo>
                  <a:cubicBezTo>
                    <a:pt x="2532" y="5865"/>
                    <a:pt x="2732" y="5765"/>
                    <a:pt x="2782" y="5664"/>
                  </a:cubicBezTo>
                  <a:cubicBezTo>
                    <a:pt x="3083" y="5113"/>
                    <a:pt x="3033" y="4512"/>
                    <a:pt x="2857" y="3935"/>
                  </a:cubicBezTo>
                  <a:cubicBezTo>
                    <a:pt x="2807" y="3785"/>
                    <a:pt x="2532" y="3634"/>
                    <a:pt x="2331" y="3584"/>
                  </a:cubicBezTo>
                  <a:cubicBezTo>
                    <a:pt x="2080" y="3484"/>
                    <a:pt x="1830" y="3684"/>
                    <a:pt x="1830" y="4010"/>
                  </a:cubicBezTo>
                  <a:cubicBezTo>
                    <a:pt x="1805" y="4361"/>
                    <a:pt x="2080" y="4261"/>
                    <a:pt x="2431" y="4236"/>
                  </a:cubicBezTo>
                  <a:close/>
                  <a:moveTo>
                    <a:pt x="7870" y="9424"/>
                  </a:moveTo>
                  <a:cubicBezTo>
                    <a:pt x="6592" y="9925"/>
                    <a:pt x="5439" y="10401"/>
                    <a:pt x="4211" y="10903"/>
                  </a:cubicBezTo>
                  <a:cubicBezTo>
                    <a:pt x="4086" y="10677"/>
                    <a:pt x="3935" y="10502"/>
                    <a:pt x="3835" y="10326"/>
                  </a:cubicBezTo>
                  <a:cubicBezTo>
                    <a:pt x="2682" y="7945"/>
                    <a:pt x="1554" y="5564"/>
                    <a:pt x="401" y="3183"/>
                  </a:cubicBezTo>
                  <a:cubicBezTo>
                    <a:pt x="151" y="2707"/>
                    <a:pt x="0" y="2231"/>
                    <a:pt x="25" y="1705"/>
                  </a:cubicBezTo>
                  <a:cubicBezTo>
                    <a:pt x="25" y="1103"/>
                    <a:pt x="226" y="577"/>
                    <a:pt x="727" y="251"/>
                  </a:cubicBezTo>
                  <a:cubicBezTo>
                    <a:pt x="953" y="101"/>
                    <a:pt x="1253" y="25"/>
                    <a:pt x="1554" y="25"/>
                  </a:cubicBezTo>
                  <a:cubicBezTo>
                    <a:pt x="1955" y="0"/>
                    <a:pt x="2356" y="50"/>
                    <a:pt x="2782" y="50"/>
                  </a:cubicBezTo>
                  <a:cubicBezTo>
                    <a:pt x="3284" y="25"/>
                    <a:pt x="3609" y="251"/>
                    <a:pt x="3835" y="677"/>
                  </a:cubicBezTo>
                  <a:cubicBezTo>
                    <a:pt x="3935" y="852"/>
                    <a:pt x="4010" y="1028"/>
                    <a:pt x="4086" y="1178"/>
                  </a:cubicBezTo>
                  <a:cubicBezTo>
                    <a:pt x="5238" y="3634"/>
                    <a:pt x="6391" y="6091"/>
                    <a:pt x="7519" y="8572"/>
                  </a:cubicBezTo>
                  <a:cubicBezTo>
                    <a:pt x="7644" y="8797"/>
                    <a:pt x="7720" y="9023"/>
                    <a:pt x="7870" y="94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1"/>
            <p:cNvSpPr/>
            <p:nvPr/>
          </p:nvSpPr>
          <p:spPr>
            <a:xfrm>
              <a:off x="7963169" y="2423640"/>
              <a:ext cx="54766" cy="88817"/>
            </a:xfrm>
            <a:custGeom>
              <a:rect b="b" l="l" r="r" t="t"/>
              <a:pathLst>
                <a:path extrusionOk="0" h="7846" w="4838">
                  <a:moveTo>
                    <a:pt x="0" y="7068"/>
                  </a:moveTo>
                  <a:cubicBezTo>
                    <a:pt x="101" y="6818"/>
                    <a:pt x="126" y="6592"/>
                    <a:pt x="226" y="6392"/>
                  </a:cubicBezTo>
                  <a:cubicBezTo>
                    <a:pt x="602" y="5665"/>
                    <a:pt x="978" y="4963"/>
                    <a:pt x="1354" y="4211"/>
                  </a:cubicBezTo>
                  <a:cubicBezTo>
                    <a:pt x="1554" y="3835"/>
                    <a:pt x="1705" y="3409"/>
                    <a:pt x="1905" y="3008"/>
                  </a:cubicBezTo>
                  <a:cubicBezTo>
                    <a:pt x="2281" y="2131"/>
                    <a:pt x="2682" y="1229"/>
                    <a:pt x="3083" y="376"/>
                  </a:cubicBezTo>
                  <a:cubicBezTo>
                    <a:pt x="3258" y="1"/>
                    <a:pt x="3634" y="1"/>
                    <a:pt x="3860" y="376"/>
                  </a:cubicBezTo>
                  <a:cubicBezTo>
                    <a:pt x="4010" y="652"/>
                    <a:pt x="4161" y="978"/>
                    <a:pt x="4361" y="1229"/>
                  </a:cubicBezTo>
                  <a:cubicBezTo>
                    <a:pt x="4837" y="1755"/>
                    <a:pt x="4812" y="2281"/>
                    <a:pt x="4512" y="2883"/>
                  </a:cubicBezTo>
                  <a:cubicBezTo>
                    <a:pt x="4111" y="3710"/>
                    <a:pt x="3735" y="4562"/>
                    <a:pt x="3309" y="5389"/>
                  </a:cubicBezTo>
                  <a:cubicBezTo>
                    <a:pt x="2883" y="6191"/>
                    <a:pt x="2381" y="6993"/>
                    <a:pt x="1930" y="7795"/>
                  </a:cubicBezTo>
                  <a:cubicBezTo>
                    <a:pt x="1128" y="7845"/>
                    <a:pt x="602" y="7419"/>
                    <a:pt x="0" y="706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1"/>
            <p:cNvSpPr/>
            <p:nvPr/>
          </p:nvSpPr>
          <p:spPr>
            <a:xfrm>
              <a:off x="7711785" y="2423923"/>
              <a:ext cx="52785" cy="88251"/>
            </a:xfrm>
            <a:custGeom>
              <a:rect b="b" l="l" r="r" t="t"/>
              <a:pathLst>
                <a:path extrusionOk="0" h="7796" w="4663">
                  <a:moveTo>
                    <a:pt x="1404" y="1"/>
                  </a:moveTo>
                  <a:cubicBezTo>
                    <a:pt x="1956" y="928"/>
                    <a:pt x="2357" y="1880"/>
                    <a:pt x="2758" y="2833"/>
                  </a:cubicBezTo>
                  <a:cubicBezTo>
                    <a:pt x="2983" y="3334"/>
                    <a:pt x="3209" y="3860"/>
                    <a:pt x="3434" y="4336"/>
                  </a:cubicBezTo>
                  <a:cubicBezTo>
                    <a:pt x="3785" y="5038"/>
                    <a:pt x="4136" y="5740"/>
                    <a:pt x="4487" y="6442"/>
                  </a:cubicBezTo>
                  <a:cubicBezTo>
                    <a:pt x="4562" y="6592"/>
                    <a:pt x="4612" y="6768"/>
                    <a:pt x="4662" y="6918"/>
                  </a:cubicBezTo>
                  <a:cubicBezTo>
                    <a:pt x="3936" y="7544"/>
                    <a:pt x="3936" y="7544"/>
                    <a:pt x="2908" y="7795"/>
                  </a:cubicBezTo>
                  <a:cubicBezTo>
                    <a:pt x="2482" y="7319"/>
                    <a:pt x="2131" y="6768"/>
                    <a:pt x="1830" y="6191"/>
                  </a:cubicBezTo>
                  <a:cubicBezTo>
                    <a:pt x="1254" y="5113"/>
                    <a:pt x="728" y="3986"/>
                    <a:pt x="201" y="2883"/>
                  </a:cubicBezTo>
                  <a:cubicBezTo>
                    <a:pt x="101" y="2657"/>
                    <a:pt x="1" y="2407"/>
                    <a:pt x="1" y="2156"/>
                  </a:cubicBezTo>
                  <a:cubicBezTo>
                    <a:pt x="1" y="1905"/>
                    <a:pt x="76" y="1630"/>
                    <a:pt x="176" y="1404"/>
                  </a:cubicBezTo>
                  <a:cubicBezTo>
                    <a:pt x="377" y="1028"/>
                    <a:pt x="627" y="652"/>
                    <a:pt x="878" y="301"/>
                  </a:cubicBezTo>
                  <a:cubicBezTo>
                    <a:pt x="978" y="176"/>
                    <a:pt x="1179" y="101"/>
                    <a:pt x="14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1"/>
            <p:cNvSpPr/>
            <p:nvPr/>
          </p:nvSpPr>
          <p:spPr>
            <a:xfrm>
              <a:off x="7996643" y="2443779"/>
              <a:ext cx="61298" cy="79455"/>
            </a:xfrm>
            <a:custGeom>
              <a:rect b="b" l="l" r="r" t="t"/>
              <a:pathLst>
                <a:path extrusionOk="0" h="7019" w="5415">
                  <a:moveTo>
                    <a:pt x="5414" y="352"/>
                  </a:moveTo>
                  <a:cubicBezTo>
                    <a:pt x="5088" y="1054"/>
                    <a:pt x="4763" y="1705"/>
                    <a:pt x="4462" y="2382"/>
                  </a:cubicBezTo>
                  <a:cubicBezTo>
                    <a:pt x="4261" y="2783"/>
                    <a:pt x="4136" y="3209"/>
                    <a:pt x="3961" y="3635"/>
                  </a:cubicBezTo>
                  <a:cubicBezTo>
                    <a:pt x="3835" y="3961"/>
                    <a:pt x="3710" y="4337"/>
                    <a:pt x="3484" y="4613"/>
                  </a:cubicBezTo>
                  <a:cubicBezTo>
                    <a:pt x="2958" y="5264"/>
                    <a:pt x="2582" y="5966"/>
                    <a:pt x="2231" y="6718"/>
                  </a:cubicBezTo>
                  <a:cubicBezTo>
                    <a:pt x="2181" y="6818"/>
                    <a:pt x="2106" y="6893"/>
                    <a:pt x="2006" y="7019"/>
                  </a:cubicBezTo>
                  <a:cubicBezTo>
                    <a:pt x="1329" y="6918"/>
                    <a:pt x="652" y="6818"/>
                    <a:pt x="1" y="6367"/>
                  </a:cubicBezTo>
                  <a:cubicBezTo>
                    <a:pt x="76" y="6116"/>
                    <a:pt x="126" y="5866"/>
                    <a:pt x="251" y="5640"/>
                  </a:cubicBezTo>
                  <a:cubicBezTo>
                    <a:pt x="1104" y="4036"/>
                    <a:pt x="1956" y="2432"/>
                    <a:pt x="2833" y="828"/>
                  </a:cubicBezTo>
                  <a:cubicBezTo>
                    <a:pt x="2908" y="653"/>
                    <a:pt x="3008" y="502"/>
                    <a:pt x="3134" y="377"/>
                  </a:cubicBezTo>
                  <a:cubicBezTo>
                    <a:pt x="3259" y="252"/>
                    <a:pt x="3510" y="76"/>
                    <a:pt x="3610" y="126"/>
                  </a:cubicBezTo>
                  <a:cubicBezTo>
                    <a:pt x="4136" y="427"/>
                    <a:pt x="4687" y="1"/>
                    <a:pt x="5189" y="176"/>
                  </a:cubicBezTo>
                  <a:cubicBezTo>
                    <a:pt x="5239" y="201"/>
                    <a:pt x="5264" y="227"/>
                    <a:pt x="5414" y="352"/>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1"/>
            <p:cNvSpPr/>
            <p:nvPr/>
          </p:nvSpPr>
          <p:spPr>
            <a:xfrm>
              <a:off x="7670647" y="2444923"/>
              <a:ext cx="61298" cy="78878"/>
            </a:xfrm>
            <a:custGeom>
              <a:rect b="b" l="l" r="r" t="t"/>
              <a:pathLst>
                <a:path extrusionOk="0" h="6968" w="5415">
                  <a:moveTo>
                    <a:pt x="5414" y="6216"/>
                  </a:moveTo>
                  <a:cubicBezTo>
                    <a:pt x="4763" y="6767"/>
                    <a:pt x="4061" y="6717"/>
                    <a:pt x="3434" y="6968"/>
                  </a:cubicBezTo>
                  <a:cubicBezTo>
                    <a:pt x="3284" y="6767"/>
                    <a:pt x="3159" y="6617"/>
                    <a:pt x="3083" y="6466"/>
                  </a:cubicBezTo>
                  <a:cubicBezTo>
                    <a:pt x="2732" y="5815"/>
                    <a:pt x="2432" y="5138"/>
                    <a:pt x="1930" y="4587"/>
                  </a:cubicBezTo>
                  <a:cubicBezTo>
                    <a:pt x="1755" y="4411"/>
                    <a:pt x="1605" y="4161"/>
                    <a:pt x="1554" y="3910"/>
                  </a:cubicBezTo>
                  <a:cubicBezTo>
                    <a:pt x="1279" y="2782"/>
                    <a:pt x="652" y="1805"/>
                    <a:pt x="201" y="752"/>
                  </a:cubicBezTo>
                  <a:cubicBezTo>
                    <a:pt x="151" y="652"/>
                    <a:pt x="101" y="552"/>
                    <a:pt x="76" y="451"/>
                  </a:cubicBezTo>
                  <a:cubicBezTo>
                    <a:pt x="1" y="226"/>
                    <a:pt x="176" y="0"/>
                    <a:pt x="427" y="0"/>
                  </a:cubicBezTo>
                  <a:cubicBezTo>
                    <a:pt x="853" y="50"/>
                    <a:pt x="1279" y="326"/>
                    <a:pt x="1705" y="0"/>
                  </a:cubicBezTo>
                  <a:cubicBezTo>
                    <a:pt x="1905" y="126"/>
                    <a:pt x="2156" y="226"/>
                    <a:pt x="2356" y="401"/>
                  </a:cubicBezTo>
                  <a:cubicBezTo>
                    <a:pt x="2507" y="552"/>
                    <a:pt x="2582" y="777"/>
                    <a:pt x="2682" y="978"/>
                  </a:cubicBezTo>
                  <a:cubicBezTo>
                    <a:pt x="3459" y="2406"/>
                    <a:pt x="4236" y="3835"/>
                    <a:pt x="4988" y="5288"/>
                  </a:cubicBezTo>
                  <a:cubicBezTo>
                    <a:pt x="5138" y="5564"/>
                    <a:pt x="5264" y="5865"/>
                    <a:pt x="5414" y="6216"/>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1"/>
            <p:cNvSpPr/>
            <p:nvPr/>
          </p:nvSpPr>
          <p:spPr>
            <a:xfrm>
              <a:off x="8081762" y="2242625"/>
              <a:ext cx="59305" cy="35194"/>
            </a:xfrm>
            <a:custGeom>
              <a:rect b="b" l="l" r="r" t="t"/>
              <a:pathLst>
                <a:path extrusionOk="0" h="3109" w="5239">
                  <a:moveTo>
                    <a:pt x="5239" y="2106"/>
                  </a:moveTo>
                  <a:cubicBezTo>
                    <a:pt x="5038" y="2507"/>
                    <a:pt x="4913" y="2757"/>
                    <a:pt x="4763" y="3058"/>
                  </a:cubicBezTo>
                  <a:cubicBezTo>
                    <a:pt x="4512" y="3058"/>
                    <a:pt x="4286" y="3108"/>
                    <a:pt x="4086" y="3033"/>
                  </a:cubicBezTo>
                  <a:cubicBezTo>
                    <a:pt x="2757" y="2532"/>
                    <a:pt x="1404" y="1980"/>
                    <a:pt x="1" y="1429"/>
                  </a:cubicBezTo>
                  <a:cubicBezTo>
                    <a:pt x="276" y="978"/>
                    <a:pt x="502" y="602"/>
                    <a:pt x="778" y="276"/>
                  </a:cubicBezTo>
                  <a:cubicBezTo>
                    <a:pt x="903" y="101"/>
                    <a:pt x="1128" y="0"/>
                    <a:pt x="1379" y="101"/>
                  </a:cubicBezTo>
                  <a:cubicBezTo>
                    <a:pt x="2331" y="477"/>
                    <a:pt x="3309" y="828"/>
                    <a:pt x="4236" y="1279"/>
                  </a:cubicBezTo>
                  <a:cubicBezTo>
                    <a:pt x="4587" y="1429"/>
                    <a:pt x="4863" y="1780"/>
                    <a:pt x="5239" y="2106"/>
                  </a:cubicBezTo>
                </a:path>
              </a:pathLst>
            </a:custGeom>
            <a:solidFill>
              <a:srgbClr val="B7BB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1"/>
            <p:cNvSpPr/>
            <p:nvPr/>
          </p:nvSpPr>
          <p:spPr>
            <a:xfrm>
              <a:off x="7587803" y="2242342"/>
              <a:ext cx="58739" cy="36326"/>
            </a:xfrm>
            <a:custGeom>
              <a:rect b="b" l="l" r="r" t="t"/>
              <a:pathLst>
                <a:path extrusionOk="0" h="3209" w="5189">
                  <a:moveTo>
                    <a:pt x="5188" y="1429"/>
                  </a:moveTo>
                  <a:cubicBezTo>
                    <a:pt x="3760" y="2005"/>
                    <a:pt x="2456" y="2532"/>
                    <a:pt x="1153" y="3033"/>
                  </a:cubicBezTo>
                  <a:cubicBezTo>
                    <a:pt x="727" y="3208"/>
                    <a:pt x="301" y="3083"/>
                    <a:pt x="176" y="2632"/>
                  </a:cubicBezTo>
                  <a:cubicBezTo>
                    <a:pt x="126" y="2482"/>
                    <a:pt x="75" y="2356"/>
                    <a:pt x="0" y="2181"/>
                  </a:cubicBezTo>
                  <a:cubicBezTo>
                    <a:pt x="351" y="1755"/>
                    <a:pt x="702" y="1329"/>
                    <a:pt x="1253" y="1128"/>
                  </a:cubicBezTo>
                  <a:cubicBezTo>
                    <a:pt x="2030" y="827"/>
                    <a:pt x="2807" y="477"/>
                    <a:pt x="3609" y="176"/>
                  </a:cubicBezTo>
                  <a:cubicBezTo>
                    <a:pt x="4085" y="0"/>
                    <a:pt x="4236" y="76"/>
                    <a:pt x="4537" y="477"/>
                  </a:cubicBezTo>
                  <a:cubicBezTo>
                    <a:pt x="4737" y="752"/>
                    <a:pt x="4913" y="1028"/>
                    <a:pt x="5188" y="1429"/>
                  </a:cubicBezTo>
                  <a:close/>
                </a:path>
              </a:pathLst>
            </a:custGeom>
            <a:solidFill>
              <a:srgbClr val="B7BB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1"/>
            <p:cNvSpPr/>
            <p:nvPr/>
          </p:nvSpPr>
          <p:spPr>
            <a:xfrm>
              <a:off x="7929116" y="2385909"/>
              <a:ext cx="72923" cy="26104"/>
            </a:xfrm>
            <a:custGeom>
              <a:rect b="b" l="l" r="r" t="t"/>
              <a:pathLst>
                <a:path extrusionOk="0" h="2306" w="6442">
                  <a:moveTo>
                    <a:pt x="6442" y="2281"/>
                  </a:moveTo>
                  <a:cubicBezTo>
                    <a:pt x="5966" y="2231"/>
                    <a:pt x="5515" y="2080"/>
                    <a:pt x="5038" y="2206"/>
                  </a:cubicBezTo>
                  <a:cubicBezTo>
                    <a:pt x="4838" y="2256"/>
                    <a:pt x="4587" y="2231"/>
                    <a:pt x="4387" y="2181"/>
                  </a:cubicBezTo>
                  <a:cubicBezTo>
                    <a:pt x="3234" y="1880"/>
                    <a:pt x="2081" y="1579"/>
                    <a:pt x="928" y="1278"/>
                  </a:cubicBezTo>
                  <a:cubicBezTo>
                    <a:pt x="803" y="1228"/>
                    <a:pt x="652" y="1153"/>
                    <a:pt x="527" y="1103"/>
                  </a:cubicBezTo>
                  <a:cubicBezTo>
                    <a:pt x="101" y="953"/>
                    <a:pt x="1" y="627"/>
                    <a:pt x="101" y="201"/>
                  </a:cubicBezTo>
                  <a:cubicBezTo>
                    <a:pt x="352" y="0"/>
                    <a:pt x="602" y="100"/>
                    <a:pt x="828" y="201"/>
                  </a:cubicBezTo>
                  <a:cubicBezTo>
                    <a:pt x="1730" y="552"/>
                    <a:pt x="2632" y="902"/>
                    <a:pt x="3535" y="1253"/>
                  </a:cubicBezTo>
                  <a:cubicBezTo>
                    <a:pt x="3986" y="1429"/>
                    <a:pt x="4412" y="1604"/>
                    <a:pt x="4913" y="1654"/>
                  </a:cubicBezTo>
                  <a:cubicBezTo>
                    <a:pt x="5490" y="1679"/>
                    <a:pt x="5941" y="2005"/>
                    <a:pt x="6417" y="2306"/>
                  </a:cubicBezTo>
                  <a:lnTo>
                    <a:pt x="6442" y="2281"/>
                  </a:lnTo>
                </a:path>
              </a:pathLst>
            </a:custGeom>
            <a:solidFill>
              <a:srgbClr val="B7BB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1"/>
            <p:cNvSpPr/>
            <p:nvPr/>
          </p:nvSpPr>
          <p:spPr>
            <a:xfrm>
              <a:off x="7726830" y="2385909"/>
              <a:ext cx="71497" cy="26104"/>
            </a:xfrm>
            <a:custGeom>
              <a:rect b="b" l="l" r="r" t="t"/>
              <a:pathLst>
                <a:path extrusionOk="0" h="2306" w="6316">
                  <a:moveTo>
                    <a:pt x="25" y="2306"/>
                  </a:moveTo>
                  <a:cubicBezTo>
                    <a:pt x="526" y="1930"/>
                    <a:pt x="1078" y="1654"/>
                    <a:pt x="1729" y="1604"/>
                  </a:cubicBezTo>
                  <a:cubicBezTo>
                    <a:pt x="2080" y="1579"/>
                    <a:pt x="2431" y="1404"/>
                    <a:pt x="2782" y="1278"/>
                  </a:cubicBezTo>
                  <a:cubicBezTo>
                    <a:pt x="3659" y="953"/>
                    <a:pt x="4511" y="602"/>
                    <a:pt x="5363" y="276"/>
                  </a:cubicBezTo>
                  <a:cubicBezTo>
                    <a:pt x="5639" y="151"/>
                    <a:pt x="5915" y="0"/>
                    <a:pt x="6266" y="201"/>
                  </a:cubicBezTo>
                  <a:cubicBezTo>
                    <a:pt x="6266" y="376"/>
                    <a:pt x="6316" y="627"/>
                    <a:pt x="6216" y="777"/>
                  </a:cubicBezTo>
                  <a:cubicBezTo>
                    <a:pt x="6115" y="953"/>
                    <a:pt x="5890" y="1103"/>
                    <a:pt x="5689" y="1153"/>
                  </a:cubicBezTo>
                  <a:cubicBezTo>
                    <a:pt x="4411" y="1529"/>
                    <a:pt x="3133" y="1880"/>
                    <a:pt x="1855" y="2206"/>
                  </a:cubicBezTo>
                  <a:cubicBezTo>
                    <a:pt x="1704" y="2256"/>
                    <a:pt x="1529" y="2256"/>
                    <a:pt x="1404" y="2231"/>
                  </a:cubicBezTo>
                  <a:cubicBezTo>
                    <a:pt x="927" y="2080"/>
                    <a:pt x="476" y="2206"/>
                    <a:pt x="0" y="2281"/>
                  </a:cubicBezTo>
                  <a:lnTo>
                    <a:pt x="25" y="2306"/>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1"/>
            <p:cNvSpPr/>
            <p:nvPr/>
          </p:nvSpPr>
          <p:spPr>
            <a:xfrm>
              <a:off x="7592626" y="2439534"/>
              <a:ext cx="63845" cy="36326"/>
            </a:xfrm>
            <a:custGeom>
              <a:rect b="b" l="l" r="r" t="t"/>
              <a:pathLst>
                <a:path extrusionOk="0" h="3209" w="5640">
                  <a:moveTo>
                    <a:pt x="0" y="2531"/>
                  </a:moveTo>
                  <a:cubicBezTo>
                    <a:pt x="401" y="2331"/>
                    <a:pt x="677" y="2181"/>
                    <a:pt x="978" y="2030"/>
                  </a:cubicBezTo>
                  <a:cubicBezTo>
                    <a:pt x="1629" y="1780"/>
                    <a:pt x="2281" y="1529"/>
                    <a:pt x="2933" y="1253"/>
                  </a:cubicBezTo>
                  <a:cubicBezTo>
                    <a:pt x="3509" y="1003"/>
                    <a:pt x="4111" y="802"/>
                    <a:pt x="4587" y="376"/>
                  </a:cubicBezTo>
                  <a:cubicBezTo>
                    <a:pt x="4863" y="150"/>
                    <a:pt x="5213" y="0"/>
                    <a:pt x="5639" y="25"/>
                  </a:cubicBezTo>
                  <a:cubicBezTo>
                    <a:pt x="5213" y="852"/>
                    <a:pt x="4461" y="1253"/>
                    <a:pt x="3710" y="1654"/>
                  </a:cubicBezTo>
                  <a:cubicBezTo>
                    <a:pt x="2933" y="2080"/>
                    <a:pt x="2156" y="2506"/>
                    <a:pt x="1379" y="2907"/>
                  </a:cubicBezTo>
                  <a:cubicBezTo>
                    <a:pt x="777" y="3208"/>
                    <a:pt x="752" y="3183"/>
                    <a:pt x="0" y="253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1"/>
            <p:cNvSpPr/>
            <p:nvPr/>
          </p:nvSpPr>
          <p:spPr>
            <a:xfrm>
              <a:off x="8071551" y="2439817"/>
              <a:ext cx="63279" cy="35760"/>
            </a:xfrm>
            <a:custGeom>
              <a:rect b="b" l="l" r="r" t="t"/>
              <a:pathLst>
                <a:path extrusionOk="0" h="3159" w="5590">
                  <a:moveTo>
                    <a:pt x="5589" y="2481"/>
                  </a:moveTo>
                  <a:cubicBezTo>
                    <a:pt x="5213" y="3133"/>
                    <a:pt x="4787" y="3158"/>
                    <a:pt x="4286" y="2882"/>
                  </a:cubicBezTo>
                  <a:cubicBezTo>
                    <a:pt x="3183" y="2281"/>
                    <a:pt x="2055" y="1704"/>
                    <a:pt x="978" y="1053"/>
                  </a:cubicBezTo>
                  <a:cubicBezTo>
                    <a:pt x="602" y="827"/>
                    <a:pt x="376" y="426"/>
                    <a:pt x="0" y="50"/>
                  </a:cubicBezTo>
                  <a:cubicBezTo>
                    <a:pt x="502" y="0"/>
                    <a:pt x="827" y="176"/>
                    <a:pt x="1103" y="401"/>
                  </a:cubicBezTo>
                  <a:cubicBezTo>
                    <a:pt x="1504" y="752"/>
                    <a:pt x="2005" y="927"/>
                    <a:pt x="2482" y="1128"/>
                  </a:cubicBezTo>
                  <a:cubicBezTo>
                    <a:pt x="3208" y="1429"/>
                    <a:pt x="3935" y="1704"/>
                    <a:pt x="4637" y="2005"/>
                  </a:cubicBezTo>
                  <a:cubicBezTo>
                    <a:pt x="4938" y="2130"/>
                    <a:pt x="5238" y="2306"/>
                    <a:pt x="5589" y="2481"/>
                  </a:cubicBezTo>
                </a:path>
              </a:pathLst>
            </a:custGeom>
            <a:solidFill>
              <a:srgbClr val="B7BB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1"/>
            <p:cNvSpPr/>
            <p:nvPr/>
          </p:nvSpPr>
          <p:spPr>
            <a:xfrm>
              <a:off x="8019341" y="2392146"/>
              <a:ext cx="48812" cy="24406"/>
            </a:xfrm>
            <a:custGeom>
              <a:rect b="b" l="l" r="r" t="t"/>
              <a:pathLst>
                <a:path extrusionOk="0" h="2156" w="4312">
                  <a:moveTo>
                    <a:pt x="1" y="452"/>
                  </a:moveTo>
                  <a:cubicBezTo>
                    <a:pt x="26" y="351"/>
                    <a:pt x="51" y="201"/>
                    <a:pt x="151" y="101"/>
                  </a:cubicBezTo>
                  <a:cubicBezTo>
                    <a:pt x="251" y="26"/>
                    <a:pt x="402" y="1"/>
                    <a:pt x="552" y="1"/>
                  </a:cubicBezTo>
                  <a:cubicBezTo>
                    <a:pt x="652" y="1"/>
                    <a:pt x="753" y="51"/>
                    <a:pt x="878" y="101"/>
                  </a:cubicBezTo>
                  <a:cubicBezTo>
                    <a:pt x="1855" y="502"/>
                    <a:pt x="2858" y="903"/>
                    <a:pt x="3860" y="1304"/>
                  </a:cubicBezTo>
                  <a:cubicBezTo>
                    <a:pt x="3986" y="1354"/>
                    <a:pt x="4136" y="1454"/>
                    <a:pt x="4211" y="1554"/>
                  </a:cubicBezTo>
                  <a:cubicBezTo>
                    <a:pt x="4286" y="1655"/>
                    <a:pt x="4312" y="1855"/>
                    <a:pt x="4261" y="1955"/>
                  </a:cubicBezTo>
                  <a:cubicBezTo>
                    <a:pt x="4211" y="2056"/>
                    <a:pt x="4036" y="2106"/>
                    <a:pt x="3911" y="2131"/>
                  </a:cubicBezTo>
                  <a:cubicBezTo>
                    <a:pt x="3835" y="2156"/>
                    <a:pt x="3760" y="2131"/>
                    <a:pt x="3685" y="2081"/>
                  </a:cubicBezTo>
                  <a:cubicBezTo>
                    <a:pt x="2532" y="1630"/>
                    <a:pt x="1354" y="1153"/>
                    <a:pt x="176" y="652"/>
                  </a:cubicBezTo>
                  <a:cubicBezTo>
                    <a:pt x="126" y="627"/>
                    <a:pt x="76" y="552"/>
                    <a:pt x="1" y="452"/>
                  </a:cubicBezTo>
                </a:path>
              </a:pathLst>
            </a:custGeom>
            <a:solidFill>
              <a:srgbClr val="B7BB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1"/>
            <p:cNvSpPr/>
            <p:nvPr/>
          </p:nvSpPr>
          <p:spPr>
            <a:xfrm>
              <a:off x="7659586" y="2392146"/>
              <a:ext cx="49084" cy="24406"/>
            </a:xfrm>
            <a:custGeom>
              <a:rect b="b" l="l" r="r" t="t"/>
              <a:pathLst>
                <a:path extrusionOk="0" h="2156" w="4336">
                  <a:moveTo>
                    <a:pt x="4311" y="527"/>
                  </a:moveTo>
                  <a:cubicBezTo>
                    <a:pt x="4186" y="602"/>
                    <a:pt x="4060" y="727"/>
                    <a:pt x="3885" y="803"/>
                  </a:cubicBezTo>
                  <a:cubicBezTo>
                    <a:pt x="2857" y="1204"/>
                    <a:pt x="1830" y="1630"/>
                    <a:pt x="802" y="2031"/>
                  </a:cubicBezTo>
                  <a:cubicBezTo>
                    <a:pt x="652" y="2081"/>
                    <a:pt x="501" y="2156"/>
                    <a:pt x="376" y="2131"/>
                  </a:cubicBezTo>
                  <a:cubicBezTo>
                    <a:pt x="251" y="2106"/>
                    <a:pt x="125" y="2006"/>
                    <a:pt x="50" y="1880"/>
                  </a:cubicBezTo>
                  <a:cubicBezTo>
                    <a:pt x="0" y="1830"/>
                    <a:pt x="50" y="1680"/>
                    <a:pt x="100" y="1580"/>
                  </a:cubicBezTo>
                  <a:cubicBezTo>
                    <a:pt x="151" y="1504"/>
                    <a:pt x="251" y="1404"/>
                    <a:pt x="351" y="1379"/>
                  </a:cubicBezTo>
                  <a:cubicBezTo>
                    <a:pt x="1429" y="928"/>
                    <a:pt x="2531" y="477"/>
                    <a:pt x="3634" y="51"/>
                  </a:cubicBezTo>
                  <a:cubicBezTo>
                    <a:pt x="3734" y="1"/>
                    <a:pt x="3860" y="1"/>
                    <a:pt x="3960" y="1"/>
                  </a:cubicBezTo>
                  <a:cubicBezTo>
                    <a:pt x="4236" y="51"/>
                    <a:pt x="4336" y="201"/>
                    <a:pt x="4311" y="527"/>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11"/>
            <p:cNvSpPr/>
            <p:nvPr/>
          </p:nvSpPr>
          <p:spPr>
            <a:xfrm>
              <a:off x="7585811" y="2434417"/>
              <a:ext cx="53917" cy="22991"/>
            </a:xfrm>
            <a:custGeom>
              <a:rect b="b" l="l" r="r" t="t"/>
              <a:pathLst>
                <a:path extrusionOk="0" h="2031" w="4763">
                  <a:moveTo>
                    <a:pt x="1" y="1079"/>
                  </a:moveTo>
                  <a:cubicBezTo>
                    <a:pt x="452" y="878"/>
                    <a:pt x="853" y="703"/>
                    <a:pt x="1254" y="552"/>
                  </a:cubicBezTo>
                  <a:cubicBezTo>
                    <a:pt x="1404" y="502"/>
                    <a:pt x="1605" y="477"/>
                    <a:pt x="1780" y="502"/>
                  </a:cubicBezTo>
                  <a:cubicBezTo>
                    <a:pt x="2683" y="527"/>
                    <a:pt x="3535" y="477"/>
                    <a:pt x="4362" y="26"/>
                  </a:cubicBezTo>
                  <a:cubicBezTo>
                    <a:pt x="4437" y="1"/>
                    <a:pt x="4537" y="26"/>
                    <a:pt x="4763" y="51"/>
                  </a:cubicBezTo>
                  <a:cubicBezTo>
                    <a:pt x="3309" y="728"/>
                    <a:pt x="1956" y="1379"/>
                    <a:pt x="527" y="2031"/>
                  </a:cubicBezTo>
                  <a:cubicBezTo>
                    <a:pt x="226" y="1805"/>
                    <a:pt x="151" y="1429"/>
                    <a:pt x="1" y="1079"/>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1"/>
            <p:cNvSpPr/>
            <p:nvPr/>
          </p:nvSpPr>
          <p:spPr>
            <a:xfrm>
              <a:off x="7938762" y="2367185"/>
              <a:ext cx="50238" cy="28379"/>
            </a:xfrm>
            <a:custGeom>
              <a:rect b="b" l="l" r="r" t="t"/>
              <a:pathLst>
                <a:path extrusionOk="0" h="2507" w="4438">
                  <a:moveTo>
                    <a:pt x="4387" y="2506"/>
                  </a:moveTo>
                  <a:cubicBezTo>
                    <a:pt x="3660" y="2231"/>
                    <a:pt x="2958" y="1930"/>
                    <a:pt x="2232" y="1679"/>
                  </a:cubicBezTo>
                  <a:cubicBezTo>
                    <a:pt x="1505" y="1429"/>
                    <a:pt x="753" y="1253"/>
                    <a:pt x="1" y="1028"/>
                  </a:cubicBezTo>
                  <a:cubicBezTo>
                    <a:pt x="1" y="602"/>
                    <a:pt x="201" y="301"/>
                    <a:pt x="402" y="0"/>
                  </a:cubicBezTo>
                  <a:cubicBezTo>
                    <a:pt x="878" y="150"/>
                    <a:pt x="1329" y="276"/>
                    <a:pt x="1755" y="476"/>
                  </a:cubicBezTo>
                  <a:cubicBezTo>
                    <a:pt x="1906" y="526"/>
                    <a:pt x="2031" y="702"/>
                    <a:pt x="2156" y="852"/>
                  </a:cubicBezTo>
                  <a:cubicBezTo>
                    <a:pt x="2708" y="1454"/>
                    <a:pt x="3334" y="1955"/>
                    <a:pt x="4161" y="2155"/>
                  </a:cubicBezTo>
                  <a:cubicBezTo>
                    <a:pt x="4262" y="2180"/>
                    <a:pt x="4337" y="2281"/>
                    <a:pt x="4437" y="2331"/>
                  </a:cubicBezTo>
                  <a:cubicBezTo>
                    <a:pt x="4412" y="2381"/>
                    <a:pt x="4387" y="2456"/>
                    <a:pt x="4387" y="2506"/>
                  </a:cubicBezTo>
                </a:path>
              </a:pathLst>
            </a:custGeom>
            <a:solidFill>
              <a:srgbClr val="B7BB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1"/>
            <p:cNvSpPr/>
            <p:nvPr/>
          </p:nvSpPr>
          <p:spPr>
            <a:xfrm>
              <a:off x="8089426" y="2433851"/>
              <a:ext cx="52208" cy="23557"/>
            </a:xfrm>
            <a:custGeom>
              <a:rect b="b" l="l" r="r" t="t"/>
              <a:pathLst>
                <a:path extrusionOk="0" h="2081" w="4612">
                  <a:moveTo>
                    <a:pt x="0" y="1"/>
                  </a:moveTo>
                  <a:cubicBezTo>
                    <a:pt x="201" y="51"/>
                    <a:pt x="401" y="76"/>
                    <a:pt x="577" y="176"/>
                  </a:cubicBezTo>
                  <a:cubicBezTo>
                    <a:pt x="1153" y="477"/>
                    <a:pt x="1755" y="577"/>
                    <a:pt x="2406" y="552"/>
                  </a:cubicBezTo>
                  <a:cubicBezTo>
                    <a:pt x="2908" y="527"/>
                    <a:pt x="3409" y="502"/>
                    <a:pt x="3860" y="853"/>
                  </a:cubicBezTo>
                  <a:cubicBezTo>
                    <a:pt x="4060" y="978"/>
                    <a:pt x="4336" y="978"/>
                    <a:pt x="4587" y="1053"/>
                  </a:cubicBezTo>
                  <a:cubicBezTo>
                    <a:pt x="4612" y="1454"/>
                    <a:pt x="4411" y="1755"/>
                    <a:pt x="4161" y="2081"/>
                  </a:cubicBezTo>
                  <a:cubicBezTo>
                    <a:pt x="3309" y="1981"/>
                    <a:pt x="2782" y="1254"/>
                    <a:pt x="2005" y="1003"/>
                  </a:cubicBezTo>
                  <a:cubicBezTo>
                    <a:pt x="1304" y="778"/>
                    <a:pt x="577" y="527"/>
                    <a:pt x="0" y="1"/>
                  </a:cubicBezTo>
                </a:path>
              </a:pathLst>
            </a:custGeom>
            <a:solidFill>
              <a:srgbClr val="B7BB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1"/>
            <p:cNvSpPr/>
            <p:nvPr/>
          </p:nvSpPr>
          <p:spPr>
            <a:xfrm>
              <a:off x="7739022" y="2366041"/>
              <a:ext cx="51087" cy="27530"/>
            </a:xfrm>
            <a:custGeom>
              <a:rect b="b" l="l" r="r" t="t"/>
              <a:pathLst>
                <a:path extrusionOk="0" h="2432" w="4513">
                  <a:moveTo>
                    <a:pt x="4036" y="1"/>
                  </a:moveTo>
                  <a:cubicBezTo>
                    <a:pt x="4211" y="402"/>
                    <a:pt x="4362" y="677"/>
                    <a:pt x="4512" y="1003"/>
                  </a:cubicBezTo>
                  <a:cubicBezTo>
                    <a:pt x="3785" y="1580"/>
                    <a:pt x="2908" y="1404"/>
                    <a:pt x="2181" y="1755"/>
                  </a:cubicBezTo>
                  <a:cubicBezTo>
                    <a:pt x="1504" y="2081"/>
                    <a:pt x="803" y="2407"/>
                    <a:pt x="1" y="2432"/>
                  </a:cubicBezTo>
                  <a:cubicBezTo>
                    <a:pt x="151" y="2357"/>
                    <a:pt x="276" y="2256"/>
                    <a:pt x="427" y="2206"/>
                  </a:cubicBezTo>
                  <a:cubicBezTo>
                    <a:pt x="1154" y="2031"/>
                    <a:pt x="1680" y="1605"/>
                    <a:pt x="2156" y="1078"/>
                  </a:cubicBezTo>
                  <a:cubicBezTo>
                    <a:pt x="2432" y="778"/>
                    <a:pt x="2682" y="502"/>
                    <a:pt x="3159" y="452"/>
                  </a:cubicBezTo>
                  <a:cubicBezTo>
                    <a:pt x="3409" y="427"/>
                    <a:pt x="3660" y="201"/>
                    <a:pt x="4036" y="1"/>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1"/>
            <p:cNvSpPr/>
            <p:nvPr/>
          </p:nvSpPr>
          <p:spPr>
            <a:xfrm>
              <a:off x="8027571" y="2414561"/>
              <a:ext cx="14761" cy="19867"/>
            </a:xfrm>
            <a:custGeom>
              <a:rect b="b" l="l" r="r" t="t"/>
              <a:pathLst>
                <a:path extrusionOk="0" h="1755" w="1304">
                  <a:moveTo>
                    <a:pt x="1279" y="376"/>
                  </a:moveTo>
                  <a:cubicBezTo>
                    <a:pt x="1279" y="527"/>
                    <a:pt x="1304" y="602"/>
                    <a:pt x="1254" y="677"/>
                  </a:cubicBezTo>
                  <a:cubicBezTo>
                    <a:pt x="1103" y="978"/>
                    <a:pt x="928" y="1304"/>
                    <a:pt x="727" y="1605"/>
                  </a:cubicBezTo>
                  <a:cubicBezTo>
                    <a:pt x="652" y="1705"/>
                    <a:pt x="427" y="1755"/>
                    <a:pt x="351" y="1705"/>
                  </a:cubicBezTo>
                  <a:cubicBezTo>
                    <a:pt x="201" y="1630"/>
                    <a:pt x="1" y="1429"/>
                    <a:pt x="26" y="1329"/>
                  </a:cubicBezTo>
                  <a:cubicBezTo>
                    <a:pt x="126" y="928"/>
                    <a:pt x="276" y="502"/>
                    <a:pt x="427" y="101"/>
                  </a:cubicBezTo>
                  <a:cubicBezTo>
                    <a:pt x="477" y="51"/>
                    <a:pt x="727" y="1"/>
                    <a:pt x="828" y="51"/>
                  </a:cubicBezTo>
                  <a:cubicBezTo>
                    <a:pt x="1003" y="126"/>
                    <a:pt x="1153" y="276"/>
                    <a:pt x="1279" y="376"/>
                  </a:cubicBezTo>
                </a:path>
              </a:pathLst>
            </a:custGeom>
            <a:solidFill>
              <a:srgbClr val="C8CCC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1"/>
            <p:cNvSpPr/>
            <p:nvPr/>
          </p:nvSpPr>
          <p:spPr>
            <a:xfrm>
              <a:off x="7684548" y="2414561"/>
              <a:ext cx="16754" cy="20150"/>
            </a:xfrm>
            <a:custGeom>
              <a:rect b="b" l="l" r="r" t="t"/>
              <a:pathLst>
                <a:path extrusionOk="0" h="1780" w="1480">
                  <a:moveTo>
                    <a:pt x="978" y="1"/>
                  </a:moveTo>
                  <a:cubicBezTo>
                    <a:pt x="1154" y="452"/>
                    <a:pt x="1304" y="828"/>
                    <a:pt x="1429" y="1204"/>
                  </a:cubicBezTo>
                  <a:cubicBezTo>
                    <a:pt x="1479" y="1404"/>
                    <a:pt x="1304" y="1680"/>
                    <a:pt x="1103" y="1730"/>
                  </a:cubicBezTo>
                  <a:cubicBezTo>
                    <a:pt x="903" y="1780"/>
                    <a:pt x="727" y="1705"/>
                    <a:pt x="627" y="1529"/>
                  </a:cubicBezTo>
                  <a:cubicBezTo>
                    <a:pt x="502" y="1329"/>
                    <a:pt x="377" y="1153"/>
                    <a:pt x="276" y="953"/>
                  </a:cubicBezTo>
                  <a:cubicBezTo>
                    <a:pt x="1" y="351"/>
                    <a:pt x="76" y="201"/>
                    <a:pt x="978" y="1"/>
                  </a:cubicBezTo>
                </a:path>
              </a:pathLst>
            </a:custGeom>
            <a:solidFill>
              <a:srgbClr val="C8C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1"/>
            <p:cNvSpPr/>
            <p:nvPr/>
          </p:nvSpPr>
          <p:spPr>
            <a:xfrm>
              <a:off x="7746686" y="2963277"/>
              <a:ext cx="20433" cy="42575"/>
            </a:xfrm>
            <a:custGeom>
              <a:rect b="b" l="l" r="r" t="t"/>
              <a:pathLst>
                <a:path extrusionOk="0" h="3761" w="1805">
                  <a:moveTo>
                    <a:pt x="25" y="3760"/>
                  </a:moveTo>
                  <a:cubicBezTo>
                    <a:pt x="376" y="2457"/>
                    <a:pt x="802" y="1179"/>
                    <a:pt x="1454" y="1"/>
                  </a:cubicBezTo>
                  <a:cubicBezTo>
                    <a:pt x="1805" y="26"/>
                    <a:pt x="1755" y="227"/>
                    <a:pt x="1680" y="402"/>
                  </a:cubicBezTo>
                  <a:cubicBezTo>
                    <a:pt x="1128" y="1505"/>
                    <a:pt x="577" y="2633"/>
                    <a:pt x="0" y="3760"/>
                  </a:cubicBezTo>
                  <a:lnTo>
                    <a:pt x="25" y="3760"/>
                  </a:ln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1"/>
            <p:cNvSpPr/>
            <p:nvPr/>
          </p:nvSpPr>
          <p:spPr>
            <a:xfrm>
              <a:off x="7962320" y="2964138"/>
              <a:ext cx="14761" cy="31504"/>
            </a:xfrm>
            <a:custGeom>
              <a:rect b="b" l="l" r="r" t="t"/>
              <a:pathLst>
                <a:path extrusionOk="0" h="2783" w="1304">
                  <a:moveTo>
                    <a:pt x="1303" y="2782"/>
                  </a:moveTo>
                  <a:cubicBezTo>
                    <a:pt x="702" y="1980"/>
                    <a:pt x="301" y="1078"/>
                    <a:pt x="0" y="125"/>
                  </a:cubicBezTo>
                  <a:cubicBezTo>
                    <a:pt x="0" y="100"/>
                    <a:pt x="100" y="50"/>
                    <a:pt x="125" y="0"/>
                  </a:cubicBezTo>
                  <a:cubicBezTo>
                    <a:pt x="727" y="752"/>
                    <a:pt x="1078" y="1554"/>
                    <a:pt x="1278" y="2782"/>
                  </a:cubicBezTo>
                  <a:lnTo>
                    <a:pt x="1303" y="2782"/>
                  </a:ln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1"/>
            <p:cNvSpPr/>
            <p:nvPr/>
          </p:nvSpPr>
          <p:spPr>
            <a:xfrm>
              <a:off x="7950399" y="2973500"/>
              <a:ext cx="17603" cy="30360"/>
            </a:xfrm>
            <a:custGeom>
              <a:rect b="b" l="l" r="r" t="t"/>
              <a:pathLst>
                <a:path extrusionOk="0" h="2682" w="1555">
                  <a:moveTo>
                    <a:pt x="1" y="326"/>
                  </a:moveTo>
                  <a:cubicBezTo>
                    <a:pt x="176" y="0"/>
                    <a:pt x="351" y="50"/>
                    <a:pt x="502" y="301"/>
                  </a:cubicBezTo>
                  <a:cubicBezTo>
                    <a:pt x="602" y="451"/>
                    <a:pt x="652" y="627"/>
                    <a:pt x="727" y="777"/>
                  </a:cubicBezTo>
                  <a:cubicBezTo>
                    <a:pt x="1028" y="1404"/>
                    <a:pt x="1329" y="2030"/>
                    <a:pt x="1554" y="2682"/>
                  </a:cubicBezTo>
                  <a:cubicBezTo>
                    <a:pt x="928" y="1980"/>
                    <a:pt x="527" y="1103"/>
                    <a:pt x="1" y="326"/>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11"/>
            <p:cNvSpPr/>
            <p:nvPr/>
          </p:nvSpPr>
          <p:spPr>
            <a:xfrm>
              <a:off x="8108150" y="2237237"/>
              <a:ext cx="24406" cy="11071"/>
            </a:xfrm>
            <a:custGeom>
              <a:rect b="b" l="l" r="r" t="t"/>
              <a:pathLst>
                <a:path extrusionOk="0" h="978" w="2156">
                  <a:moveTo>
                    <a:pt x="2156" y="978"/>
                  </a:moveTo>
                  <a:cubicBezTo>
                    <a:pt x="1279" y="852"/>
                    <a:pt x="802" y="652"/>
                    <a:pt x="0" y="126"/>
                  </a:cubicBezTo>
                  <a:cubicBezTo>
                    <a:pt x="101" y="75"/>
                    <a:pt x="176" y="0"/>
                    <a:pt x="251" y="0"/>
                  </a:cubicBezTo>
                  <a:cubicBezTo>
                    <a:pt x="928" y="50"/>
                    <a:pt x="1504" y="326"/>
                    <a:pt x="2056" y="702"/>
                  </a:cubicBezTo>
                  <a:cubicBezTo>
                    <a:pt x="2131" y="727"/>
                    <a:pt x="2131" y="877"/>
                    <a:pt x="2156" y="978"/>
                  </a:cubicBezTo>
                  <a:close/>
                </a:path>
              </a:pathLst>
            </a:custGeom>
            <a:solidFill>
              <a:srgbClr val="C8CCC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1"/>
            <p:cNvSpPr/>
            <p:nvPr/>
          </p:nvSpPr>
          <p:spPr>
            <a:xfrm>
              <a:off x="7595173" y="2236670"/>
              <a:ext cx="24700" cy="12203"/>
            </a:xfrm>
            <a:custGeom>
              <a:rect b="b" l="l" r="r" t="t"/>
              <a:pathLst>
                <a:path extrusionOk="0" h="1078" w="2182">
                  <a:moveTo>
                    <a:pt x="2181" y="100"/>
                  </a:moveTo>
                  <a:cubicBezTo>
                    <a:pt x="1530" y="627"/>
                    <a:pt x="853" y="902"/>
                    <a:pt x="176" y="1078"/>
                  </a:cubicBezTo>
                  <a:cubicBezTo>
                    <a:pt x="1" y="877"/>
                    <a:pt x="76" y="727"/>
                    <a:pt x="201" y="677"/>
                  </a:cubicBezTo>
                  <a:cubicBezTo>
                    <a:pt x="703" y="451"/>
                    <a:pt x="1229" y="226"/>
                    <a:pt x="1755" y="50"/>
                  </a:cubicBezTo>
                  <a:cubicBezTo>
                    <a:pt x="1881" y="0"/>
                    <a:pt x="2031" y="75"/>
                    <a:pt x="2181" y="100"/>
                  </a:cubicBezTo>
                  <a:close/>
                </a:path>
              </a:pathLst>
            </a:custGeom>
            <a:solidFill>
              <a:srgbClr val="C8CCC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1"/>
            <p:cNvSpPr/>
            <p:nvPr/>
          </p:nvSpPr>
          <p:spPr>
            <a:xfrm>
              <a:off x="7761720" y="2974915"/>
              <a:ext cx="15905" cy="25832"/>
            </a:xfrm>
            <a:custGeom>
              <a:rect b="b" l="l" r="r" t="t"/>
              <a:pathLst>
                <a:path extrusionOk="0" h="2282" w="1405">
                  <a:moveTo>
                    <a:pt x="26" y="2281"/>
                  </a:moveTo>
                  <a:cubicBezTo>
                    <a:pt x="201" y="1479"/>
                    <a:pt x="627" y="777"/>
                    <a:pt x="1003" y="76"/>
                  </a:cubicBezTo>
                  <a:cubicBezTo>
                    <a:pt x="1028" y="1"/>
                    <a:pt x="1229" y="26"/>
                    <a:pt x="1354" y="1"/>
                  </a:cubicBezTo>
                  <a:cubicBezTo>
                    <a:pt x="1379" y="151"/>
                    <a:pt x="1404" y="251"/>
                    <a:pt x="1379" y="276"/>
                  </a:cubicBezTo>
                  <a:cubicBezTo>
                    <a:pt x="853" y="903"/>
                    <a:pt x="677" y="1755"/>
                    <a:pt x="1" y="2281"/>
                  </a:cubicBezTo>
                  <a:cubicBezTo>
                    <a:pt x="1" y="2281"/>
                    <a:pt x="26" y="2281"/>
                    <a:pt x="26" y="2281"/>
                  </a:cubicBez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1"/>
            <p:cNvSpPr/>
            <p:nvPr/>
          </p:nvSpPr>
          <p:spPr>
            <a:xfrm>
              <a:off x="8001749" y="2411437"/>
              <a:ext cx="8807" cy="5977"/>
            </a:xfrm>
            <a:custGeom>
              <a:rect b="b" l="l" r="r" t="t"/>
              <a:pathLst>
                <a:path extrusionOk="0" h="528" w="778">
                  <a:moveTo>
                    <a:pt x="1" y="51"/>
                  </a:moveTo>
                  <a:cubicBezTo>
                    <a:pt x="402" y="1"/>
                    <a:pt x="602" y="251"/>
                    <a:pt x="778" y="527"/>
                  </a:cubicBezTo>
                  <a:cubicBezTo>
                    <a:pt x="302" y="477"/>
                    <a:pt x="302" y="477"/>
                    <a:pt x="26" y="26"/>
                  </a:cubicBezTo>
                  <a:cubicBezTo>
                    <a:pt x="26" y="26"/>
                    <a:pt x="1" y="51"/>
                    <a:pt x="1" y="51"/>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1"/>
            <p:cNvSpPr/>
            <p:nvPr/>
          </p:nvSpPr>
          <p:spPr>
            <a:xfrm>
              <a:off x="8055374" y="2434995"/>
              <a:ext cx="8524" cy="3690"/>
            </a:xfrm>
            <a:custGeom>
              <a:rect b="b" l="l" r="r" t="t"/>
              <a:pathLst>
                <a:path extrusionOk="0" h="326" w="753">
                  <a:moveTo>
                    <a:pt x="1" y="75"/>
                  </a:moveTo>
                  <a:cubicBezTo>
                    <a:pt x="301" y="50"/>
                    <a:pt x="427" y="0"/>
                    <a:pt x="527" y="25"/>
                  </a:cubicBezTo>
                  <a:cubicBezTo>
                    <a:pt x="602" y="50"/>
                    <a:pt x="677" y="150"/>
                    <a:pt x="753" y="226"/>
                  </a:cubicBezTo>
                  <a:cubicBezTo>
                    <a:pt x="652" y="251"/>
                    <a:pt x="552" y="326"/>
                    <a:pt x="477" y="326"/>
                  </a:cubicBezTo>
                  <a:cubicBezTo>
                    <a:pt x="377" y="326"/>
                    <a:pt x="276" y="226"/>
                    <a:pt x="1" y="75"/>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1"/>
            <p:cNvSpPr/>
            <p:nvPr/>
          </p:nvSpPr>
          <p:spPr>
            <a:xfrm>
              <a:off x="7718317" y="2411720"/>
              <a:ext cx="8807" cy="6260"/>
            </a:xfrm>
            <a:custGeom>
              <a:rect b="b" l="l" r="r" t="t"/>
              <a:pathLst>
                <a:path extrusionOk="0" h="553" w="778">
                  <a:moveTo>
                    <a:pt x="752" y="1"/>
                  </a:moveTo>
                  <a:cubicBezTo>
                    <a:pt x="577" y="302"/>
                    <a:pt x="376" y="552"/>
                    <a:pt x="0" y="552"/>
                  </a:cubicBezTo>
                  <a:cubicBezTo>
                    <a:pt x="276" y="126"/>
                    <a:pt x="276" y="126"/>
                    <a:pt x="777" y="26"/>
                  </a:cubicBezTo>
                  <a:cubicBezTo>
                    <a:pt x="777" y="26"/>
                    <a:pt x="752" y="1"/>
                    <a:pt x="752" y="1"/>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1"/>
            <p:cNvSpPr/>
            <p:nvPr/>
          </p:nvSpPr>
          <p:spPr>
            <a:xfrm>
              <a:off x="7664409" y="2434995"/>
              <a:ext cx="8524" cy="3690"/>
            </a:xfrm>
            <a:custGeom>
              <a:rect b="b" l="l" r="r" t="t"/>
              <a:pathLst>
                <a:path extrusionOk="0" h="326" w="753">
                  <a:moveTo>
                    <a:pt x="752" y="75"/>
                  </a:moveTo>
                  <a:cubicBezTo>
                    <a:pt x="476" y="226"/>
                    <a:pt x="376" y="301"/>
                    <a:pt x="301" y="326"/>
                  </a:cubicBezTo>
                  <a:cubicBezTo>
                    <a:pt x="201" y="326"/>
                    <a:pt x="100" y="251"/>
                    <a:pt x="0" y="226"/>
                  </a:cubicBezTo>
                  <a:cubicBezTo>
                    <a:pt x="75" y="150"/>
                    <a:pt x="151" y="50"/>
                    <a:pt x="226" y="25"/>
                  </a:cubicBezTo>
                  <a:cubicBezTo>
                    <a:pt x="326" y="0"/>
                    <a:pt x="426" y="50"/>
                    <a:pt x="752" y="75"/>
                  </a:cubicBez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1"/>
            <p:cNvSpPr/>
            <p:nvPr/>
          </p:nvSpPr>
          <p:spPr>
            <a:xfrm>
              <a:off x="7976787" y="2995632"/>
              <a:ext cx="2841" cy="5117"/>
            </a:xfrm>
            <a:custGeom>
              <a:rect b="b" l="l" r="r" t="t"/>
              <a:pathLst>
                <a:path extrusionOk="0" h="452" w="251">
                  <a:moveTo>
                    <a:pt x="251" y="426"/>
                  </a:moveTo>
                  <a:cubicBezTo>
                    <a:pt x="50" y="351"/>
                    <a:pt x="25" y="176"/>
                    <a:pt x="25" y="0"/>
                  </a:cubicBezTo>
                  <a:lnTo>
                    <a:pt x="0" y="0"/>
                  </a:lnTo>
                  <a:cubicBezTo>
                    <a:pt x="76" y="150"/>
                    <a:pt x="151" y="301"/>
                    <a:pt x="251" y="451"/>
                  </a:cubicBezTo>
                  <a:lnTo>
                    <a:pt x="251" y="426"/>
                  </a:ln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1"/>
            <p:cNvSpPr/>
            <p:nvPr/>
          </p:nvSpPr>
          <p:spPr>
            <a:xfrm>
              <a:off x="7979051" y="3029106"/>
              <a:ext cx="294" cy="1143"/>
            </a:xfrm>
            <a:custGeom>
              <a:rect b="b" l="l" r="r" t="t"/>
              <a:pathLst>
                <a:path extrusionOk="0" h="101" w="26">
                  <a:moveTo>
                    <a:pt x="1" y="26"/>
                  </a:moveTo>
                  <a:cubicBezTo>
                    <a:pt x="1" y="51"/>
                    <a:pt x="26" y="76"/>
                    <a:pt x="26" y="101"/>
                  </a:cubicBezTo>
                  <a:cubicBezTo>
                    <a:pt x="26" y="76"/>
                    <a:pt x="1" y="51"/>
                    <a:pt x="1" y="1"/>
                  </a:cubicBezTo>
                  <a:lnTo>
                    <a:pt x="1" y="26"/>
                  </a:lnTo>
                  <a:close/>
                </a:path>
              </a:pathLst>
            </a:custGeom>
            <a:solidFill>
              <a:srgbClr val="F9BE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1"/>
            <p:cNvSpPr/>
            <p:nvPr/>
          </p:nvSpPr>
          <p:spPr>
            <a:xfrm>
              <a:off x="7976787" y="3022303"/>
              <a:ext cx="294" cy="860"/>
            </a:xfrm>
            <a:custGeom>
              <a:rect b="b" l="l" r="r" t="t"/>
              <a:pathLst>
                <a:path extrusionOk="0" h="76" w="26">
                  <a:moveTo>
                    <a:pt x="25" y="50"/>
                  </a:moveTo>
                  <a:cubicBezTo>
                    <a:pt x="25" y="50"/>
                    <a:pt x="0" y="25"/>
                    <a:pt x="0" y="0"/>
                  </a:cubicBezTo>
                  <a:cubicBezTo>
                    <a:pt x="0" y="25"/>
                    <a:pt x="0" y="50"/>
                    <a:pt x="25" y="75"/>
                  </a:cubicBezTo>
                  <a:cubicBezTo>
                    <a:pt x="25" y="75"/>
                    <a:pt x="25" y="50"/>
                    <a:pt x="25" y="50"/>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1"/>
            <p:cNvSpPr/>
            <p:nvPr/>
          </p:nvSpPr>
          <p:spPr>
            <a:xfrm>
              <a:off x="7751226" y="3016337"/>
              <a:ext cx="3419" cy="3985"/>
            </a:xfrm>
            <a:custGeom>
              <a:rect b="b" l="l" r="r" t="t"/>
              <a:pathLst>
                <a:path extrusionOk="0" h="352" w="302">
                  <a:moveTo>
                    <a:pt x="0" y="352"/>
                  </a:moveTo>
                  <a:cubicBezTo>
                    <a:pt x="101" y="251"/>
                    <a:pt x="201" y="126"/>
                    <a:pt x="301" y="26"/>
                  </a:cubicBezTo>
                  <a:cubicBezTo>
                    <a:pt x="301" y="26"/>
                    <a:pt x="276" y="1"/>
                    <a:pt x="276" y="1"/>
                  </a:cubicBezTo>
                  <a:cubicBezTo>
                    <a:pt x="201" y="101"/>
                    <a:pt x="101" y="226"/>
                    <a:pt x="25" y="352"/>
                  </a:cubicBezTo>
                  <a:lnTo>
                    <a:pt x="0" y="352"/>
                  </a:ln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1"/>
            <p:cNvSpPr/>
            <p:nvPr/>
          </p:nvSpPr>
          <p:spPr>
            <a:xfrm>
              <a:off x="7754350" y="3011231"/>
              <a:ext cx="2841" cy="5400"/>
            </a:xfrm>
            <a:custGeom>
              <a:rect b="b" l="l" r="r" t="t"/>
              <a:pathLst>
                <a:path extrusionOk="0" h="477" w="251">
                  <a:moveTo>
                    <a:pt x="251" y="1"/>
                  </a:moveTo>
                  <a:cubicBezTo>
                    <a:pt x="150" y="151"/>
                    <a:pt x="75" y="301"/>
                    <a:pt x="0" y="452"/>
                  </a:cubicBezTo>
                  <a:cubicBezTo>
                    <a:pt x="0" y="452"/>
                    <a:pt x="25" y="477"/>
                    <a:pt x="25" y="477"/>
                  </a:cubicBezTo>
                  <a:cubicBezTo>
                    <a:pt x="100" y="326"/>
                    <a:pt x="176" y="176"/>
                    <a:pt x="251" y="26"/>
                  </a:cubicBezTo>
                  <a:lnTo>
                    <a:pt x="251" y="1"/>
                  </a:ln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1"/>
            <p:cNvSpPr/>
            <p:nvPr/>
          </p:nvSpPr>
          <p:spPr>
            <a:xfrm>
              <a:off x="7979617" y="3000454"/>
              <a:ext cx="2853" cy="4834"/>
            </a:xfrm>
            <a:custGeom>
              <a:rect b="b" l="l" r="r" t="t"/>
              <a:pathLst>
                <a:path extrusionOk="0" h="427" w="252">
                  <a:moveTo>
                    <a:pt x="1" y="25"/>
                  </a:moveTo>
                  <a:cubicBezTo>
                    <a:pt x="76" y="151"/>
                    <a:pt x="151" y="301"/>
                    <a:pt x="227" y="426"/>
                  </a:cubicBezTo>
                  <a:lnTo>
                    <a:pt x="252" y="426"/>
                  </a:lnTo>
                  <a:cubicBezTo>
                    <a:pt x="26" y="351"/>
                    <a:pt x="1" y="176"/>
                    <a:pt x="1" y="0"/>
                  </a:cubicBezTo>
                  <a:cubicBezTo>
                    <a:pt x="1" y="0"/>
                    <a:pt x="1" y="25"/>
                    <a:pt x="1" y="25"/>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1"/>
            <p:cNvSpPr/>
            <p:nvPr/>
          </p:nvSpPr>
          <p:spPr>
            <a:xfrm>
              <a:off x="7751226" y="3020310"/>
              <a:ext cx="577" cy="1426"/>
            </a:xfrm>
            <a:custGeom>
              <a:rect b="b" l="l" r="r" t="t"/>
              <a:pathLst>
                <a:path extrusionOk="0" h="126" w="51">
                  <a:moveTo>
                    <a:pt x="25" y="1"/>
                  </a:moveTo>
                  <a:cubicBezTo>
                    <a:pt x="0" y="26"/>
                    <a:pt x="0" y="76"/>
                    <a:pt x="0" y="126"/>
                  </a:cubicBezTo>
                  <a:cubicBezTo>
                    <a:pt x="25" y="101"/>
                    <a:pt x="51" y="101"/>
                    <a:pt x="51" y="76"/>
                  </a:cubicBezTo>
                  <a:cubicBezTo>
                    <a:pt x="51" y="51"/>
                    <a:pt x="25" y="26"/>
                    <a:pt x="0" y="1"/>
                  </a:cubicBezTo>
                  <a:cubicBezTo>
                    <a:pt x="0" y="1"/>
                    <a:pt x="25" y="1"/>
                    <a:pt x="25" y="1"/>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1"/>
            <p:cNvSpPr/>
            <p:nvPr/>
          </p:nvSpPr>
          <p:spPr>
            <a:xfrm>
              <a:off x="7977070" y="3022869"/>
              <a:ext cx="1992" cy="6532"/>
            </a:xfrm>
            <a:custGeom>
              <a:rect b="b" l="l" r="r" t="t"/>
              <a:pathLst>
                <a:path extrusionOk="0" h="577" w="176">
                  <a:moveTo>
                    <a:pt x="176" y="552"/>
                  </a:moveTo>
                  <a:cubicBezTo>
                    <a:pt x="126" y="376"/>
                    <a:pt x="76" y="201"/>
                    <a:pt x="0" y="0"/>
                  </a:cubicBezTo>
                  <a:cubicBezTo>
                    <a:pt x="0" y="0"/>
                    <a:pt x="0" y="25"/>
                    <a:pt x="0" y="25"/>
                  </a:cubicBezTo>
                  <a:cubicBezTo>
                    <a:pt x="51" y="201"/>
                    <a:pt x="101" y="401"/>
                    <a:pt x="176" y="577"/>
                  </a:cubicBezTo>
                  <a:cubicBezTo>
                    <a:pt x="176" y="577"/>
                    <a:pt x="176" y="552"/>
                    <a:pt x="176" y="552"/>
                  </a:cubicBez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1"/>
            <p:cNvSpPr/>
            <p:nvPr/>
          </p:nvSpPr>
          <p:spPr>
            <a:xfrm>
              <a:off x="7982176" y="3005277"/>
              <a:ext cx="577" cy="1426"/>
            </a:xfrm>
            <a:custGeom>
              <a:rect b="b" l="l" r="r" t="t"/>
              <a:pathLst>
                <a:path extrusionOk="0" h="126" w="51">
                  <a:moveTo>
                    <a:pt x="1" y="0"/>
                  </a:moveTo>
                  <a:cubicBezTo>
                    <a:pt x="26" y="75"/>
                    <a:pt x="51" y="126"/>
                    <a:pt x="51" y="126"/>
                  </a:cubicBezTo>
                  <a:cubicBezTo>
                    <a:pt x="51" y="126"/>
                    <a:pt x="26" y="50"/>
                    <a:pt x="26" y="0"/>
                  </a:cubicBezTo>
                  <a:cubicBezTo>
                    <a:pt x="26" y="0"/>
                    <a:pt x="1" y="0"/>
                    <a:pt x="1" y="0"/>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1"/>
            <p:cNvSpPr/>
            <p:nvPr/>
          </p:nvSpPr>
          <p:spPr>
            <a:xfrm>
              <a:off x="7756898" y="3006126"/>
              <a:ext cx="2853" cy="5400"/>
            </a:xfrm>
            <a:custGeom>
              <a:rect b="b" l="l" r="r" t="t"/>
              <a:pathLst>
                <a:path extrusionOk="0" h="477" w="252">
                  <a:moveTo>
                    <a:pt x="26" y="477"/>
                  </a:moveTo>
                  <a:cubicBezTo>
                    <a:pt x="101" y="326"/>
                    <a:pt x="176" y="176"/>
                    <a:pt x="251" y="26"/>
                  </a:cubicBezTo>
                  <a:lnTo>
                    <a:pt x="226" y="0"/>
                  </a:lnTo>
                  <a:cubicBezTo>
                    <a:pt x="151" y="151"/>
                    <a:pt x="76" y="301"/>
                    <a:pt x="1" y="452"/>
                  </a:cubicBezTo>
                  <a:cubicBezTo>
                    <a:pt x="26" y="452"/>
                    <a:pt x="26" y="477"/>
                    <a:pt x="26" y="477"/>
                  </a:cubicBez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1"/>
            <p:cNvSpPr/>
            <p:nvPr/>
          </p:nvSpPr>
          <p:spPr>
            <a:xfrm>
              <a:off x="7745837" y="3005843"/>
              <a:ext cx="1143" cy="1709"/>
            </a:xfrm>
            <a:custGeom>
              <a:rect b="b" l="l" r="r" t="t"/>
              <a:pathLst>
                <a:path extrusionOk="0" h="151" w="101">
                  <a:moveTo>
                    <a:pt x="75" y="0"/>
                  </a:moveTo>
                  <a:cubicBezTo>
                    <a:pt x="50" y="51"/>
                    <a:pt x="25" y="101"/>
                    <a:pt x="0" y="151"/>
                  </a:cubicBezTo>
                  <a:cubicBezTo>
                    <a:pt x="50" y="101"/>
                    <a:pt x="75" y="51"/>
                    <a:pt x="100" y="0"/>
                  </a:cubicBezTo>
                  <a:lnTo>
                    <a:pt x="75" y="0"/>
                  </a:ln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1"/>
            <p:cNvSpPr/>
            <p:nvPr/>
          </p:nvSpPr>
          <p:spPr>
            <a:xfrm>
              <a:off x="7759456" y="3000737"/>
              <a:ext cx="2558" cy="5683"/>
            </a:xfrm>
            <a:custGeom>
              <a:rect b="b" l="l" r="r" t="t"/>
              <a:pathLst>
                <a:path extrusionOk="0" h="502" w="226">
                  <a:moveTo>
                    <a:pt x="25" y="502"/>
                  </a:moveTo>
                  <a:cubicBezTo>
                    <a:pt x="100" y="326"/>
                    <a:pt x="151" y="176"/>
                    <a:pt x="226" y="0"/>
                  </a:cubicBezTo>
                  <a:cubicBezTo>
                    <a:pt x="226" y="0"/>
                    <a:pt x="201" y="0"/>
                    <a:pt x="201" y="0"/>
                  </a:cubicBezTo>
                  <a:cubicBezTo>
                    <a:pt x="151" y="151"/>
                    <a:pt x="75" y="326"/>
                    <a:pt x="0" y="476"/>
                  </a:cubicBezTo>
                  <a:lnTo>
                    <a:pt x="25" y="502"/>
                  </a:ln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1"/>
            <p:cNvSpPr/>
            <p:nvPr/>
          </p:nvSpPr>
          <p:spPr>
            <a:xfrm>
              <a:off x="7867556" y="2722966"/>
              <a:ext cx="161718" cy="242588"/>
            </a:xfrm>
            <a:custGeom>
              <a:rect b="b" l="l" r="r" t="t"/>
              <a:pathLst>
                <a:path extrusionOk="0" h="21430" w="14286">
                  <a:moveTo>
                    <a:pt x="14286" y="76"/>
                  </a:moveTo>
                  <a:cubicBezTo>
                    <a:pt x="14060" y="1053"/>
                    <a:pt x="13860" y="1931"/>
                    <a:pt x="13659" y="2833"/>
                  </a:cubicBezTo>
                  <a:cubicBezTo>
                    <a:pt x="13459" y="3735"/>
                    <a:pt x="13208" y="4637"/>
                    <a:pt x="13058" y="5540"/>
                  </a:cubicBezTo>
                  <a:cubicBezTo>
                    <a:pt x="12882" y="6768"/>
                    <a:pt x="12481" y="7921"/>
                    <a:pt x="11880" y="8998"/>
                  </a:cubicBezTo>
                  <a:cubicBezTo>
                    <a:pt x="11153" y="10352"/>
                    <a:pt x="10476" y="11705"/>
                    <a:pt x="9699" y="13033"/>
                  </a:cubicBezTo>
                  <a:cubicBezTo>
                    <a:pt x="9349" y="13660"/>
                    <a:pt x="8872" y="14236"/>
                    <a:pt x="8446" y="14863"/>
                  </a:cubicBezTo>
                  <a:cubicBezTo>
                    <a:pt x="8171" y="15239"/>
                    <a:pt x="7845" y="15615"/>
                    <a:pt x="7644" y="16041"/>
                  </a:cubicBezTo>
                  <a:cubicBezTo>
                    <a:pt x="7394" y="16542"/>
                    <a:pt x="7043" y="16868"/>
                    <a:pt x="6592" y="17169"/>
                  </a:cubicBezTo>
                  <a:cubicBezTo>
                    <a:pt x="5689" y="17770"/>
                    <a:pt x="4712" y="18297"/>
                    <a:pt x="3935" y="19023"/>
                  </a:cubicBezTo>
                  <a:cubicBezTo>
                    <a:pt x="2832" y="20051"/>
                    <a:pt x="1479" y="20627"/>
                    <a:pt x="301" y="21429"/>
                  </a:cubicBezTo>
                  <a:cubicBezTo>
                    <a:pt x="0" y="21354"/>
                    <a:pt x="0" y="21154"/>
                    <a:pt x="25" y="20978"/>
                  </a:cubicBezTo>
                  <a:cubicBezTo>
                    <a:pt x="50" y="20427"/>
                    <a:pt x="100" y="19851"/>
                    <a:pt x="100" y="19299"/>
                  </a:cubicBezTo>
                  <a:cubicBezTo>
                    <a:pt x="125" y="13334"/>
                    <a:pt x="100" y="7344"/>
                    <a:pt x="100" y="1354"/>
                  </a:cubicBezTo>
                  <a:cubicBezTo>
                    <a:pt x="100" y="953"/>
                    <a:pt x="125" y="552"/>
                    <a:pt x="151" y="76"/>
                  </a:cubicBezTo>
                  <a:cubicBezTo>
                    <a:pt x="451" y="51"/>
                    <a:pt x="702" y="1"/>
                    <a:pt x="953" y="1"/>
                  </a:cubicBezTo>
                  <a:cubicBezTo>
                    <a:pt x="5113" y="1"/>
                    <a:pt x="9273" y="1"/>
                    <a:pt x="13434" y="1"/>
                  </a:cubicBezTo>
                  <a:cubicBezTo>
                    <a:pt x="13684" y="1"/>
                    <a:pt x="13935" y="51"/>
                    <a:pt x="14286" y="76"/>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1"/>
            <p:cNvSpPr/>
            <p:nvPr/>
          </p:nvSpPr>
          <p:spPr>
            <a:xfrm>
              <a:off x="7698733" y="2722400"/>
              <a:ext cx="160597" cy="243154"/>
            </a:xfrm>
            <a:custGeom>
              <a:rect b="b" l="l" r="r" t="t"/>
              <a:pathLst>
                <a:path extrusionOk="0" h="21480" w="14187">
                  <a:moveTo>
                    <a:pt x="678" y="1"/>
                  </a:moveTo>
                  <a:cubicBezTo>
                    <a:pt x="477" y="1"/>
                    <a:pt x="276" y="76"/>
                    <a:pt x="1" y="126"/>
                  </a:cubicBezTo>
                  <a:cubicBezTo>
                    <a:pt x="226" y="1128"/>
                    <a:pt x="452" y="2056"/>
                    <a:pt x="678" y="3008"/>
                  </a:cubicBezTo>
                  <a:cubicBezTo>
                    <a:pt x="853" y="3835"/>
                    <a:pt x="1053" y="4662"/>
                    <a:pt x="1204" y="5514"/>
                  </a:cubicBezTo>
                  <a:cubicBezTo>
                    <a:pt x="1379" y="6542"/>
                    <a:pt x="1630" y="7545"/>
                    <a:pt x="2106" y="8472"/>
                  </a:cubicBezTo>
                  <a:cubicBezTo>
                    <a:pt x="2958" y="10126"/>
                    <a:pt x="3860" y="11755"/>
                    <a:pt x="4763" y="13384"/>
                  </a:cubicBezTo>
                  <a:cubicBezTo>
                    <a:pt x="5414" y="14562"/>
                    <a:pt x="6367" y="15515"/>
                    <a:pt x="7219" y="16567"/>
                  </a:cubicBezTo>
                  <a:cubicBezTo>
                    <a:pt x="7319" y="16692"/>
                    <a:pt x="7495" y="16818"/>
                    <a:pt x="7620" y="16918"/>
                  </a:cubicBezTo>
                  <a:cubicBezTo>
                    <a:pt x="7946" y="17169"/>
                    <a:pt x="8272" y="17419"/>
                    <a:pt x="8597" y="17670"/>
                  </a:cubicBezTo>
                  <a:cubicBezTo>
                    <a:pt x="9575" y="18472"/>
                    <a:pt x="10552" y="19274"/>
                    <a:pt x="11530" y="20051"/>
                  </a:cubicBezTo>
                  <a:cubicBezTo>
                    <a:pt x="11705" y="20201"/>
                    <a:pt x="11906" y="20302"/>
                    <a:pt x="12106" y="20402"/>
                  </a:cubicBezTo>
                  <a:cubicBezTo>
                    <a:pt x="12733" y="20728"/>
                    <a:pt x="13334" y="21078"/>
                    <a:pt x="14061" y="21479"/>
                  </a:cubicBezTo>
                  <a:cubicBezTo>
                    <a:pt x="14111" y="21304"/>
                    <a:pt x="14186" y="21204"/>
                    <a:pt x="14186" y="21104"/>
                  </a:cubicBezTo>
                  <a:cubicBezTo>
                    <a:pt x="14161" y="20452"/>
                    <a:pt x="14061" y="19775"/>
                    <a:pt x="14061" y="19124"/>
                  </a:cubicBezTo>
                  <a:cubicBezTo>
                    <a:pt x="14036" y="13234"/>
                    <a:pt x="14061" y="7369"/>
                    <a:pt x="14061" y="1479"/>
                  </a:cubicBezTo>
                  <a:cubicBezTo>
                    <a:pt x="14061" y="1053"/>
                    <a:pt x="14111" y="602"/>
                    <a:pt x="13961" y="151"/>
                  </a:cubicBezTo>
                  <a:cubicBezTo>
                    <a:pt x="13705" y="61"/>
                    <a:pt x="13459" y="43"/>
                    <a:pt x="13216" y="43"/>
                  </a:cubicBezTo>
                  <a:cubicBezTo>
                    <a:pt x="13054" y="43"/>
                    <a:pt x="12893" y="51"/>
                    <a:pt x="12733" y="51"/>
                  </a:cubicBezTo>
                  <a:cubicBezTo>
                    <a:pt x="8723" y="26"/>
                    <a:pt x="4688" y="26"/>
                    <a:pt x="67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1"/>
            <p:cNvSpPr/>
            <p:nvPr/>
          </p:nvSpPr>
          <p:spPr>
            <a:xfrm>
              <a:off x="7868122" y="2526283"/>
              <a:ext cx="172222" cy="188172"/>
            </a:xfrm>
            <a:custGeom>
              <a:rect b="b" l="l" r="r" t="t"/>
              <a:pathLst>
                <a:path extrusionOk="0" h="16623" w="15214">
                  <a:moveTo>
                    <a:pt x="258" y="1"/>
                  </a:moveTo>
                  <a:cubicBezTo>
                    <a:pt x="175" y="1"/>
                    <a:pt x="89" y="10"/>
                    <a:pt x="0" y="31"/>
                  </a:cubicBezTo>
                  <a:cubicBezTo>
                    <a:pt x="0" y="1535"/>
                    <a:pt x="25" y="2964"/>
                    <a:pt x="25" y="4417"/>
                  </a:cubicBezTo>
                  <a:cubicBezTo>
                    <a:pt x="50" y="8026"/>
                    <a:pt x="50" y="11635"/>
                    <a:pt x="50" y="15244"/>
                  </a:cubicBezTo>
                  <a:cubicBezTo>
                    <a:pt x="50" y="15645"/>
                    <a:pt x="75" y="16046"/>
                    <a:pt x="101" y="16573"/>
                  </a:cubicBezTo>
                  <a:cubicBezTo>
                    <a:pt x="627" y="16598"/>
                    <a:pt x="978" y="16598"/>
                    <a:pt x="1354" y="16598"/>
                  </a:cubicBezTo>
                  <a:cubicBezTo>
                    <a:pt x="3685" y="16623"/>
                    <a:pt x="6040" y="16623"/>
                    <a:pt x="8371" y="16623"/>
                  </a:cubicBezTo>
                  <a:cubicBezTo>
                    <a:pt x="10050" y="16623"/>
                    <a:pt x="11730" y="16623"/>
                    <a:pt x="13384" y="16598"/>
                  </a:cubicBezTo>
                  <a:cubicBezTo>
                    <a:pt x="13499" y="16598"/>
                    <a:pt x="13617" y="16607"/>
                    <a:pt x="13735" y="16607"/>
                  </a:cubicBezTo>
                  <a:cubicBezTo>
                    <a:pt x="13951" y="16607"/>
                    <a:pt x="14167" y="16576"/>
                    <a:pt x="14361" y="16397"/>
                  </a:cubicBezTo>
                  <a:cubicBezTo>
                    <a:pt x="14662" y="15796"/>
                    <a:pt x="14612" y="15094"/>
                    <a:pt x="14737" y="14442"/>
                  </a:cubicBezTo>
                  <a:cubicBezTo>
                    <a:pt x="14963" y="13164"/>
                    <a:pt x="15188" y="11911"/>
                    <a:pt x="15163" y="10583"/>
                  </a:cubicBezTo>
                  <a:cubicBezTo>
                    <a:pt x="15113" y="9856"/>
                    <a:pt x="15113" y="9104"/>
                    <a:pt x="15163" y="8352"/>
                  </a:cubicBezTo>
                  <a:cubicBezTo>
                    <a:pt x="15213" y="7425"/>
                    <a:pt x="14938" y="6548"/>
                    <a:pt x="14812" y="5595"/>
                  </a:cubicBezTo>
                  <a:cubicBezTo>
                    <a:pt x="13835" y="5520"/>
                    <a:pt x="12958" y="5269"/>
                    <a:pt x="12106" y="4919"/>
                  </a:cubicBezTo>
                  <a:cubicBezTo>
                    <a:pt x="11203" y="4568"/>
                    <a:pt x="10276" y="4292"/>
                    <a:pt x="9374" y="3966"/>
                  </a:cubicBezTo>
                  <a:cubicBezTo>
                    <a:pt x="8572" y="3690"/>
                    <a:pt x="7745" y="3440"/>
                    <a:pt x="6943" y="3139"/>
                  </a:cubicBezTo>
                  <a:cubicBezTo>
                    <a:pt x="5840" y="2738"/>
                    <a:pt x="4737" y="2262"/>
                    <a:pt x="3609" y="1886"/>
                  </a:cubicBezTo>
                  <a:cubicBezTo>
                    <a:pt x="2707" y="1585"/>
                    <a:pt x="1880" y="1310"/>
                    <a:pt x="1253" y="533"/>
                  </a:cubicBezTo>
                  <a:cubicBezTo>
                    <a:pt x="1024" y="241"/>
                    <a:pt x="673" y="1"/>
                    <a:pt x="2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1"/>
            <p:cNvSpPr/>
            <p:nvPr/>
          </p:nvSpPr>
          <p:spPr>
            <a:xfrm>
              <a:off x="7687956" y="2526351"/>
              <a:ext cx="171373" cy="187821"/>
            </a:xfrm>
            <a:custGeom>
              <a:rect b="b" l="l" r="r" t="t"/>
              <a:pathLst>
                <a:path extrusionOk="0" h="16592" w="15139">
                  <a:moveTo>
                    <a:pt x="15013" y="16517"/>
                  </a:moveTo>
                  <a:cubicBezTo>
                    <a:pt x="14687" y="16567"/>
                    <a:pt x="14512" y="16592"/>
                    <a:pt x="14311" y="16592"/>
                  </a:cubicBezTo>
                  <a:cubicBezTo>
                    <a:pt x="9850" y="16592"/>
                    <a:pt x="5414" y="16592"/>
                    <a:pt x="878" y="16592"/>
                  </a:cubicBezTo>
                  <a:cubicBezTo>
                    <a:pt x="502" y="15414"/>
                    <a:pt x="502" y="14186"/>
                    <a:pt x="251" y="13008"/>
                  </a:cubicBezTo>
                  <a:cubicBezTo>
                    <a:pt x="0" y="11780"/>
                    <a:pt x="126" y="10577"/>
                    <a:pt x="76" y="9349"/>
                  </a:cubicBezTo>
                  <a:cubicBezTo>
                    <a:pt x="25" y="8121"/>
                    <a:pt x="0" y="6893"/>
                    <a:pt x="426" y="5690"/>
                  </a:cubicBezTo>
                  <a:cubicBezTo>
                    <a:pt x="452" y="5664"/>
                    <a:pt x="502" y="5589"/>
                    <a:pt x="552" y="5589"/>
                  </a:cubicBezTo>
                  <a:cubicBezTo>
                    <a:pt x="1404" y="5489"/>
                    <a:pt x="2231" y="5289"/>
                    <a:pt x="3033" y="4988"/>
                  </a:cubicBezTo>
                  <a:cubicBezTo>
                    <a:pt x="3484" y="4812"/>
                    <a:pt x="3960" y="4687"/>
                    <a:pt x="4437" y="4662"/>
                  </a:cubicBezTo>
                  <a:cubicBezTo>
                    <a:pt x="5038" y="4612"/>
                    <a:pt x="5589" y="4436"/>
                    <a:pt x="6166" y="4261"/>
                  </a:cubicBezTo>
                  <a:cubicBezTo>
                    <a:pt x="6968" y="3985"/>
                    <a:pt x="7795" y="3710"/>
                    <a:pt x="8597" y="3459"/>
                  </a:cubicBezTo>
                  <a:cubicBezTo>
                    <a:pt x="9725" y="3083"/>
                    <a:pt x="10853" y="2707"/>
                    <a:pt x="11830" y="1980"/>
                  </a:cubicBezTo>
                  <a:cubicBezTo>
                    <a:pt x="12131" y="1730"/>
                    <a:pt x="12557" y="1579"/>
                    <a:pt x="12883" y="1379"/>
                  </a:cubicBezTo>
                  <a:cubicBezTo>
                    <a:pt x="13209" y="1178"/>
                    <a:pt x="13509" y="953"/>
                    <a:pt x="13760" y="702"/>
                  </a:cubicBezTo>
                  <a:cubicBezTo>
                    <a:pt x="14136" y="326"/>
                    <a:pt x="14537" y="50"/>
                    <a:pt x="15138" y="0"/>
                  </a:cubicBezTo>
                  <a:cubicBezTo>
                    <a:pt x="15113" y="802"/>
                    <a:pt x="15063" y="1579"/>
                    <a:pt x="15038" y="2356"/>
                  </a:cubicBezTo>
                  <a:cubicBezTo>
                    <a:pt x="15038" y="4938"/>
                    <a:pt x="15038" y="7494"/>
                    <a:pt x="15013" y="10050"/>
                  </a:cubicBezTo>
                  <a:cubicBezTo>
                    <a:pt x="15013" y="11805"/>
                    <a:pt x="15013" y="13559"/>
                    <a:pt x="15013" y="15314"/>
                  </a:cubicBezTo>
                  <a:cubicBezTo>
                    <a:pt x="15013" y="15665"/>
                    <a:pt x="15013" y="16040"/>
                    <a:pt x="15013" y="16517"/>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1"/>
            <p:cNvSpPr/>
            <p:nvPr/>
          </p:nvSpPr>
          <p:spPr>
            <a:xfrm>
              <a:off x="7676318" y="2512449"/>
              <a:ext cx="375360" cy="465580"/>
            </a:xfrm>
            <a:custGeom>
              <a:rect b="b" l="l" r="r" t="t"/>
              <a:pathLst>
                <a:path extrusionOk="0" h="41129" w="33159">
                  <a:moveTo>
                    <a:pt x="16041" y="17745"/>
                  </a:moveTo>
                  <a:cubicBezTo>
                    <a:pt x="16041" y="17268"/>
                    <a:pt x="16041" y="16893"/>
                    <a:pt x="16041" y="16542"/>
                  </a:cubicBezTo>
                  <a:cubicBezTo>
                    <a:pt x="16041" y="14787"/>
                    <a:pt x="16041" y="13033"/>
                    <a:pt x="16041" y="11278"/>
                  </a:cubicBezTo>
                  <a:cubicBezTo>
                    <a:pt x="16066" y="8722"/>
                    <a:pt x="16066" y="6166"/>
                    <a:pt x="16066" y="3584"/>
                  </a:cubicBezTo>
                  <a:cubicBezTo>
                    <a:pt x="16091" y="2807"/>
                    <a:pt x="16141" y="2030"/>
                    <a:pt x="16166" y="1228"/>
                  </a:cubicBezTo>
                  <a:cubicBezTo>
                    <a:pt x="15565" y="1278"/>
                    <a:pt x="15164" y="1554"/>
                    <a:pt x="14788" y="1930"/>
                  </a:cubicBezTo>
                  <a:cubicBezTo>
                    <a:pt x="14537" y="2181"/>
                    <a:pt x="14237" y="2406"/>
                    <a:pt x="13911" y="2607"/>
                  </a:cubicBezTo>
                  <a:cubicBezTo>
                    <a:pt x="13585" y="2807"/>
                    <a:pt x="13159" y="2958"/>
                    <a:pt x="12858" y="3208"/>
                  </a:cubicBezTo>
                  <a:cubicBezTo>
                    <a:pt x="11881" y="3935"/>
                    <a:pt x="10753" y="4311"/>
                    <a:pt x="9625" y="4687"/>
                  </a:cubicBezTo>
                  <a:cubicBezTo>
                    <a:pt x="8823" y="4938"/>
                    <a:pt x="7996" y="5213"/>
                    <a:pt x="7194" y="5489"/>
                  </a:cubicBezTo>
                  <a:cubicBezTo>
                    <a:pt x="6617" y="5664"/>
                    <a:pt x="6066" y="5840"/>
                    <a:pt x="5465" y="5890"/>
                  </a:cubicBezTo>
                  <a:cubicBezTo>
                    <a:pt x="4988" y="5915"/>
                    <a:pt x="4512" y="6040"/>
                    <a:pt x="4061" y="6216"/>
                  </a:cubicBezTo>
                  <a:cubicBezTo>
                    <a:pt x="3259" y="6517"/>
                    <a:pt x="2432" y="6717"/>
                    <a:pt x="1580" y="6817"/>
                  </a:cubicBezTo>
                  <a:cubicBezTo>
                    <a:pt x="1530" y="6817"/>
                    <a:pt x="1480" y="6892"/>
                    <a:pt x="1454" y="6918"/>
                  </a:cubicBezTo>
                  <a:cubicBezTo>
                    <a:pt x="1028" y="8121"/>
                    <a:pt x="1053" y="9349"/>
                    <a:pt x="1104" y="10577"/>
                  </a:cubicBezTo>
                  <a:cubicBezTo>
                    <a:pt x="1154" y="11805"/>
                    <a:pt x="1028" y="13008"/>
                    <a:pt x="1279" y="14236"/>
                  </a:cubicBezTo>
                  <a:cubicBezTo>
                    <a:pt x="1530" y="15414"/>
                    <a:pt x="1530" y="16642"/>
                    <a:pt x="1906" y="17820"/>
                  </a:cubicBezTo>
                  <a:cubicBezTo>
                    <a:pt x="6442" y="17820"/>
                    <a:pt x="10878" y="17820"/>
                    <a:pt x="15339" y="17820"/>
                  </a:cubicBezTo>
                  <a:cubicBezTo>
                    <a:pt x="15540" y="17820"/>
                    <a:pt x="15715" y="17795"/>
                    <a:pt x="16041" y="17745"/>
                  </a:cubicBezTo>
                  <a:close/>
                  <a:moveTo>
                    <a:pt x="17044" y="17795"/>
                  </a:moveTo>
                  <a:cubicBezTo>
                    <a:pt x="17570" y="17820"/>
                    <a:pt x="17921" y="17820"/>
                    <a:pt x="18297" y="17820"/>
                  </a:cubicBezTo>
                  <a:cubicBezTo>
                    <a:pt x="20628" y="17845"/>
                    <a:pt x="22983" y="17845"/>
                    <a:pt x="25314" y="17845"/>
                  </a:cubicBezTo>
                  <a:cubicBezTo>
                    <a:pt x="26993" y="17845"/>
                    <a:pt x="28673" y="17845"/>
                    <a:pt x="30327" y="17820"/>
                  </a:cubicBezTo>
                  <a:cubicBezTo>
                    <a:pt x="30653" y="17820"/>
                    <a:pt x="31004" y="17895"/>
                    <a:pt x="31304" y="17619"/>
                  </a:cubicBezTo>
                  <a:cubicBezTo>
                    <a:pt x="31605" y="17018"/>
                    <a:pt x="31555" y="16316"/>
                    <a:pt x="31680" y="15664"/>
                  </a:cubicBezTo>
                  <a:cubicBezTo>
                    <a:pt x="31906" y="14386"/>
                    <a:pt x="32131" y="13133"/>
                    <a:pt x="32106" y="11805"/>
                  </a:cubicBezTo>
                  <a:cubicBezTo>
                    <a:pt x="32056" y="11078"/>
                    <a:pt x="32056" y="10326"/>
                    <a:pt x="32106" y="9574"/>
                  </a:cubicBezTo>
                  <a:cubicBezTo>
                    <a:pt x="32156" y="8647"/>
                    <a:pt x="31881" y="7770"/>
                    <a:pt x="31755" y="6817"/>
                  </a:cubicBezTo>
                  <a:cubicBezTo>
                    <a:pt x="30778" y="6742"/>
                    <a:pt x="29901" y="6491"/>
                    <a:pt x="29049" y="6141"/>
                  </a:cubicBezTo>
                  <a:cubicBezTo>
                    <a:pt x="28146" y="5790"/>
                    <a:pt x="27219" y="5514"/>
                    <a:pt x="26317" y="5188"/>
                  </a:cubicBezTo>
                  <a:cubicBezTo>
                    <a:pt x="25515" y="4912"/>
                    <a:pt x="24688" y="4662"/>
                    <a:pt x="23886" y="4361"/>
                  </a:cubicBezTo>
                  <a:cubicBezTo>
                    <a:pt x="22783" y="3960"/>
                    <a:pt x="21680" y="3484"/>
                    <a:pt x="20552" y="3108"/>
                  </a:cubicBezTo>
                  <a:cubicBezTo>
                    <a:pt x="19650" y="2807"/>
                    <a:pt x="18823" y="2532"/>
                    <a:pt x="18196" y="1755"/>
                  </a:cubicBezTo>
                  <a:cubicBezTo>
                    <a:pt x="17921" y="1404"/>
                    <a:pt x="17470" y="1128"/>
                    <a:pt x="16943" y="1253"/>
                  </a:cubicBezTo>
                  <a:cubicBezTo>
                    <a:pt x="16943" y="2757"/>
                    <a:pt x="16968" y="4186"/>
                    <a:pt x="16968" y="5639"/>
                  </a:cubicBezTo>
                  <a:cubicBezTo>
                    <a:pt x="16993" y="9248"/>
                    <a:pt x="16993" y="12857"/>
                    <a:pt x="16993" y="16466"/>
                  </a:cubicBezTo>
                  <a:cubicBezTo>
                    <a:pt x="16993" y="16867"/>
                    <a:pt x="17018" y="17268"/>
                    <a:pt x="17044" y="17795"/>
                  </a:cubicBezTo>
                  <a:close/>
                  <a:moveTo>
                    <a:pt x="16041" y="40025"/>
                  </a:moveTo>
                  <a:cubicBezTo>
                    <a:pt x="16091" y="39850"/>
                    <a:pt x="16166" y="39750"/>
                    <a:pt x="16166" y="39650"/>
                  </a:cubicBezTo>
                  <a:cubicBezTo>
                    <a:pt x="16141" y="38998"/>
                    <a:pt x="16041" y="38321"/>
                    <a:pt x="16041" y="37670"/>
                  </a:cubicBezTo>
                  <a:cubicBezTo>
                    <a:pt x="16016" y="31780"/>
                    <a:pt x="16041" y="25915"/>
                    <a:pt x="16041" y="20025"/>
                  </a:cubicBezTo>
                  <a:cubicBezTo>
                    <a:pt x="16041" y="19599"/>
                    <a:pt x="16091" y="19148"/>
                    <a:pt x="15941" y="18697"/>
                  </a:cubicBezTo>
                  <a:cubicBezTo>
                    <a:pt x="15515" y="18547"/>
                    <a:pt x="15114" y="18597"/>
                    <a:pt x="14713" y="18597"/>
                  </a:cubicBezTo>
                  <a:cubicBezTo>
                    <a:pt x="10703" y="18572"/>
                    <a:pt x="6668" y="18572"/>
                    <a:pt x="2658" y="18547"/>
                  </a:cubicBezTo>
                  <a:cubicBezTo>
                    <a:pt x="2457" y="18547"/>
                    <a:pt x="2256" y="18622"/>
                    <a:pt x="1981" y="18672"/>
                  </a:cubicBezTo>
                  <a:cubicBezTo>
                    <a:pt x="2206" y="19674"/>
                    <a:pt x="2432" y="20602"/>
                    <a:pt x="2658" y="21554"/>
                  </a:cubicBezTo>
                  <a:cubicBezTo>
                    <a:pt x="2833" y="22381"/>
                    <a:pt x="3033" y="23208"/>
                    <a:pt x="3184" y="24060"/>
                  </a:cubicBezTo>
                  <a:cubicBezTo>
                    <a:pt x="3359" y="25088"/>
                    <a:pt x="3610" y="26091"/>
                    <a:pt x="4086" y="27018"/>
                  </a:cubicBezTo>
                  <a:cubicBezTo>
                    <a:pt x="4938" y="28672"/>
                    <a:pt x="5840" y="30301"/>
                    <a:pt x="6743" y="31930"/>
                  </a:cubicBezTo>
                  <a:cubicBezTo>
                    <a:pt x="7394" y="33108"/>
                    <a:pt x="8347" y="34061"/>
                    <a:pt x="9199" y="35113"/>
                  </a:cubicBezTo>
                  <a:cubicBezTo>
                    <a:pt x="9299" y="35238"/>
                    <a:pt x="9475" y="35364"/>
                    <a:pt x="9600" y="35464"/>
                  </a:cubicBezTo>
                  <a:cubicBezTo>
                    <a:pt x="9926" y="35715"/>
                    <a:pt x="10252" y="35965"/>
                    <a:pt x="10577" y="36216"/>
                  </a:cubicBezTo>
                  <a:cubicBezTo>
                    <a:pt x="11555" y="37018"/>
                    <a:pt x="12532" y="37820"/>
                    <a:pt x="13510" y="38597"/>
                  </a:cubicBezTo>
                  <a:cubicBezTo>
                    <a:pt x="13685" y="38747"/>
                    <a:pt x="13886" y="38848"/>
                    <a:pt x="14086" y="38948"/>
                  </a:cubicBezTo>
                  <a:cubicBezTo>
                    <a:pt x="14713" y="39274"/>
                    <a:pt x="15314" y="39624"/>
                    <a:pt x="16041" y="40025"/>
                  </a:cubicBezTo>
                  <a:close/>
                  <a:moveTo>
                    <a:pt x="31179" y="18672"/>
                  </a:moveTo>
                  <a:cubicBezTo>
                    <a:pt x="30828" y="18647"/>
                    <a:pt x="30577" y="18597"/>
                    <a:pt x="30327" y="18597"/>
                  </a:cubicBezTo>
                  <a:cubicBezTo>
                    <a:pt x="26166" y="18597"/>
                    <a:pt x="22006" y="18597"/>
                    <a:pt x="17846" y="18597"/>
                  </a:cubicBezTo>
                  <a:cubicBezTo>
                    <a:pt x="17595" y="18597"/>
                    <a:pt x="17344" y="18647"/>
                    <a:pt x="17044" y="18672"/>
                  </a:cubicBezTo>
                  <a:cubicBezTo>
                    <a:pt x="17018" y="19148"/>
                    <a:pt x="16993" y="19549"/>
                    <a:pt x="16993" y="19950"/>
                  </a:cubicBezTo>
                  <a:cubicBezTo>
                    <a:pt x="16993" y="25940"/>
                    <a:pt x="17018" y="31930"/>
                    <a:pt x="16993" y="37895"/>
                  </a:cubicBezTo>
                  <a:cubicBezTo>
                    <a:pt x="16993" y="38447"/>
                    <a:pt x="16943" y="39023"/>
                    <a:pt x="16918" y="39574"/>
                  </a:cubicBezTo>
                  <a:cubicBezTo>
                    <a:pt x="16893" y="39750"/>
                    <a:pt x="16893" y="39950"/>
                    <a:pt x="17194" y="40025"/>
                  </a:cubicBezTo>
                  <a:cubicBezTo>
                    <a:pt x="18372" y="39223"/>
                    <a:pt x="19725" y="38647"/>
                    <a:pt x="20828" y="37619"/>
                  </a:cubicBezTo>
                  <a:cubicBezTo>
                    <a:pt x="21605" y="36893"/>
                    <a:pt x="22582" y="36366"/>
                    <a:pt x="23485" y="35765"/>
                  </a:cubicBezTo>
                  <a:cubicBezTo>
                    <a:pt x="23936" y="35464"/>
                    <a:pt x="24287" y="35138"/>
                    <a:pt x="24537" y="34637"/>
                  </a:cubicBezTo>
                  <a:cubicBezTo>
                    <a:pt x="24738" y="34211"/>
                    <a:pt x="25064" y="33835"/>
                    <a:pt x="25339" y="33459"/>
                  </a:cubicBezTo>
                  <a:cubicBezTo>
                    <a:pt x="25765" y="32832"/>
                    <a:pt x="26242" y="32256"/>
                    <a:pt x="26592" y="31629"/>
                  </a:cubicBezTo>
                  <a:cubicBezTo>
                    <a:pt x="27369" y="30301"/>
                    <a:pt x="28046" y="28948"/>
                    <a:pt x="28773" y="27594"/>
                  </a:cubicBezTo>
                  <a:cubicBezTo>
                    <a:pt x="29374" y="26517"/>
                    <a:pt x="29775" y="25364"/>
                    <a:pt x="29951" y="24136"/>
                  </a:cubicBezTo>
                  <a:cubicBezTo>
                    <a:pt x="30101" y="23233"/>
                    <a:pt x="30352" y="22331"/>
                    <a:pt x="30552" y="21429"/>
                  </a:cubicBezTo>
                  <a:cubicBezTo>
                    <a:pt x="30753" y="20527"/>
                    <a:pt x="30953" y="19649"/>
                    <a:pt x="31179" y="18672"/>
                  </a:cubicBezTo>
                  <a:close/>
                  <a:moveTo>
                    <a:pt x="33084" y="10902"/>
                  </a:moveTo>
                  <a:cubicBezTo>
                    <a:pt x="33084" y="11329"/>
                    <a:pt x="33059" y="11780"/>
                    <a:pt x="33084" y="12231"/>
                  </a:cubicBezTo>
                  <a:cubicBezTo>
                    <a:pt x="33134" y="13459"/>
                    <a:pt x="32883" y="14662"/>
                    <a:pt x="32683" y="15865"/>
                  </a:cubicBezTo>
                  <a:cubicBezTo>
                    <a:pt x="32582" y="16366"/>
                    <a:pt x="32482" y="16893"/>
                    <a:pt x="32457" y="17394"/>
                  </a:cubicBezTo>
                  <a:cubicBezTo>
                    <a:pt x="32282" y="19474"/>
                    <a:pt x="31480" y="21429"/>
                    <a:pt x="31254" y="23484"/>
                  </a:cubicBezTo>
                  <a:cubicBezTo>
                    <a:pt x="31229" y="23634"/>
                    <a:pt x="31179" y="23785"/>
                    <a:pt x="31129" y="23935"/>
                  </a:cubicBezTo>
                  <a:cubicBezTo>
                    <a:pt x="30678" y="25339"/>
                    <a:pt x="30277" y="26767"/>
                    <a:pt x="29750" y="28171"/>
                  </a:cubicBezTo>
                  <a:cubicBezTo>
                    <a:pt x="29450" y="28998"/>
                    <a:pt x="28998" y="29775"/>
                    <a:pt x="28547" y="30527"/>
                  </a:cubicBezTo>
                  <a:cubicBezTo>
                    <a:pt x="27645" y="32131"/>
                    <a:pt x="26442" y="33484"/>
                    <a:pt x="25389" y="34988"/>
                  </a:cubicBezTo>
                  <a:cubicBezTo>
                    <a:pt x="24963" y="35589"/>
                    <a:pt x="24613" y="36266"/>
                    <a:pt x="23886" y="36592"/>
                  </a:cubicBezTo>
                  <a:cubicBezTo>
                    <a:pt x="22983" y="37644"/>
                    <a:pt x="21755" y="38296"/>
                    <a:pt x="20728" y="39198"/>
                  </a:cubicBezTo>
                  <a:cubicBezTo>
                    <a:pt x="20327" y="39574"/>
                    <a:pt x="19775" y="39750"/>
                    <a:pt x="19274" y="40000"/>
                  </a:cubicBezTo>
                  <a:cubicBezTo>
                    <a:pt x="18698" y="40276"/>
                    <a:pt x="18121" y="40502"/>
                    <a:pt x="17570" y="40802"/>
                  </a:cubicBezTo>
                  <a:cubicBezTo>
                    <a:pt x="17119" y="41053"/>
                    <a:pt x="16643" y="41128"/>
                    <a:pt x="16166" y="40953"/>
                  </a:cubicBezTo>
                  <a:cubicBezTo>
                    <a:pt x="14988" y="40452"/>
                    <a:pt x="13810" y="39900"/>
                    <a:pt x="12607" y="39374"/>
                  </a:cubicBezTo>
                  <a:cubicBezTo>
                    <a:pt x="11154" y="38121"/>
                    <a:pt x="9550" y="37018"/>
                    <a:pt x="8247" y="35564"/>
                  </a:cubicBezTo>
                  <a:cubicBezTo>
                    <a:pt x="7645" y="34913"/>
                    <a:pt x="7194" y="34136"/>
                    <a:pt x="6642" y="33434"/>
                  </a:cubicBezTo>
                  <a:cubicBezTo>
                    <a:pt x="5490" y="32005"/>
                    <a:pt x="4537" y="30477"/>
                    <a:pt x="3685" y="28873"/>
                  </a:cubicBezTo>
                  <a:cubicBezTo>
                    <a:pt x="3510" y="28547"/>
                    <a:pt x="3409" y="28171"/>
                    <a:pt x="3284" y="27820"/>
                  </a:cubicBezTo>
                  <a:cubicBezTo>
                    <a:pt x="2908" y="26617"/>
                    <a:pt x="2507" y="25414"/>
                    <a:pt x="2131" y="24211"/>
                  </a:cubicBezTo>
                  <a:cubicBezTo>
                    <a:pt x="1956" y="23609"/>
                    <a:pt x="1855" y="22983"/>
                    <a:pt x="1705" y="22381"/>
                  </a:cubicBezTo>
                  <a:cubicBezTo>
                    <a:pt x="1480" y="21253"/>
                    <a:pt x="1329" y="20101"/>
                    <a:pt x="928" y="19023"/>
                  </a:cubicBezTo>
                  <a:cubicBezTo>
                    <a:pt x="878" y="18847"/>
                    <a:pt x="853" y="18672"/>
                    <a:pt x="828" y="18471"/>
                  </a:cubicBezTo>
                  <a:cubicBezTo>
                    <a:pt x="678" y="17494"/>
                    <a:pt x="477" y="16517"/>
                    <a:pt x="402" y="15514"/>
                  </a:cubicBezTo>
                  <a:cubicBezTo>
                    <a:pt x="302" y="14386"/>
                    <a:pt x="1" y="13258"/>
                    <a:pt x="76" y="12080"/>
                  </a:cubicBezTo>
                  <a:cubicBezTo>
                    <a:pt x="151" y="11278"/>
                    <a:pt x="126" y="10451"/>
                    <a:pt x="101" y="9624"/>
                  </a:cubicBezTo>
                  <a:cubicBezTo>
                    <a:pt x="26" y="8647"/>
                    <a:pt x="226" y="7720"/>
                    <a:pt x="377" y="6767"/>
                  </a:cubicBezTo>
                  <a:cubicBezTo>
                    <a:pt x="477" y="6090"/>
                    <a:pt x="803" y="5840"/>
                    <a:pt x="1505" y="5765"/>
                  </a:cubicBezTo>
                  <a:cubicBezTo>
                    <a:pt x="1906" y="5740"/>
                    <a:pt x="2307" y="5664"/>
                    <a:pt x="2708" y="5589"/>
                  </a:cubicBezTo>
                  <a:cubicBezTo>
                    <a:pt x="2933" y="5564"/>
                    <a:pt x="3159" y="5439"/>
                    <a:pt x="3359" y="5464"/>
                  </a:cubicBezTo>
                  <a:cubicBezTo>
                    <a:pt x="4262" y="5589"/>
                    <a:pt x="5013" y="5188"/>
                    <a:pt x="5815" y="4912"/>
                  </a:cubicBezTo>
                  <a:cubicBezTo>
                    <a:pt x="6768" y="4562"/>
                    <a:pt x="7745" y="4286"/>
                    <a:pt x="8698" y="3985"/>
                  </a:cubicBezTo>
                  <a:cubicBezTo>
                    <a:pt x="9675" y="3684"/>
                    <a:pt x="10602" y="3208"/>
                    <a:pt x="11530" y="2732"/>
                  </a:cubicBezTo>
                  <a:cubicBezTo>
                    <a:pt x="12582" y="2156"/>
                    <a:pt x="13610" y="1654"/>
                    <a:pt x="14512" y="827"/>
                  </a:cubicBezTo>
                  <a:cubicBezTo>
                    <a:pt x="15389" y="0"/>
                    <a:pt x="16492" y="151"/>
                    <a:pt x="17570" y="226"/>
                  </a:cubicBezTo>
                  <a:cubicBezTo>
                    <a:pt x="18146" y="577"/>
                    <a:pt x="18798" y="852"/>
                    <a:pt x="19249" y="1303"/>
                  </a:cubicBezTo>
                  <a:cubicBezTo>
                    <a:pt x="19750" y="1805"/>
                    <a:pt x="20327" y="2080"/>
                    <a:pt x="20928" y="2331"/>
                  </a:cubicBezTo>
                  <a:cubicBezTo>
                    <a:pt x="21881" y="2732"/>
                    <a:pt x="22833" y="3183"/>
                    <a:pt x="23785" y="3584"/>
                  </a:cubicBezTo>
                  <a:cubicBezTo>
                    <a:pt x="24086" y="3735"/>
                    <a:pt x="24387" y="3885"/>
                    <a:pt x="24713" y="3985"/>
                  </a:cubicBezTo>
                  <a:cubicBezTo>
                    <a:pt x="26141" y="4411"/>
                    <a:pt x="27570" y="4812"/>
                    <a:pt x="28998" y="5213"/>
                  </a:cubicBezTo>
                  <a:cubicBezTo>
                    <a:pt x="29425" y="5339"/>
                    <a:pt x="29851" y="5464"/>
                    <a:pt x="30277" y="5564"/>
                  </a:cubicBezTo>
                  <a:cubicBezTo>
                    <a:pt x="30753" y="5664"/>
                    <a:pt x="31229" y="5765"/>
                    <a:pt x="31705" y="5765"/>
                  </a:cubicBezTo>
                  <a:cubicBezTo>
                    <a:pt x="32282" y="5790"/>
                    <a:pt x="32658" y="6015"/>
                    <a:pt x="32808" y="6792"/>
                  </a:cubicBezTo>
                  <a:cubicBezTo>
                    <a:pt x="32958" y="7745"/>
                    <a:pt x="33159" y="8697"/>
                    <a:pt x="33084" y="9674"/>
                  </a:cubicBezTo>
                  <a:cubicBezTo>
                    <a:pt x="33059" y="10075"/>
                    <a:pt x="33084" y="10476"/>
                    <a:pt x="33084" y="10902"/>
                  </a:cubicBezTo>
                  <a:lnTo>
                    <a:pt x="33084" y="10902"/>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1"/>
            <p:cNvSpPr/>
            <p:nvPr/>
          </p:nvSpPr>
          <p:spPr>
            <a:xfrm>
              <a:off x="8041473" y="2781980"/>
              <a:ext cx="15905" cy="28957"/>
            </a:xfrm>
            <a:custGeom>
              <a:rect b="b" l="l" r="r" t="t"/>
              <a:pathLst>
                <a:path extrusionOk="0" h="2558" w="1405">
                  <a:moveTo>
                    <a:pt x="1404" y="1"/>
                  </a:moveTo>
                  <a:cubicBezTo>
                    <a:pt x="1329" y="1028"/>
                    <a:pt x="727" y="1755"/>
                    <a:pt x="326" y="2532"/>
                  </a:cubicBezTo>
                  <a:cubicBezTo>
                    <a:pt x="26" y="2557"/>
                    <a:pt x="1" y="2382"/>
                    <a:pt x="26" y="2181"/>
                  </a:cubicBezTo>
                  <a:cubicBezTo>
                    <a:pt x="176" y="1530"/>
                    <a:pt x="502" y="978"/>
                    <a:pt x="1404"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1"/>
            <p:cNvSpPr/>
            <p:nvPr/>
          </p:nvSpPr>
          <p:spPr>
            <a:xfrm>
              <a:off x="7993530" y="2889513"/>
              <a:ext cx="19018" cy="19584"/>
            </a:xfrm>
            <a:custGeom>
              <a:rect b="b" l="l" r="r" t="t"/>
              <a:pathLst>
                <a:path extrusionOk="0" h="1730" w="1680">
                  <a:moveTo>
                    <a:pt x="100" y="1730"/>
                  </a:moveTo>
                  <a:cubicBezTo>
                    <a:pt x="75" y="1580"/>
                    <a:pt x="0" y="1429"/>
                    <a:pt x="50" y="1329"/>
                  </a:cubicBezTo>
                  <a:cubicBezTo>
                    <a:pt x="326" y="702"/>
                    <a:pt x="877" y="276"/>
                    <a:pt x="1679" y="1"/>
                  </a:cubicBezTo>
                  <a:cubicBezTo>
                    <a:pt x="1479" y="627"/>
                    <a:pt x="1028" y="1128"/>
                    <a:pt x="100" y="173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1"/>
            <p:cNvSpPr/>
            <p:nvPr/>
          </p:nvSpPr>
          <p:spPr>
            <a:xfrm>
              <a:off x="8060480" y="2661688"/>
              <a:ext cx="12780" cy="17320"/>
            </a:xfrm>
            <a:custGeom>
              <a:rect b="b" l="l" r="r" t="t"/>
              <a:pathLst>
                <a:path extrusionOk="0" h="1530" w="1129">
                  <a:moveTo>
                    <a:pt x="1079" y="0"/>
                  </a:moveTo>
                  <a:cubicBezTo>
                    <a:pt x="1079" y="176"/>
                    <a:pt x="1129" y="326"/>
                    <a:pt x="1079" y="451"/>
                  </a:cubicBezTo>
                  <a:cubicBezTo>
                    <a:pt x="903" y="777"/>
                    <a:pt x="728" y="1103"/>
                    <a:pt x="527" y="1404"/>
                  </a:cubicBezTo>
                  <a:cubicBezTo>
                    <a:pt x="452" y="1479"/>
                    <a:pt x="277" y="1529"/>
                    <a:pt x="151" y="1504"/>
                  </a:cubicBezTo>
                  <a:cubicBezTo>
                    <a:pt x="101" y="1504"/>
                    <a:pt x="1" y="1329"/>
                    <a:pt x="26" y="1228"/>
                  </a:cubicBezTo>
                  <a:cubicBezTo>
                    <a:pt x="101" y="677"/>
                    <a:pt x="402" y="326"/>
                    <a:pt x="1079"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1"/>
            <p:cNvSpPr/>
            <p:nvPr/>
          </p:nvSpPr>
          <p:spPr>
            <a:xfrm>
              <a:off x="8014235" y="2867098"/>
              <a:ext cx="9373" cy="11365"/>
            </a:xfrm>
            <a:custGeom>
              <a:rect b="b" l="l" r="r" t="t"/>
              <a:pathLst>
                <a:path extrusionOk="0" h="1004" w="828">
                  <a:moveTo>
                    <a:pt x="778" y="1"/>
                  </a:moveTo>
                  <a:cubicBezTo>
                    <a:pt x="803" y="126"/>
                    <a:pt x="828" y="151"/>
                    <a:pt x="828" y="176"/>
                  </a:cubicBezTo>
                  <a:cubicBezTo>
                    <a:pt x="652" y="828"/>
                    <a:pt x="502" y="1003"/>
                    <a:pt x="226" y="953"/>
                  </a:cubicBezTo>
                  <a:cubicBezTo>
                    <a:pt x="176" y="928"/>
                    <a:pt x="101" y="878"/>
                    <a:pt x="76" y="803"/>
                  </a:cubicBezTo>
                  <a:cubicBezTo>
                    <a:pt x="1" y="477"/>
                    <a:pt x="151" y="276"/>
                    <a:pt x="778"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1"/>
            <p:cNvSpPr/>
            <p:nvPr/>
          </p:nvSpPr>
          <p:spPr>
            <a:xfrm>
              <a:off x="8063038" y="2647786"/>
              <a:ext cx="7675" cy="8807"/>
            </a:xfrm>
            <a:custGeom>
              <a:rect b="b" l="l" r="r" t="t"/>
              <a:pathLst>
                <a:path extrusionOk="0" h="778" w="678">
                  <a:moveTo>
                    <a:pt x="677" y="401"/>
                  </a:moveTo>
                  <a:cubicBezTo>
                    <a:pt x="602" y="501"/>
                    <a:pt x="552" y="652"/>
                    <a:pt x="452" y="727"/>
                  </a:cubicBezTo>
                  <a:cubicBezTo>
                    <a:pt x="401" y="777"/>
                    <a:pt x="226" y="752"/>
                    <a:pt x="176" y="702"/>
                  </a:cubicBezTo>
                  <a:cubicBezTo>
                    <a:pt x="0" y="526"/>
                    <a:pt x="25" y="201"/>
                    <a:pt x="251" y="50"/>
                  </a:cubicBezTo>
                  <a:cubicBezTo>
                    <a:pt x="301" y="0"/>
                    <a:pt x="452" y="25"/>
                    <a:pt x="527" y="100"/>
                  </a:cubicBezTo>
                  <a:cubicBezTo>
                    <a:pt x="602" y="151"/>
                    <a:pt x="627" y="276"/>
                    <a:pt x="677" y="40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1"/>
            <p:cNvSpPr/>
            <p:nvPr/>
          </p:nvSpPr>
          <p:spPr>
            <a:xfrm>
              <a:off x="8062755" y="2717294"/>
              <a:ext cx="5966" cy="9939"/>
            </a:xfrm>
            <a:custGeom>
              <a:rect b="b" l="l" r="r" t="t"/>
              <a:pathLst>
                <a:path extrusionOk="0" h="878" w="527">
                  <a:moveTo>
                    <a:pt x="527" y="1"/>
                  </a:moveTo>
                  <a:cubicBezTo>
                    <a:pt x="401" y="602"/>
                    <a:pt x="401" y="602"/>
                    <a:pt x="0" y="878"/>
                  </a:cubicBezTo>
                  <a:cubicBezTo>
                    <a:pt x="25" y="326"/>
                    <a:pt x="25" y="326"/>
                    <a:pt x="527"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1"/>
            <p:cNvSpPr/>
            <p:nvPr/>
          </p:nvSpPr>
          <p:spPr>
            <a:xfrm>
              <a:off x="8060480" y="2748788"/>
              <a:ext cx="3136" cy="5966"/>
            </a:xfrm>
            <a:custGeom>
              <a:rect b="b" l="l" r="r" t="t"/>
              <a:pathLst>
                <a:path extrusionOk="0" h="527" w="277">
                  <a:moveTo>
                    <a:pt x="1" y="502"/>
                  </a:moveTo>
                  <a:cubicBezTo>
                    <a:pt x="51" y="351"/>
                    <a:pt x="76" y="201"/>
                    <a:pt x="101" y="26"/>
                  </a:cubicBezTo>
                  <a:cubicBezTo>
                    <a:pt x="101" y="0"/>
                    <a:pt x="151" y="0"/>
                    <a:pt x="201" y="0"/>
                  </a:cubicBezTo>
                  <a:cubicBezTo>
                    <a:pt x="226" y="0"/>
                    <a:pt x="277" y="26"/>
                    <a:pt x="277" y="51"/>
                  </a:cubicBezTo>
                  <a:cubicBezTo>
                    <a:pt x="251" y="201"/>
                    <a:pt x="201" y="376"/>
                    <a:pt x="151" y="527"/>
                  </a:cubicBezTo>
                  <a:cubicBezTo>
                    <a:pt x="101" y="527"/>
                    <a:pt x="51" y="527"/>
                    <a:pt x="1" y="502"/>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1"/>
            <p:cNvSpPr/>
            <p:nvPr/>
          </p:nvSpPr>
          <p:spPr>
            <a:xfrm>
              <a:off x="8068427" y="2698004"/>
              <a:ext cx="2853" cy="3702"/>
            </a:xfrm>
            <a:custGeom>
              <a:rect b="b" l="l" r="r" t="t"/>
              <a:pathLst>
                <a:path extrusionOk="0" h="327" w="252">
                  <a:moveTo>
                    <a:pt x="251" y="75"/>
                  </a:moveTo>
                  <a:cubicBezTo>
                    <a:pt x="201" y="176"/>
                    <a:pt x="151" y="251"/>
                    <a:pt x="76" y="326"/>
                  </a:cubicBezTo>
                  <a:cubicBezTo>
                    <a:pt x="51" y="276"/>
                    <a:pt x="1" y="226"/>
                    <a:pt x="1" y="176"/>
                  </a:cubicBezTo>
                  <a:cubicBezTo>
                    <a:pt x="1" y="126"/>
                    <a:pt x="51" y="50"/>
                    <a:pt x="76" y="0"/>
                  </a:cubicBezTo>
                  <a:cubicBezTo>
                    <a:pt x="126" y="25"/>
                    <a:pt x="176" y="50"/>
                    <a:pt x="251" y="75"/>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1"/>
            <p:cNvSpPr/>
            <p:nvPr/>
          </p:nvSpPr>
          <p:spPr>
            <a:xfrm>
              <a:off x="8088000" y="2306744"/>
              <a:ext cx="15622" cy="32353"/>
            </a:xfrm>
            <a:custGeom>
              <a:rect b="b" l="l" r="r" t="t"/>
              <a:pathLst>
                <a:path extrusionOk="0" h="2858" w="1380">
                  <a:moveTo>
                    <a:pt x="1179" y="1"/>
                  </a:moveTo>
                  <a:cubicBezTo>
                    <a:pt x="1279" y="276"/>
                    <a:pt x="1379" y="402"/>
                    <a:pt x="1354" y="477"/>
                  </a:cubicBezTo>
                  <a:cubicBezTo>
                    <a:pt x="1179" y="978"/>
                    <a:pt x="1029" y="1504"/>
                    <a:pt x="803" y="2006"/>
                  </a:cubicBezTo>
                  <a:cubicBezTo>
                    <a:pt x="653" y="2331"/>
                    <a:pt x="452" y="2632"/>
                    <a:pt x="1" y="2858"/>
                  </a:cubicBezTo>
                  <a:cubicBezTo>
                    <a:pt x="51" y="2607"/>
                    <a:pt x="51" y="2457"/>
                    <a:pt x="126" y="2357"/>
                  </a:cubicBezTo>
                  <a:cubicBezTo>
                    <a:pt x="302" y="2006"/>
                    <a:pt x="552" y="1730"/>
                    <a:pt x="452" y="1254"/>
                  </a:cubicBezTo>
                  <a:cubicBezTo>
                    <a:pt x="377" y="828"/>
                    <a:pt x="828" y="502"/>
                    <a:pt x="1179"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1"/>
            <p:cNvSpPr/>
            <p:nvPr/>
          </p:nvSpPr>
          <p:spPr>
            <a:xfrm>
              <a:off x="8070985" y="2353272"/>
              <a:ext cx="11637" cy="14773"/>
            </a:xfrm>
            <a:custGeom>
              <a:rect b="b" l="l" r="r" t="t"/>
              <a:pathLst>
                <a:path extrusionOk="0" h="1305" w="1028">
                  <a:moveTo>
                    <a:pt x="1028" y="126"/>
                  </a:moveTo>
                  <a:cubicBezTo>
                    <a:pt x="902" y="452"/>
                    <a:pt x="827" y="728"/>
                    <a:pt x="677" y="1003"/>
                  </a:cubicBezTo>
                  <a:cubicBezTo>
                    <a:pt x="627" y="1104"/>
                    <a:pt x="476" y="1204"/>
                    <a:pt x="351" y="1254"/>
                  </a:cubicBezTo>
                  <a:cubicBezTo>
                    <a:pt x="276" y="1304"/>
                    <a:pt x="151" y="1229"/>
                    <a:pt x="75" y="1179"/>
                  </a:cubicBezTo>
                  <a:cubicBezTo>
                    <a:pt x="25" y="1154"/>
                    <a:pt x="0" y="1029"/>
                    <a:pt x="25" y="978"/>
                  </a:cubicBezTo>
                  <a:cubicBezTo>
                    <a:pt x="251" y="653"/>
                    <a:pt x="476" y="352"/>
                    <a:pt x="727" y="26"/>
                  </a:cubicBezTo>
                  <a:cubicBezTo>
                    <a:pt x="752" y="1"/>
                    <a:pt x="852" y="76"/>
                    <a:pt x="1028" y="12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1"/>
            <p:cNvSpPr/>
            <p:nvPr/>
          </p:nvSpPr>
          <p:spPr>
            <a:xfrm>
              <a:off x="7630923" y="2317239"/>
              <a:ext cx="14478" cy="26964"/>
            </a:xfrm>
            <a:custGeom>
              <a:rect b="b" l="l" r="r" t="t"/>
              <a:pathLst>
                <a:path extrusionOk="0" h="2382" w="1279">
                  <a:moveTo>
                    <a:pt x="627" y="753"/>
                  </a:moveTo>
                  <a:cubicBezTo>
                    <a:pt x="276" y="778"/>
                    <a:pt x="1" y="878"/>
                    <a:pt x="26" y="527"/>
                  </a:cubicBezTo>
                  <a:cubicBezTo>
                    <a:pt x="26" y="201"/>
                    <a:pt x="276" y="1"/>
                    <a:pt x="527" y="101"/>
                  </a:cubicBezTo>
                  <a:cubicBezTo>
                    <a:pt x="728" y="151"/>
                    <a:pt x="1003" y="302"/>
                    <a:pt x="1053" y="452"/>
                  </a:cubicBezTo>
                  <a:cubicBezTo>
                    <a:pt x="1229" y="1029"/>
                    <a:pt x="1279" y="1630"/>
                    <a:pt x="978" y="2181"/>
                  </a:cubicBezTo>
                  <a:cubicBezTo>
                    <a:pt x="928" y="2282"/>
                    <a:pt x="728" y="2382"/>
                    <a:pt x="627" y="2357"/>
                  </a:cubicBezTo>
                  <a:cubicBezTo>
                    <a:pt x="502" y="2332"/>
                    <a:pt x="377" y="2131"/>
                    <a:pt x="377" y="2031"/>
                  </a:cubicBezTo>
                  <a:cubicBezTo>
                    <a:pt x="427" y="1630"/>
                    <a:pt x="527" y="1254"/>
                    <a:pt x="627" y="753"/>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1"/>
            <p:cNvSpPr/>
            <p:nvPr/>
          </p:nvSpPr>
          <p:spPr>
            <a:xfrm>
              <a:off x="7654481" y="2360370"/>
              <a:ext cx="7947" cy="21576"/>
            </a:xfrm>
            <a:custGeom>
              <a:rect b="b" l="l" r="r" t="t"/>
              <a:pathLst>
                <a:path extrusionOk="0" h="1906" w="702">
                  <a:moveTo>
                    <a:pt x="326" y="1"/>
                  </a:moveTo>
                  <a:cubicBezTo>
                    <a:pt x="677" y="702"/>
                    <a:pt x="702" y="1229"/>
                    <a:pt x="602" y="1755"/>
                  </a:cubicBezTo>
                  <a:cubicBezTo>
                    <a:pt x="602" y="1805"/>
                    <a:pt x="451" y="1905"/>
                    <a:pt x="376" y="1905"/>
                  </a:cubicBezTo>
                  <a:cubicBezTo>
                    <a:pt x="276" y="1905"/>
                    <a:pt x="125" y="1830"/>
                    <a:pt x="125" y="1755"/>
                  </a:cubicBezTo>
                  <a:cubicBezTo>
                    <a:pt x="0" y="1254"/>
                    <a:pt x="50" y="752"/>
                    <a:pt x="326"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1"/>
            <p:cNvSpPr/>
            <p:nvPr/>
          </p:nvSpPr>
          <p:spPr>
            <a:xfrm>
              <a:off x="7647100" y="2346751"/>
              <a:ext cx="7098" cy="15905"/>
            </a:xfrm>
            <a:custGeom>
              <a:rect b="b" l="l" r="r" t="t"/>
              <a:pathLst>
                <a:path extrusionOk="0" h="1405" w="627">
                  <a:moveTo>
                    <a:pt x="477" y="1404"/>
                  </a:moveTo>
                  <a:cubicBezTo>
                    <a:pt x="326" y="1329"/>
                    <a:pt x="201" y="1304"/>
                    <a:pt x="151" y="1254"/>
                  </a:cubicBezTo>
                  <a:cubicBezTo>
                    <a:pt x="0" y="853"/>
                    <a:pt x="0" y="477"/>
                    <a:pt x="201" y="101"/>
                  </a:cubicBezTo>
                  <a:cubicBezTo>
                    <a:pt x="226" y="51"/>
                    <a:pt x="301" y="1"/>
                    <a:pt x="376" y="1"/>
                  </a:cubicBezTo>
                  <a:cubicBezTo>
                    <a:pt x="426" y="26"/>
                    <a:pt x="527" y="76"/>
                    <a:pt x="527" y="126"/>
                  </a:cubicBezTo>
                  <a:cubicBezTo>
                    <a:pt x="577" y="376"/>
                    <a:pt x="627" y="627"/>
                    <a:pt x="627" y="878"/>
                  </a:cubicBezTo>
                  <a:cubicBezTo>
                    <a:pt x="602" y="1028"/>
                    <a:pt x="527" y="1204"/>
                    <a:pt x="477" y="1404"/>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1"/>
            <p:cNvSpPr/>
            <p:nvPr/>
          </p:nvSpPr>
          <p:spPr>
            <a:xfrm>
              <a:off x="7754916" y="2841276"/>
              <a:ext cx="21282" cy="34628"/>
            </a:xfrm>
            <a:custGeom>
              <a:rect b="b" l="l" r="r" t="t"/>
              <a:pathLst>
                <a:path extrusionOk="0" h="3059" w="1880">
                  <a:moveTo>
                    <a:pt x="276" y="26"/>
                  </a:moveTo>
                  <a:cubicBezTo>
                    <a:pt x="677" y="1"/>
                    <a:pt x="577" y="502"/>
                    <a:pt x="777" y="527"/>
                  </a:cubicBezTo>
                  <a:cubicBezTo>
                    <a:pt x="1554" y="678"/>
                    <a:pt x="1354" y="1480"/>
                    <a:pt x="1705" y="1906"/>
                  </a:cubicBezTo>
                  <a:cubicBezTo>
                    <a:pt x="1880" y="2106"/>
                    <a:pt x="1805" y="2257"/>
                    <a:pt x="1629" y="3059"/>
                  </a:cubicBezTo>
                  <a:cubicBezTo>
                    <a:pt x="1379" y="3059"/>
                    <a:pt x="1304" y="2858"/>
                    <a:pt x="1329" y="2683"/>
                  </a:cubicBezTo>
                  <a:cubicBezTo>
                    <a:pt x="1379" y="2307"/>
                    <a:pt x="1454" y="1956"/>
                    <a:pt x="978" y="1780"/>
                  </a:cubicBezTo>
                  <a:cubicBezTo>
                    <a:pt x="902" y="1354"/>
                    <a:pt x="627" y="1154"/>
                    <a:pt x="276" y="903"/>
                  </a:cubicBezTo>
                  <a:cubicBezTo>
                    <a:pt x="0" y="753"/>
                    <a:pt x="75" y="327"/>
                    <a:pt x="276" y="2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1"/>
            <p:cNvSpPr/>
            <p:nvPr/>
          </p:nvSpPr>
          <p:spPr>
            <a:xfrm>
              <a:off x="7746403" y="2813756"/>
              <a:ext cx="11071" cy="24417"/>
            </a:xfrm>
            <a:custGeom>
              <a:rect b="b" l="l" r="r" t="t"/>
              <a:pathLst>
                <a:path extrusionOk="0" h="2157" w="978">
                  <a:moveTo>
                    <a:pt x="326" y="2156"/>
                  </a:moveTo>
                  <a:cubicBezTo>
                    <a:pt x="251" y="2106"/>
                    <a:pt x="126" y="2081"/>
                    <a:pt x="76" y="2006"/>
                  </a:cubicBezTo>
                  <a:cubicBezTo>
                    <a:pt x="25" y="1931"/>
                    <a:pt x="0" y="1805"/>
                    <a:pt x="0" y="1705"/>
                  </a:cubicBezTo>
                  <a:cubicBezTo>
                    <a:pt x="50" y="1079"/>
                    <a:pt x="326" y="552"/>
                    <a:pt x="777" y="1"/>
                  </a:cubicBezTo>
                  <a:cubicBezTo>
                    <a:pt x="878" y="151"/>
                    <a:pt x="978" y="226"/>
                    <a:pt x="978" y="327"/>
                  </a:cubicBezTo>
                  <a:cubicBezTo>
                    <a:pt x="978" y="903"/>
                    <a:pt x="852" y="1229"/>
                    <a:pt x="326" y="215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1"/>
            <p:cNvSpPr/>
            <p:nvPr/>
          </p:nvSpPr>
          <p:spPr>
            <a:xfrm>
              <a:off x="7815911" y="2905973"/>
              <a:ext cx="8241" cy="11637"/>
            </a:xfrm>
            <a:custGeom>
              <a:rect b="b" l="l" r="r" t="t"/>
              <a:pathLst>
                <a:path extrusionOk="0" h="1028" w="728">
                  <a:moveTo>
                    <a:pt x="502" y="0"/>
                  </a:moveTo>
                  <a:cubicBezTo>
                    <a:pt x="728" y="426"/>
                    <a:pt x="452" y="702"/>
                    <a:pt x="352" y="1028"/>
                  </a:cubicBezTo>
                  <a:cubicBezTo>
                    <a:pt x="51" y="1028"/>
                    <a:pt x="1" y="877"/>
                    <a:pt x="26" y="677"/>
                  </a:cubicBezTo>
                  <a:cubicBezTo>
                    <a:pt x="76" y="401"/>
                    <a:pt x="126" y="101"/>
                    <a:pt x="502"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1"/>
            <p:cNvSpPr/>
            <p:nvPr/>
          </p:nvSpPr>
          <p:spPr>
            <a:xfrm>
              <a:off x="7779878" y="2880717"/>
              <a:ext cx="6260" cy="9656"/>
            </a:xfrm>
            <a:custGeom>
              <a:rect b="b" l="l" r="r" t="t"/>
              <a:pathLst>
                <a:path extrusionOk="0" h="853" w="553">
                  <a:moveTo>
                    <a:pt x="352" y="1"/>
                  </a:moveTo>
                  <a:cubicBezTo>
                    <a:pt x="427" y="251"/>
                    <a:pt x="502" y="477"/>
                    <a:pt x="552" y="677"/>
                  </a:cubicBezTo>
                  <a:cubicBezTo>
                    <a:pt x="377" y="853"/>
                    <a:pt x="226" y="828"/>
                    <a:pt x="151" y="677"/>
                  </a:cubicBezTo>
                  <a:cubicBezTo>
                    <a:pt x="1" y="427"/>
                    <a:pt x="1" y="201"/>
                    <a:pt x="352"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1"/>
            <p:cNvSpPr/>
            <p:nvPr/>
          </p:nvSpPr>
          <p:spPr>
            <a:xfrm>
              <a:off x="7807115" y="2898309"/>
              <a:ext cx="5977" cy="6826"/>
            </a:xfrm>
            <a:custGeom>
              <a:rect b="b" l="l" r="r" t="t"/>
              <a:pathLst>
                <a:path extrusionOk="0" h="603" w="528">
                  <a:moveTo>
                    <a:pt x="377" y="1"/>
                  </a:moveTo>
                  <a:cubicBezTo>
                    <a:pt x="402" y="26"/>
                    <a:pt x="427" y="51"/>
                    <a:pt x="452" y="101"/>
                  </a:cubicBezTo>
                  <a:cubicBezTo>
                    <a:pt x="502" y="276"/>
                    <a:pt x="527" y="452"/>
                    <a:pt x="352" y="577"/>
                  </a:cubicBezTo>
                  <a:cubicBezTo>
                    <a:pt x="302" y="602"/>
                    <a:pt x="201" y="602"/>
                    <a:pt x="151" y="577"/>
                  </a:cubicBezTo>
                  <a:cubicBezTo>
                    <a:pt x="1" y="402"/>
                    <a:pt x="101" y="251"/>
                    <a:pt x="201" y="101"/>
                  </a:cubicBezTo>
                  <a:cubicBezTo>
                    <a:pt x="226" y="51"/>
                    <a:pt x="327" y="26"/>
                    <a:pt x="377"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1"/>
            <p:cNvSpPr/>
            <p:nvPr/>
          </p:nvSpPr>
          <p:spPr>
            <a:xfrm>
              <a:off x="7792931" y="2888947"/>
              <a:ext cx="4268" cy="7392"/>
            </a:xfrm>
            <a:custGeom>
              <a:rect b="b" l="l" r="r" t="t"/>
              <a:pathLst>
                <a:path extrusionOk="0" h="653" w="377">
                  <a:moveTo>
                    <a:pt x="276" y="1"/>
                  </a:moveTo>
                  <a:cubicBezTo>
                    <a:pt x="352" y="101"/>
                    <a:pt x="377" y="126"/>
                    <a:pt x="377" y="151"/>
                  </a:cubicBezTo>
                  <a:cubicBezTo>
                    <a:pt x="352" y="326"/>
                    <a:pt x="301" y="477"/>
                    <a:pt x="276" y="652"/>
                  </a:cubicBezTo>
                  <a:cubicBezTo>
                    <a:pt x="276" y="652"/>
                    <a:pt x="201" y="652"/>
                    <a:pt x="176" y="627"/>
                  </a:cubicBezTo>
                  <a:cubicBezTo>
                    <a:pt x="1" y="477"/>
                    <a:pt x="76" y="301"/>
                    <a:pt x="151" y="126"/>
                  </a:cubicBezTo>
                  <a:cubicBezTo>
                    <a:pt x="151" y="101"/>
                    <a:pt x="201" y="76"/>
                    <a:pt x="276"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1"/>
            <p:cNvSpPr/>
            <p:nvPr/>
          </p:nvSpPr>
          <p:spPr>
            <a:xfrm>
              <a:off x="8008847" y="2631892"/>
              <a:ext cx="9656" cy="15327"/>
            </a:xfrm>
            <a:custGeom>
              <a:rect b="b" l="l" r="r" t="t"/>
              <a:pathLst>
                <a:path extrusionOk="0" h="1354" w="853">
                  <a:moveTo>
                    <a:pt x="777" y="1"/>
                  </a:moveTo>
                  <a:cubicBezTo>
                    <a:pt x="802" y="176"/>
                    <a:pt x="853" y="326"/>
                    <a:pt x="802" y="427"/>
                  </a:cubicBezTo>
                  <a:cubicBezTo>
                    <a:pt x="652" y="752"/>
                    <a:pt x="577" y="1179"/>
                    <a:pt x="151" y="1354"/>
                  </a:cubicBezTo>
                  <a:cubicBezTo>
                    <a:pt x="0" y="552"/>
                    <a:pt x="76" y="427"/>
                    <a:pt x="777"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1"/>
            <p:cNvSpPr/>
            <p:nvPr/>
          </p:nvSpPr>
          <p:spPr>
            <a:xfrm>
              <a:off x="8011405" y="2667076"/>
              <a:ext cx="8796" cy="15893"/>
            </a:xfrm>
            <a:custGeom>
              <a:rect b="b" l="l" r="r" t="t"/>
              <a:pathLst>
                <a:path extrusionOk="0" h="1404" w="777">
                  <a:moveTo>
                    <a:pt x="125" y="1404"/>
                  </a:moveTo>
                  <a:cubicBezTo>
                    <a:pt x="0" y="802"/>
                    <a:pt x="351" y="426"/>
                    <a:pt x="652" y="0"/>
                  </a:cubicBezTo>
                  <a:cubicBezTo>
                    <a:pt x="777" y="627"/>
                    <a:pt x="702" y="827"/>
                    <a:pt x="125" y="1404"/>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1"/>
            <p:cNvSpPr/>
            <p:nvPr/>
          </p:nvSpPr>
          <p:spPr>
            <a:xfrm>
              <a:off x="8011971" y="2651760"/>
              <a:ext cx="6249" cy="6532"/>
            </a:xfrm>
            <a:custGeom>
              <a:rect b="b" l="l" r="r" t="t"/>
              <a:pathLst>
                <a:path extrusionOk="0" h="577" w="552">
                  <a:moveTo>
                    <a:pt x="401" y="0"/>
                  </a:moveTo>
                  <a:cubicBezTo>
                    <a:pt x="552" y="301"/>
                    <a:pt x="426" y="476"/>
                    <a:pt x="151" y="576"/>
                  </a:cubicBezTo>
                  <a:cubicBezTo>
                    <a:pt x="0" y="251"/>
                    <a:pt x="151" y="125"/>
                    <a:pt x="401"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1"/>
            <p:cNvSpPr/>
            <p:nvPr/>
          </p:nvSpPr>
          <p:spPr>
            <a:xfrm>
              <a:off x="7569645" y="2224750"/>
              <a:ext cx="585584" cy="964056"/>
            </a:xfrm>
            <a:custGeom>
              <a:rect b="b" l="l" r="r" t="t"/>
              <a:pathLst>
                <a:path extrusionOk="0" h="85164" w="51730">
                  <a:moveTo>
                    <a:pt x="9123" y="18647"/>
                  </a:moveTo>
                  <a:cubicBezTo>
                    <a:pt x="8797" y="18622"/>
                    <a:pt x="8697" y="18572"/>
                    <a:pt x="8597" y="18597"/>
                  </a:cubicBezTo>
                  <a:cubicBezTo>
                    <a:pt x="8522" y="18622"/>
                    <a:pt x="8446" y="18722"/>
                    <a:pt x="8371" y="18798"/>
                  </a:cubicBezTo>
                  <a:cubicBezTo>
                    <a:pt x="8471" y="18823"/>
                    <a:pt x="8572" y="18898"/>
                    <a:pt x="8672" y="18898"/>
                  </a:cubicBezTo>
                  <a:cubicBezTo>
                    <a:pt x="8747" y="18873"/>
                    <a:pt x="8847" y="18798"/>
                    <a:pt x="9123" y="18647"/>
                  </a:cubicBezTo>
                  <a:close/>
                  <a:moveTo>
                    <a:pt x="42908" y="18647"/>
                  </a:moveTo>
                  <a:cubicBezTo>
                    <a:pt x="43183" y="18798"/>
                    <a:pt x="43284" y="18898"/>
                    <a:pt x="43384" y="18898"/>
                  </a:cubicBezTo>
                  <a:cubicBezTo>
                    <a:pt x="43459" y="18898"/>
                    <a:pt x="43559" y="18823"/>
                    <a:pt x="43660" y="18798"/>
                  </a:cubicBezTo>
                  <a:cubicBezTo>
                    <a:pt x="43584" y="18722"/>
                    <a:pt x="43509" y="18622"/>
                    <a:pt x="43434" y="18597"/>
                  </a:cubicBezTo>
                  <a:cubicBezTo>
                    <a:pt x="43334" y="18572"/>
                    <a:pt x="43208" y="18622"/>
                    <a:pt x="42908" y="18647"/>
                  </a:cubicBezTo>
                  <a:close/>
                  <a:moveTo>
                    <a:pt x="4436" y="1153"/>
                  </a:moveTo>
                  <a:cubicBezTo>
                    <a:pt x="4286" y="1128"/>
                    <a:pt x="4136" y="1053"/>
                    <a:pt x="4010" y="1103"/>
                  </a:cubicBezTo>
                  <a:cubicBezTo>
                    <a:pt x="3484" y="1279"/>
                    <a:pt x="2958" y="1504"/>
                    <a:pt x="2456" y="1730"/>
                  </a:cubicBezTo>
                  <a:cubicBezTo>
                    <a:pt x="2331" y="1780"/>
                    <a:pt x="2256" y="1930"/>
                    <a:pt x="2431" y="2131"/>
                  </a:cubicBezTo>
                  <a:cubicBezTo>
                    <a:pt x="3108" y="1955"/>
                    <a:pt x="3785" y="1680"/>
                    <a:pt x="4436" y="1153"/>
                  </a:cubicBezTo>
                  <a:close/>
                  <a:moveTo>
                    <a:pt x="49725" y="2081"/>
                  </a:moveTo>
                  <a:cubicBezTo>
                    <a:pt x="49700" y="1980"/>
                    <a:pt x="49700" y="1830"/>
                    <a:pt x="49625" y="1805"/>
                  </a:cubicBezTo>
                  <a:cubicBezTo>
                    <a:pt x="49073" y="1429"/>
                    <a:pt x="48497" y="1153"/>
                    <a:pt x="47820" y="1103"/>
                  </a:cubicBezTo>
                  <a:cubicBezTo>
                    <a:pt x="47745" y="1103"/>
                    <a:pt x="47670" y="1178"/>
                    <a:pt x="47569" y="1229"/>
                  </a:cubicBezTo>
                  <a:cubicBezTo>
                    <a:pt x="48371" y="1755"/>
                    <a:pt x="48848" y="1955"/>
                    <a:pt x="49725" y="2081"/>
                  </a:cubicBezTo>
                  <a:close/>
                  <a:moveTo>
                    <a:pt x="33635" y="66467"/>
                  </a:moveTo>
                  <a:cubicBezTo>
                    <a:pt x="34161" y="67244"/>
                    <a:pt x="34562" y="68121"/>
                    <a:pt x="35188" y="68823"/>
                  </a:cubicBezTo>
                  <a:cubicBezTo>
                    <a:pt x="34963" y="68171"/>
                    <a:pt x="34662" y="67545"/>
                    <a:pt x="34361" y="66918"/>
                  </a:cubicBezTo>
                  <a:cubicBezTo>
                    <a:pt x="34286" y="66768"/>
                    <a:pt x="34236" y="66592"/>
                    <a:pt x="34136" y="66442"/>
                  </a:cubicBezTo>
                  <a:cubicBezTo>
                    <a:pt x="33985" y="66191"/>
                    <a:pt x="33810" y="66141"/>
                    <a:pt x="33635" y="66467"/>
                  </a:cubicBezTo>
                  <a:close/>
                  <a:moveTo>
                    <a:pt x="11128" y="16768"/>
                  </a:moveTo>
                  <a:cubicBezTo>
                    <a:pt x="10226" y="16968"/>
                    <a:pt x="10151" y="17118"/>
                    <a:pt x="10426" y="17720"/>
                  </a:cubicBezTo>
                  <a:cubicBezTo>
                    <a:pt x="10527" y="17920"/>
                    <a:pt x="10652" y="18096"/>
                    <a:pt x="10777" y="18296"/>
                  </a:cubicBezTo>
                  <a:cubicBezTo>
                    <a:pt x="10877" y="18472"/>
                    <a:pt x="11053" y="18547"/>
                    <a:pt x="11253" y="18497"/>
                  </a:cubicBezTo>
                  <a:cubicBezTo>
                    <a:pt x="11454" y="18447"/>
                    <a:pt x="11629" y="18171"/>
                    <a:pt x="11579" y="17971"/>
                  </a:cubicBezTo>
                  <a:cubicBezTo>
                    <a:pt x="11454" y="17595"/>
                    <a:pt x="11304" y="17219"/>
                    <a:pt x="11128" y="16768"/>
                  </a:cubicBezTo>
                  <a:close/>
                  <a:moveTo>
                    <a:pt x="41730" y="17143"/>
                  </a:moveTo>
                  <a:cubicBezTo>
                    <a:pt x="41604" y="17043"/>
                    <a:pt x="41454" y="16893"/>
                    <a:pt x="41279" y="16818"/>
                  </a:cubicBezTo>
                  <a:cubicBezTo>
                    <a:pt x="41178" y="16768"/>
                    <a:pt x="40928" y="16818"/>
                    <a:pt x="40878" y="16868"/>
                  </a:cubicBezTo>
                  <a:cubicBezTo>
                    <a:pt x="40727" y="17269"/>
                    <a:pt x="40577" y="17695"/>
                    <a:pt x="40477" y="18096"/>
                  </a:cubicBezTo>
                  <a:cubicBezTo>
                    <a:pt x="40452" y="18196"/>
                    <a:pt x="40652" y="18397"/>
                    <a:pt x="40802" y="18472"/>
                  </a:cubicBezTo>
                  <a:cubicBezTo>
                    <a:pt x="40878" y="18522"/>
                    <a:pt x="41103" y="18472"/>
                    <a:pt x="41178" y="18372"/>
                  </a:cubicBezTo>
                  <a:cubicBezTo>
                    <a:pt x="41379" y="18071"/>
                    <a:pt x="41554" y="17745"/>
                    <a:pt x="41705" y="17444"/>
                  </a:cubicBezTo>
                  <a:cubicBezTo>
                    <a:pt x="41755" y="17369"/>
                    <a:pt x="41730" y="17294"/>
                    <a:pt x="41730" y="17143"/>
                  </a:cubicBezTo>
                  <a:close/>
                  <a:moveTo>
                    <a:pt x="18998" y="12482"/>
                  </a:moveTo>
                  <a:cubicBezTo>
                    <a:pt x="18622" y="12682"/>
                    <a:pt x="18371" y="12908"/>
                    <a:pt x="18121" y="12933"/>
                  </a:cubicBezTo>
                  <a:cubicBezTo>
                    <a:pt x="17644" y="12983"/>
                    <a:pt x="17394" y="13259"/>
                    <a:pt x="17118" y="13559"/>
                  </a:cubicBezTo>
                  <a:cubicBezTo>
                    <a:pt x="16642" y="14086"/>
                    <a:pt x="16116" y="14512"/>
                    <a:pt x="15389" y="14687"/>
                  </a:cubicBezTo>
                  <a:cubicBezTo>
                    <a:pt x="15238" y="14737"/>
                    <a:pt x="15113" y="14838"/>
                    <a:pt x="14963" y="14913"/>
                  </a:cubicBezTo>
                  <a:cubicBezTo>
                    <a:pt x="15765" y="14888"/>
                    <a:pt x="16466" y="14562"/>
                    <a:pt x="17143" y="14236"/>
                  </a:cubicBezTo>
                  <a:cubicBezTo>
                    <a:pt x="17870" y="13885"/>
                    <a:pt x="18747" y="14061"/>
                    <a:pt x="19474" y="13484"/>
                  </a:cubicBezTo>
                  <a:cubicBezTo>
                    <a:pt x="19324" y="13158"/>
                    <a:pt x="19173" y="12883"/>
                    <a:pt x="18998" y="12482"/>
                  </a:cubicBezTo>
                  <a:close/>
                  <a:moveTo>
                    <a:pt x="45915" y="18472"/>
                  </a:moveTo>
                  <a:cubicBezTo>
                    <a:pt x="46492" y="18998"/>
                    <a:pt x="47219" y="19249"/>
                    <a:pt x="47920" y="19474"/>
                  </a:cubicBezTo>
                  <a:cubicBezTo>
                    <a:pt x="48697" y="19725"/>
                    <a:pt x="49224" y="20452"/>
                    <a:pt x="50076" y="20552"/>
                  </a:cubicBezTo>
                  <a:cubicBezTo>
                    <a:pt x="50326" y="20226"/>
                    <a:pt x="50527" y="19925"/>
                    <a:pt x="50502" y="19524"/>
                  </a:cubicBezTo>
                  <a:cubicBezTo>
                    <a:pt x="50251" y="19449"/>
                    <a:pt x="49975" y="19449"/>
                    <a:pt x="49775" y="19324"/>
                  </a:cubicBezTo>
                  <a:cubicBezTo>
                    <a:pt x="49324" y="18973"/>
                    <a:pt x="48823" y="18998"/>
                    <a:pt x="48321" y="19023"/>
                  </a:cubicBezTo>
                  <a:cubicBezTo>
                    <a:pt x="47670" y="19048"/>
                    <a:pt x="47068" y="18948"/>
                    <a:pt x="46492" y="18647"/>
                  </a:cubicBezTo>
                  <a:cubicBezTo>
                    <a:pt x="46316" y="18547"/>
                    <a:pt x="46116" y="18522"/>
                    <a:pt x="45915" y="18472"/>
                  </a:cubicBezTo>
                  <a:close/>
                  <a:moveTo>
                    <a:pt x="36993" y="15088"/>
                  </a:moveTo>
                  <a:cubicBezTo>
                    <a:pt x="36993" y="15038"/>
                    <a:pt x="37018" y="14963"/>
                    <a:pt x="37043" y="14913"/>
                  </a:cubicBezTo>
                  <a:cubicBezTo>
                    <a:pt x="36943" y="14863"/>
                    <a:pt x="36868" y="14762"/>
                    <a:pt x="36767" y="14737"/>
                  </a:cubicBezTo>
                  <a:cubicBezTo>
                    <a:pt x="35940" y="14537"/>
                    <a:pt x="35314" y="14036"/>
                    <a:pt x="34762" y="13434"/>
                  </a:cubicBezTo>
                  <a:cubicBezTo>
                    <a:pt x="34637" y="13284"/>
                    <a:pt x="34512" y="13108"/>
                    <a:pt x="34361" y="13058"/>
                  </a:cubicBezTo>
                  <a:cubicBezTo>
                    <a:pt x="33935" y="12858"/>
                    <a:pt x="33484" y="12732"/>
                    <a:pt x="33008" y="12582"/>
                  </a:cubicBezTo>
                  <a:cubicBezTo>
                    <a:pt x="32807" y="12883"/>
                    <a:pt x="32607" y="13184"/>
                    <a:pt x="32607" y="13610"/>
                  </a:cubicBezTo>
                  <a:cubicBezTo>
                    <a:pt x="33359" y="13835"/>
                    <a:pt x="34111" y="14011"/>
                    <a:pt x="34838" y="14261"/>
                  </a:cubicBezTo>
                  <a:cubicBezTo>
                    <a:pt x="35564" y="14512"/>
                    <a:pt x="36266" y="14813"/>
                    <a:pt x="36993" y="15088"/>
                  </a:cubicBezTo>
                  <a:close/>
                  <a:moveTo>
                    <a:pt x="1429" y="19600"/>
                  </a:moveTo>
                  <a:cubicBezTo>
                    <a:pt x="1579" y="19950"/>
                    <a:pt x="1654" y="20326"/>
                    <a:pt x="1955" y="20552"/>
                  </a:cubicBezTo>
                  <a:cubicBezTo>
                    <a:pt x="3384" y="19900"/>
                    <a:pt x="4737" y="19249"/>
                    <a:pt x="6191" y="18572"/>
                  </a:cubicBezTo>
                  <a:cubicBezTo>
                    <a:pt x="5965" y="18547"/>
                    <a:pt x="5865" y="18522"/>
                    <a:pt x="5790" y="18547"/>
                  </a:cubicBezTo>
                  <a:cubicBezTo>
                    <a:pt x="4963" y="18998"/>
                    <a:pt x="4111" y="19048"/>
                    <a:pt x="3208" y="19023"/>
                  </a:cubicBezTo>
                  <a:cubicBezTo>
                    <a:pt x="3033" y="18998"/>
                    <a:pt x="2832" y="19023"/>
                    <a:pt x="2682" y="19073"/>
                  </a:cubicBezTo>
                  <a:cubicBezTo>
                    <a:pt x="2281" y="19224"/>
                    <a:pt x="1880" y="19399"/>
                    <a:pt x="1429" y="19600"/>
                  </a:cubicBezTo>
                  <a:close/>
                  <a:moveTo>
                    <a:pt x="12256" y="15314"/>
                  </a:moveTo>
                  <a:cubicBezTo>
                    <a:pt x="12281" y="14988"/>
                    <a:pt x="12181" y="14838"/>
                    <a:pt x="11905" y="14788"/>
                  </a:cubicBezTo>
                  <a:cubicBezTo>
                    <a:pt x="11805" y="14788"/>
                    <a:pt x="11679" y="14788"/>
                    <a:pt x="11579" y="14838"/>
                  </a:cubicBezTo>
                  <a:cubicBezTo>
                    <a:pt x="10476" y="15264"/>
                    <a:pt x="9374" y="15715"/>
                    <a:pt x="8296" y="16166"/>
                  </a:cubicBezTo>
                  <a:cubicBezTo>
                    <a:pt x="8196" y="16191"/>
                    <a:pt x="8096" y="16291"/>
                    <a:pt x="8045" y="16367"/>
                  </a:cubicBezTo>
                  <a:cubicBezTo>
                    <a:pt x="7995" y="16467"/>
                    <a:pt x="7945" y="16617"/>
                    <a:pt x="7995" y="16667"/>
                  </a:cubicBezTo>
                  <a:cubicBezTo>
                    <a:pt x="8070" y="16793"/>
                    <a:pt x="8196" y="16893"/>
                    <a:pt x="8321" y="16918"/>
                  </a:cubicBezTo>
                  <a:cubicBezTo>
                    <a:pt x="8446" y="16943"/>
                    <a:pt x="8597" y="16868"/>
                    <a:pt x="8747" y="16818"/>
                  </a:cubicBezTo>
                  <a:cubicBezTo>
                    <a:pt x="9775" y="16417"/>
                    <a:pt x="10802" y="15991"/>
                    <a:pt x="11830" y="15590"/>
                  </a:cubicBezTo>
                  <a:cubicBezTo>
                    <a:pt x="12005" y="15514"/>
                    <a:pt x="12131" y="15389"/>
                    <a:pt x="12256" y="15314"/>
                  </a:cubicBezTo>
                  <a:close/>
                  <a:moveTo>
                    <a:pt x="39725" y="15239"/>
                  </a:moveTo>
                  <a:cubicBezTo>
                    <a:pt x="39800" y="15339"/>
                    <a:pt x="39850" y="15414"/>
                    <a:pt x="39900" y="15439"/>
                  </a:cubicBezTo>
                  <a:cubicBezTo>
                    <a:pt x="41078" y="15940"/>
                    <a:pt x="42256" y="16417"/>
                    <a:pt x="43409" y="16868"/>
                  </a:cubicBezTo>
                  <a:cubicBezTo>
                    <a:pt x="43484" y="16918"/>
                    <a:pt x="43559" y="16943"/>
                    <a:pt x="43635" y="16918"/>
                  </a:cubicBezTo>
                  <a:cubicBezTo>
                    <a:pt x="43760" y="16893"/>
                    <a:pt x="43935" y="16843"/>
                    <a:pt x="43985" y="16742"/>
                  </a:cubicBezTo>
                  <a:cubicBezTo>
                    <a:pt x="44036" y="16642"/>
                    <a:pt x="44010" y="16442"/>
                    <a:pt x="43935" y="16341"/>
                  </a:cubicBezTo>
                  <a:cubicBezTo>
                    <a:pt x="43860" y="16241"/>
                    <a:pt x="43710" y="16141"/>
                    <a:pt x="43584" y="16091"/>
                  </a:cubicBezTo>
                  <a:cubicBezTo>
                    <a:pt x="42582" y="15690"/>
                    <a:pt x="41579" y="15289"/>
                    <a:pt x="40602" y="14888"/>
                  </a:cubicBezTo>
                  <a:cubicBezTo>
                    <a:pt x="40477" y="14838"/>
                    <a:pt x="40376" y="14788"/>
                    <a:pt x="40276" y="14788"/>
                  </a:cubicBezTo>
                  <a:cubicBezTo>
                    <a:pt x="40126" y="14788"/>
                    <a:pt x="39975" y="14813"/>
                    <a:pt x="39875" y="14888"/>
                  </a:cubicBezTo>
                  <a:cubicBezTo>
                    <a:pt x="39775" y="14988"/>
                    <a:pt x="39750" y="15138"/>
                    <a:pt x="39725" y="15239"/>
                  </a:cubicBezTo>
                  <a:close/>
                  <a:moveTo>
                    <a:pt x="49925" y="21479"/>
                  </a:moveTo>
                  <a:cubicBezTo>
                    <a:pt x="49574" y="21304"/>
                    <a:pt x="49274" y="21128"/>
                    <a:pt x="48973" y="21003"/>
                  </a:cubicBezTo>
                  <a:cubicBezTo>
                    <a:pt x="48271" y="20702"/>
                    <a:pt x="47544" y="20427"/>
                    <a:pt x="46818" y="20126"/>
                  </a:cubicBezTo>
                  <a:cubicBezTo>
                    <a:pt x="46341" y="19925"/>
                    <a:pt x="45840" y="19750"/>
                    <a:pt x="45439" y="19399"/>
                  </a:cubicBezTo>
                  <a:cubicBezTo>
                    <a:pt x="45163" y="19174"/>
                    <a:pt x="44838" y="18998"/>
                    <a:pt x="44336" y="19048"/>
                  </a:cubicBezTo>
                  <a:cubicBezTo>
                    <a:pt x="44712" y="19424"/>
                    <a:pt x="44938" y="19825"/>
                    <a:pt x="45314" y="20051"/>
                  </a:cubicBezTo>
                  <a:cubicBezTo>
                    <a:pt x="46391" y="20702"/>
                    <a:pt x="47519" y="21279"/>
                    <a:pt x="48622" y="21880"/>
                  </a:cubicBezTo>
                  <a:cubicBezTo>
                    <a:pt x="49123" y="22156"/>
                    <a:pt x="49549" y="22131"/>
                    <a:pt x="49925" y="21479"/>
                  </a:cubicBezTo>
                  <a:close/>
                  <a:moveTo>
                    <a:pt x="2030" y="21504"/>
                  </a:moveTo>
                  <a:cubicBezTo>
                    <a:pt x="2782" y="22156"/>
                    <a:pt x="2807" y="22181"/>
                    <a:pt x="3409" y="21880"/>
                  </a:cubicBezTo>
                  <a:cubicBezTo>
                    <a:pt x="4186" y="21479"/>
                    <a:pt x="4963" y="21053"/>
                    <a:pt x="5740" y="20627"/>
                  </a:cubicBezTo>
                  <a:cubicBezTo>
                    <a:pt x="6491" y="20226"/>
                    <a:pt x="7243" y="19825"/>
                    <a:pt x="7669" y="18998"/>
                  </a:cubicBezTo>
                  <a:cubicBezTo>
                    <a:pt x="7243" y="18973"/>
                    <a:pt x="6893" y="19123"/>
                    <a:pt x="6617" y="19349"/>
                  </a:cubicBezTo>
                  <a:cubicBezTo>
                    <a:pt x="6141" y="19775"/>
                    <a:pt x="5539" y="19976"/>
                    <a:pt x="4963" y="20226"/>
                  </a:cubicBezTo>
                  <a:cubicBezTo>
                    <a:pt x="4311" y="20502"/>
                    <a:pt x="3659" y="20753"/>
                    <a:pt x="3008" y="21003"/>
                  </a:cubicBezTo>
                  <a:cubicBezTo>
                    <a:pt x="2707" y="21154"/>
                    <a:pt x="2431" y="21304"/>
                    <a:pt x="2030" y="21504"/>
                  </a:cubicBezTo>
                  <a:close/>
                  <a:moveTo>
                    <a:pt x="6792" y="2983"/>
                  </a:moveTo>
                  <a:cubicBezTo>
                    <a:pt x="6517" y="2582"/>
                    <a:pt x="6341" y="2306"/>
                    <a:pt x="6141" y="2031"/>
                  </a:cubicBezTo>
                  <a:cubicBezTo>
                    <a:pt x="5840" y="1630"/>
                    <a:pt x="5689" y="1554"/>
                    <a:pt x="5213" y="1730"/>
                  </a:cubicBezTo>
                  <a:cubicBezTo>
                    <a:pt x="4411" y="2031"/>
                    <a:pt x="3634" y="2381"/>
                    <a:pt x="2857" y="2682"/>
                  </a:cubicBezTo>
                  <a:cubicBezTo>
                    <a:pt x="2306" y="2883"/>
                    <a:pt x="1955" y="3309"/>
                    <a:pt x="1604" y="3735"/>
                  </a:cubicBezTo>
                  <a:cubicBezTo>
                    <a:pt x="1679" y="3910"/>
                    <a:pt x="1730" y="4036"/>
                    <a:pt x="1780" y="4186"/>
                  </a:cubicBezTo>
                  <a:cubicBezTo>
                    <a:pt x="1905" y="4637"/>
                    <a:pt x="2331" y="4762"/>
                    <a:pt x="2757" y="4587"/>
                  </a:cubicBezTo>
                  <a:cubicBezTo>
                    <a:pt x="4060" y="4086"/>
                    <a:pt x="5364" y="3559"/>
                    <a:pt x="6792" y="2983"/>
                  </a:cubicBezTo>
                  <a:close/>
                  <a:moveTo>
                    <a:pt x="50477" y="3685"/>
                  </a:moveTo>
                  <a:cubicBezTo>
                    <a:pt x="50101" y="3359"/>
                    <a:pt x="49825" y="3008"/>
                    <a:pt x="49474" y="2858"/>
                  </a:cubicBezTo>
                  <a:cubicBezTo>
                    <a:pt x="48547" y="2407"/>
                    <a:pt x="47569" y="2056"/>
                    <a:pt x="46617" y="1680"/>
                  </a:cubicBezTo>
                  <a:cubicBezTo>
                    <a:pt x="46366" y="1579"/>
                    <a:pt x="46141" y="1680"/>
                    <a:pt x="46016" y="1855"/>
                  </a:cubicBezTo>
                  <a:cubicBezTo>
                    <a:pt x="45740" y="2181"/>
                    <a:pt x="45514" y="2557"/>
                    <a:pt x="45239" y="3008"/>
                  </a:cubicBezTo>
                  <a:cubicBezTo>
                    <a:pt x="46642" y="3559"/>
                    <a:pt x="47995" y="4111"/>
                    <a:pt x="49324" y="4612"/>
                  </a:cubicBezTo>
                  <a:cubicBezTo>
                    <a:pt x="49524" y="4687"/>
                    <a:pt x="49750" y="4637"/>
                    <a:pt x="50001" y="4637"/>
                  </a:cubicBezTo>
                  <a:cubicBezTo>
                    <a:pt x="50151" y="4336"/>
                    <a:pt x="50276" y="4086"/>
                    <a:pt x="50477" y="3685"/>
                  </a:cubicBezTo>
                  <a:close/>
                  <a:moveTo>
                    <a:pt x="14336" y="25665"/>
                  </a:moveTo>
                  <a:cubicBezTo>
                    <a:pt x="14186" y="25314"/>
                    <a:pt x="14060" y="25013"/>
                    <a:pt x="13910" y="24737"/>
                  </a:cubicBezTo>
                  <a:cubicBezTo>
                    <a:pt x="13158" y="23284"/>
                    <a:pt x="12381" y="21855"/>
                    <a:pt x="11604" y="20427"/>
                  </a:cubicBezTo>
                  <a:cubicBezTo>
                    <a:pt x="11504" y="20226"/>
                    <a:pt x="11429" y="20001"/>
                    <a:pt x="11278" y="19850"/>
                  </a:cubicBezTo>
                  <a:cubicBezTo>
                    <a:pt x="11078" y="19675"/>
                    <a:pt x="10827" y="19575"/>
                    <a:pt x="10627" y="19449"/>
                  </a:cubicBezTo>
                  <a:cubicBezTo>
                    <a:pt x="10201" y="19775"/>
                    <a:pt x="9775" y="19499"/>
                    <a:pt x="9349" y="19449"/>
                  </a:cubicBezTo>
                  <a:cubicBezTo>
                    <a:pt x="9098" y="19449"/>
                    <a:pt x="8923" y="19675"/>
                    <a:pt x="8998" y="19900"/>
                  </a:cubicBezTo>
                  <a:cubicBezTo>
                    <a:pt x="9023" y="20001"/>
                    <a:pt x="9073" y="20101"/>
                    <a:pt x="9123" y="20201"/>
                  </a:cubicBezTo>
                  <a:cubicBezTo>
                    <a:pt x="9574" y="21254"/>
                    <a:pt x="10201" y="22231"/>
                    <a:pt x="10476" y="23359"/>
                  </a:cubicBezTo>
                  <a:cubicBezTo>
                    <a:pt x="10527" y="23610"/>
                    <a:pt x="10677" y="23860"/>
                    <a:pt x="10852" y="24036"/>
                  </a:cubicBezTo>
                  <a:cubicBezTo>
                    <a:pt x="11354" y="24587"/>
                    <a:pt x="11654" y="25264"/>
                    <a:pt x="12005" y="25915"/>
                  </a:cubicBezTo>
                  <a:cubicBezTo>
                    <a:pt x="12081" y="26066"/>
                    <a:pt x="12206" y="26216"/>
                    <a:pt x="12356" y="26417"/>
                  </a:cubicBezTo>
                  <a:cubicBezTo>
                    <a:pt x="12983" y="26166"/>
                    <a:pt x="13685" y="26216"/>
                    <a:pt x="14336" y="25665"/>
                  </a:cubicBezTo>
                  <a:close/>
                  <a:moveTo>
                    <a:pt x="43133" y="19700"/>
                  </a:moveTo>
                  <a:cubicBezTo>
                    <a:pt x="42983" y="19575"/>
                    <a:pt x="42958" y="19549"/>
                    <a:pt x="42908" y="19524"/>
                  </a:cubicBezTo>
                  <a:cubicBezTo>
                    <a:pt x="42406" y="19349"/>
                    <a:pt x="41855" y="19775"/>
                    <a:pt x="41329" y="19474"/>
                  </a:cubicBezTo>
                  <a:cubicBezTo>
                    <a:pt x="41229" y="19424"/>
                    <a:pt x="40978" y="19600"/>
                    <a:pt x="40853" y="19725"/>
                  </a:cubicBezTo>
                  <a:cubicBezTo>
                    <a:pt x="40727" y="19850"/>
                    <a:pt x="40627" y="20001"/>
                    <a:pt x="40552" y="20176"/>
                  </a:cubicBezTo>
                  <a:cubicBezTo>
                    <a:pt x="39675" y="21780"/>
                    <a:pt x="38823" y="23384"/>
                    <a:pt x="37970" y="24988"/>
                  </a:cubicBezTo>
                  <a:cubicBezTo>
                    <a:pt x="37845" y="25214"/>
                    <a:pt x="37795" y="25464"/>
                    <a:pt x="37720" y="25715"/>
                  </a:cubicBezTo>
                  <a:cubicBezTo>
                    <a:pt x="38371" y="26166"/>
                    <a:pt x="39048" y="26266"/>
                    <a:pt x="39725" y="26367"/>
                  </a:cubicBezTo>
                  <a:cubicBezTo>
                    <a:pt x="39825" y="26241"/>
                    <a:pt x="39900" y="26166"/>
                    <a:pt x="39950" y="26066"/>
                  </a:cubicBezTo>
                  <a:cubicBezTo>
                    <a:pt x="40301" y="25314"/>
                    <a:pt x="40677" y="24612"/>
                    <a:pt x="41203" y="23961"/>
                  </a:cubicBezTo>
                  <a:cubicBezTo>
                    <a:pt x="41429" y="23685"/>
                    <a:pt x="41554" y="23309"/>
                    <a:pt x="41680" y="22983"/>
                  </a:cubicBezTo>
                  <a:cubicBezTo>
                    <a:pt x="41855" y="22557"/>
                    <a:pt x="41980" y="22131"/>
                    <a:pt x="42181" y="21730"/>
                  </a:cubicBezTo>
                  <a:cubicBezTo>
                    <a:pt x="42482" y="21053"/>
                    <a:pt x="42807" y="20402"/>
                    <a:pt x="43133" y="19700"/>
                  </a:cubicBezTo>
                  <a:close/>
                  <a:moveTo>
                    <a:pt x="13960" y="17595"/>
                  </a:moveTo>
                  <a:cubicBezTo>
                    <a:pt x="13735" y="17695"/>
                    <a:pt x="13534" y="17770"/>
                    <a:pt x="13434" y="17895"/>
                  </a:cubicBezTo>
                  <a:cubicBezTo>
                    <a:pt x="13183" y="18246"/>
                    <a:pt x="12933" y="18622"/>
                    <a:pt x="12732" y="18998"/>
                  </a:cubicBezTo>
                  <a:cubicBezTo>
                    <a:pt x="12632" y="19224"/>
                    <a:pt x="12557" y="19499"/>
                    <a:pt x="12557" y="19750"/>
                  </a:cubicBezTo>
                  <a:cubicBezTo>
                    <a:pt x="12557" y="20001"/>
                    <a:pt x="12657" y="20251"/>
                    <a:pt x="12757" y="20477"/>
                  </a:cubicBezTo>
                  <a:cubicBezTo>
                    <a:pt x="13284" y="21580"/>
                    <a:pt x="13810" y="22707"/>
                    <a:pt x="14386" y="23785"/>
                  </a:cubicBezTo>
                  <a:cubicBezTo>
                    <a:pt x="14687" y="24362"/>
                    <a:pt x="15038" y="24913"/>
                    <a:pt x="15464" y="25389"/>
                  </a:cubicBezTo>
                  <a:cubicBezTo>
                    <a:pt x="16492" y="25138"/>
                    <a:pt x="16492" y="25138"/>
                    <a:pt x="17218" y="24512"/>
                  </a:cubicBezTo>
                  <a:cubicBezTo>
                    <a:pt x="17168" y="24362"/>
                    <a:pt x="17118" y="24186"/>
                    <a:pt x="17043" y="24036"/>
                  </a:cubicBezTo>
                  <a:cubicBezTo>
                    <a:pt x="16692" y="23334"/>
                    <a:pt x="16341" y="22632"/>
                    <a:pt x="15990" y="21930"/>
                  </a:cubicBezTo>
                  <a:cubicBezTo>
                    <a:pt x="15765" y="21454"/>
                    <a:pt x="15539" y="20928"/>
                    <a:pt x="15314" y="20427"/>
                  </a:cubicBezTo>
                  <a:cubicBezTo>
                    <a:pt x="14913" y="19474"/>
                    <a:pt x="14512" y="18522"/>
                    <a:pt x="13960" y="17595"/>
                  </a:cubicBezTo>
                  <a:close/>
                  <a:moveTo>
                    <a:pt x="34762" y="24637"/>
                  </a:moveTo>
                  <a:cubicBezTo>
                    <a:pt x="35364" y="24988"/>
                    <a:pt x="35890" y="25414"/>
                    <a:pt x="36692" y="25364"/>
                  </a:cubicBezTo>
                  <a:cubicBezTo>
                    <a:pt x="37143" y="24562"/>
                    <a:pt x="37645" y="23760"/>
                    <a:pt x="38071" y="22958"/>
                  </a:cubicBezTo>
                  <a:cubicBezTo>
                    <a:pt x="38497" y="22131"/>
                    <a:pt x="38873" y="21279"/>
                    <a:pt x="39274" y="20452"/>
                  </a:cubicBezTo>
                  <a:cubicBezTo>
                    <a:pt x="39574" y="19850"/>
                    <a:pt x="39599" y="19324"/>
                    <a:pt x="39123" y="18798"/>
                  </a:cubicBezTo>
                  <a:cubicBezTo>
                    <a:pt x="38923" y="18547"/>
                    <a:pt x="38772" y="18221"/>
                    <a:pt x="38622" y="17945"/>
                  </a:cubicBezTo>
                  <a:cubicBezTo>
                    <a:pt x="38396" y="17570"/>
                    <a:pt x="38020" y="17570"/>
                    <a:pt x="37845" y="17945"/>
                  </a:cubicBezTo>
                  <a:cubicBezTo>
                    <a:pt x="37444" y="18798"/>
                    <a:pt x="37043" y="19700"/>
                    <a:pt x="36667" y="20577"/>
                  </a:cubicBezTo>
                  <a:cubicBezTo>
                    <a:pt x="36467" y="20978"/>
                    <a:pt x="36316" y="21404"/>
                    <a:pt x="36116" y="21780"/>
                  </a:cubicBezTo>
                  <a:cubicBezTo>
                    <a:pt x="35740" y="22532"/>
                    <a:pt x="35364" y="23234"/>
                    <a:pt x="34988" y="23961"/>
                  </a:cubicBezTo>
                  <a:cubicBezTo>
                    <a:pt x="34888" y="24161"/>
                    <a:pt x="34863" y="24387"/>
                    <a:pt x="34762" y="24637"/>
                  </a:cubicBezTo>
                  <a:close/>
                  <a:moveTo>
                    <a:pt x="11479" y="14111"/>
                  </a:moveTo>
                  <a:cubicBezTo>
                    <a:pt x="11329" y="13710"/>
                    <a:pt x="11253" y="13484"/>
                    <a:pt x="11128" y="13259"/>
                  </a:cubicBezTo>
                  <a:cubicBezTo>
                    <a:pt x="10000" y="10778"/>
                    <a:pt x="8847" y="8321"/>
                    <a:pt x="7695" y="5865"/>
                  </a:cubicBezTo>
                  <a:cubicBezTo>
                    <a:pt x="7619" y="5715"/>
                    <a:pt x="7544" y="5539"/>
                    <a:pt x="7444" y="5364"/>
                  </a:cubicBezTo>
                  <a:cubicBezTo>
                    <a:pt x="7218" y="4938"/>
                    <a:pt x="6893" y="4712"/>
                    <a:pt x="6391" y="4737"/>
                  </a:cubicBezTo>
                  <a:cubicBezTo>
                    <a:pt x="5965" y="4737"/>
                    <a:pt x="5564" y="4687"/>
                    <a:pt x="5163" y="4712"/>
                  </a:cubicBezTo>
                  <a:cubicBezTo>
                    <a:pt x="4862" y="4712"/>
                    <a:pt x="4562" y="4788"/>
                    <a:pt x="4336" y="4938"/>
                  </a:cubicBezTo>
                  <a:cubicBezTo>
                    <a:pt x="3835" y="5264"/>
                    <a:pt x="3634" y="5790"/>
                    <a:pt x="3634" y="6392"/>
                  </a:cubicBezTo>
                  <a:cubicBezTo>
                    <a:pt x="3609" y="6918"/>
                    <a:pt x="3760" y="7394"/>
                    <a:pt x="4010" y="7870"/>
                  </a:cubicBezTo>
                  <a:cubicBezTo>
                    <a:pt x="5163" y="10251"/>
                    <a:pt x="6291" y="12632"/>
                    <a:pt x="7444" y="15013"/>
                  </a:cubicBezTo>
                  <a:cubicBezTo>
                    <a:pt x="7544" y="15189"/>
                    <a:pt x="7695" y="15364"/>
                    <a:pt x="7820" y="15590"/>
                  </a:cubicBezTo>
                  <a:cubicBezTo>
                    <a:pt x="9048" y="15088"/>
                    <a:pt x="10201" y="14612"/>
                    <a:pt x="11479" y="14111"/>
                  </a:cubicBezTo>
                  <a:close/>
                  <a:moveTo>
                    <a:pt x="44161" y="15565"/>
                  </a:moveTo>
                  <a:cubicBezTo>
                    <a:pt x="44311" y="15389"/>
                    <a:pt x="44412" y="15314"/>
                    <a:pt x="44437" y="15214"/>
                  </a:cubicBezTo>
                  <a:cubicBezTo>
                    <a:pt x="45665" y="12707"/>
                    <a:pt x="46893" y="10201"/>
                    <a:pt x="48071" y="7695"/>
                  </a:cubicBezTo>
                  <a:cubicBezTo>
                    <a:pt x="48271" y="7294"/>
                    <a:pt x="48371" y="6843"/>
                    <a:pt x="48396" y="6392"/>
                  </a:cubicBezTo>
                  <a:cubicBezTo>
                    <a:pt x="48472" y="5339"/>
                    <a:pt x="47720" y="4662"/>
                    <a:pt x="46667" y="4737"/>
                  </a:cubicBezTo>
                  <a:cubicBezTo>
                    <a:pt x="46291" y="4737"/>
                    <a:pt x="45915" y="4737"/>
                    <a:pt x="45539" y="4737"/>
                  </a:cubicBezTo>
                  <a:cubicBezTo>
                    <a:pt x="45138" y="4712"/>
                    <a:pt x="44838" y="4913"/>
                    <a:pt x="44637" y="5264"/>
                  </a:cubicBezTo>
                  <a:cubicBezTo>
                    <a:pt x="44512" y="5439"/>
                    <a:pt x="44412" y="5665"/>
                    <a:pt x="44336" y="5865"/>
                  </a:cubicBezTo>
                  <a:cubicBezTo>
                    <a:pt x="43158" y="8346"/>
                    <a:pt x="42005" y="10853"/>
                    <a:pt x="40828" y="13334"/>
                  </a:cubicBezTo>
                  <a:cubicBezTo>
                    <a:pt x="40727" y="13559"/>
                    <a:pt x="40677" y="13810"/>
                    <a:pt x="40552" y="14111"/>
                  </a:cubicBezTo>
                  <a:cubicBezTo>
                    <a:pt x="41780" y="14612"/>
                    <a:pt x="42958" y="15088"/>
                    <a:pt x="44161" y="15565"/>
                  </a:cubicBezTo>
                  <a:close/>
                  <a:moveTo>
                    <a:pt x="37244" y="61805"/>
                  </a:moveTo>
                  <a:cubicBezTo>
                    <a:pt x="37369" y="61730"/>
                    <a:pt x="37494" y="61680"/>
                    <a:pt x="37544" y="61605"/>
                  </a:cubicBezTo>
                  <a:cubicBezTo>
                    <a:pt x="38371" y="60552"/>
                    <a:pt x="39324" y="59625"/>
                    <a:pt x="40101" y="58522"/>
                  </a:cubicBezTo>
                  <a:cubicBezTo>
                    <a:pt x="41028" y="57144"/>
                    <a:pt x="41855" y="55765"/>
                    <a:pt x="42356" y="54186"/>
                  </a:cubicBezTo>
                  <a:cubicBezTo>
                    <a:pt x="42406" y="54011"/>
                    <a:pt x="42457" y="53835"/>
                    <a:pt x="42557" y="53685"/>
                  </a:cubicBezTo>
                  <a:cubicBezTo>
                    <a:pt x="42883" y="53209"/>
                    <a:pt x="43008" y="52657"/>
                    <a:pt x="43133" y="52106"/>
                  </a:cubicBezTo>
                  <a:cubicBezTo>
                    <a:pt x="43234" y="51730"/>
                    <a:pt x="43309" y="51304"/>
                    <a:pt x="43509" y="50953"/>
                  </a:cubicBezTo>
                  <a:cubicBezTo>
                    <a:pt x="43785" y="50502"/>
                    <a:pt x="43910" y="50001"/>
                    <a:pt x="43985" y="49474"/>
                  </a:cubicBezTo>
                  <a:cubicBezTo>
                    <a:pt x="44186" y="48196"/>
                    <a:pt x="44412" y="46918"/>
                    <a:pt x="44587" y="45615"/>
                  </a:cubicBezTo>
                  <a:cubicBezTo>
                    <a:pt x="44813" y="43660"/>
                    <a:pt x="45214" y="41730"/>
                    <a:pt x="45138" y="39750"/>
                  </a:cubicBezTo>
                  <a:cubicBezTo>
                    <a:pt x="45113" y="39474"/>
                    <a:pt x="45163" y="39224"/>
                    <a:pt x="45214" y="38973"/>
                  </a:cubicBezTo>
                  <a:cubicBezTo>
                    <a:pt x="45665" y="36191"/>
                    <a:pt x="45615" y="33409"/>
                    <a:pt x="45615" y="30602"/>
                  </a:cubicBezTo>
                  <a:cubicBezTo>
                    <a:pt x="45615" y="30552"/>
                    <a:pt x="45615" y="30477"/>
                    <a:pt x="45589" y="30402"/>
                  </a:cubicBezTo>
                  <a:cubicBezTo>
                    <a:pt x="45414" y="29324"/>
                    <a:pt x="45013" y="28998"/>
                    <a:pt x="44261" y="28798"/>
                  </a:cubicBezTo>
                  <a:cubicBezTo>
                    <a:pt x="42933" y="28447"/>
                    <a:pt x="41604" y="28096"/>
                    <a:pt x="40276" y="27745"/>
                  </a:cubicBezTo>
                  <a:cubicBezTo>
                    <a:pt x="40076" y="27670"/>
                    <a:pt x="39850" y="27645"/>
                    <a:pt x="39650" y="27545"/>
                  </a:cubicBezTo>
                  <a:cubicBezTo>
                    <a:pt x="37945" y="26768"/>
                    <a:pt x="36066" y="26492"/>
                    <a:pt x="34437" y="25590"/>
                  </a:cubicBezTo>
                  <a:cubicBezTo>
                    <a:pt x="32858" y="25138"/>
                    <a:pt x="31379" y="24437"/>
                    <a:pt x="30025" y="23509"/>
                  </a:cubicBezTo>
                  <a:cubicBezTo>
                    <a:pt x="29950" y="23434"/>
                    <a:pt x="29825" y="23409"/>
                    <a:pt x="29725" y="23359"/>
                  </a:cubicBezTo>
                  <a:cubicBezTo>
                    <a:pt x="29123" y="23058"/>
                    <a:pt x="28547" y="22758"/>
                    <a:pt x="27920" y="22482"/>
                  </a:cubicBezTo>
                  <a:cubicBezTo>
                    <a:pt x="27494" y="22281"/>
                    <a:pt x="27043" y="22056"/>
                    <a:pt x="26592" y="21956"/>
                  </a:cubicBezTo>
                  <a:cubicBezTo>
                    <a:pt x="26191" y="21880"/>
                    <a:pt x="25765" y="21880"/>
                    <a:pt x="25389" y="21981"/>
                  </a:cubicBezTo>
                  <a:cubicBezTo>
                    <a:pt x="24812" y="22156"/>
                    <a:pt x="24311" y="22457"/>
                    <a:pt x="23760" y="22707"/>
                  </a:cubicBezTo>
                  <a:cubicBezTo>
                    <a:pt x="23359" y="22883"/>
                    <a:pt x="22958" y="23083"/>
                    <a:pt x="22557" y="23284"/>
                  </a:cubicBezTo>
                  <a:cubicBezTo>
                    <a:pt x="22256" y="23434"/>
                    <a:pt x="21980" y="23585"/>
                    <a:pt x="21680" y="23735"/>
                  </a:cubicBezTo>
                  <a:cubicBezTo>
                    <a:pt x="21429" y="23885"/>
                    <a:pt x="21178" y="24061"/>
                    <a:pt x="20903" y="24186"/>
                  </a:cubicBezTo>
                  <a:cubicBezTo>
                    <a:pt x="19975" y="24637"/>
                    <a:pt x="19048" y="25088"/>
                    <a:pt x="18096" y="25514"/>
                  </a:cubicBezTo>
                  <a:cubicBezTo>
                    <a:pt x="17544" y="25765"/>
                    <a:pt x="16993" y="26041"/>
                    <a:pt x="16416" y="26116"/>
                  </a:cubicBezTo>
                  <a:cubicBezTo>
                    <a:pt x="14762" y="26392"/>
                    <a:pt x="13183" y="26943"/>
                    <a:pt x="11629" y="27545"/>
                  </a:cubicBezTo>
                  <a:cubicBezTo>
                    <a:pt x="10376" y="28021"/>
                    <a:pt x="9123" y="28497"/>
                    <a:pt x="7820" y="28773"/>
                  </a:cubicBezTo>
                  <a:cubicBezTo>
                    <a:pt x="6943" y="28973"/>
                    <a:pt x="6491" y="29600"/>
                    <a:pt x="6366" y="30527"/>
                  </a:cubicBezTo>
                  <a:cubicBezTo>
                    <a:pt x="6366" y="30677"/>
                    <a:pt x="6366" y="30828"/>
                    <a:pt x="6366" y="30978"/>
                  </a:cubicBezTo>
                  <a:cubicBezTo>
                    <a:pt x="6341" y="33484"/>
                    <a:pt x="6416" y="35966"/>
                    <a:pt x="6717" y="38447"/>
                  </a:cubicBezTo>
                  <a:cubicBezTo>
                    <a:pt x="6893" y="39650"/>
                    <a:pt x="6842" y="40903"/>
                    <a:pt x="6993" y="42106"/>
                  </a:cubicBezTo>
                  <a:cubicBezTo>
                    <a:pt x="7319" y="44662"/>
                    <a:pt x="7720" y="47194"/>
                    <a:pt x="8070" y="49725"/>
                  </a:cubicBezTo>
                  <a:cubicBezTo>
                    <a:pt x="8121" y="50001"/>
                    <a:pt x="8146" y="50276"/>
                    <a:pt x="8296" y="50477"/>
                  </a:cubicBezTo>
                  <a:cubicBezTo>
                    <a:pt x="8697" y="51179"/>
                    <a:pt x="8847" y="51931"/>
                    <a:pt x="9023" y="52682"/>
                  </a:cubicBezTo>
                  <a:cubicBezTo>
                    <a:pt x="9073" y="52983"/>
                    <a:pt x="9223" y="53234"/>
                    <a:pt x="9349" y="53510"/>
                  </a:cubicBezTo>
                  <a:cubicBezTo>
                    <a:pt x="9449" y="53710"/>
                    <a:pt x="9599" y="53911"/>
                    <a:pt x="9649" y="54111"/>
                  </a:cubicBezTo>
                  <a:cubicBezTo>
                    <a:pt x="10201" y="56292"/>
                    <a:pt x="11529" y="58071"/>
                    <a:pt x="12883" y="59800"/>
                  </a:cubicBezTo>
                  <a:cubicBezTo>
                    <a:pt x="13710" y="60853"/>
                    <a:pt x="14587" y="61956"/>
                    <a:pt x="15790" y="62683"/>
                  </a:cubicBezTo>
                  <a:cubicBezTo>
                    <a:pt x="15940" y="62783"/>
                    <a:pt x="16065" y="62933"/>
                    <a:pt x="16191" y="63084"/>
                  </a:cubicBezTo>
                  <a:cubicBezTo>
                    <a:pt x="17544" y="64637"/>
                    <a:pt x="19148" y="65866"/>
                    <a:pt x="21028" y="66768"/>
                  </a:cubicBezTo>
                  <a:cubicBezTo>
                    <a:pt x="21354" y="66918"/>
                    <a:pt x="21705" y="67094"/>
                    <a:pt x="21980" y="67344"/>
                  </a:cubicBezTo>
                  <a:cubicBezTo>
                    <a:pt x="22331" y="67620"/>
                    <a:pt x="22707" y="67820"/>
                    <a:pt x="23133" y="67971"/>
                  </a:cubicBezTo>
                  <a:cubicBezTo>
                    <a:pt x="24111" y="68322"/>
                    <a:pt x="25113" y="68622"/>
                    <a:pt x="25940" y="69299"/>
                  </a:cubicBezTo>
                  <a:cubicBezTo>
                    <a:pt x="25965" y="69299"/>
                    <a:pt x="26015" y="69299"/>
                    <a:pt x="26116" y="69299"/>
                  </a:cubicBezTo>
                  <a:cubicBezTo>
                    <a:pt x="26692" y="68723"/>
                    <a:pt x="27519" y="68472"/>
                    <a:pt x="28321" y="68171"/>
                  </a:cubicBezTo>
                  <a:cubicBezTo>
                    <a:pt x="29023" y="67921"/>
                    <a:pt x="29725" y="67720"/>
                    <a:pt x="30276" y="67144"/>
                  </a:cubicBezTo>
                  <a:cubicBezTo>
                    <a:pt x="30326" y="67069"/>
                    <a:pt x="30452" y="67018"/>
                    <a:pt x="30552" y="66968"/>
                  </a:cubicBezTo>
                  <a:cubicBezTo>
                    <a:pt x="31279" y="66542"/>
                    <a:pt x="32005" y="66041"/>
                    <a:pt x="32757" y="65690"/>
                  </a:cubicBezTo>
                  <a:cubicBezTo>
                    <a:pt x="33710" y="65239"/>
                    <a:pt x="34411" y="64562"/>
                    <a:pt x="35113" y="63835"/>
                  </a:cubicBezTo>
                  <a:cubicBezTo>
                    <a:pt x="35414" y="63535"/>
                    <a:pt x="35840" y="63284"/>
                    <a:pt x="35740" y="62733"/>
                  </a:cubicBezTo>
                  <a:cubicBezTo>
                    <a:pt x="35715" y="62657"/>
                    <a:pt x="35765" y="62582"/>
                    <a:pt x="35815" y="62532"/>
                  </a:cubicBezTo>
                  <a:cubicBezTo>
                    <a:pt x="35965" y="62256"/>
                    <a:pt x="36817" y="61580"/>
                    <a:pt x="37319" y="61329"/>
                  </a:cubicBezTo>
                  <a:cubicBezTo>
                    <a:pt x="37294" y="61480"/>
                    <a:pt x="37269" y="61605"/>
                    <a:pt x="37244" y="61805"/>
                  </a:cubicBezTo>
                  <a:close/>
                  <a:moveTo>
                    <a:pt x="38196" y="16517"/>
                  </a:moveTo>
                  <a:cubicBezTo>
                    <a:pt x="38472" y="16968"/>
                    <a:pt x="38472" y="16968"/>
                    <a:pt x="38948" y="17018"/>
                  </a:cubicBezTo>
                  <a:cubicBezTo>
                    <a:pt x="38772" y="16742"/>
                    <a:pt x="38572" y="16492"/>
                    <a:pt x="38171" y="16542"/>
                  </a:cubicBezTo>
                  <a:cubicBezTo>
                    <a:pt x="37695" y="16241"/>
                    <a:pt x="37244" y="15915"/>
                    <a:pt x="36667" y="15890"/>
                  </a:cubicBezTo>
                  <a:cubicBezTo>
                    <a:pt x="36166" y="15840"/>
                    <a:pt x="35740" y="15665"/>
                    <a:pt x="35289" y="15489"/>
                  </a:cubicBezTo>
                  <a:cubicBezTo>
                    <a:pt x="34386" y="15138"/>
                    <a:pt x="33484" y="14788"/>
                    <a:pt x="32582" y="14437"/>
                  </a:cubicBezTo>
                  <a:cubicBezTo>
                    <a:pt x="32356" y="14336"/>
                    <a:pt x="32106" y="14236"/>
                    <a:pt x="31855" y="14437"/>
                  </a:cubicBezTo>
                  <a:cubicBezTo>
                    <a:pt x="31755" y="14863"/>
                    <a:pt x="31855" y="15189"/>
                    <a:pt x="32281" y="15339"/>
                  </a:cubicBezTo>
                  <a:cubicBezTo>
                    <a:pt x="32406" y="15389"/>
                    <a:pt x="32557" y="15464"/>
                    <a:pt x="32682" y="15514"/>
                  </a:cubicBezTo>
                  <a:cubicBezTo>
                    <a:pt x="33835" y="15815"/>
                    <a:pt x="34988" y="16116"/>
                    <a:pt x="36141" y="16417"/>
                  </a:cubicBezTo>
                  <a:cubicBezTo>
                    <a:pt x="36341" y="16467"/>
                    <a:pt x="36592" y="16492"/>
                    <a:pt x="36792" y="16442"/>
                  </a:cubicBezTo>
                  <a:cubicBezTo>
                    <a:pt x="37269" y="16316"/>
                    <a:pt x="37720" y="16467"/>
                    <a:pt x="38196" y="16517"/>
                  </a:cubicBezTo>
                  <a:close/>
                  <a:moveTo>
                    <a:pt x="13885" y="16517"/>
                  </a:moveTo>
                  <a:cubicBezTo>
                    <a:pt x="14361" y="16442"/>
                    <a:pt x="14812" y="16316"/>
                    <a:pt x="15289" y="16467"/>
                  </a:cubicBezTo>
                  <a:cubicBezTo>
                    <a:pt x="15414" y="16492"/>
                    <a:pt x="15589" y="16492"/>
                    <a:pt x="15740" y="16442"/>
                  </a:cubicBezTo>
                  <a:cubicBezTo>
                    <a:pt x="17018" y="16116"/>
                    <a:pt x="18296" y="15765"/>
                    <a:pt x="19574" y="15389"/>
                  </a:cubicBezTo>
                  <a:cubicBezTo>
                    <a:pt x="19775" y="15339"/>
                    <a:pt x="20000" y="15189"/>
                    <a:pt x="20101" y="15013"/>
                  </a:cubicBezTo>
                  <a:cubicBezTo>
                    <a:pt x="20201" y="14863"/>
                    <a:pt x="20151" y="14612"/>
                    <a:pt x="20151" y="14437"/>
                  </a:cubicBezTo>
                  <a:cubicBezTo>
                    <a:pt x="19800" y="14236"/>
                    <a:pt x="19524" y="14387"/>
                    <a:pt x="19248" y="14512"/>
                  </a:cubicBezTo>
                  <a:cubicBezTo>
                    <a:pt x="18396" y="14838"/>
                    <a:pt x="17544" y="15189"/>
                    <a:pt x="16667" y="15514"/>
                  </a:cubicBezTo>
                  <a:cubicBezTo>
                    <a:pt x="16316" y="15640"/>
                    <a:pt x="15965" y="15815"/>
                    <a:pt x="15614" y="15840"/>
                  </a:cubicBezTo>
                  <a:cubicBezTo>
                    <a:pt x="14963" y="15890"/>
                    <a:pt x="14411" y="16166"/>
                    <a:pt x="13910" y="16542"/>
                  </a:cubicBezTo>
                  <a:cubicBezTo>
                    <a:pt x="13409" y="16642"/>
                    <a:pt x="13409" y="16642"/>
                    <a:pt x="13133" y="17068"/>
                  </a:cubicBezTo>
                  <a:cubicBezTo>
                    <a:pt x="13509" y="17068"/>
                    <a:pt x="13710" y="16818"/>
                    <a:pt x="13885" y="16517"/>
                  </a:cubicBezTo>
                  <a:close/>
                  <a:moveTo>
                    <a:pt x="15639" y="68998"/>
                  </a:moveTo>
                  <a:cubicBezTo>
                    <a:pt x="16216" y="67871"/>
                    <a:pt x="16767" y="66743"/>
                    <a:pt x="17319" y="65640"/>
                  </a:cubicBezTo>
                  <a:cubicBezTo>
                    <a:pt x="17394" y="65465"/>
                    <a:pt x="17444" y="65264"/>
                    <a:pt x="17093" y="65239"/>
                  </a:cubicBezTo>
                  <a:cubicBezTo>
                    <a:pt x="16441" y="66417"/>
                    <a:pt x="16015" y="67695"/>
                    <a:pt x="15664" y="68998"/>
                  </a:cubicBezTo>
                  <a:cubicBezTo>
                    <a:pt x="15639" y="69049"/>
                    <a:pt x="15614" y="69099"/>
                    <a:pt x="15564" y="69149"/>
                  </a:cubicBezTo>
                  <a:cubicBezTo>
                    <a:pt x="15589" y="69099"/>
                    <a:pt x="15614" y="69049"/>
                    <a:pt x="15639" y="68998"/>
                  </a:cubicBezTo>
                  <a:close/>
                  <a:moveTo>
                    <a:pt x="35990" y="70527"/>
                  </a:moveTo>
                  <a:cubicBezTo>
                    <a:pt x="36066" y="70703"/>
                    <a:pt x="36116" y="70878"/>
                    <a:pt x="36166" y="71054"/>
                  </a:cubicBezTo>
                  <a:cubicBezTo>
                    <a:pt x="36166" y="71104"/>
                    <a:pt x="36191" y="71129"/>
                    <a:pt x="36191" y="71154"/>
                  </a:cubicBezTo>
                  <a:cubicBezTo>
                    <a:pt x="36191" y="71129"/>
                    <a:pt x="36166" y="71104"/>
                    <a:pt x="36166" y="71079"/>
                  </a:cubicBezTo>
                  <a:cubicBezTo>
                    <a:pt x="36091" y="70903"/>
                    <a:pt x="36041" y="70703"/>
                    <a:pt x="35990" y="70527"/>
                  </a:cubicBezTo>
                  <a:cubicBezTo>
                    <a:pt x="35965" y="70502"/>
                    <a:pt x="35965" y="70477"/>
                    <a:pt x="35965" y="70452"/>
                  </a:cubicBezTo>
                  <a:cubicBezTo>
                    <a:pt x="35965" y="70477"/>
                    <a:pt x="35990" y="70502"/>
                    <a:pt x="35990" y="70527"/>
                  </a:cubicBezTo>
                  <a:close/>
                  <a:moveTo>
                    <a:pt x="36467" y="68948"/>
                  </a:moveTo>
                  <a:cubicBezTo>
                    <a:pt x="36467" y="68998"/>
                    <a:pt x="36492" y="69074"/>
                    <a:pt x="36492" y="69074"/>
                  </a:cubicBezTo>
                  <a:cubicBezTo>
                    <a:pt x="36492" y="69074"/>
                    <a:pt x="36467" y="69023"/>
                    <a:pt x="36442" y="68948"/>
                  </a:cubicBezTo>
                  <a:cubicBezTo>
                    <a:pt x="36366" y="68823"/>
                    <a:pt x="36291" y="68673"/>
                    <a:pt x="36216" y="68547"/>
                  </a:cubicBezTo>
                  <a:cubicBezTo>
                    <a:pt x="36116" y="68397"/>
                    <a:pt x="36041" y="68246"/>
                    <a:pt x="35965" y="68096"/>
                  </a:cubicBezTo>
                  <a:cubicBezTo>
                    <a:pt x="35765" y="66868"/>
                    <a:pt x="35414" y="66066"/>
                    <a:pt x="34812" y="65314"/>
                  </a:cubicBezTo>
                  <a:cubicBezTo>
                    <a:pt x="34787" y="65364"/>
                    <a:pt x="34687" y="65414"/>
                    <a:pt x="34687" y="65439"/>
                  </a:cubicBezTo>
                  <a:cubicBezTo>
                    <a:pt x="34988" y="66392"/>
                    <a:pt x="35389" y="67294"/>
                    <a:pt x="35990" y="68096"/>
                  </a:cubicBezTo>
                  <a:cubicBezTo>
                    <a:pt x="35990" y="68272"/>
                    <a:pt x="36015" y="68447"/>
                    <a:pt x="36216" y="68522"/>
                  </a:cubicBezTo>
                  <a:cubicBezTo>
                    <a:pt x="36216" y="68698"/>
                    <a:pt x="36241" y="68873"/>
                    <a:pt x="36467" y="68948"/>
                  </a:cubicBezTo>
                  <a:close/>
                  <a:moveTo>
                    <a:pt x="16792" y="69049"/>
                  </a:moveTo>
                  <a:cubicBezTo>
                    <a:pt x="16717" y="69199"/>
                    <a:pt x="16642" y="69349"/>
                    <a:pt x="16567" y="69500"/>
                  </a:cubicBezTo>
                  <a:cubicBezTo>
                    <a:pt x="16492" y="69650"/>
                    <a:pt x="16416" y="69800"/>
                    <a:pt x="16341" y="69951"/>
                  </a:cubicBezTo>
                  <a:cubicBezTo>
                    <a:pt x="16241" y="70051"/>
                    <a:pt x="16141" y="70176"/>
                    <a:pt x="16040" y="70277"/>
                  </a:cubicBezTo>
                  <a:cubicBezTo>
                    <a:pt x="16065" y="70302"/>
                    <a:pt x="16091" y="70327"/>
                    <a:pt x="16091" y="70352"/>
                  </a:cubicBezTo>
                  <a:cubicBezTo>
                    <a:pt x="16091" y="70377"/>
                    <a:pt x="16065" y="70377"/>
                    <a:pt x="16040" y="70402"/>
                  </a:cubicBezTo>
                  <a:cubicBezTo>
                    <a:pt x="16040" y="70352"/>
                    <a:pt x="16040" y="70302"/>
                    <a:pt x="16065" y="70277"/>
                  </a:cubicBezTo>
                  <a:cubicBezTo>
                    <a:pt x="16141" y="70151"/>
                    <a:pt x="16241" y="70026"/>
                    <a:pt x="16316" y="69926"/>
                  </a:cubicBezTo>
                  <a:cubicBezTo>
                    <a:pt x="16391" y="69775"/>
                    <a:pt x="16466" y="69625"/>
                    <a:pt x="16542" y="69475"/>
                  </a:cubicBezTo>
                  <a:cubicBezTo>
                    <a:pt x="16617" y="69324"/>
                    <a:pt x="16692" y="69174"/>
                    <a:pt x="16767" y="69023"/>
                  </a:cubicBezTo>
                  <a:cubicBezTo>
                    <a:pt x="16842" y="68873"/>
                    <a:pt x="16918" y="68698"/>
                    <a:pt x="16968" y="68547"/>
                  </a:cubicBezTo>
                  <a:cubicBezTo>
                    <a:pt x="17644" y="68021"/>
                    <a:pt x="17820" y="67169"/>
                    <a:pt x="18346" y="66542"/>
                  </a:cubicBezTo>
                  <a:cubicBezTo>
                    <a:pt x="18371" y="66517"/>
                    <a:pt x="18346" y="66417"/>
                    <a:pt x="18321" y="66267"/>
                  </a:cubicBezTo>
                  <a:cubicBezTo>
                    <a:pt x="18196" y="66292"/>
                    <a:pt x="17995" y="66267"/>
                    <a:pt x="17970" y="66342"/>
                  </a:cubicBezTo>
                  <a:cubicBezTo>
                    <a:pt x="17594" y="67043"/>
                    <a:pt x="17168" y="67745"/>
                    <a:pt x="16993" y="68547"/>
                  </a:cubicBezTo>
                  <a:cubicBezTo>
                    <a:pt x="16918" y="68723"/>
                    <a:pt x="16867" y="68873"/>
                    <a:pt x="16792" y="69049"/>
                  </a:cubicBezTo>
                  <a:close/>
                  <a:moveTo>
                    <a:pt x="43584" y="84788"/>
                  </a:moveTo>
                  <a:cubicBezTo>
                    <a:pt x="43384" y="84913"/>
                    <a:pt x="43259" y="85064"/>
                    <a:pt x="43133" y="85064"/>
                  </a:cubicBezTo>
                  <a:cubicBezTo>
                    <a:pt x="42958" y="85064"/>
                    <a:pt x="42757" y="84988"/>
                    <a:pt x="42657" y="84888"/>
                  </a:cubicBezTo>
                  <a:cubicBezTo>
                    <a:pt x="42432" y="84688"/>
                    <a:pt x="42256" y="84437"/>
                    <a:pt x="42131" y="84161"/>
                  </a:cubicBezTo>
                  <a:cubicBezTo>
                    <a:pt x="41705" y="83409"/>
                    <a:pt x="41329" y="82658"/>
                    <a:pt x="40953" y="81906"/>
                  </a:cubicBezTo>
                  <a:cubicBezTo>
                    <a:pt x="40552" y="81104"/>
                    <a:pt x="40176" y="80302"/>
                    <a:pt x="39650" y="79550"/>
                  </a:cubicBezTo>
                  <a:cubicBezTo>
                    <a:pt x="39249" y="79023"/>
                    <a:pt x="39023" y="78372"/>
                    <a:pt x="38722" y="77795"/>
                  </a:cubicBezTo>
                  <a:cubicBezTo>
                    <a:pt x="38321" y="77069"/>
                    <a:pt x="37920" y="76367"/>
                    <a:pt x="37519" y="75640"/>
                  </a:cubicBezTo>
                  <a:cubicBezTo>
                    <a:pt x="37444" y="75515"/>
                    <a:pt x="37344" y="75389"/>
                    <a:pt x="37294" y="75264"/>
                  </a:cubicBezTo>
                  <a:cubicBezTo>
                    <a:pt x="36166" y="73008"/>
                    <a:pt x="34737" y="70903"/>
                    <a:pt x="33785" y="68547"/>
                  </a:cubicBezTo>
                  <a:cubicBezTo>
                    <a:pt x="33559" y="67946"/>
                    <a:pt x="33233" y="67419"/>
                    <a:pt x="32707" y="66993"/>
                  </a:cubicBezTo>
                  <a:cubicBezTo>
                    <a:pt x="32056" y="67369"/>
                    <a:pt x="31429" y="67770"/>
                    <a:pt x="30802" y="68121"/>
                  </a:cubicBezTo>
                  <a:cubicBezTo>
                    <a:pt x="30477" y="68297"/>
                    <a:pt x="30126" y="68447"/>
                    <a:pt x="29800" y="68597"/>
                  </a:cubicBezTo>
                  <a:cubicBezTo>
                    <a:pt x="29650" y="68673"/>
                    <a:pt x="29499" y="68698"/>
                    <a:pt x="29349" y="68723"/>
                  </a:cubicBezTo>
                  <a:cubicBezTo>
                    <a:pt x="28522" y="68948"/>
                    <a:pt x="27795" y="69349"/>
                    <a:pt x="27243" y="70076"/>
                  </a:cubicBezTo>
                  <a:cubicBezTo>
                    <a:pt x="26717" y="70803"/>
                    <a:pt x="26266" y="70828"/>
                    <a:pt x="25539" y="70352"/>
                  </a:cubicBezTo>
                  <a:cubicBezTo>
                    <a:pt x="25213" y="70126"/>
                    <a:pt x="24888" y="69901"/>
                    <a:pt x="24537" y="69650"/>
                  </a:cubicBezTo>
                  <a:cubicBezTo>
                    <a:pt x="23960" y="69249"/>
                    <a:pt x="23334" y="68923"/>
                    <a:pt x="22657" y="68723"/>
                  </a:cubicBezTo>
                  <a:cubicBezTo>
                    <a:pt x="22131" y="68547"/>
                    <a:pt x="21629" y="68322"/>
                    <a:pt x="21128" y="68046"/>
                  </a:cubicBezTo>
                  <a:cubicBezTo>
                    <a:pt x="20527" y="67720"/>
                    <a:pt x="19925" y="67344"/>
                    <a:pt x="19299" y="66968"/>
                  </a:cubicBezTo>
                  <a:cubicBezTo>
                    <a:pt x="18847" y="67369"/>
                    <a:pt x="18547" y="67820"/>
                    <a:pt x="18321" y="68347"/>
                  </a:cubicBezTo>
                  <a:cubicBezTo>
                    <a:pt x="18020" y="68973"/>
                    <a:pt x="17720" y="69625"/>
                    <a:pt x="17419" y="70252"/>
                  </a:cubicBezTo>
                  <a:cubicBezTo>
                    <a:pt x="16943" y="71229"/>
                    <a:pt x="16517" y="72206"/>
                    <a:pt x="15865" y="73084"/>
                  </a:cubicBezTo>
                  <a:cubicBezTo>
                    <a:pt x="15664" y="73359"/>
                    <a:pt x="15539" y="73685"/>
                    <a:pt x="15389" y="73961"/>
                  </a:cubicBezTo>
                  <a:cubicBezTo>
                    <a:pt x="14963" y="74713"/>
                    <a:pt x="14537" y="75440"/>
                    <a:pt x="14111" y="76191"/>
                  </a:cubicBezTo>
                  <a:cubicBezTo>
                    <a:pt x="13860" y="76693"/>
                    <a:pt x="13584" y="77194"/>
                    <a:pt x="13334" y="77670"/>
                  </a:cubicBezTo>
                  <a:cubicBezTo>
                    <a:pt x="12908" y="78547"/>
                    <a:pt x="12557" y="79450"/>
                    <a:pt x="11930" y="80201"/>
                  </a:cubicBezTo>
                  <a:cubicBezTo>
                    <a:pt x="11705" y="80502"/>
                    <a:pt x="11579" y="80853"/>
                    <a:pt x="11404" y="81179"/>
                  </a:cubicBezTo>
                  <a:cubicBezTo>
                    <a:pt x="10903" y="82181"/>
                    <a:pt x="10401" y="83184"/>
                    <a:pt x="9900" y="84186"/>
                  </a:cubicBezTo>
                  <a:cubicBezTo>
                    <a:pt x="9750" y="84437"/>
                    <a:pt x="9574" y="84663"/>
                    <a:pt x="9374" y="84888"/>
                  </a:cubicBezTo>
                  <a:cubicBezTo>
                    <a:pt x="9098" y="85164"/>
                    <a:pt x="8998" y="85139"/>
                    <a:pt x="8471" y="84738"/>
                  </a:cubicBezTo>
                  <a:cubicBezTo>
                    <a:pt x="8822" y="83961"/>
                    <a:pt x="9123" y="83109"/>
                    <a:pt x="9499" y="82332"/>
                  </a:cubicBezTo>
                  <a:cubicBezTo>
                    <a:pt x="10451" y="80377"/>
                    <a:pt x="11078" y="78322"/>
                    <a:pt x="11679" y="76242"/>
                  </a:cubicBezTo>
                  <a:cubicBezTo>
                    <a:pt x="12081" y="74863"/>
                    <a:pt x="12657" y="73535"/>
                    <a:pt x="13058" y="72131"/>
                  </a:cubicBezTo>
                  <a:cubicBezTo>
                    <a:pt x="13258" y="71354"/>
                    <a:pt x="13609" y="70602"/>
                    <a:pt x="13935" y="69851"/>
                  </a:cubicBezTo>
                  <a:cubicBezTo>
                    <a:pt x="14211" y="69199"/>
                    <a:pt x="14487" y="68547"/>
                    <a:pt x="14837" y="67946"/>
                  </a:cubicBezTo>
                  <a:cubicBezTo>
                    <a:pt x="15213" y="67244"/>
                    <a:pt x="15564" y="66542"/>
                    <a:pt x="15790" y="65790"/>
                  </a:cubicBezTo>
                  <a:cubicBezTo>
                    <a:pt x="15890" y="65364"/>
                    <a:pt x="16091" y="64963"/>
                    <a:pt x="16266" y="64487"/>
                  </a:cubicBezTo>
                  <a:cubicBezTo>
                    <a:pt x="15940" y="64011"/>
                    <a:pt x="15464" y="63660"/>
                    <a:pt x="15013" y="63284"/>
                  </a:cubicBezTo>
                  <a:cubicBezTo>
                    <a:pt x="12958" y="61680"/>
                    <a:pt x="11379" y="59675"/>
                    <a:pt x="10151" y="57419"/>
                  </a:cubicBezTo>
                  <a:cubicBezTo>
                    <a:pt x="9273" y="55815"/>
                    <a:pt x="8446" y="54186"/>
                    <a:pt x="7870" y="52432"/>
                  </a:cubicBezTo>
                  <a:cubicBezTo>
                    <a:pt x="7544" y="51505"/>
                    <a:pt x="7243" y="50552"/>
                    <a:pt x="7093" y="49550"/>
                  </a:cubicBezTo>
                  <a:cubicBezTo>
                    <a:pt x="6993" y="48848"/>
                    <a:pt x="6767" y="48171"/>
                    <a:pt x="6667" y="47469"/>
                  </a:cubicBezTo>
                  <a:cubicBezTo>
                    <a:pt x="6391" y="45515"/>
                    <a:pt x="6141" y="43560"/>
                    <a:pt x="5865" y="41605"/>
                  </a:cubicBezTo>
                  <a:cubicBezTo>
                    <a:pt x="5840" y="41454"/>
                    <a:pt x="5815" y="41304"/>
                    <a:pt x="5815" y="41154"/>
                  </a:cubicBezTo>
                  <a:cubicBezTo>
                    <a:pt x="5890" y="39324"/>
                    <a:pt x="5489" y="37545"/>
                    <a:pt x="5414" y="35715"/>
                  </a:cubicBezTo>
                  <a:cubicBezTo>
                    <a:pt x="5339" y="33885"/>
                    <a:pt x="5288" y="32056"/>
                    <a:pt x="5389" y="30251"/>
                  </a:cubicBezTo>
                  <a:cubicBezTo>
                    <a:pt x="5464" y="28948"/>
                    <a:pt x="6216" y="28171"/>
                    <a:pt x="7369" y="27870"/>
                  </a:cubicBezTo>
                  <a:cubicBezTo>
                    <a:pt x="8597" y="27519"/>
                    <a:pt x="9825" y="27219"/>
                    <a:pt x="11028" y="26893"/>
                  </a:cubicBezTo>
                  <a:cubicBezTo>
                    <a:pt x="11178" y="26868"/>
                    <a:pt x="11304" y="26768"/>
                    <a:pt x="11454" y="26692"/>
                  </a:cubicBezTo>
                  <a:cubicBezTo>
                    <a:pt x="11329" y="26041"/>
                    <a:pt x="11028" y="25464"/>
                    <a:pt x="10677" y="24963"/>
                  </a:cubicBezTo>
                  <a:cubicBezTo>
                    <a:pt x="9850" y="23685"/>
                    <a:pt x="9073" y="22382"/>
                    <a:pt x="8446" y="20978"/>
                  </a:cubicBezTo>
                  <a:cubicBezTo>
                    <a:pt x="8321" y="20677"/>
                    <a:pt x="8146" y="20377"/>
                    <a:pt x="7970" y="20026"/>
                  </a:cubicBezTo>
                  <a:cubicBezTo>
                    <a:pt x="7745" y="20126"/>
                    <a:pt x="7519" y="20176"/>
                    <a:pt x="7369" y="20301"/>
                  </a:cubicBezTo>
                  <a:cubicBezTo>
                    <a:pt x="6642" y="20928"/>
                    <a:pt x="5840" y="21454"/>
                    <a:pt x="4938" y="21830"/>
                  </a:cubicBezTo>
                  <a:cubicBezTo>
                    <a:pt x="4737" y="21930"/>
                    <a:pt x="4512" y="22031"/>
                    <a:pt x="4386" y="22206"/>
                  </a:cubicBezTo>
                  <a:cubicBezTo>
                    <a:pt x="4111" y="22582"/>
                    <a:pt x="3659" y="22707"/>
                    <a:pt x="3258" y="22883"/>
                  </a:cubicBezTo>
                  <a:cubicBezTo>
                    <a:pt x="2732" y="23133"/>
                    <a:pt x="2281" y="23058"/>
                    <a:pt x="1830" y="22682"/>
                  </a:cubicBezTo>
                  <a:cubicBezTo>
                    <a:pt x="1579" y="22457"/>
                    <a:pt x="1253" y="22331"/>
                    <a:pt x="978" y="22156"/>
                  </a:cubicBezTo>
                  <a:cubicBezTo>
                    <a:pt x="677" y="21981"/>
                    <a:pt x="552" y="21730"/>
                    <a:pt x="727" y="21404"/>
                  </a:cubicBezTo>
                  <a:cubicBezTo>
                    <a:pt x="953" y="20978"/>
                    <a:pt x="877" y="20652"/>
                    <a:pt x="677" y="20251"/>
                  </a:cubicBezTo>
                  <a:cubicBezTo>
                    <a:pt x="0" y="18973"/>
                    <a:pt x="401" y="19048"/>
                    <a:pt x="1228" y="18572"/>
                  </a:cubicBezTo>
                  <a:cubicBezTo>
                    <a:pt x="1805" y="18246"/>
                    <a:pt x="2381" y="18096"/>
                    <a:pt x="3033" y="18146"/>
                  </a:cubicBezTo>
                  <a:cubicBezTo>
                    <a:pt x="3935" y="18221"/>
                    <a:pt x="4812" y="18271"/>
                    <a:pt x="5689" y="17996"/>
                  </a:cubicBezTo>
                  <a:cubicBezTo>
                    <a:pt x="6065" y="17870"/>
                    <a:pt x="6491" y="17820"/>
                    <a:pt x="6792" y="17519"/>
                  </a:cubicBezTo>
                  <a:cubicBezTo>
                    <a:pt x="6742" y="17444"/>
                    <a:pt x="6717" y="17369"/>
                    <a:pt x="6667" y="17319"/>
                  </a:cubicBezTo>
                  <a:cubicBezTo>
                    <a:pt x="6116" y="16717"/>
                    <a:pt x="6116" y="16717"/>
                    <a:pt x="6692" y="16066"/>
                  </a:cubicBezTo>
                  <a:cubicBezTo>
                    <a:pt x="6717" y="16041"/>
                    <a:pt x="6742" y="16016"/>
                    <a:pt x="6792" y="15890"/>
                  </a:cubicBezTo>
                  <a:cubicBezTo>
                    <a:pt x="6466" y="15138"/>
                    <a:pt x="6116" y="14336"/>
                    <a:pt x="5740" y="13534"/>
                  </a:cubicBezTo>
                  <a:cubicBezTo>
                    <a:pt x="4988" y="11905"/>
                    <a:pt x="4211" y="10301"/>
                    <a:pt x="3434" y="8697"/>
                  </a:cubicBezTo>
                  <a:cubicBezTo>
                    <a:pt x="2782" y="7294"/>
                    <a:pt x="2782" y="7294"/>
                    <a:pt x="2632" y="5790"/>
                  </a:cubicBezTo>
                  <a:cubicBezTo>
                    <a:pt x="2557" y="5740"/>
                    <a:pt x="2481" y="5665"/>
                    <a:pt x="2381" y="5665"/>
                  </a:cubicBezTo>
                  <a:cubicBezTo>
                    <a:pt x="1479" y="5640"/>
                    <a:pt x="1078" y="5088"/>
                    <a:pt x="777" y="4336"/>
                  </a:cubicBezTo>
                  <a:cubicBezTo>
                    <a:pt x="627" y="3910"/>
                    <a:pt x="552" y="3484"/>
                    <a:pt x="877" y="3183"/>
                  </a:cubicBezTo>
                  <a:cubicBezTo>
                    <a:pt x="1253" y="2782"/>
                    <a:pt x="1329" y="2256"/>
                    <a:pt x="1479" y="1780"/>
                  </a:cubicBezTo>
                  <a:cubicBezTo>
                    <a:pt x="1529" y="1655"/>
                    <a:pt x="1579" y="1504"/>
                    <a:pt x="1604" y="1354"/>
                  </a:cubicBezTo>
                  <a:cubicBezTo>
                    <a:pt x="2281" y="928"/>
                    <a:pt x="3033" y="702"/>
                    <a:pt x="3760" y="427"/>
                  </a:cubicBezTo>
                  <a:cubicBezTo>
                    <a:pt x="3935" y="376"/>
                    <a:pt x="4136" y="376"/>
                    <a:pt x="4311" y="376"/>
                  </a:cubicBezTo>
                  <a:cubicBezTo>
                    <a:pt x="5138" y="402"/>
                    <a:pt x="5815" y="777"/>
                    <a:pt x="6466" y="1204"/>
                  </a:cubicBezTo>
                  <a:cubicBezTo>
                    <a:pt x="6893" y="1454"/>
                    <a:pt x="7168" y="1955"/>
                    <a:pt x="7444" y="2407"/>
                  </a:cubicBezTo>
                  <a:cubicBezTo>
                    <a:pt x="7820" y="3008"/>
                    <a:pt x="8020" y="3409"/>
                    <a:pt x="7118" y="3785"/>
                  </a:cubicBezTo>
                  <a:cubicBezTo>
                    <a:pt x="7068" y="3810"/>
                    <a:pt x="7043" y="3885"/>
                    <a:pt x="6968" y="4011"/>
                  </a:cubicBezTo>
                  <a:cubicBezTo>
                    <a:pt x="7795" y="4211"/>
                    <a:pt x="8146" y="4838"/>
                    <a:pt x="8471" y="5539"/>
                  </a:cubicBezTo>
                  <a:cubicBezTo>
                    <a:pt x="9599" y="7920"/>
                    <a:pt x="10752" y="10276"/>
                    <a:pt x="11905" y="12657"/>
                  </a:cubicBezTo>
                  <a:cubicBezTo>
                    <a:pt x="12081" y="13008"/>
                    <a:pt x="12256" y="13334"/>
                    <a:pt x="12406" y="13635"/>
                  </a:cubicBezTo>
                  <a:cubicBezTo>
                    <a:pt x="12757" y="13710"/>
                    <a:pt x="13083" y="13685"/>
                    <a:pt x="13384" y="13810"/>
                  </a:cubicBezTo>
                  <a:cubicBezTo>
                    <a:pt x="13735" y="13986"/>
                    <a:pt x="13609" y="14387"/>
                    <a:pt x="13685" y="14788"/>
                  </a:cubicBezTo>
                  <a:cubicBezTo>
                    <a:pt x="13935" y="14712"/>
                    <a:pt x="14186" y="14662"/>
                    <a:pt x="14386" y="14562"/>
                  </a:cubicBezTo>
                  <a:cubicBezTo>
                    <a:pt x="15113" y="14161"/>
                    <a:pt x="15840" y="13785"/>
                    <a:pt x="16341" y="13083"/>
                  </a:cubicBezTo>
                  <a:cubicBezTo>
                    <a:pt x="16968" y="12206"/>
                    <a:pt x="17870" y="11730"/>
                    <a:pt x="18948" y="11529"/>
                  </a:cubicBezTo>
                  <a:cubicBezTo>
                    <a:pt x="19374" y="11454"/>
                    <a:pt x="19549" y="11529"/>
                    <a:pt x="19775" y="11930"/>
                  </a:cubicBezTo>
                  <a:cubicBezTo>
                    <a:pt x="19850" y="12081"/>
                    <a:pt x="19950" y="12256"/>
                    <a:pt x="20025" y="12407"/>
                  </a:cubicBezTo>
                  <a:cubicBezTo>
                    <a:pt x="20201" y="12833"/>
                    <a:pt x="20401" y="13184"/>
                    <a:pt x="20928" y="13284"/>
                  </a:cubicBezTo>
                  <a:cubicBezTo>
                    <a:pt x="21329" y="13384"/>
                    <a:pt x="21429" y="13635"/>
                    <a:pt x="21354" y="14061"/>
                  </a:cubicBezTo>
                  <a:cubicBezTo>
                    <a:pt x="21304" y="14387"/>
                    <a:pt x="21253" y="14712"/>
                    <a:pt x="21203" y="15038"/>
                  </a:cubicBezTo>
                  <a:cubicBezTo>
                    <a:pt x="21153" y="15439"/>
                    <a:pt x="21003" y="15765"/>
                    <a:pt x="20602" y="15915"/>
                  </a:cubicBezTo>
                  <a:cubicBezTo>
                    <a:pt x="20126" y="16116"/>
                    <a:pt x="19675" y="16392"/>
                    <a:pt x="19123" y="16316"/>
                  </a:cubicBezTo>
                  <a:cubicBezTo>
                    <a:pt x="18948" y="16291"/>
                    <a:pt x="18747" y="16316"/>
                    <a:pt x="18572" y="16367"/>
                  </a:cubicBezTo>
                  <a:cubicBezTo>
                    <a:pt x="17519" y="16793"/>
                    <a:pt x="16441" y="16968"/>
                    <a:pt x="15314" y="17068"/>
                  </a:cubicBezTo>
                  <a:cubicBezTo>
                    <a:pt x="15213" y="17068"/>
                    <a:pt x="15138" y="17169"/>
                    <a:pt x="14988" y="17244"/>
                  </a:cubicBezTo>
                  <a:cubicBezTo>
                    <a:pt x="15063" y="17494"/>
                    <a:pt x="15138" y="17745"/>
                    <a:pt x="15238" y="17971"/>
                  </a:cubicBezTo>
                  <a:cubicBezTo>
                    <a:pt x="15664" y="18948"/>
                    <a:pt x="16065" y="19950"/>
                    <a:pt x="16492" y="20928"/>
                  </a:cubicBezTo>
                  <a:cubicBezTo>
                    <a:pt x="16918" y="21905"/>
                    <a:pt x="17243" y="22933"/>
                    <a:pt x="17795" y="23860"/>
                  </a:cubicBezTo>
                  <a:cubicBezTo>
                    <a:pt x="17870" y="24011"/>
                    <a:pt x="17995" y="24161"/>
                    <a:pt x="18146" y="24362"/>
                  </a:cubicBezTo>
                  <a:cubicBezTo>
                    <a:pt x="18747" y="24061"/>
                    <a:pt x="19299" y="23785"/>
                    <a:pt x="19875" y="23509"/>
                  </a:cubicBezTo>
                  <a:cubicBezTo>
                    <a:pt x="20527" y="23184"/>
                    <a:pt x="21178" y="22833"/>
                    <a:pt x="21855" y="22507"/>
                  </a:cubicBezTo>
                  <a:cubicBezTo>
                    <a:pt x="22356" y="22281"/>
                    <a:pt x="22858" y="22031"/>
                    <a:pt x="23334" y="21755"/>
                  </a:cubicBezTo>
                  <a:cubicBezTo>
                    <a:pt x="24086" y="21304"/>
                    <a:pt x="24938" y="20953"/>
                    <a:pt x="25840" y="20928"/>
                  </a:cubicBezTo>
                  <a:cubicBezTo>
                    <a:pt x="26968" y="20903"/>
                    <a:pt x="27945" y="21329"/>
                    <a:pt x="28898" y="21855"/>
                  </a:cubicBezTo>
                  <a:cubicBezTo>
                    <a:pt x="29048" y="21956"/>
                    <a:pt x="29173" y="22131"/>
                    <a:pt x="29349" y="22181"/>
                  </a:cubicBezTo>
                  <a:cubicBezTo>
                    <a:pt x="30802" y="22682"/>
                    <a:pt x="32081" y="23509"/>
                    <a:pt x="33459" y="24161"/>
                  </a:cubicBezTo>
                  <a:cubicBezTo>
                    <a:pt x="33584" y="24211"/>
                    <a:pt x="33735" y="24261"/>
                    <a:pt x="33910" y="24311"/>
                  </a:cubicBezTo>
                  <a:cubicBezTo>
                    <a:pt x="34361" y="23685"/>
                    <a:pt x="34662" y="23008"/>
                    <a:pt x="34913" y="22331"/>
                  </a:cubicBezTo>
                  <a:cubicBezTo>
                    <a:pt x="35038" y="21981"/>
                    <a:pt x="35038" y="21580"/>
                    <a:pt x="35389" y="21329"/>
                  </a:cubicBezTo>
                  <a:cubicBezTo>
                    <a:pt x="35464" y="21279"/>
                    <a:pt x="35489" y="21154"/>
                    <a:pt x="35514" y="21053"/>
                  </a:cubicBezTo>
                  <a:cubicBezTo>
                    <a:pt x="35815" y="19825"/>
                    <a:pt x="36442" y="18773"/>
                    <a:pt x="36943" y="17645"/>
                  </a:cubicBezTo>
                  <a:cubicBezTo>
                    <a:pt x="36993" y="17544"/>
                    <a:pt x="36993" y="17444"/>
                    <a:pt x="37043" y="17269"/>
                  </a:cubicBezTo>
                  <a:cubicBezTo>
                    <a:pt x="36868" y="17194"/>
                    <a:pt x="36667" y="17043"/>
                    <a:pt x="36492" y="17043"/>
                  </a:cubicBezTo>
                  <a:cubicBezTo>
                    <a:pt x="35514" y="16968"/>
                    <a:pt x="34562" y="16818"/>
                    <a:pt x="33660" y="16467"/>
                  </a:cubicBezTo>
                  <a:cubicBezTo>
                    <a:pt x="33434" y="16367"/>
                    <a:pt x="33158" y="16291"/>
                    <a:pt x="32908" y="16316"/>
                  </a:cubicBezTo>
                  <a:cubicBezTo>
                    <a:pt x="32306" y="16392"/>
                    <a:pt x="31830" y="16091"/>
                    <a:pt x="31329" y="15865"/>
                  </a:cubicBezTo>
                  <a:cubicBezTo>
                    <a:pt x="30978" y="15715"/>
                    <a:pt x="30853" y="15414"/>
                    <a:pt x="30827" y="15063"/>
                  </a:cubicBezTo>
                  <a:cubicBezTo>
                    <a:pt x="30777" y="14762"/>
                    <a:pt x="30752" y="14487"/>
                    <a:pt x="30677" y="14186"/>
                  </a:cubicBezTo>
                  <a:cubicBezTo>
                    <a:pt x="30577" y="13610"/>
                    <a:pt x="30627" y="13484"/>
                    <a:pt x="31178" y="13259"/>
                  </a:cubicBezTo>
                  <a:cubicBezTo>
                    <a:pt x="31304" y="13184"/>
                    <a:pt x="31454" y="13158"/>
                    <a:pt x="31629" y="13083"/>
                  </a:cubicBezTo>
                  <a:cubicBezTo>
                    <a:pt x="31805" y="12757"/>
                    <a:pt x="31980" y="12382"/>
                    <a:pt x="32181" y="12031"/>
                  </a:cubicBezTo>
                  <a:cubicBezTo>
                    <a:pt x="32457" y="11504"/>
                    <a:pt x="32607" y="11454"/>
                    <a:pt x="33158" y="11554"/>
                  </a:cubicBezTo>
                  <a:cubicBezTo>
                    <a:pt x="34236" y="11755"/>
                    <a:pt x="35088" y="12306"/>
                    <a:pt x="35740" y="13158"/>
                  </a:cubicBezTo>
                  <a:cubicBezTo>
                    <a:pt x="36316" y="13910"/>
                    <a:pt x="37093" y="14286"/>
                    <a:pt x="37920" y="14687"/>
                  </a:cubicBezTo>
                  <a:cubicBezTo>
                    <a:pt x="37995" y="14712"/>
                    <a:pt x="38121" y="14712"/>
                    <a:pt x="38221" y="14737"/>
                  </a:cubicBezTo>
                  <a:cubicBezTo>
                    <a:pt x="38296" y="14687"/>
                    <a:pt x="38371" y="14637"/>
                    <a:pt x="38371" y="14587"/>
                  </a:cubicBezTo>
                  <a:cubicBezTo>
                    <a:pt x="38522" y="13685"/>
                    <a:pt x="38522" y="13685"/>
                    <a:pt x="39574" y="13685"/>
                  </a:cubicBezTo>
                  <a:cubicBezTo>
                    <a:pt x="39700" y="13459"/>
                    <a:pt x="39850" y="13209"/>
                    <a:pt x="39975" y="12933"/>
                  </a:cubicBezTo>
                  <a:cubicBezTo>
                    <a:pt x="41178" y="10427"/>
                    <a:pt x="42406" y="7920"/>
                    <a:pt x="43609" y="5414"/>
                  </a:cubicBezTo>
                  <a:cubicBezTo>
                    <a:pt x="43910" y="4788"/>
                    <a:pt x="44211" y="4211"/>
                    <a:pt x="45038" y="4036"/>
                  </a:cubicBezTo>
                  <a:cubicBezTo>
                    <a:pt x="44838" y="3660"/>
                    <a:pt x="44437" y="3635"/>
                    <a:pt x="44286" y="3334"/>
                  </a:cubicBezTo>
                  <a:cubicBezTo>
                    <a:pt x="44286" y="3259"/>
                    <a:pt x="44236" y="3183"/>
                    <a:pt x="44261" y="3108"/>
                  </a:cubicBezTo>
                  <a:cubicBezTo>
                    <a:pt x="44412" y="2306"/>
                    <a:pt x="45113" y="1830"/>
                    <a:pt x="45514" y="1178"/>
                  </a:cubicBezTo>
                  <a:cubicBezTo>
                    <a:pt x="46567" y="627"/>
                    <a:pt x="47620" y="1"/>
                    <a:pt x="48873" y="652"/>
                  </a:cubicBezTo>
                  <a:cubicBezTo>
                    <a:pt x="49374" y="903"/>
                    <a:pt x="49900" y="1078"/>
                    <a:pt x="50376" y="1279"/>
                  </a:cubicBezTo>
                  <a:cubicBezTo>
                    <a:pt x="50452" y="1554"/>
                    <a:pt x="50527" y="1780"/>
                    <a:pt x="50577" y="1980"/>
                  </a:cubicBezTo>
                  <a:cubicBezTo>
                    <a:pt x="50702" y="2356"/>
                    <a:pt x="50777" y="2757"/>
                    <a:pt x="51078" y="3083"/>
                  </a:cubicBezTo>
                  <a:cubicBezTo>
                    <a:pt x="51454" y="3459"/>
                    <a:pt x="51479" y="3935"/>
                    <a:pt x="51178" y="4412"/>
                  </a:cubicBezTo>
                  <a:cubicBezTo>
                    <a:pt x="51103" y="4537"/>
                    <a:pt x="51053" y="4662"/>
                    <a:pt x="51003" y="4813"/>
                  </a:cubicBezTo>
                  <a:cubicBezTo>
                    <a:pt x="50803" y="5264"/>
                    <a:pt x="50477" y="5514"/>
                    <a:pt x="50001" y="5590"/>
                  </a:cubicBezTo>
                  <a:cubicBezTo>
                    <a:pt x="49800" y="5615"/>
                    <a:pt x="49625" y="5640"/>
                    <a:pt x="49374" y="5690"/>
                  </a:cubicBezTo>
                  <a:cubicBezTo>
                    <a:pt x="49349" y="5940"/>
                    <a:pt x="49349" y="6191"/>
                    <a:pt x="49324" y="6442"/>
                  </a:cubicBezTo>
                  <a:cubicBezTo>
                    <a:pt x="49249" y="7068"/>
                    <a:pt x="49073" y="7645"/>
                    <a:pt x="48797" y="8246"/>
                  </a:cubicBezTo>
                  <a:cubicBezTo>
                    <a:pt x="47695" y="10552"/>
                    <a:pt x="46617" y="12883"/>
                    <a:pt x="45514" y="15214"/>
                  </a:cubicBezTo>
                  <a:cubicBezTo>
                    <a:pt x="45414" y="15439"/>
                    <a:pt x="45314" y="15690"/>
                    <a:pt x="45214" y="15890"/>
                  </a:cubicBezTo>
                  <a:cubicBezTo>
                    <a:pt x="45239" y="15966"/>
                    <a:pt x="45264" y="15991"/>
                    <a:pt x="45289" y="16016"/>
                  </a:cubicBezTo>
                  <a:cubicBezTo>
                    <a:pt x="45890" y="16742"/>
                    <a:pt x="45890" y="16742"/>
                    <a:pt x="45239" y="17419"/>
                  </a:cubicBezTo>
                  <a:cubicBezTo>
                    <a:pt x="45214" y="17444"/>
                    <a:pt x="45214" y="17494"/>
                    <a:pt x="45188" y="17570"/>
                  </a:cubicBezTo>
                  <a:cubicBezTo>
                    <a:pt x="46091" y="17996"/>
                    <a:pt x="47043" y="18246"/>
                    <a:pt x="48071" y="18196"/>
                  </a:cubicBezTo>
                  <a:cubicBezTo>
                    <a:pt x="48472" y="18171"/>
                    <a:pt x="48873" y="18146"/>
                    <a:pt x="49299" y="18121"/>
                  </a:cubicBezTo>
                  <a:cubicBezTo>
                    <a:pt x="50151" y="18096"/>
                    <a:pt x="50853" y="18572"/>
                    <a:pt x="51529" y="19023"/>
                  </a:cubicBezTo>
                  <a:cubicBezTo>
                    <a:pt x="51730" y="19148"/>
                    <a:pt x="51705" y="19424"/>
                    <a:pt x="51605" y="19650"/>
                  </a:cubicBezTo>
                  <a:cubicBezTo>
                    <a:pt x="51454" y="20051"/>
                    <a:pt x="51254" y="20452"/>
                    <a:pt x="51103" y="20828"/>
                  </a:cubicBezTo>
                  <a:cubicBezTo>
                    <a:pt x="51128" y="20953"/>
                    <a:pt x="51128" y="21028"/>
                    <a:pt x="51153" y="21078"/>
                  </a:cubicBezTo>
                  <a:cubicBezTo>
                    <a:pt x="51479" y="21880"/>
                    <a:pt x="51454" y="21930"/>
                    <a:pt x="50777" y="22306"/>
                  </a:cubicBezTo>
                  <a:cubicBezTo>
                    <a:pt x="50527" y="22457"/>
                    <a:pt x="50276" y="22632"/>
                    <a:pt x="50051" y="22808"/>
                  </a:cubicBezTo>
                  <a:cubicBezTo>
                    <a:pt x="49725" y="23033"/>
                    <a:pt x="49349" y="23108"/>
                    <a:pt x="48998" y="22958"/>
                  </a:cubicBezTo>
                  <a:cubicBezTo>
                    <a:pt x="48522" y="22783"/>
                    <a:pt x="47970" y="22682"/>
                    <a:pt x="47645" y="22231"/>
                  </a:cubicBezTo>
                  <a:cubicBezTo>
                    <a:pt x="47544" y="22081"/>
                    <a:pt x="47369" y="21956"/>
                    <a:pt x="47193" y="21905"/>
                  </a:cubicBezTo>
                  <a:cubicBezTo>
                    <a:pt x="46191" y="21479"/>
                    <a:pt x="45314" y="20903"/>
                    <a:pt x="44487" y="20201"/>
                  </a:cubicBezTo>
                  <a:cubicBezTo>
                    <a:pt x="44412" y="20126"/>
                    <a:pt x="44286" y="20101"/>
                    <a:pt x="44136" y="20026"/>
                  </a:cubicBezTo>
                  <a:cubicBezTo>
                    <a:pt x="44010" y="20201"/>
                    <a:pt x="43860" y="20377"/>
                    <a:pt x="43760" y="20552"/>
                  </a:cubicBezTo>
                  <a:cubicBezTo>
                    <a:pt x="43133" y="21755"/>
                    <a:pt x="42507" y="22983"/>
                    <a:pt x="41855" y="24211"/>
                  </a:cubicBezTo>
                  <a:cubicBezTo>
                    <a:pt x="41504" y="24813"/>
                    <a:pt x="41128" y="25414"/>
                    <a:pt x="40777" y="26016"/>
                  </a:cubicBezTo>
                  <a:cubicBezTo>
                    <a:pt x="40677" y="26216"/>
                    <a:pt x="40627" y="26442"/>
                    <a:pt x="40527" y="26667"/>
                  </a:cubicBezTo>
                  <a:cubicBezTo>
                    <a:pt x="40727" y="26768"/>
                    <a:pt x="40878" y="26868"/>
                    <a:pt x="41053" y="26918"/>
                  </a:cubicBezTo>
                  <a:cubicBezTo>
                    <a:pt x="42256" y="27244"/>
                    <a:pt x="43509" y="27519"/>
                    <a:pt x="44712" y="27870"/>
                  </a:cubicBezTo>
                  <a:cubicBezTo>
                    <a:pt x="45840" y="28196"/>
                    <a:pt x="46592" y="29023"/>
                    <a:pt x="46642" y="30326"/>
                  </a:cubicBezTo>
                  <a:cubicBezTo>
                    <a:pt x="46717" y="32131"/>
                    <a:pt x="46717" y="33961"/>
                    <a:pt x="46592" y="35790"/>
                  </a:cubicBezTo>
                  <a:cubicBezTo>
                    <a:pt x="46467" y="37520"/>
                    <a:pt x="46166" y="39249"/>
                    <a:pt x="46166" y="41003"/>
                  </a:cubicBezTo>
                  <a:cubicBezTo>
                    <a:pt x="46166" y="42206"/>
                    <a:pt x="45915" y="43384"/>
                    <a:pt x="45765" y="44562"/>
                  </a:cubicBezTo>
                  <a:cubicBezTo>
                    <a:pt x="45690" y="45289"/>
                    <a:pt x="45589" y="46041"/>
                    <a:pt x="45439" y="46768"/>
                  </a:cubicBezTo>
                  <a:cubicBezTo>
                    <a:pt x="45163" y="48221"/>
                    <a:pt x="44888" y="49675"/>
                    <a:pt x="44562" y="51129"/>
                  </a:cubicBezTo>
                  <a:cubicBezTo>
                    <a:pt x="44386" y="51855"/>
                    <a:pt x="44111" y="52557"/>
                    <a:pt x="43835" y="53234"/>
                  </a:cubicBezTo>
                  <a:cubicBezTo>
                    <a:pt x="42883" y="55540"/>
                    <a:pt x="41855" y="57820"/>
                    <a:pt x="40326" y="59800"/>
                  </a:cubicBezTo>
                  <a:cubicBezTo>
                    <a:pt x="39374" y="61003"/>
                    <a:pt x="38447" y="62206"/>
                    <a:pt x="37218" y="63134"/>
                  </a:cubicBezTo>
                  <a:cubicBezTo>
                    <a:pt x="36717" y="63510"/>
                    <a:pt x="36266" y="63986"/>
                    <a:pt x="35765" y="64437"/>
                  </a:cubicBezTo>
                  <a:cubicBezTo>
                    <a:pt x="36216" y="65590"/>
                    <a:pt x="36467" y="66793"/>
                    <a:pt x="37118" y="67845"/>
                  </a:cubicBezTo>
                  <a:cubicBezTo>
                    <a:pt x="37645" y="68673"/>
                    <a:pt x="37970" y="69575"/>
                    <a:pt x="38296" y="70502"/>
                  </a:cubicBezTo>
                  <a:cubicBezTo>
                    <a:pt x="38797" y="71805"/>
                    <a:pt x="39224" y="73159"/>
                    <a:pt x="39700" y="74487"/>
                  </a:cubicBezTo>
                  <a:cubicBezTo>
                    <a:pt x="40026" y="75465"/>
                    <a:pt x="40326" y="76467"/>
                    <a:pt x="40652" y="77445"/>
                  </a:cubicBezTo>
                  <a:cubicBezTo>
                    <a:pt x="41153" y="78873"/>
                    <a:pt x="41529" y="80352"/>
                    <a:pt x="42231" y="81730"/>
                  </a:cubicBezTo>
                  <a:cubicBezTo>
                    <a:pt x="42707" y="82683"/>
                    <a:pt x="43108" y="83685"/>
                    <a:pt x="43584" y="84788"/>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4" name="Google Shape;684;p11"/>
          <p:cNvGrpSpPr/>
          <p:nvPr/>
        </p:nvGrpSpPr>
        <p:grpSpPr>
          <a:xfrm>
            <a:off x="2643242" y="1081755"/>
            <a:ext cx="518357" cy="745733"/>
            <a:chOff x="947000" y="1031350"/>
            <a:chExt cx="1031350" cy="1483750"/>
          </a:xfrm>
        </p:grpSpPr>
        <p:sp>
          <p:nvSpPr>
            <p:cNvPr id="685" name="Google Shape;685;p11"/>
            <p:cNvSpPr/>
            <p:nvPr/>
          </p:nvSpPr>
          <p:spPr>
            <a:xfrm>
              <a:off x="947000" y="1031350"/>
              <a:ext cx="1031350" cy="1483750"/>
            </a:xfrm>
            <a:custGeom>
              <a:rect b="b" l="l" r="r" t="t"/>
              <a:pathLst>
                <a:path extrusionOk="0" h="59350" w="41254">
                  <a:moveTo>
                    <a:pt x="29299" y="49575"/>
                  </a:moveTo>
                  <a:cubicBezTo>
                    <a:pt x="29349" y="49575"/>
                    <a:pt x="29374" y="49575"/>
                    <a:pt x="29424" y="49575"/>
                  </a:cubicBezTo>
                  <a:cubicBezTo>
                    <a:pt x="29399" y="49525"/>
                    <a:pt x="29374" y="49500"/>
                    <a:pt x="29349" y="49449"/>
                  </a:cubicBezTo>
                  <a:cubicBezTo>
                    <a:pt x="29299" y="49474"/>
                    <a:pt x="29274" y="49474"/>
                    <a:pt x="29249" y="49500"/>
                  </a:cubicBezTo>
                  <a:cubicBezTo>
                    <a:pt x="29274" y="49525"/>
                    <a:pt x="29274" y="49550"/>
                    <a:pt x="29299" y="49575"/>
                  </a:cubicBezTo>
                  <a:close/>
                  <a:moveTo>
                    <a:pt x="27670" y="49800"/>
                  </a:moveTo>
                  <a:cubicBezTo>
                    <a:pt x="27645" y="49800"/>
                    <a:pt x="27620" y="49775"/>
                    <a:pt x="27594" y="49750"/>
                  </a:cubicBezTo>
                  <a:cubicBezTo>
                    <a:pt x="27569" y="49750"/>
                    <a:pt x="27544" y="49775"/>
                    <a:pt x="27494" y="49775"/>
                  </a:cubicBezTo>
                  <a:cubicBezTo>
                    <a:pt x="27519" y="49800"/>
                    <a:pt x="27544" y="49825"/>
                    <a:pt x="27569" y="49825"/>
                  </a:cubicBezTo>
                  <a:cubicBezTo>
                    <a:pt x="27620" y="49825"/>
                    <a:pt x="27645" y="49825"/>
                    <a:pt x="27670" y="49800"/>
                  </a:cubicBezTo>
                  <a:close/>
                  <a:moveTo>
                    <a:pt x="40376" y="50778"/>
                  </a:moveTo>
                  <a:cubicBezTo>
                    <a:pt x="40376" y="50803"/>
                    <a:pt x="40402" y="50803"/>
                    <a:pt x="40402" y="50803"/>
                  </a:cubicBezTo>
                  <a:lnTo>
                    <a:pt x="40402" y="50201"/>
                  </a:lnTo>
                  <a:cubicBezTo>
                    <a:pt x="40402" y="50201"/>
                    <a:pt x="40376" y="50201"/>
                    <a:pt x="40376" y="50201"/>
                  </a:cubicBezTo>
                  <a:close/>
                  <a:moveTo>
                    <a:pt x="4587" y="17244"/>
                  </a:moveTo>
                  <a:cubicBezTo>
                    <a:pt x="5038" y="17444"/>
                    <a:pt x="5464" y="17444"/>
                    <a:pt x="5840" y="17169"/>
                  </a:cubicBezTo>
                  <a:cubicBezTo>
                    <a:pt x="6015" y="17018"/>
                    <a:pt x="6216" y="16868"/>
                    <a:pt x="5990" y="16542"/>
                  </a:cubicBezTo>
                  <a:cubicBezTo>
                    <a:pt x="5564" y="16818"/>
                    <a:pt x="4863" y="16442"/>
                    <a:pt x="4587" y="17244"/>
                  </a:cubicBezTo>
                  <a:close/>
                  <a:moveTo>
                    <a:pt x="4737" y="10803"/>
                  </a:moveTo>
                  <a:cubicBezTo>
                    <a:pt x="4411" y="10627"/>
                    <a:pt x="4236" y="10477"/>
                    <a:pt x="4060" y="10427"/>
                  </a:cubicBezTo>
                  <a:cubicBezTo>
                    <a:pt x="2682" y="9975"/>
                    <a:pt x="2055" y="10226"/>
                    <a:pt x="1379" y="11479"/>
                  </a:cubicBezTo>
                  <a:cubicBezTo>
                    <a:pt x="1279" y="11655"/>
                    <a:pt x="1153" y="11830"/>
                    <a:pt x="1354" y="12031"/>
                  </a:cubicBezTo>
                  <a:cubicBezTo>
                    <a:pt x="2206" y="11028"/>
                    <a:pt x="3509" y="11354"/>
                    <a:pt x="4737" y="10803"/>
                  </a:cubicBezTo>
                  <a:close/>
                  <a:moveTo>
                    <a:pt x="9274" y="57119"/>
                  </a:moveTo>
                  <a:cubicBezTo>
                    <a:pt x="9725" y="56918"/>
                    <a:pt x="10025" y="56592"/>
                    <a:pt x="10251" y="56216"/>
                  </a:cubicBezTo>
                  <a:cubicBezTo>
                    <a:pt x="10577" y="55640"/>
                    <a:pt x="10802" y="54988"/>
                    <a:pt x="10602" y="54337"/>
                  </a:cubicBezTo>
                  <a:cubicBezTo>
                    <a:pt x="10376" y="53610"/>
                    <a:pt x="9900" y="53008"/>
                    <a:pt x="9198" y="52457"/>
                  </a:cubicBezTo>
                  <a:cubicBezTo>
                    <a:pt x="9374" y="53334"/>
                    <a:pt x="9524" y="54086"/>
                    <a:pt x="9675" y="54838"/>
                  </a:cubicBezTo>
                  <a:cubicBezTo>
                    <a:pt x="9850" y="55640"/>
                    <a:pt x="9324" y="56317"/>
                    <a:pt x="9274" y="57119"/>
                  </a:cubicBezTo>
                  <a:close/>
                  <a:moveTo>
                    <a:pt x="38171" y="6667"/>
                  </a:moveTo>
                  <a:cubicBezTo>
                    <a:pt x="38597" y="6692"/>
                    <a:pt x="38798" y="6567"/>
                    <a:pt x="38848" y="6291"/>
                  </a:cubicBezTo>
                  <a:cubicBezTo>
                    <a:pt x="39098" y="4737"/>
                    <a:pt x="38798" y="3309"/>
                    <a:pt x="37820" y="2031"/>
                  </a:cubicBezTo>
                  <a:cubicBezTo>
                    <a:pt x="37595" y="1730"/>
                    <a:pt x="37244" y="1605"/>
                    <a:pt x="36767" y="1780"/>
                  </a:cubicBezTo>
                  <a:cubicBezTo>
                    <a:pt x="36968" y="2131"/>
                    <a:pt x="37093" y="2457"/>
                    <a:pt x="37319" y="2732"/>
                  </a:cubicBezTo>
                  <a:cubicBezTo>
                    <a:pt x="37695" y="3259"/>
                    <a:pt x="37845" y="3810"/>
                    <a:pt x="37895" y="4437"/>
                  </a:cubicBezTo>
                  <a:cubicBezTo>
                    <a:pt x="37945" y="5163"/>
                    <a:pt x="38071" y="5890"/>
                    <a:pt x="38171" y="6667"/>
                  </a:cubicBezTo>
                  <a:close/>
                  <a:moveTo>
                    <a:pt x="5489" y="15740"/>
                  </a:moveTo>
                  <a:cubicBezTo>
                    <a:pt x="6517" y="15489"/>
                    <a:pt x="6742" y="14838"/>
                    <a:pt x="6667" y="13960"/>
                  </a:cubicBezTo>
                  <a:cubicBezTo>
                    <a:pt x="6642" y="13685"/>
                    <a:pt x="6642" y="13384"/>
                    <a:pt x="6542" y="13133"/>
                  </a:cubicBezTo>
                  <a:cubicBezTo>
                    <a:pt x="6366" y="12632"/>
                    <a:pt x="6141" y="12131"/>
                    <a:pt x="5589" y="11955"/>
                  </a:cubicBezTo>
                  <a:cubicBezTo>
                    <a:pt x="5013" y="11755"/>
                    <a:pt x="4411" y="11705"/>
                    <a:pt x="3885" y="12006"/>
                  </a:cubicBezTo>
                  <a:cubicBezTo>
                    <a:pt x="3885" y="12131"/>
                    <a:pt x="3860" y="12181"/>
                    <a:pt x="3885" y="12206"/>
                  </a:cubicBezTo>
                  <a:cubicBezTo>
                    <a:pt x="3910" y="12281"/>
                    <a:pt x="3960" y="12382"/>
                    <a:pt x="4010" y="12407"/>
                  </a:cubicBezTo>
                  <a:cubicBezTo>
                    <a:pt x="4812" y="12833"/>
                    <a:pt x="5088" y="13585"/>
                    <a:pt x="5113" y="14437"/>
                  </a:cubicBezTo>
                  <a:cubicBezTo>
                    <a:pt x="5138" y="14888"/>
                    <a:pt x="5163" y="15339"/>
                    <a:pt x="5489" y="15740"/>
                  </a:cubicBezTo>
                  <a:close/>
                  <a:moveTo>
                    <a:pt x="7619" y="52482"/>
                  </a:moveTo>
                  <a:cubicBezTo>
                    <a:pt x="7394" y="52632"/>
                    <a:pt x="7093" y="52708"/>
                    <a:pt x="6918" y="52908"/>
                  </a:cubicBezTo>
                  <a:cubicBezTo>
                    <a:pt x="6517" y="53334"/>
                    <a:pt x="6291" y="53860"/>
                    <a:pt x="6391" y="54462"/>
                  </a:cubicBezTo>
                  <a:cubicBezTo>
                    <a:pt x="6517" y="55239"/>
                    <a:pt x="6792" y="55966"/>
                    <a:pt x="7319" y="56542"/>
                  </a:cubicBezTo>
                  <a:cubicBezTo>
                    <a:pt x="7594" y="56868"/>
                    <a:pt x="8221" y="56743"/>
                    <a:pt x="8371" y="56392"/>
                  </a:cubicBezTo>
                  <a:cubicBezTo>
                    <a:pt x="8697" y="55615"/>
                    <a:pt x="8747" y="54813"/>
                    <a:pt x="8722" y="53986"/>
                  </a:cubicBezTo>
                  <a:cubicBezTo>
                    <a:pt x="8697" y="53409"/>
                    <a:pt x="8196" y="53209"/>
                    <a:pt x="7945" y="52783"/>
                  </a:cubicBezTo>
                  <a:cubicBezTo>
                    <a:pt x="7870" y="52682"/>
                    <a:pt x="7770" y="52632"/>
                    <a:pt x="7619" y="52482"/>
                  </a:cubicBezTo>
                  <a:close/>
                  <a:moveTo>
                    <a:pt x="2106" y="12632"/>
                  </a:moveTo>
                  <a:cubicBezTo>
                    <a:pt x="2005" y="12707"/>
                    <a:pt x="1930" y="12757"/>
                    <a:pt x="1880" y="12808"/>
                  </a:cubicBezTo>
                  <a:cubicBezTo>
                    <a:pt x="1354" y="13359"/>
                    <a:pt x="1228" y="14011"/>
                    <a:pt x="1454" y="14737"/>
                  </a:cubicBezTo>
                  <a:cubicBezTo>
                    <a:pt x="1654" y="15464"/>
                    <a:pt x="2005" y="15991"/>
                    <a:pt x="2857" y="16016"/>
                  </a:cubicBezTo>
                  <a:cubicBezTo>
                    <a:pt x="2958" y="16016"/>
                    <a:pt x="3058" y="16141"/>
                    <a:pt x="3183" y="16166"/>
                  </a:cubicBezTo>
                  <a:cubicBezTo>
                    <a:pt x="3885" y="16417"/>
                    <a:pt x="4361" y="16141"/>
                    <a:pt x="4386" y="15439"/>
                  </a:cubicBezTo>
                  <a:cubicBezTo>
                    <a:pt x="4411" y="14888"/>
                    <a:pt x="4311" y="14311"/>
                    <a:pt x="4211" y="13760"/>
                  </a:cubicBezTo>
                  <a:cubicBezTo>
                    <a:pt x="4086" y="13083"/>
                    <a:pt x="3559" y="12757"/>
                    <a:pt x="2908" y="12632"/>
                  </a:cubicBezTo>
                  <a:cubicBezTo>
                    <a:pt x="2682" y="12582"/>
                    <a:pt x="2431" y="12632"/>
                    <a:pt x="2106" y="12632"/>
                  </a:cubicBezTo>
                  <a:close/>
                  <a:moveTo>
                    <a:pt x="10452" y="58246"/>
                  </a:moveTo>
                  <a:cubicBezTo>
                    <a:pt x="10727" y="58297"/>
                    <a:pt x="10928" y="58372"/>
                    <a:pt x="11103" y="58347"/>
                  </a:cubicBezTo>
                  <a:cubicBezTo>
                    <a:pt x="12381" y="58096"/>
                    <a:pt x="13685" y="57845"/>
                    <a:pt x="14938" y="57545"/>
                  </a:cubicBezTo>
                  <a:cubicBezTo>
                    <a:pt x="16366" y="57194"/>
                    <a:pt x="17795" y="56768"/>
                    <a:pt x="19223" y="56392"/>
                  </a:cubicBezTo>
                  <a:cubicBezTo>
                    <a:pt x="19650" y="56266"/>
                    <a:pt x="20101" y="56166"/>
                    <a:pt x="20552" y="56191"/>
                  </a:cubicBezTo>
                  <a:cubicBezTo>
                    <a:pt x="22031" y="56317"/>
                    <a:pt x="23484" y="56066"/>
                    <a:pt x="24963" y="55991"/>
                  </a:cubicBezTo>
                  <a:cubicBezTo>
                    <a:pt x="25389" y="55941"/>
                    <a:pt x="25865" y="55891"/>
                    <a:pt x="26291" y="55941"/>
                  </a:cubicBezTo>
                  <a:cubicBezTo>
                    <a:pt x="28071" y="56241"/>
                    <a:pt x="29800" y="55891"/>
                    <a:pt x="31529" y="55665"/>
                  </a:cubicBezTo>
                  <a:cubicBezTo>
                    <a:pt x="32732" y="55515"/>
                    <a:pt x="33885" y="55464"/>
                    <a:pt x="35063" y="55615"/>
                  </a:cubicBezTo>
                  <a:cubicBezTo>
                    <a:pt x="35790" y="55715"/>
                    <a:pt x="36542" y="55665"/>
                    <a:pt x="37269" y="55690"/>
                  </a:cubicBezTo>
                  <a:cubicBezTo>
                    <a:pt x="37996" y="55690"/>
                    <a:pt x="38447" y="55314"/>
                    <a:pt x="38647" y="54662"/>
                  </a:cubicBezTo>
                  <a:cubicBezTo>
                    <a:pt x="38973" y="53585"/>
                    <a:pt x="39524" y="52532"/>
                    <a:pt x="39324" y="51354"/>
                  </a:cubicBezTo>
                  <a:cubicBezTo>
                    <a:pt x="39274" y="51028"/>
                    <a:pt x="39324" y="50703"/>
                    <a:pt x="39324" y="50377"/>
                  </a:cubicBezTo>
                  <a:cubicBezTo>
                    <a:pt x="39324" y="49399"/>
                    <a:pt x="38898" y="48748"/>
                    <a:pt x="38021" y="48347"/>
                  </a:cubicBezTo>
                  <a:cubicBezTo>
                    <a:pt x="37770" y="48246"/>
                    <a:pt x="37519" y="48096"/>
                    <a:pt x="37294" y="47996"/>
                  </a:cubicBezTo>
                  <a:cubicBezTo>
                    <a:pt x="36918" y="48171"/>
                    <a:pt x="36567" y="48322"/>
                    <a:pt x="36241" y="48472"/>
                  </a:cubicBezTo>
                  <a:cubicBezTo>
                    <a:pt x="34412" y="49199"/>
                    <a:pt x="32632" y="50001"/>
                    <a:pt x="30677" y="50327"/>
                  </a:cubicBezTo>
                  <a:cubicBezTo>
                    <a:pt x="28171" y="50778"/>
                    <a:pt x="25690" y="51304"/>
                    <a:pt x="23108" y="51179"/>
                  </a:cubicBezTo>
                  <a:cubicBezTo>
                    <a:pt x="22908" y="51154"/>
                    <a:pt x="22707" y="51179"/>
                    <a:pt x="22507" y="51204"/>
                  </a:cubicBezTo>
                  <a:cubicBezTo>
                    <a:pt x="19775" y="51479"/>
                    <a:pt x="17043" y="51530"/>
                    <a:pt x="14311" y="51179"/>
                  </a:cubicBezTo>
                  <a:cubicBezTo>
                    <a:pt x="14061" y="51129"/>
                    <a:pt x="13810" y="51129"/>
                    <a:pt x="13559" y="51129"/>
                  </a:cubicBezTo>
                  <a:cubicBezTo>
                    <a:pt x="12557" y="51129"/>
                    <a:pt x="11529" y="51129"/>
                    <a:pt x="10502" y="51129"/>
                  </a:cubicBezTo>
                  <a:cubicBezTo>
                    <a:pt x="10051" y="51129"/>
                    <a:pt x="9624" y="51129"/>
                    <a:pt x="9098" y="51279"/>
                  </a:cubicBezTo>
                  <a:cubicBezTo>
                    <a:pt x="9800" y="52056"/>
                    <a:pt x="10401" y="52758"/>
                    <a:pt x="11028" y="53434"/>
                  </a:cubicBezTo>
                  <a:cubicBezTo>
                    <a:pt x="11404" y="53810"/>
                    <a:pt x="11554" y="54211"/>
                    <a:pt x="11579" y="54738"/>
                  </a:cubicBezTo>
                  <a:cubicBezTo>
                    <a:pt x="11629" y="55840"/>
                    <a:pt x="11429" y="56868"/>
                    <a:pt x="10752" y="57770"/>
                  </a:cubicBezTo>
                  <a:cubicBezTo>
                    <a:pt x="10652" y="57870"/>
                    <a:pt x="10602" y="58021"/>
                    <a:pt x="10452" y="58246"/>
                  </a:cubicBezTo>
                  <a:close/>
                  <a:moveTo>
                    <a:pt x="3710" y="9474"/>
                  </a:moveTo>
                  <a:cubicBezTo>
                    <a:pt x="4963" y="9825"/>
                    <a:pt x="5890" y="10577"/>
                    <a:pt x="6667" y="11580"/>
                  </a:cubicBezTo>
                  <a:cubicBezTo>
                    <a:pt x="7193" y="12306"/>
                    <a:pt x="7519" y="13058"/>
                    <a:pt x="7519" y="13960"/>
                  </a:cubicBezTo>
                  <a:cubicBezTo>
                    <a:pt x="7519" y="14412"/>
                    <a:pt x="7444" y="14863"/>
                    <a:pt x="7394" y="15289"/>
                  </a:cubicBezTo>
                  <a:cubicBezTo>
                    <a:pt x="7319" y="15940"/>
                    <a:pt x="7269" y="16592"/>
                    <a:pt x="7394" y="17269"/>
                  </a:cubicBezTo>
                  <a:cubicBezTo>
                    <a:pt x="8171" y="17369"/>
                    <a:pt x="8847" y="17419"/>
                    <a:pt x="9499" y="17043"/>
                  </a:cubicBezTo>
                  <a:cubicBezTo>
                    <a:pt x="11579" y="15840"/>
                    <a:pt x="13685" y="14662"/>
                    <a:pt x="15790" y="13484"/>
                  </a:cubicBezTo>
                  <a:cubicBezTo>
                    <a:pt x="16191" y="13259"/>
                    <a:pt x="16592" y="13033"/>
                    <a:pt x="16993" y="12883"/>
                  </a:cubicBezTo>
                  <a:cubicBezTo>
                    <a:pt x="18396" y="12331"/>
                    <a:pt x="19800" y="11755"/>
                    <a:pt x="21229" y="11279"/>
                  </a:cubicBezTo>
                  <a:cubicBezTo>
                    <a:pt x="22933" y="10702"/>
                    <a:pt x="24687" y="10301"/>
                    <a:pt x="26517" y="10251"/>
                  </a:cubicBezTo>
                  <a:cubicBezTo>
                    <a:pt x="28472" y="10176"/>
                    <a:pt x="30427" y="10051"/>
                    <a:pt x="32381" y="9925"/>
                  </a:cubicBezTo>
                  <a:cubicBezTo>
                    <a:pt x="32557" y="9925"/>
                    <a:pt x="32707" y="9850"/>
                    <a:pt x="32858" y="9850"/>
                  </a:cubicBezTo>
                  <a:cubicBezTo>
                    <a:pt x="33284" y="9800"/>
                    <a:pt x="33685" y="9725"/>
                    <a:pt x="34086" y="9700"/>
                  </a:cubicBezTo>
                  <a:cubicBezTo>
                    <a:pt x="34487" y="9675"/>
                    <a:pt x="34913" y="9700"/>
                    <a:pt x="35314" y="9675"/>
                  </a:cubicBezTo>
                  <a:cubicBezTo>
                    <a:pt x="35514" y="9650"/>
                    <a:pt x="35740" y="9600"/>
                    <a:pt x="35865" y="9474"/>
                  </a:cubicBezTo>
                  <a:cubicBezTo>
                    <a:pt x="36592" y="8848"/>
                    <a:pt x="37168" y="8121"/>
                    <a:pt x="37118" y="7093"/>
                  </a:cubicBezTo>
                  <a:cubicBezTo>
                    <a:pt x="37068" y="6341"/>
                    <a:pt x="37093" y="5615"/>
                    <a:pt x="37043" y="4863"/>
                  </a:cubicBezTo>
                  <a:cubicBezTo>
                    <a:pt x="37043" y="4386"/>
                    <a:pt x="37093" y="3860"/>
                    <a:pt x="36767" y="3459"/>
                  </a:cubicBezTo>
                  <a:cubicBezTo>
                    <a:pt x="36341" y="2908"/>
                    <a:pt x="35915" y="2381"/>
                    <a:pt x="35464" y="1905"/>
                  </a:cubicBezTo>
                  <a:cubicBezTo>
                    <a:pt x="35264" y="1705"/>
                    <a:pt x="34963" y="1705"/>
                    <a:pt x="34737" y="1454"/>
                  </a:cubicBezTo>
                  <a:cubicBezTo>
                    <a:pt x="34286" y="928"/>
                    <a:pt x="34111" y="903"/>
                    <a:pt x="33484" y="1254"/>
                  </a:cubicBezTo>
                  <a:cubicBezTo>
                    <a:pt x="32682" y="1730"/>
                    <a:pt x="31830" y="1980"/>
                    <a:pt x="31003" y="2306"/>
                  </a:cubicBezTo>
                  <a:cubicBezTo>
                    <a:pt x="29925" y="2732"/>
                    <a:pt x="28898" y="3234"/>
                    <a:pt x="27845" y="3660"/>
                  </a:cubicBezTo>
                  <a:cubicBezTo>
                    <a:pt x="26141" y="4336"/>
                    <a:pt x="24437" y="5038"/>
                    <a:pt x="22707" y="5665"/>
                  </a:cubicBezTo>
                  <a:cubicBezTo>
                    <a:pt x="21504" y="6116"/>
                    <a:pt x="20301" y="6492"/>
                    <a:pt x="19073" y="6818"/>
                  </a:cubicBezTo>
                  <a:cubicBezTo>
                    <a:pt x="16993" y="7419"/>
                    <a:pt x="14888" y="7970"/>
                    <a:pt x="12782" y="8497"/>
                  </a:cubicBezTo>
                  <a:cubicBezTo>
                    <a:pt x="10326" y="9098"/>
                    <a:pt x="7845" y="9274"/>
                    <a:pt x="5339" y="8973"/>
                  </a:cubicBezTo>
                  <a:cubicBezTo>
                    <a:pt x="5113" y="8923"/>
                    <a:pt x="4863" y="8948"/>
                    <a:pt x="4612" y="8948"/>
                  </a:cubicBezTo>
                  <a:cubicBezTo>
                    <a:pt x="4211" y="8923"/>
                    <a:pt x="3935" y="9123"/>
                    <a:pt x="3710" y="9474"/>
                  </a:cubicBezTo>
                  <a:close/>
                  <a:moveTo>
                    <a:pt x="1329" y="16592"/>
                  </a:moveTo>
                  <a:cubicBezTo>
                    <a:pt x="1304" y="17419"/>
                    <a:pt x="1429" y="18096"/>
                    <a:pt x="1705" y="18722"/>
                  </a:cubicBezTo>
                  <a:cubicBezTo>
                    <a:pt x="2055" y="19474"/>
                    <a:pt x="2231" y="20251"/>
                    <a:pt x="2431" y="21053"/>
                  </a:cubicBezTo>
                  <a:cubicBezTo>
                    <a:pt x="2807" y="22607"/>
                    <a:pt x="2983" y="24186"/>
                    <a:pt x="3609" y="25690"/>
                  </a:cubicBezTo>
                  <a:cubicBezTo>
                    <a:pt x="3785" y="26091"/>
                    <a:pt x="3835" y="26567"/>
                    <a:pt x="3935" y="26993"/>
                  </a:cubicBezTo>
                  <a:cubicBezTo>
                    <a:pt x="4211" y="28021"/>
                    <a:pt x="4436" y="29073"/>
                    <a:pt x="4787" y="30076"/>
                  </a:cubicBezTo>
                  <a:cubicBezTo>
                    <a:pt x="5364" y="31730"/>
                    <a:pt x="5815" y="33434"/>
                    <a:pt x="6040" y="35189"/>
                  </a:cubicBezTo>
                  <a:cubicBezTo>
                    <a:pt x="6341" y="37795"/>
                    <a:pt x="6492" y="40402"/>
                    <a:pt x="5840" y="43008"/>
                  </a:cubicBezTo>
                  <a:cubicBezTo>
                    <a:pt x="5489" y="44462"/>
                    <a:pt x="5138" y="45941"/>
                    <a:pt x="4762" y="47419"/>
                  </a:cubicBezTo>
                  <a:cubicBezTo>
                    <a:pt x="4737" y="47570"/>
                    <a:pt x="4662" y="47720"/>
                    <a:pt x="4587" y="47870"/>
                  </a:cubicBezTo>
                  <a:cubicBezTo>
                    <a:pt x="3685" y="49650"/>
                    <a:pt x="3910" y="51530"/>
                    <a:pt x="4111" y="53409"/>
                  </a:cubicBezTo>
                  <a:cubicBezTo>
                    <a:pt x="4186" y="54061"/>
                    <a:pt x="4512" y="54637"/>
                    <a:pt x="4938" y="55164"/>
                  </a:cubicBezTo>
                  <a:cubicBezTo>
                    <a:pt x="5013" y="55239"/>
                    <a:pt x="5138" y="55289"/>
                    <a:pt x="5314" y="55389"/>
                  </a:cubicBezTo>
                  <a:cubicBezTo>
                    <a:pt x="5414" y="54662"/>
                    <a:pt x="5439" y="53986"/>
                    <a:pt x="5589" y="53309"/>
                  </a:cubicBezTo>
                  <a:cubicBezTo>
                    <a:pt x="5740" y="52632"/>
                    <a:pt x="5965" y="51981"/>
                    <a:pt x="6191" y="51229"/>
                  </a:cubicBezTo>
                  <a:cubicBezTo>
                    <a:pt x="6542" y="51104"/>
                    <a:pt x="6893" y="50878"/>
                    <a:pt x="7294" y="50803"/>
                  </a:cubicBezTo>
                  <a:cubicBezTo>
                    <a:pt x="8321" y="50627"/>
                    <a:pt x="9374" y="50402"/>
                    <a:pt x="10426" y="50377"/>
                  </a:cubicBezTo>
                  <a:cubicBezTo>
                    <a:pt x="12056" y="50327"/>
                    <a:pt x="13710" y="50151"/>
                    <a:pt x="15339" y="50552"/>
                  </a:cubicBezTo>
                  <a:cubicBezTo>
                    <a:pt x="15564" y="50602"/>
                    <a:pt x="15815" y="50577"/>
                    <a:pt x="16066" y="50577"/>
                  </a:cubicBezTo>
                  <a:cubicBezTo>
                    <a:pt x="17369" y="50577"/>
                    <a:pt x="18697" y="50577"/>
                    <a:pt x="20000" y="50577"/>
                  </a:cubicBezTo>
                  <a:cubicBezTo>
                    <a:pt x="20351" y="50577"/>
                    <a:pt x="20752" y="50577"/>
                    <a:pt x="21078" y="50452"/>
                  </a:cubicBezTo>
                  <a:cubicBezTo>
                    <a:pt x="21705" y="50176"/>
                    <a:pt x="22356" y="50201"/>
                    <a:pt x="23008" y="50176"/>
                  </a:cubicBezTo>
                  <a:cubicBezTo>
                    <a:pt x="23559" y="50176"/>
                    <a:pt x="24136" y="50276"/>
                    <a:pt x="24787" y="50076"/>
                  </a:cubicBezTo>
                  <a:cubicBezTo>
                    <a:pt x="24537" y="49725"/>
                    <a:pt x="24311" y="49449"/>
                    <a:pt x="24136" y="49199"/>
                  </a:cubicBezTo>
                  <a:cubicBezTo>
                    <a:pt x="23559" y="49124"/>
                    <a:pt x="23083" y="49149"/>
                    <a:pt x="22657" y="48798"/>
                  </a:cubicBezTo>
                  <a:cubicBezTo>
                    <a:pt x="22031" y="48271"/>
                    <a:pt x="21855" y="47595"/>
                    <a:pt x="21780" y="46843"/>
                  </a:cubicBezTo>
                  <a:cubicBezTo>
                    <a:pt x="21755" y="46317"/>
                    <a:pt x="21730" y="45790"/>
                    <a:pt x="21579" y="45264"/>
                  </a:cubicBezTo>
                  <a:cubicBezTo>
                    <a:pt x="21354" y="44537"/>
                    <a:pt x="21554" y="43810"/>
                    <a:pt x="22181" y="43284"/>
                  </a:cubicBezTo>
                  <a:cubicBezTo>
                    <a:pt x="22356" y="43108"/>
                    <a:pt x="22532" y="42958"/>
                    <a:pt x="22657" y="42758"/>
                  </a:cubicBezTo>
                  <a:cubicBezTo>
                    <a:pt x="23158" y="41956"/>
                    <a:pt x="23635" y="41154"/>
                    <a:pt x="24111" y="40352"/>
                  </a:cubicBezTo>
                  <a:cubicBezTo>
                    <a:pt x="25038" y="40026"/>
                    <a:pt x="26041" y="39951"/>
                    <a:pt x="26868" y="39399"/>
                  </a:cubicBezTo>
                  <a:cubicBezTo>
                    <a:pt x="27319" y="39098"/>
                    <a:pt x="27745" y="39023"/>
                    <a:pt x="28246" y="39224"/>
                  </a:cubicBezTo>
                  <a:cubicBezTo>
                    <a:pt x="28472" y="39299"/>
                    <a:pt x="28722" y="39324"/>
                    <a:pt x="28973" y="39349"/>
                  </a:cubicBezTo>
                  <a:cubicBezTo>
                    <a:pt x="29299" y="39374"/>
                    <a:pt x="29549" y="39499"/>
                    <a:pt x="29650" y="39800"/>
                  </a:cubicBezTo>
                  <a:cubicBezTo>
                    <a:pt x="29825" y="40226"/>
                    <a:pt x="30151" y="40402"/>
                    <a:pt x="30577" y="40527"/>
                  </a:cubicBezTo>
                  <a:cubicBezTo>
                    <a:pt x="31404" y="40728"/>
                    <a:pt x="31730" y="41329"/>
                    <a:pt x="31780" y="42131"/>
                  </a:cubicBezTo>
                  <a:cubicBezTo>
                    <a:pt x="31805" y="42457"/>
                    <a:pt x="31780" y="42808"/>
                    <a:pt x="31880" y="43108"/>
                  </a:cubicBezTo>
                  <a:cubicBezTo>
                    <a:pt x="32181" y="44061"/>
                    <a:pt x="32156" y="45063"/>
                    <a:pt x="32081" y="46041"/>
                  </a:cubicBezTo>
                  <a:cubicBezTo>
                    <a:pt x="32006" y="46943"/>
                    <a:pt x="31855" y="47921"/>
                    <a:pt x="30928" y="48472"/>
                  </a:cubicBezTo>
                  <a:cubicBezTo>
                    <a:pt x="30627" y="48647"/>
                    <a:pt x="30427" y="48998"/>
                    <a:pt x="30151" y="49299"/>
                  </a:cubicBezTo>
                  <a:cubicBezTo>
                    <a:pt x="31504" y="49299"/>
                    <a:pt x="32983" y="48923"/>
                    <a:pt x="33710" y="48422"/>
                  </a:cubicBezTo>
                  <a:cubicBezTo>
                    <a:pt x="32381" y="44788"/>
                    <a:pt x="32657" y="45715"/>
                    <a:pt x="32632" y="41705"/>
                  </a:cubicBezTo>
                  <a:cubicBezTo>
                    <a:pt x="32607" y="40176"/>
                    <a:pt x="32883" y="38697"/>
                    <a:pt x="33259" y="37219"/>
                  </a:cubicBezTo>
                  <a:cubicBezTo>
                    <a:pt x="33710" y="35389"/>
                    <a:pt x="34236" y="33585"/>
                    <a:pt x="34687" y="31755"/>
                  </a:cubicBezTo>
                  <a:cubicBezTo>
                    <a:pt x="35163" y="29900"/>
                    <a:pt x="35564" y="28021"/>
                    <a:pt x="35589" y="26066"/>
                  </a:cubicBezTo>
                  <a:cubicBezTo>
                    <a:pt x="35589" y="24637"/>
                    <a:pt x="35589" y="23209"/>
                    <a:pt x="35564" y="21780"/>
                  </a:cubicBezTo>
                  <a:cubicBezTo>
                    <a:pt x="35514" y="18196"/>
                    <a:pt x="34712" y="14813"/>
                    <a:pt x="33309" y="11529"/>
                  </a:cubicBezTo>
                  <a:cubicBezTo>
                    <a:pt x="33209" y="11304"/>
                    <a:pt x="33083" y="11103"/>
                    <a:pt x="32958" y="10878"/>
                  </a:cubicBezTo>
                  <a:cubicBezTo>
                    <a:pt x="31830" y="10878"/>
                    <a:pt x="30777" y="10828"/>
                    <a:pt x="29725" y="10903"/>
                  </a:cubicBezTo>
                  <a:cubicBezTo>
                    <a:pt x="28422" y="11028"/>
                    <a:pt x="27143" y="11254"/>
                    <a:pt x="25840" y="11329"/>
                  </a:cubicBezTo>
                  <a:cubicBezTo>
                    <a:pt x="25539" y="11329"/>
                    <a:pt x="25264" y="11429"/>
                    <a:pt x="24988" y="11504"/>
                  </a:cubicBezTo>
                  <a:cubicBezTo>
                    <a:pt x="24637" y="11580"/>
                    <a:pt x="24286" y="11655"/>
                    <a:pt x="23910" y="11730"/>
                  </a:cubicBezTo>
                  <a:cubicBezTo>
                    <a:pt x="23058" y="11855"/>
                    <a:pt x="22206" y="11955"/>
                    <a:pt x="21379" y="12131"/>
                  </a:cubicBezTo>
                  <a:cubicBezTo>
                    <a:pt x="20727" y="12256"/>
                    <a:pt x="20126" y="12457"/>
                    <a:pt x="19524" y="12757"/>
                  </a:cubicBezTo>
                  <a:cubicBezTo>
                    <a:pt x="18797" y="13133"/>
                    <a:pt x="18046" y="13409"/>
                    <a:pt x="17294" y="13760"/>
                  </a:cubicBezTo>
                  <a:cubicBezTo>
                    <a:pt x="17143" y="13810"/>
                    <a:pt x="16993" y="13860"/>
                    <a:pt x="16843" y="13960"/>
                  </a:cubicBezTo>
                  <a:cubicBezTo>
                    <a:pt x="14512" y="15264"/>
                    <a:pt x="12206" y="16567"/>
                    <a:pt x="9900" y="17870"/>
                  </a:cubicBezTo>
                  <a:cubicBezTo>
                    <a:pt x="9499" y="18096"/>
                    <a:pt x="9098" y="18246"/>
                    <a:pt x="8622" y="18221"/>
                  </a:cubicBezTo>
                  <a:cubicBezTo>
                    <a:pt x="7344" y="18221"/>
                    <a:pt x="6091" y="18246"/>
                    <a:pt x="4812" y="18196"/>
                  </a:cubicBezTo>
                  <a:cubicBezTo>
                    <a:pt x="4186" y="18196"/>
                    <a:pt x="3634" y="18021"/>
                    <a:pt x="3108" y="17620"/>
                  </a:cubicBezTo>
                  <a:cubicBezTo>
                    <a:pt x="2607" y="17219"/>
                    <a:pt x="2005" y="16968"/>
                    <a:pt x="1329" y="16592"/>
                  </a:cubicBezTo>
                  <a:close/>
                  <a:moveTo>
                    <a:pt x="24086" y="42532"/>
                  </a:moveTo>
                  <a:cubicBezTo>
                    <a:pt x="23985" y="42607"/>
                    <a:pt x="23910" y="42682"/>
                    <a:pt x="23835" y="42783"/>
                  </a:cubicBezTo>
                  <a:cubicBezTo>
                    <a:pt x="23434" y="43309"/>
                    <a:pt x="23208" y="43936"/>
                    <a:pt x="22557" y="44236"/>
                  </a:cubicBezTo>
                  <a:cubicBezTo>
                    <a:pt x="22432" y="44312"/>
                    <a:pt x="22331" y="44587"/>
                    <a:pt x="22331" y="44788"/>
                  </a:cubicBezTo>
                  <a:cubicBezTo>
                    <a:pt x="22381" y="45540"/>
                    <a:pt x="22457" y="46317"/>
                    <a:pt x="22557" y="47093"/>
                  </a:cubicBezTo>
                  <a:cubicBezTo>
                    <a:pt x="22707" y="47996"/>
                    <a:pt x="22983" y="48271"/>
                    <a:pt x="23910" y="48372"/>
                  </a:cubicBezTo>
                  <a:cubicBezTo>
                    <a:pt x="24361" y="48422"/>
                    <a:pt x="24712" y="48572"/>
                    <a:pt x="24963" y="48923"/>
                  </a:cubicBezTo>
                  <a:cubicBezTo>
                    <a:pt x="25088" y="49073"/>
                    <a:pt x="25213" y="49249"/>
                    <a:pt x="25314" y="49374"/>
                  </a:cubicBezTo>
                  <a:cubicBezTo>
                    <a:pt x="26667" y="49274"/>
                    <a:pt x="27945" y="49525"/>
                    <a:pt x="29048" y="48698"/>
                  </a:cubicBezTo>
                  <a:cubicBezTo>
                    <a:pt x="29875" y="48773"/>
                    <a:pt x="30176" y="47971"/>
                    <a:pt x="30752" y="47620"/>
                  </a:cubicBezTo>
                  <a:cubicBezTo>
                    <a:pt x="30903" y="47494"/>
                    <a:pt x="31028" y="47294"/>
                    <a:pt x="31053" y="47093"/>
                  </a:cubicBezTo>
                  <a:cubicBezTo>
                    <a:pt x="31153" y="46417"/>
                    <a:pt x="31429" y="45765"/>
                    <a:pt x="31354" y="45038"/>
                  </a:cubicBezTo>
                  <a:cubicBezTo>
                    <a:pt x="31279" y="44161"/>
                    <a:pt x="31178" y="43259"/>
                    <a:pt x="31153" y="42382"/>
                  </a:cubicBezTo>
                  <a:cubicBezTo>
                    <a:pt x="31128" y="41705"/>
                    <a:pt x="30853" y="41304"/>
                    <a:pt x="30226" y="41103"/>
                  </a:cubicBezTo>
                  <a:cubicBezTo>
                    <a:pt x="29950" y="41028"/>
                    <a:pt x="29625" y="40978"/>
                    <a:pt x="29424" y="40803"/>
                  </a:cubicBezTo>
                  <a:cubicBezTo>
                    <a:pt x="29198" y="40602"/>
                    <a:pt x="29098" y="40276"/>
                    <a:pt x="28948" y="40051"/>
                  </a:cubicBezTo>
                  <a:cubicBezTo>
                    <a:pt x="28597" y="39976"/>
                    <a:pt x="28321" y="39900"/>
                    <a:pt x="28046" y="39875"/>
                  </a:cubicBezTo>
                  <a:cubicBezTo>
                    <a:pt x="27845" y="39850"/>
                    <a:pt x="27620" y="39825"/>
                    <a:pt x="27444" y="39900"/>
                  </a:cubicBezTo>
                  <a:cubicBezTo>
                    <a:pt x="26993" y="40076"/>
                    <a:pt x="26492" y="40226"/>
                    <a:pt x="26141" y="40552"/>
                  </a:cubicBezTo>
                  <a:cubicBezTo>
                    <a:pt x="25765" y="40903"/>
                    <a:pt x="25314" y="41028"/>
                    <a:pt x="24787" y="41204"/>
                  </a:cubicBezTo>
                  <a:cubicBezTo>
                    <a:pt x="24562" y="41630"/>
                    <a:pt x="24311" y="42081"/>
                    <a:pt x="24061" y="42557"/>
                  </a:cubicBezTo>
                  <a:close/>
                  <a:moveTo>
                    <a:pt x="38146" y="7745"/>
                  </a:moveTo>
                  <a:cubicBezTo>
                    <a:pt x="37820" y="8647"/>
                    <a:pt x="37519" y="9449"/>
                    <a:pt x="37219" y="10251"/>
                  </a:cubicBezTo>
                  <a:cubicBezTo>
                    <a:pt x="36191" y="10928"/>
                    <a:pt x="34988" y="10427"/>
                    <a:pt x="33810" y="10702"/>
                  </a:cubicBezTo>
                  <a:cubicBezTo>
                    <a:pt x="33935" y="11028"/>
                    <a:pt x="34011" y="11279"/>
                    <a:pt x="34136" y="11529"/>
                  </a:cubicBezTo>
                  <a:cubicBezTo>
                    <a:pt x="35539" y="14512"/>
                    <a:pt x="36291" y="17620"/>
                    <a:pt x="36442" y="20903"/>
                  </a:cubicBezTo>
                  <a:cubicBezTo>
                    <a:pt x="36542" y="23033"/>
                    <a:pt x="36642" y="25138"/>
                    <a:pt x="36442" y="27269"/>
                  </a:cubicBezTo>
                  <a:cubicBezTo>
                    <a:pt x="36241" y="29650"/>
                    <a:pt x="35640" y="31956"/>
                    <a:pt x="35038" y="34236"/>
                  </a:cubicBezTo>
                  <a:cubicBezTo>
                    <a:pt x="34587" y="35915"/>
                    <a:pt x="34186" y="37570"/>
                    <a:pt x="33860" y="39274"/>
                  </a:cubicBezTo>
                  <a:cubicBezTo>
                    <a:pt x="33685" y="40276"/>
                    <a:pt x="33685" y="41304"/>
                    <a:pt x="33635" y="42332"/>
                  </a:cubicBezTo>
                  <a:cubicBezTo>
                    <a:pt x="33610" y="42933"/>
                    <a:pt x="33660" y="43560"/>
                    <a:pt x="33635" y="44161"/>
                  </a:cubicBezTo>
                  <a:cubicBezTo>
                    <a:pt x="33584" y="45464"/>
                    <a:pt x="33985" y="46667"/>
                    <a:pt x="34512" y="47820"/>
                  </a:cubicBezTo>
                  <a:cubicBezTo>
                    <a:pt x="34562" y="47946"/>
                    <a:pt x="34662" y="48021"/>
                    <a:pt x="34787" y="48121"/>
                  </a:cubicBezTo>
                  <a:cubicBezTo>
                    <a:pt x="35539" y="47845"/>
                    <a:pt x="36316" y="47570"/>
                    <a:pt x="37068" y="47294"/>
                  </a:cubicBezTo>
                  <a:cubicBezTo>
                    <a:pt x="37344" y="47194"/>
                    <a:pt x="37595" y="47144"/>
                    <a:pt x="37870" y="47294"/>
                  </a:cubicBezTo>
                  <a:cubicBezTo>
                    <a:pt x="38647" y="47695"/>
                    <a:pt x="39399" y="48071"/>
                    <a:pt x="40151" y="48472"/>
                  </a:cubicBezTo>
                  <a:cubicBezTo>
                    <a:pt x="40752" y="48823"/>
                    <a:pt x="41128" y="49349"/>
                    <a:pt x="41178" y="50051"/>
                  </a:cubicBezTo>
                  <a:cubicBezTo>
                    <a:pt x="41204" y="50878"/>
                    <a:pt x="41229" y="51705"/>
                    <a:pt x="41229" y="52507"/>
                  </a:cubicBezTo>
                  <a:cubicBezTo>
                    <a:pt x="41254" y="52908"/>
                    <a:pt x="41103" y="53234"/>
                    <a:pt x="40752" y="53459"/>
                  </a:cubicBezTo>
                  <a:cubicBezTo>
                    <a:pt x="40126" y="53860"/>
                    <a:pt x="39675" y="54412"/>
                    <a:pt x="39499" y="55189"/>
                  </a:cubicBezTo>
                  <a:cubicBezTo>
                    <a:pt x="39449" y="55414"/>
                    <a:pt x="39349" y="55640"/>
                    <a:pt x="39249" y="55865"/>
                  </a:cubicBezTo>
                  <a:cubicBezTo>
                    <a:pt x="39098" y="56292"/>
                    <a:pt x="38798" y="56542"/>
                    <a:pt x="38321" y="56567"/>
                  </a:cubicBezTo>
                  <a:cubicBezTo>
                    <a:pt x="37970" y="56567"/>
                    <a:pt x="37595" y="56592"/>
                    <a:pt x="37219" y="56567"/>
                  </a:cubicBezTo>
                  <a:cubicBezTo>
                    <a:pt x="35765" y="56517"/>
                    <a:pt x="34286" y="56392"/>
                    <a:pt x="32808" y="56392"/>
                  </a:cubicBezTo>
                  <a:cubicBezTo>
                    <a:pt x="31830" y="56392"/>
                    <a:pt x="30853" y="56542"/>
                    <a:pt x="29900" y="56642"/>
                  </a:cubicBezTo>
                  <a:cubicBezTo>
                    <a:pt x="29574" y="56667"/>
                    <a:pt x="29249" y="56768"/>
                    <a:pt x="28923" y="56743"/>
                  </a:cubicBezTo>
                  <a:cubicBezTo>
                    <a:pt x="27244" y="56667"/>
                    <a:pt x="25564" y="56868"/>
                    <a:pt x="23885" y="57018"/>
                  </a:cubicBezTo>
                  <a:cubicBezTo>
                    <a:pt x="22557" y="57144"/>
                    <a:pt x="21203" y="57144"/>
                    <a:pt x="19875" y="57520"/>
                  </a:cubicBezTo>
                  <a:cubicBezTo>
                    <a:pt x="18246" y="57369"/>
                    <a:pt x="16767" y="58071"/>
                    <a:pt x="15213" y="58422"/>
                  </a:cubicBezTo>
                  <a:cubicBezTo>
                    <a:pt x="13910" y="58723"/>
                    <a:pt x="12582" y="59023"/>
                    <a:pt x="11254" y="59249"/>
                  </a:cubicBezTo>
                  <a:cubicBezTo>
                    <a:pt x="10577" y="59349"/>
                    <a:pt x="9850" y="59324"/>
                    <a:pt x="9173" y="59224"/>
                  </a:cubicBezTo>
                  <a:cubicBezTo>
                    <a:pt x="8446" y="59124"/>
                    <a:pt x="7745" y="58973"/>
                    <a:pt x="7193" y="58372"/>
                  </a:cubicBezTo>
                  <a:cubicBezTo>
                    <a:pt x="6742" y="57896"/>
                    <a:pt x="6141" y="57595"/>
                    <a:pt x="5665" y="57144"/>
                  </a:cubicBezTo>
                  <a:cubicBezTo>
                    <a:pt x="5063" y="56592"/>
                    <a:pt x="4487" y="55991"/>
                    <a:pt x="3985" y="55364"/>
                  </a:cubicBezTo>
                  <a:cubicBezTo>
                    <a:pt x="3334" y="54537"/>
                    <a:pt x="2958" y="53610"/>
                    <a:pt x="3083" y="52507"/>
                  </a:cubicBezTo>
                  <a:cubicBezTo>
                    <a:pt x="3158" y="51931"/>
                    <a:pt x="3083" y="51354"/>
                    <a:pt x="3108" y="50778"/>
                  </a:cubicBezTo>
                  <a:cubicBezTo>
                    <a:pt x="3208" y="49474"/>
                    <a:pt x="3334" y="48196"/>
                    <a:pt x="3710" y="46943"/>
                  </a:cubicBezTo>
                  <a:cubicBezTo>
                    <a:pt x="3935" y="46216"/>
                    <a:pt x="4111" y="45515"/>
                    <a:pt x="4336" y="44813"/>
                  </a:cubicBezTo>
                  <a:cubicBezTo>
                    <a:pt x="5213" y="42031"/>
                    <a:pt x="5489" y="39199"/>
                    <a:pt x="5314" y="36316"/>
                  </a:cubicBezTo>
                  <a:cubicBezTo>
                    <a:pt x="5163" y="33635"/>
                    <a:pt x="4612" y="31053"/>
                    <a:pt x="3685" y="28547"/>
                  </a:cubicBezTo>
                  <a:cubicBezTo>
                    <a:pt x="2958" y="26542"/>
                    <a:pt x="2231" y="24537"/>
                    <a:pt x="1855" y="22432"/>
                  </a:cubicBezTo>
                  <a:cubicBezTo>
                    <a:pt x="1629" y="21229"/>
                    <a:pt x="1429" y="20001"/>
                    <a:pt x="852" y="18898"/>
                  </a:cubicBezTo>
                  <a:cubicBezTo>
                    <a:pt x="802" y="18823"/>
                    <a:pt x="777" y="18747"/>
                    <a:pt x="752" y="18672"/>
                  </a:cubicBezTo>
                  <a:cubicBezTo>
                    <a:pt x="451" y="17068"/>
                    <a:pt x="76" y="15489"/>
                    <a:pt x="25" y="13835"/>
                  </a:cubicBezTo>
                  <a:cubicBezTo>
                    <a:pt x="0" y="12081"/>
                    <a:pt x="677" y="10627"/>
                    <a:pt x="1780" y="9374"/>
                  </a:cubicBezTo>
                  <a:cubicBezTo>
                    <a:pt x="2381" y="8697"/>
                    <a:pt x="3309" y="8472"/>
                    <a:pt x="4236" y="8422"/>
                  </a:cubicBezTo>
                  <a:cubicBezTo>
                    <a:pt x="5514" y="8346"/>
                    <a:pt x="6767" y="8346"/>
                    <a:pt x="8045" y="8296"/>
                  </a:cubicBezTo>
                  <a:cubicBezTo>
                    <a:pt x="8772" y="8246"/>
                    <a:pt x="9524" y="8221"/>
                    <a:pt x="10226" y="8096"/>
                  </a:cubicBezTo>
                  <a:cubicBezTo>
                    <a:pt x="11855" y="7820"/>
                    <a:pt x="13434" y="7444"/>
                    <a:pt x="15013" y="7018"/>
                  </a:cubicBezTo>
                  <a:cubicBezTo>
                    <a:pt x="17469" y="6366"/>
                    <a:pt x="19900" y="5615"/>
                    <a:pt x="22306" y="4787"/>
                  </a:cubicBezTo>
                  <a:cubicBezTo>
                    <a:pt x="24086" y="4186"/>
                    <a:pt x="25840" y="3559"/>
                    <a:pt x="27544" y="2757"/>
                  </a:cubicBezTo>
                  <a:cubicBezTo>
                    <a:pt x="28797" y="2156"/>
                    <a:pt x="30126" y="1680"/>
                    <a:pt x="31404" y="1153"/>
                  </a:cubicBezTo>
                  <a:cubicBezTo>
                    <a:pt x="31780" y="1003"/>
                    <a:pt x="32206" y="903"/>
                    <a:pt x="32532" y="652"/>
                  </a:cubicBezTo>
                  <a:cubicBezTo>
                    <a:pt x="33409" y="0"/>
                    <a:pt x="34286" y="51"/>
                    <a:pt x="35138" y="627"/>
                  </a:cubicBezTo>
                  <a:cubicBezTo>
                    <a:pt x="35539" y="903"/>
                    <a:pt x="35915" y="1028"/>
                    <a:pt x="36391" y="978"/>
                  </a:cubicBezTo>
                  <a:cubicBezTo>
                    <a:pt x="36592" y="978"/>
                    <a:pt x="36793" y="978"/>
                    <a:pt x="36993" y="978"/>
                  </a:cubicBezTo>
                  <a:cubicBezTo>
                    <a:pt x="37569" y="978"/>
                    <a:pt x="38046" y="1229"/>
                    <a:pt x="38397" y="1630"/>
                  </a:cubicBezTo>
                  <a:cubicBezTo>
                    <a:pt x="39199" y="2582"/>
                    <a:pt x="39700" y="3635"/>
                    <a:pt x="39750" y="4863"/>
                  </a:cubicBezTo>
                  <a:cubicBezTo>
                    <a:pt x="39775" y="5264"/>
                    <a:pt x="39775" y="5690"/>
                    <a:pt x="39775" y="6091"/>
                  </a:cubicBezTo>
                  <a:cubicBezTo>
                    <a:pt x="39750" y="7043"/>
                    <a:pt x="39474" y="7369"/>
                    <a:pt x="38547" y="7645"/>
                  </a:cubicBezTo>
                  <a:cubicBezTo>
                    <a:pt x="38447" y="7695"/>
                    <a:pt x="38321" y="7720"/>
                    <a:pt x="38146" y="7745"/>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11"/>
            <p:cNvSpPr/>
            <p:nvPr/>
          </p:nvSpPr>
          <p:spPr>
            <a:xfrm>
              <a:off x="979575" y="1302025"/>
              <a:ext cx="857175" cy="1114075"/>
            </a:xfrm>
            <a:custGeom>
              <a:rect b="b" l="l" r="r" t="t"/>
              <a:pathLst>
                <a:path extrusionOk="0" h="44563" w="34287">
                  <a:moveTo>
                    <a:pt x="26" y="5765"/>
                  </a:moveTo>
                  <a:cubicBezTo>
                    <a:pt x="702" y="6141"/>
                    <a:pt x="1304" y="6392"/>
                    <a:pt x="1805" y="6793"/>
                  </a:cubicBezTo>
                  <a:cubicBezTo>
                    <a:pt x="2331" y="7194"/>
                    <a:pt x="2883" y="7369"/>
                    <a:pt x="3509" y="7369"/>
                  </a:cubicBezTo>
                  <a:cubicBezTo>
                    <a:pt x="4788" y="7419"/>
                    <a:pt x="6041" y="7394"/>
                    <a:pt x="7319" y="7394"/>
                  </a:cubicBezTo>
                  <a:cubicBezTo>
                    <a:pt x="7795" y="7419"/>
                    <a:pt x="8196" y="7269"/>
                    <a:pt x="8597" y="7043"/>
                  </a:cubicBezTo>
                  <a:cubicBezTo>
                    <a:pt x="10903" y="5740"/>
                    <a:pt x="13209" y="4437"/>
                    <a:pt x="15540" y="3133"/>
                  </a:cubicBezTo>
                  <a:cubicBezTo>
                    <a:pt x="15690" y="3033"/>
                    <a:pt x="15840" y="2983"/>
                    <a:pt x="15991" y="2933"/>
                  </a:cubicBezTo>
                  <a:cubicBezTo>
                    <a:pt x="16743" y="2582"/>
                    <a:pt x="17494" y="2306"/>
                    <a:pt x="18221" y="1930"/>
                  </a:cubicBezTo>
                  <a:cubicBezTo>
                    <a:pt x="18823" y="1630"/>
                    <a:pt x="19424" y="1429"/>
                    <a:pt x="20076" y="1304"/>
                  </a:cubicBezTo>
                  <a:cubicBezTo>
                    <a:pt x="20903" y="1128"/>
                    <a:pt x="21755" y="1028"/>
                    <a:pt x="22607" y="903"/>
                  </a:cubicBezTo>
                  <a:cubicBezTo>
                    <a:pt x="22983" y="828"/>
                    <a:pt x="23334" y="753"/>
                    <a:pt x="23685" y="677"/>
                  </a:cubicBezTo>
                  <a:cubicBezTo>
                    <a:pt x="23961" y="602"/>
                    <a:pt x="24236" y="502"/>
                    <a:pt x="24537" y="502"/>
                  </a:cubicBezTo>
                  <a:cubicBezTo>
                    <a:pt x="25840" y="427"/>
                    <a:pt x="27119" y="201"/>
                    <a:pt x="28422" y="76"/>
                  </a:cubicBezTo>
                  <a:cubicBezTo>
                    <a:pt x="29474" y="1"/>
                    <a:pt x="30527" y="51"/>
                    <a:pt x="31655" y="51"/>
                  </a:cubicBezTo>
                  <a:cubicBezTo>
                    <a:pt x="31780" y="276"/>
                    <a:pt x="31906" y="477"/>
                    <a:pt x="32006" y="702"/>
                  </a:cubicBezTo>
                  <a:cubicBezTo>
                    <a:pt x="33409" y="3986"/>
                    <a:pt x="34211" y="7369"/>
                    <a:pt x="34261" y="10953"/>
                  </a:cubicBezTo>
                  <a:cubicBezTo>
                    <a:pt x="34286" y="12382"/>
                    <a:pt x="34286" y="13810"/>
                    <a:pt x="34286" y="15239"/>
                  </a:cubicBezTo>
                  <a:cubicBezTo>
                    <a:pt x="34261" y="17194"/>
                    <a:pt x="33860" y="19073"/>
                    <a:pt x="33384" y="20928"/>
                  </a:cubicBezTo>
                  <a:cubicBezTo>
                    <a:pt x="32933" y="22758"/>
                    <a:pt x="32407" y="24562"/>
                    <a:pt x="31956" y="26392"/>
                  </a:cubicBezTo>
                  <a:cubicBezTo>
                    <a:pt x="31580" y="27870"/>
                    <a:pt x="31304" y="29349"/>
                    <a:pt x="31329" y="30878"/>
                  </a:cubicBezTo>
                  <a:cubicBezTo>
                    <a:pt x="31354" y="34888"/>
                    <a:pt x="31078" y="33961"/>
                    <a:pt x="32407" y="37595"/>
                  </a:cubicBezTo>
                  <a:cubicBezTo>
                    <a:pt x="31680" y="38096"/>
                    <a:pt x="30201" y="38472"/>
                    <a:pt x="28848" y="38472"/>
                  </a:cubicBezTo>
                  <a:cubicBezTo>
                    <a:pt x="29124" y="38171"/>
                    <a:pt x="29324" y="37820"/>
                    <a:pt x="29625" y="37645"/>
                  </a:cubicBezTo>
                  <a:cubicBezTo>
                    <a:pt x="30552" y="37094"/>
                    <a:pt x="30703" y="36116"/>
                    <a:pt x="30778" y="35214"/>
                  </a:cubicBezTo>
                  <a:cubicBezTo>
                    <a:pt x="30853" y="34236"/>
                    <a:pt x="30878" y="33234"/>
                    <a:pt x="30577" y="32281"/>
                  </a:cubicBezTo>
                  <a:cubicBezTo>
                    <a:pt x="30477" y="31981"/>
                    <a:pt x="30502" y="31630"/>
                    <a:pt x="30477" y="31304"/>
                  </a:cubicBezTo>
                  <a:cubicBezTo>
                    <a:pt x="30427" y="30502"/>
                    <a:pt x="30101" y="29901"/>
                    <a:pt x="29274" y="29700"/>
                  </a:cubicBezTo>
                  <a:cubicBezTo>
                    <a:pt x="28848" y="29575"/>
                    <a:pt x="28522" y="29399"/>
                    <a:pt x="28347" y="28973"/>
                  </a:cubicBezTo>
                  <a:cubicBezTo>
                    <a:pt x="28246" y="28672"/>
                    <a:pt x="27996" y="28547"/>
                    <a:pt x="27670" y="28522"/>
                  </a:cubicBezTo>
                  <a:cubicBezTo>
                    <a:pt x="27419" y="28497"/>
                    <a:pt x="27169" y="28472"/>
                    <a:pt x="26943" y="28397"/>
                  </a:cubicBezTo>
                  <a:cubicBezTo>
                    <a:pt x="26442" y="28196"/>
                    <a:pt x="26016" y="28271"/>
                    <a:pt x="25565" y="28572"/>
                  </a:cubicBezTo>
                  <a:cubicBezTo>
                    <a:pt x="24738" y="29124"/>
                    <a:pt x="23735" y="29199"/>
                    <a:pt x="22808" y="29525"/>
                  </a:cubicBezTo>
                  <a:cubicBezTo>
                    <a:pt x="22332" y="30327"/>
                    <a:pt x="21855" y="31129"/>
                    <a:pt x="21354" y="31931"/>
                  </a:cubicBezTo>
                  <a:cubicBezTo>
                    <a:pt x="21229" y="32131"/>
                    <a:pt x="21053" y="32281"/>
                    <a:pt x="20878" y="32457"/>
                  </a:cubicBezTo>
                  <a:cubicBezTo>
                    <a:pt x="20251" y="32983"/>
                    <a:pt x="20051" y="33710"/>
                    <a:pt x="20276" y="34437"/>
                  </a:cubicBezTo>
                  <a:cubicBezTo>
                    <a:pt x="20427" y="34963"/>
                    <a:pt x="20452" y="35490"/>
                    <a:pt x="20477" y="36016"/>
                  </a:cubicBezTo>
                  <a:cubicBezTo>
                    <a:pt x="20552" y="36768"/>
                    <a:pt x="20728" y="37444"/>
                    <a:pt x="21354" y="37971"/>
                  </a:cubicBezTo>
                  <a:cubicBezTo>
                    <a:pt x="21780" y="38322"/>
                    <a:pt x="22256" y="38297"/>
                    <a:pt x="22833" y="38372"/>
                  </a:cubicBezTo>
                  <a:cubicBezTo>
                    <a:pt x="23008" y="38622"/>
                    <a:pt x="23234" y="38898"/>
                    <a:pt x="23484" y="39249"/>
                  </a:cubicBezTo>
                  <a:cubicBezTo>
                    <a:pt x="22833" y="39449"/>
                    <a:pt x="22256" y="39349"/>
                    <a:pt x="21705" y="39349"/>
                  </a:cubicBezTo>
                  <a:cubicBezTo>
                    <a:pt x="21053" y="39374"/>
                    <a:pt x="20402" y="39349"/>
                    <a:pt x="19775" y="39625"/>
                  </a:cubicBezTo>
                  <a:cubicBezTo>
                    <a:pt x="19449" y="39750"/>
                    <a:pt x="19048" y="39750"/>
                    <a:pt x="18697" y="39750"/>
                  </a:cubicBezTo>
                  <a:cubicBezTo>
                    <a:pt x="17394" y="39750"/>
                    <a:pt x="16066" y="39750"/>
                    <a:pt x="14763" y="39750"/>
                  </a:cubicBezTo>
                  <a:cubicBezTo>
                    <a:pt x="14512" y="39750"/>
                    <a:pt x="14261" y="39775"/>
                    <a:pt x="14036" y="39725"/>
                  </a:cubicBezTo>
                  <a:cubicBezTo>
                    <a:pt x="12407" y="39324"/>
                    <a:pt x="10753" y="39500"/>
                    <a:pt x="9123" y="39550"/>
                  </a:cubicBezTo>
                  <a:cubicBezTo>
                    <a:pt x="8071" y="39575"/>
                    <a:pt x="7018" y="39800"/>
                    <a:pt x="5991" y="39976"/>
                  </a:cubicBezTo>
                  <a:cubicBezTo>
                    <a:pt x="5590" y="40051"/>
                    <a:pt x="5239" y="40277"/>
                    <a:pt x="4888" y="40402"/>
                  </a:cubicBezTo>
                  <a:cubicBezTo>
                    <a:pt x="4662" y="41154"/>
                    <a:pt x="4437" y="41805"/>
                    <a:pt x="4286" y="42482"/>
                  </a:cubicBezTo>
                  <a:cubicBezTo>
                    <a:pt x="4136" y="43159"/>
                    <a:pt x="4111" y="43835"/>
                    <a:pt x="4011" y="44562"/>
                  </a:cubicBezTo>
                  <a:cubicBezTo>
                    <a:pt x="3835" y="44462"/>
                    <a:pt x="3710" y="44412"/>
                    <a:pt x="3635" y="44337"/>
                  </a:cubicBezTo>
                  <a:cubicBezTo>
                    <a:pt x="3209" y="43810"/>
                    <a:pt x="2883" y="43234"/>
                    <a:pt x="2808" y="42582"/>
                  </a:cubicBezTo>
                  <a:cubicBezTo>
                    <a:pt x="2607" y="40703"/>
                    <a:pt x="2382" y="38823"/>
                    <a:pt x="3284" y="37043"/>
                  </a:cubicBezTo>
                  <a:cubicBezTo>
                    <a:pt x="3359" y="36893"/>
                    <a:pt x="3434" y="36743"/>
                    <a:pt x="3459" y="36592"/>
                  </a:cubicBezTo>
                  <a:cubicBezTo>
                    <a:pt x="3835" y="35114"/>
                    <a:pt x="4186" y="33635"/>
                    <a:pt x="4537" y="32181"/>
                  </a:cubicBezTo>
                  <a:cubicBezTo>
                    <a:pt x="5189" y="29575"/>
                    <a:pt x="5038" y="26968"/>
                    <a:pt x="4737" y="24362"/>
                  </a:cubicBezTo>
                  <a:cubicBezTo>
                    <a:pt x="4512" y="22607"/>
                    <a:pt x="4061" y="20903"/>
                    <a:pt x="3484" y="19249"/>
                  </a:cubicBezTo>
                  <a:cubicBezTo>
                    <a:pt x="3133" y="18246"/>
                    <a:pt x="2908" y="17194"/>
                    <a:pt x="2632" y="16166"/>
                  </a:cubicBezTo>
                  <a:cubicBezTo>
                    <a:pt x="2532" y="15740"/>
                    <a:pt x="2482" y="15264"/>
                    <a:pt x="2306" y="14863"/>
                  </a:cubicBezTo>
                  <a:cubicBezTo>
                    <a:pt x="1680" y="13359"/>
                    <a:pt x="1504" y="11780"/>
                    <a:pt x="1128" y="10226"/>
                  </a:cubicBezTo>
                  <a:cubicBezTo>
                    <a:pt x="928" y="9424"/>
                    <a:pt x="752" y="8647"/>
                    <a:pt x="402" y="7895"/>
                  </a:cubicBezTo>
                  <a:cubicBezTo>
                    <a:pt x="126" y="7269"/>
                    <a:pt x="1" y="6592"/>
                    <a:pt x="26" y="5765"/>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1"/>
            <p:cNvSpPr/>
            <p:nvPr/>
          </p:nvSpPr>
          <p:spPr>
            <a:xfrm>
              <a:off x="1039725" y="1053900"/>
              <a:ext cx="836500" cy="412950"/>
            </a:xfrm>
            <a:custGeom>
              <a:rect b="b" l="l" r="r" t="t"/>
              <a:pathLst>
                <a:path extrusionOk="0" h="16518" w="33460">
                  <a:moveTo>
                    <a:pt x="17068" y="8547"/>
                  </a:moveTo>
                  <a:cubicBezTo>
                    <a:pt x="16968" y="8422"/>
                    <a:pt x="16893" y="8297"/>
                    <a:pt x="16818" y="8246"/>
                  </a:cubicBezTo>
                  <a:cubicBezTo>
                    <a:pt x="16717" y="8221"/>
                    <a:pt x="16542" y="8246"/>
                    <a:pt x="16492" y="8322"/>
                  </a:cubicBezTo>
                  <a:cubicBezTo>
                    <a:pt x="16367" y="8472"/>
                    <a:pt x="16266" y="8647"/>
                    <a:pt x="16216" y="8848"/>
                  </a:cubicBezTo>
                  <a:cubicBezTo>
                    <a:pt x="16191" y="8923"/>
                    <a:pt x="16266" y="9099"/>
                    <a:pt x="16342" y="9149"/>
                  </a:cubicBezTo>
                  <a:cubicBezTo>
                    <a:pt x="16417" y="9199"/>
                    <a:pt x="16617" y="9199"/>
                    <a:pt x="16667" y="9149"/>
                  </a:cubicBezTo>
                  <a:cubicBezTo>
                    <a:pt x="16818" y="8973"/>
                    <a:pt x="16943" y="8748"/>
                    <a:pt x="17068" y="8547"/>
                  </a:cubicBezTo>
                  <a:close/>
                  <a:moveTo>
                    <a:pt x="17946" y="7870"/>
                  </a:moveTo>
                  <a:cubicBezTo>
                    <a:pt x="18121" y="8422"/>
                    <a:pt x="18271" y="8547"/>
                    <a:pt x="18547" y="8422"/>
                  </a:cubicBezTo>
                  <a:cubicBezTo>
                    <a:pt x="18948" y="8246"/>
                    <a:pt x="19299" y="8021"/>
                    <a:pt x="19700" y="7820"/>
                  </a:cubicBezTo>
                  <a:cubicBezTo>
                    <a:pt x="19424" y="7545"/>
                    <a:pt x="19149" y="7620"/>
                    <a:pt x="18923" y="7795"/>
                  </a:cubicBezTo>
                  <a:cubicBezTo>
                    <a:pt x="18622" y="8071"/>
                    <a:pt x="18322" y="7770"/>
                    <a:pt x="17946" y="7870"/>
                  </a:cubicBezTo>
                  <a:close/>
                  <a:moveTo>
                    <a:pt x="14311" y="8672"/>
                  </a:moveTo>
                  <a:cubicBezTo>
                    <a:pt x="13635" y="9099"/>
                    <a:pt x="13159" y="9525"/>
                    <a:pt x="13184" y="10251"/>
                  </a:cubicBezTo>
                  <a:cubicBezTo>
                    <a:pt x="13209" y="10527"/>
                    <a:pt x="13334" y="10728"/>
                    <a:pt x="13635" y="10602"/>
                  </a:cubicBezTo>
                  <a:cubicBezTo>
                    <a:pt x="13885" y="10126"/>
                    <a:pt x="14136" y="9675"/>
                    <a:pt x="14362" y="9199"/>
                  </a:cubicBezTo>
                  <a:cubicBezTo>
                    <a:pt x="14412" y="9099"/>
                    <a:pt x="14337" y="8923"/>
                    <a:pt x="14311" y="8672"/>
                  </a:cubicBezTo>
                  <a:close/>
                  <a:moveTo>
                    <a:pt x="1" y="8572"/>
                  </a:moveTo>
                  <a:cubicBezTo>
                    <a:pt x="226" y="8221"/>
                    <a:pt x="502" y="8021"/>
                    <a:pt x="903" y="8046"/>
                  </a:cubicBezTo>
                  <a:cubicBezTo>
                    <a:pt x="1154" y="8046"/>
                    <a:pt x="1404" y="8021"/>
                    <a:pt x="1630" y="8071"/>
                  </a:cubicBezTo>
                  <a:cubicBezTo>
                    <a:pt x="4136" y="8372"/>
                    <a:pt x="6617" y="8196"/>
                    <a:pt x="9073" y="7595"/>
                  </a:cubicBezTo>
                  <a:cubicBezTo>
                    <a:pt x="11179" y="7068"/>
                    <a:pt x="13284" y="6517"/>
                    <a:pt x="15364" y="5916"/>
                  </a:cubicBezTo>
                  <a:cubicBezTo>
                    <a:pt x="16592" y="5590"/>
                    <a:pt x="17795" y="5214"/>
                    <a:pt x="18998" y="4763"/>
                  </a:cubicBezTo>
                  <a:cubicBezTo>
                    <a:pt x="20728" y="4136"/>
                    <a:pt x="22432" y="3434"/>
                    <a:pt x="24136" y="2758"/>
                  </a:cubicBezTo>
                  <a:cubicBezTo>
                    <a:pt x="25189" y="2332"/>
                    <a:pt x="26216" y="1830"/>
                    <a:pt x="27294" y="1404"/>
                  </a:cubicBezTo>
                  <a:cubicBezTo>
                    <a:pt x="28121" y="1078"/>
                    <a:pt x="28973" y="828"/>
                    <a:pt x="29775" y="352"/>
                  </a:cubicBezTo>
                  <a:cubicBezTo>
                    <a:pt x="30402" y="1"/>
                    <a:pt x="30577" y="26"/>
                    <a:pt x="31028" y="552"/>
                  </a:cubicBezTo>
                  <a:cubicBezTo>
                    <a:pt x="31254" y="803"/>
                    <a:pt x="31555" y="803"/>
                    <a:pt x="31755" y="1003"/>
                  </a:cubicBezTo>
                  <a:cubicBezTo>
                    <a:pt x="32206" y="1479"/>
                    <a:pt x="32632" y="2006"/>
                    <a:pt x="33058" y="2557"/>
                  </a:cubicBezTo>
                  <a:cubicBezTo>
                    <a:pt x="33384" y="2958"/>
                    <a:pt x="33334" y="3484"/>
                    <a:pt x="33334" y="3961"/>
                  </a:cubicBezTo>
                  <a:cubicBezTo>
                    <a:pt x="33384" y="4713"/>
                    <a:pt x="33359" y="5439"/>
                    <a:pt x="33409" y="6191"/>
                  </a:cubicBezTo>
                  <a:cubicBezTo>
                    <a:pt x="33459" y="7219"/>
                    <a:pt x="32883" y="7946"/>
                    <a:pt x="32156" y="8572"/>
                  </a:cubicBezTo>
                  <a:cubicBezTo>
                    <a:pt x="32031" y="8698"/>
                    <a:pt x="31805" y="8748"/>
                    <a:pt x="31605" y="8773"/>
                  </a:cubicBezTo>
                  <a:cubicBezTo>
                    <a:pt x="31204" y="8798"/>
                    <a:pt x="30778" y="8773"/>
                    <a:pt x="30377" y="8798"/>
                  </a:cubicBezTo>
                  <a:cubicBezTo>
                    <a:pt x="29976" y="8823"/>
                    <a:pt x="29575" y="8898"/>
                    <a:pt x="29149" y="8948"/>
                  </a:cubicBezTo>
                  <a:cubicBezTo>
                    <a:pt x="28998" y="8948"/>
                    <a:pt x="28848" y="9023"/>
                    <a:pt x="28672" y="9023"/>
                  </a:cubicBezTo>
                  <a:cubicBezTo>
                    <a:pt x="26718" y="9149"/>
                    <a:pt x="24763" y="9274"/>
                    <a:pt x="22808" y="9349"/>
                  </a:cubicBezTo>
                  <a:cubicBezTo>
                    <a:pt x="20978" y="9399"/>
                    <a:pt x="19224" y="9800"/>
                    <a:pt x="17520" y="10377"/>
                  </a:cubicBezTo>
                  <a:cubicBezTo>
                    <a:pt x="16091" y="10853"/>
                    <a:pt x="14687" y="11429"/>
                    <a:pt x="13284" y="11981"/>
                  </a:cubicBezTo>
                  <a:cubicBezTo>
                    <a:pt x="12883" y="12131"/>
                    <a:pt x="12482" y="12357"/>
                    <a:pt x="12081" y="12582"/>
                  </a:cubicBezTo>
                  <a:cubicBezTo>
                    <a:pt x="9976" y="13760"/>
                    <a:pt x="7870" y="14938"/>
                    <a:pt x="5790" y="16141"/>
                  </a:cubicBezTo>
                  <a:cubicBezTo>
                    <a:pt x="5138" y="16517"/>
                    <a:pt x="4462" y="16467"/>
                    <a:pt x="3685" y="16367"/>
                  </a:cubicBezTo>
                  <a:cubicBezTo>
                    <a:pt x="3560" y="15690"/>
                    <a:pt x="3610" y="15038"/>
                    <a:pt x="3685" y="14387"/>
                  </a:cubicBezTo>
                  <a:cubicBezTo>
                    <a:pt x="3735" y="13961"/>
                    <a:pt x="3810" y="13510"/>
                    <a:pt x="3810" y="13058"/>
                  </a:cubicBezTo>
                  <a:cubicBezTo>
                    <a:pt x="3810" y="12156"/>
                    <a:pt x="3484" y="11404"/>
                    <a:pt x="2958" y="10678"/>
                  </a:cubicBezTo>
                  <a:cubicBezTo>
                    <a:pt x="2181" y="9675"/>
                    <a:pt x="1254" y="8923"/>
                    <a:pt x="1" y="8572"/>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1"/>
            <p:cNvSpPr/>
            <p:nvPr/>
          </p:nvSpPr>
          <p:spPr>
            <a:xfrm>
              <a:off x="1174450" y="2231225"/>
              <a:ext cx="760675" cy="259425"/>
            </a:xfrm>
            <a:custGeom>
              <a:rect b="b" l="l" r="r" t="t"/>
              <a:pathLst>
                <a:path extrusionOk="0" h="10377" w="30427">
                  <a:moveTo>
                    <a:pt x="17569" y="7043"/>
                  </a:moveTo>
                  <a:cubicBezTo>
                    <a:pt x="18045" y="6793"/>
                    <a:pt x="18045" y="6793"/>
                    <a:pt x="18271" y="6317"/>
                  </a:cubicBezTo>
                  <a:cubicBezTo>
                    <a:pt x="17795" y="6567"/>
                    <a:pt x="17795" y="6567"/>
                    <a:pt x="17569" y="7043"/>
                  </a:cubicBezTo>
                  <a:close/>
                  <a:moveTo>
                    <a:pt x="22030" y="5540"/>
                  </a:moveTo>
                  <a:cubicBezTo>
                    <a:pt x="21454" y="5590"/>
                    <a:pt x="21153" y="5840"/>
                    <a:pt x="21003" y="6241"/>
                  </a:cubicBezTo>
                  <a:cubicBezTo>
                    <a:pt x="20978" y="6317"/>
                    <a:pt x="21053" y="6442"/>
                    <a:pt x="21103" y="6542"/>
                  </a:cubicBezTo>
                  <a:cubicBezTo>
                    <a:pt x="21153" y="6567"/>
                    <a:pt x="21278" y="6592"/>
                    <a:pt x="21329" y="6542"/>
                  </a:cubicBezTo>
                  <a:cubicBezTo>
                    <a:pt x="21704" y="6367"/>
                    <a:pt x="21930" y="6066"/>
                    <a:pt x="22030" y="5540"/>
                  </a:cubicBezTo>
                  <a:close/>
                  <a:moveTo>
                    <a:pt x="16090" y="6918"/>
                  </a:moveTo>
                  <a:cubicBezTo>
                    <a:pt x="16542" y="6617"/>
                    <a:pt x="16767" y="6191"/>
                    <a:pt x="16993" y="5790"/>
                  </a:cubicBezTo>
                  <a:cubicBezTo>
                    <a:pt x="17068" y="5665"/>
                    <a:pt x="17118" y="5464"/>
                    <a:pt x="16867" y="5439"/>
                  </a:cubicBezTo>
                  <a:cubicBezTo>
                    <a:pt x="16015" y="6292"/>
                    <a:pt x="16015" y="6292"/>
                    <a:pt x="16090" y="6918"/>
                  </a:cubicBezTo>
                  <a:close/>
                  <a:moveTo>
                    <a:pt x="1354" y="10251"/>
                  </a:moveTo>
                  <a:cubicBezTo>
                    <a:pt x="1504" y="10026"/>
                    <a:pt x="1554" y="9875"/>
                    <a:pt x="1654" y="9775"/>
                  </a:cubicBezTo>
                  <a:cubicBezTo>
                    <a:pt x="2331" y="8873"/>
                    <a:pt x="2531" y="7845"/>
                    <a:pt x="2481" y="6743"/>
                  </a:cubicBezTo>
                  <a:cubicBezTo>
                    <a:pt x="2456" y="6216"/>
                    <a:pt x="2306" y="5815"/>
                    <a:pt x="1930" y="5439"/>
                  </a:cubicBezTo>
                  <a:cubicBezTo>
                    <a:pt x="1303" y="4763"/>
                    <a:pt x="702" y="4061"/>
                    <a:pt x="0" y="3284"/>
                  </a:cubicBezTo>
                  <a:cubicBezTo>
                    <a:pt x="526" y="3134"/>
                    <a:pt x="953" y="3134"/>
                    <a:pt x="1404" y="3134"/>
                  </a:cubicBezTo>
                  <a:cubicBezTo>
                    <a:pt x="2431" y="3134"/>
                    <a:pt x="3459" y="3134"/>
                    <a:pt x="4461" y="3134"/>
                  </a:cubicBezTo>
                  <a:cubicBezTo>
                    <a:pt x="4712" y="3134"/>
                    <a:pt x="4963" y="3134"/>
                    <a:pt x="5213" y="3184"/>
                  </a:cubicBezTo>
                  <a:cubicBezTo>
                    <a:pt x="7945" y="3535"/>
                    <a:pt x="10677" y="3484"/>
                    <a:pt x="13409" y="3209"/>
                  </a:cubicBezTo>
                  <a:cubicBezTo>
                    <a:pt x="13609" y="3184"/>
                    <a:pt x="13810" y="3159"/>
                    <a:pt x="14010" y="3184"/>
                  </a:cubicBezTo>
                  <a:cubicBezTo>
                    <a:pt x="16592" y="3309"/>
                    <a:pt x="19073" y="2783"/>
                    <a:pt x="21579" y="2332"/>
                  </a:cubicBezTo>
                  <a:cubicBezTo>
                    <a:pt x="23534" y="2006"/>
                    <a:pt x="25314" y="1204"/>
                    <a:pt x="27143" y="477"/>
                  </a:cubicBezTo>
                  <a:cubicBezTo>
                    <a:pt x="27469" y="327"/>
                    <a:pt x="27820" y="176"/>
                    <a:pt x="28196" y="1"/>
                  </a:cubicBezTo>
                  <a:cubicBezTo>
                    <a:pt x="28421" y="101"/>
                    <a:pt x="28672" y="251"/>
                    <a:pt x="28923" y="352"/>
                  </a:cubicBezTo>
                  <a:cubicBezTo>
                    <a:pt x="29800" y="753"/>
                    <a:pt x="30226" y="1404"/>
                    <a:pt x="30226" y="2382"/>
                  </a:cubicBezTo>
                  <a:cubicBezTo>
                    <a:pt x="30226" y="2708"/>
                    <a:pt x="30176" y="3033"/>
                    <a:pt x="30226" y="3359"/>
                  </a:cubicBezTo>
                  <a:cubicBezTo>
                    <a:pt x="30426" y="4537"/>
                    <a:pt x="29875" y="5590"/>
                    <a:pt x="29549" y="6667"/>
                  </a:cubicBezTo>
                  <a:cubicBezTo>
                    <a:pt x="29349" y="7319"/>
                    <a:pt x="28898" y="7695"/>
                    <a:pt x="28171" y="7695"/>
                  </a:cubicBezTo>
                  <a:cubicBezTo>
                    <a:pt x="27444" y="7670"/>
                    <a:pt x="26692" y="7720"/>
                    <a:pt x="25965" y="7620"/>
                  </a:cubicBezTo>
                  <a:cubicBezTo>
                    <a:pt x="24787" y="7469"/>
                    <a:pt x="23634" y="7520"/>
                    <a:pt x="22431" y="7670"/>
                  </a:cubicBezTo>
                  <a:cubicBezTo>
                    <a:pt x="20702" y="7896"/>
                    <a:pt x="18973" y="8246"/>
                    <a:pt x="17193" y="7946"/>
                  </a:cubicBezTo>
                  <a:cubicBezTo>
                    <a:pt x="16767" y="7896"/>
                    <a:pt x="16291" y="7946"/>
                    <a:pt x="15865" y="7996"/>
                  </a:cubicBezTo>
                  <a:cubicBezTo>
                    <a:pt x="14386" y="8071"/>
                    <a:pt x="12933" y="8322"/>
                    <a:pt x="11454" y="8196"/>
                  </a:cubicBezTo>
                  <a:cubicBezTo>
                    <a:pt x="11003" y="8171"/>
                    <a:pt x="10552" y="8271"/>
                    <a:pt x="10125" y="8397"/>
                  </a:cubicBezTo>
                  <a:cubicBezTo>
                    <a:pt x="8697" y="8773"/>
                    <a:pt x="7268" y="9199"/>
                    <a:pt x="5840" y="9550"/>
                  </a:cubicBezTo>
                  <a:cubicBezTo>
                    <a:pt x="4587" y="9850"/>
                    <a:pt x="3283" y="10101"/>
                    <a:pt x="2005" y="10352"/>
                  </a:cubicBezTo>
                  <a:cubicBezTo>
                    <a:pt x="1830" y="10377"/>
                    <a:pt x="1629" y="10302"/>
                    <a:pt x="1354" y="10251"/>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1"/>
            <p:cNvSpPr/>
            <p:nvPr/>
          </p:nvSpPr>
          <p:spPr>
            <a:xfrm>
              <a:off x="1505275" y="2026975"/>
              <a:ext cx="227475" cy="242500"/>
            </a:xfrm>
            <a:custGeom>
              <a:rect b="b" l="l" r="r" t="t"/>
              <a:pathLst>
                <a:path extrusionOk="0" h="9700" w="9099">
                  <a:moveTo>
                    <a:pt x="3434" y="3985"/>
                  </a:moveTo>
                  <a:cubicBezTo>
                    <a:pt x="3183" y="4161"/>
                    <a:pt x="2983" y="4236"/>
                    <a:pt x="2958" y="4336"/>
                  </a:cubicBezTo>
                  <a:cubicBezTo>
                    <a:pt x="2882" y="4662"/>
                    <a:pt x="2857" y="4988"/>
                    <a:pt x="2832" y="5289"/>
                  </a:cubicBezTo>
                  <a:cubicBezTo>
                    <a:pt x="2832" y="5539"/>
                    <a:pt x="2958" y="5815"/>
                    <a:pt x="3233" y="5840"/>
                  </a:cubicBezTo>
                  <a:cubicBezTo>
                    <a:pt x="3434" y="5865"/>
                    <a:pt x="3634" y="5715"/>
                    <a:pt x="3885" y="5639"/>
                  </a:cubicBezTo>
                  <a:cubicBezTo>
                    <a:pt x="3735" y="5088"/>
                    <a:pt x="3609" y="4637"/>
                    <a:pt x="3434" y="3985"/>
                  </a:cubicBezTo>
                  <a:close/>
                  <a:moveTo>
                    <a:pt x="3634" y="7619"/>
                  </a:moveTo>
                  <a:cubicBezTo>
                    <a:pt x="4060" y="7619"/>
                    <a:pt x="4512" y="7619"/>
                    <a:pt x="4938" y="7569"/>
                  </a:cubicBezTo>
                  <a:cubicBezTo>
                    <a:pt x="5063" y="7569"/>
                    <a:pt x="5213" y="7369"/>
                    <a:pt x="5213" y="7243"/>
                  </a:cubicBezTo>
                  <a:cubicBezTo>
                    <a:pt x="5238" y="7118"/>
                    <a:pt x="5088" y="6968"/>
                    <a:pt x="4988" y="6867"/>
                  </a:cubicBezTo>
                  <a:cubicBezTo>
                    <a:pt x="4888" y="6792"/>
                    <a:pt x="4737" y="6792"/>
                    <a:pt x="4662" y="6742"/>
                  </a:cubicBezTo>
                  <a:cubicBezTo>
                    <a:pt x="4612" y="6717"/>
                    <a:pt x="4612" y="6617"/>
                    <a:pt x="4587" y="6466"/>
                  </a:cubicBezTo>
                  <a:cubicBezTo>
                    <a:pt x="4888" y="6416"/>
                    <a:pt x="5188" y="6366"/>
                    <a:pt x="5464" y="6316"/>
                  </a:cubicBezTo>
                  <a:cubicBezTo>
                    <a:pt x="5664" y="6642"/>
                    <a:pt x="5690" y="7143"/>
                    <a:pt x="6241" y="6918"/>
                  </a:cubicBezTo>
                  <a:cubicBezTo>
                    <a:pt x="6366" y="6517"/>
                    <a:pt x="6517" y="6091"/>
                    <a:pt x="6617" y="5690"/>
                  </a:cubicBezTo>
                  <a:cubicBezTo>
                    <a:pt x="6692" y="5439"/>
                    <a:pt x="6617" y="5213"/>
                    <a:pt x="6316" y="5113"/>
                  </a:cubicBezTo>
                  <a:cubicBezTo>
                    <a:pt x="6166" y="5063"/>
                    <a:pt x="6040" y="4988"/>
                    <a:pt x="5890" y="4913"/>
                  </a:cubicBezTo>
                  <a:cubicBezTo>
                    <a:pt x="6166" y="4988"/>
                    <a:pt x="6391" y="4963"/>
                    <a:pt x="6466" y="4637"/>
                  </a:cubicBezTo>
                  <a:cubicBezTo>
                    <a:pt x="6617" y="4136"/>
                    <a:pt x="6492" y="3860"/>
                    <a:pt x="6091" y="3609"/>
                  </a:cubicBezTo>
                  <a:cubicBezTo>
                    <a:pt x="5614" y="3359"/>
                    <a:pt x="5163" y="3133"/>
                    <a:pt x="4687" y="2882"/>
                  </a:cubicBezTo>
                  <a:cubicBezTo>
                    <a:pt x="4211" y="3083"/>
                    <a:pt x="4035" y="3258"/>
                    <a:pt x="4186" y="3484"/>
                  </a:cubicBezTo>
                  <a:cubicBezTo>
                    <a:pt x="4461" y="3935"/>
                    <a:pt x="4311" y="4411"/>
                    <a:pt x="4336" y="4837"/>
                  </a:cubicBezTo>
                  <a:cubicBezTo>
                    <a:pt x="4461" y="4862"/>
                    <a:pt x="4512" y="4888"/>
                    <a:pt x="4537" y="4862"/>
                  </a:cubicBezTo>
                  <a:cubicBezTo>
                    <a:pt x="4662" y="4712"/>
                    <a:pt x="4787" y="4562"/>
                    <a:pt x="4913" y="4411"/>
                  </a:cubicBezTo>
                  <a:cubicBezTo>
                    <a:pt x="5188" y="4060"/>
                    <a:pt x="5539" y="4086"/>
                    <a:pt x="5765" y="4461"/>
                  </a:cubicBezTo>
                  <a:cubicBezTo>
                    <a:pt x="5865" y="4587"/>
                    <a:pt x="5865" y="4762"/>
                    <a:pt x="5915" y="4938"/>
                  </a:cubicBezTo>
                  <a:cubicBezTo>
                    <a:pt x="5414" y="5163"/>
                    <a:pt x="5038" y="5614"/>
                    <a:pt x="4411" y="5690"/>
                  </a:cubicBezTo>
                  <a:cubicBezTo>
                    <a:pt x="3835" y="5790"/>
                    <a:pt x="3659" y="6241"/>
                    <a:pt x="3685" y="6918"/>
                  </a:cubicBezTo>
                  <a:cubicBezTo>
                    <a:pt x="3685" y="7143"/>
                    <a:pt x="3659" y="7394"/>
                    <a:pt x="3659" y="7644"/>
                  </a:cubicBezTo>
                  <a:cubicBezTo>
                    <a:pt x="3359" y="7544"/>
                    <a:pt x="3233" y="7294"/>
                    <a:pt x="3133" y="7018"/>
                  </a:cubicBezTo>
                  <a:cubicBezTo>
                    <a:pt x="3058" y="6767"/>
                    <a:pt x="2933" y="6517"/>
                    <a:pt x="2807" y="6216"/>
                  </a:cubicBezTo>
                  <a:cubicBezTo>
                    <a:pt x="2657" y="6366"/>
                    <a:pt x="2507" y="6416"/>
                    <a:pt x="2481" y="6517"/>
                  </a:cubicBezTo>
                  <a:cubicBezTo>
                    <a:pt x="2256" y="7444"/>
                    <a:pt x="2657" y="8296"/>
                    <a:pt x="3559" y="8522"/>
                  </a:cubicBezTo>
                  <a:cubicBezTo>
                    <a:pt x="4361" y="8697"/>
                    <a:pt x="5163" y="8722"/>
                    <a:pt x="5940" y="8421"/>
                  </a:cubicBezTo>
                  <a:cubicBezTo>
                    <a:pt x="6065" y="8371"/>
                    <a:pt x="6116" y="8146"/>
                    <a:pt x="6266" y="7895"/>
                  </a:cubicBezTo>
                  <a:cubicBezTo>
                    <a:pt x="5715" y="7845"/>
                    <a:pt x="5263" y="7845"/>
                    <a:pt x="4837" y="7795"/>
                  </a:cubicBezTo>
                  <a:cubicBezTo>
                    <a:pt x="4436" y="7745"/>
                    <a:pt x="4035" y="7669"/>
                    <a:pt x="3634" y="7619"/>
                  </a:cubicBezTo>
                  <a:close/>
                  <a:moveTo>
                    <a:pt x="1730" y="2732"/>
                  </a:moveTo>
                  <a:cubicBezTo>
                    <a:pt x="1980" y="2256"/>
                    <a:pt x="2231" y="1805"/>
                    <a:pt x="2456" y="1379"/>
                  </a:cubicBezTo>
                  <a:cubicBezTo>
                    <a:pt x="2983" y="1203"/>
                    <a:pt x="3434" y="1078"/>
                    <a:pt x="3810" y="727"/>
                  </a:cubicBezTo>
                  <a:cubicBezTo>
                    <a:pt x="4161" y="401"/>
                    <a:pt x="4662" y="251"/>
                    <a:pt x="5113" y="75"/>
                  </a:cubicBezTo>
                  <a:cubicBezTo>
                    <a:pt x="5289" y="0"/>
                    <a:pt x="5514" y="25"/>
                    <a:pt x="5715" y="50"/>
                  </a:cubicBezTo>
                  <a:cubicBezTo>
                    <a:pt x="5990" y="75"/>
                    <a:pt x="6266" y="151"/>
                    <a:pt x="6617" y="226"/>
                  </a:cubicBezTo>
                  <a:cubicBezTo>
                    <a:pt x="6767" y="451"/>
                    <a:pt x="6867" y="777"/>
                    <a:pt x="7093" y="978"/>
                  </a:cubicBezTo>
                  <a:cubicBezTo>
                    <a:pt x="7294" y="1153"/>
                    <a:pt x="7619" y="1203"/>
                    <a:pt x="7895" y="1278"/>
                  </a:cubicBezTo>
                  <a:cubicBezTo>
                    <a:pt x="8522" y="1479"/>
                    <a:pt x="8797" y="1880"/>
                    <a:pt x="8822" y="2557"/>
                  </a:cubicBezTo>
                  <a:cubicBezTo>
                    <a:pt x="8847" y="3434"/>
                    <a:pt x="8948" y="4336"/>
                    <a:pt x="9023" y="5213"/>
                  </a:cubicBezTo>
                  <a:cubicBezTo>
                    <a:pt x="9098" y="5940"/>
                    <a:pt x="8822" y="6592"/>
                    <a:pt x="8722" y="7268"/>
                  </a:cubicBezTo>
                  <a:cubicBezTo>
                    <a:pt x="8697" y="7469"/>
                    <a:pt x="8572" y="7669"/>
                    <a:pt x="8421" y="7795"/>
                  </a:cubicBezTo>
                  <a:cubicBezTo>
                    <a:pt x="7845" y="8146"/>
                    <a:pt x="7544" y="8948"/>
                    <a:pt x="6717" y="8873"/>
                  </a:cubicBezTo>
                  <a:cubicBezTo>
                    <a:pt x="5614" y="9700"/>
                    <a:pt x="4336" y="9449"/>
                    <a:pt x="2983" y="9549"/>
                  </a:cubicBezTo>
                  <a:cubicBezTo>
                    <a:pt x="2882" y="9424"/>
                    <a:pt x="2757" y="9248"/>
                    <a:pt x="2632" y="9098"/>
                  </a:cubicBezTo>
                  <a:cubicBezTo>
                    <a:pt x="2381" y="8747"/>
                    <a:pt x="2030" y="8597"/>
                    <a:pt x="1579" y="8547"/>
                  </a:cubicBezTo>
                  <a:cubicBezTo>
                    <a:pt x="652" y="8446"/>
                    <a:pt x="376" y="8171"/>
                    <a:pt x="226" y="7268"/>
                  </a:cubicBezTo>
                  <a:cubicBezTo>
                    <a:pt x="126" y="6492"/>
                    <a:pt x="50" y="5715"/>
                    <a:pt x="0" y="4963"/>
                  </a:cubicBezTo>
                  <a:cubicBezTo>
                    <a:pt x="0" y="4762"/>
                    <a:pt x="101" y="4487"/>
                    <a:pt x="226" y="4411"/>
                  </a:cubicBezTo>
                  <a:cubicBezTo>
                    <a:pt x="877" y="4111"/>
                    <a:pt x="1103" y="3484"/>
                    <a:pt x="1504" y="2958"/>
                  </a:cubicBezTo>
                  <a:cubicBezTo>
                    <a:pt x="1579" y="2857"/>
                    <a:pt x="1654" y="2782"/>
                    <a:pt x="1755" y="2707"/>
                  </a:cubicBezTo>
                  <a:cubicBezTo>
                    <a:pt x="1604" y="3083"/>
                    <a:pt x="1404" y="3434"/>
                    <a:pt x="1278" y="3835"/>
                  </a:cubicBezTo>
                  <a:cubicBezTo>
                    <a:pt x="1253" y="3985"/>
                    <a:pt x="1304" y="4186"/>
                    <a:pt x="1354" y="4512"/>
                  </a:cubicBezTo>
                  <a:cubicBezTo>
                    <a:pt x="1629" y="4261"/>
                    <a:pt x="1855" y="4136"/>
                    <a:pt x="1955" y="3935"/>
                  </a:cubicBezTo>
                  <a:cubicBezTo>
                    <a:pt x="2106" y="3710"/>
                    <a:pt x="2106" y="3384"/>
                    <a:pt x="2281" y="3183"/>
                  </a:cubicBezTo>
                  <a:cubicBezTo>
                    <a:pt x="3083" y="2131"/>
                    <a:pt x="4211" y="1705"/>
                    <a:pt x="5489" y="1730"/>
                  </a:cubicBezTo>
                  <a:cubicBezTo>
                    <a:pt x="5740" y="1755"/>
                    <a:pt x="6015" y="1805"/>
                    <a:pt x="6166" y="1955"/>
                  </a:cubicBezTo>
                  <a:cubicBezTo>
                    <a:pt x="7093" y="2782"/>
                    <a:pt x="7895" y="3685"/>
                    <a:pt x="7945" y="5038"/>
                  </a:cubicBezTo>
                  <a:cubicBezTo>
                    <a:pt x="7945" y="5389"/>
                    <a:pt x="8070" y="5740"/>
                    <a:pt x="8146" y="6141"/>
                  </a:cubicBezTo>
                  <a:cubicBezTo>
                    <a:pt x="8246" y="6040"/>
                    <a:pt x="8346" y="5990"/>
                    <a:pt x="8346" y="5940"/>
                  </a:cubicBezTo>
                  <a:cubicBezTo>
                    <a:pt x="8747" y="4261"/>
                    <a:pt x="8121" y="2882"/>
                    <a:pt x="7143" y="1604"/>
                  </a:cubicBezTo>
                  <a:cubicBezTo>
                    <a:pt x="7093" y="1504"/>
                    <a:pt x="6968" y="1454"/>
                    <a:pt x="6867" y="1379"/>
                  </a:cubicBezTo>
                  <a:cubicBezTo>
                    <a:pt x="5765" y="727"/>
                    <a:pt x="3659" y="953"/>
                    <a:pt x="2707" y="1830"/>
                  </a:cubicBezTo>
                  <a:cubicBezTo>
                    <a:pt x="2532" y="2005"/>
                    <a:pt x="2381" y="2206"/>
                    <a:pt x="2206" y="2381"/>
                  </a:cubicBezTo>
                  <a:cubicBezTo>
                    <a:pt x="2055" y="2507"/>
                    <a:pt x="1880" y="2607"/>
                    <a:pt x="1730" y="2732"/>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1"/>
            <p:cNvSpPr/>
            <p:nvPr/>
          </p:nvSpPr>
          <p:spPr>
            <a:xfrm>
              <a:off x="977700" y="1345900"/>
              <a:ext cx="79600" cy="95875"/>
            </a:xfrm>
            <a:custGeom>
              <a:rect b="b" l="l" r="r" t="t"/>
              <a:pathLst>
                <a:path extrusionOk="0" h="3835" w="3184">
                  <a:moveTo>
                    <a:pt x="878" y="50"/>
                  </a:moveTo>
                  <a:cubicBezTo>
                    <a:pt x="1203" y="50"/>
                    <a:pt x="1454" y="0"/>
                    <a:pt x="1680" y="50"/>
                  </a:cubicBezTo>
                  <a:cubicBezTo>
                    <a:pt x="2331" y="175"/>
                    <a:pt x="2858" y="501"/>
                    <a:pt x="2983" y="1178"/>
                  </a:cubicBezTo>
                  <a:cubicBezTo>
                    <a:pt x="3083" y="1729"/>
                    <a:pt x="3183" y="2306"/>
                    <a:pt x="3158" y="2857"/>
                  </a:cubicBezTo>
                  <a:cubicBezTo>
                    <a:pt x="3133" y="3559"/>
                    <a:pt x="2657" y="3835"/>
                    <a:pt x="1955" y="3584"/>
                  </a:cubicBezTo>
                  <a:cubicBezTo>
                    <a:pt x="1830" y="3559"/>
                    <a:pt x="1730" y="3434"/>
                    <a:pt x="1629" y="3434"/>
                  </a:cubicBezTo>
                  <a:cubicBezTo>
                    <a:pt x="777" y="3409"/>
                    <a:pt x="426" y="2882"/>
                    <a:pt x="226" y="2155"/>
                  </a:cubicBezTo>
                  <a:cubicBezTo>
                    <a:pt x="0" y="1429"/>
                    <a:pt x="126" y="777"/>
                    <a:pt x="652" y="226"/>
                  </a:cubicBezTo>
                  <a:cubicBezTo>
                    <a:pt x="702" y="175"/>
                    <a:pt x="777" y="125"/>
                    <a:pt x="878" y="5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1"/>
            <p:cNvSpPr/>
            <p:nvPr/>
          </p:nvSpPr>
          <p:spPr>
            <a:xfrm>
              <a:off x="1104275" y="2343375"/>
              <a:ext cx="61425" cy="109675"/>
            </a:xfrm>
            <a:custGeom>
              <a:rect b="b" l="l" r="r" t="t"/>
              <a:pathLst>
                <a:path extrusionOk="0" h="4387" w="2457">
                  <a:moveTo>
                    <a:pt x="1328" y="1"/>
                  </a:moveTo>
                  <a:cubicBezTo>
                    <a:pt x="1479" y="151"/>
                    <a:pt x="1579" y="201"/>
                    <a:pt x="1654" y="302"/>
                  </a:cubicBezTo>
                  <a:cubicBezTo>
                    <a:pt x="1905" y="728"/>
                    <a:pt x="2406" y="928"/>
                    <a:pt x="2431" y="1505"/>
                  </a:cubicBezTo>
                  <a:cubicBezTo>
                    <a:pt x="2456" y="2332"/>
                    <a:pt x="2406" y="3134"/>
                    <a:pt x="2080" y="3911"/>
                  </a:cubicBezTo>
                  <a:cubicBezTo>
                    <a:pt x="1930" y="4262"/>
                    <a:pt x="1303" y="4387"/>
                    <a:pt x="1028" y="4061"/>
                  </a:cubicBezTo>
                  <a:cubicBezTo>
                    <a:pt x="501" y="3485"/>
                    <a:pt x="226" y="2758"/>
                    <a:pt x="100" y="1981"/>
                  </a:cubicBezTo>
                  <a:cubicBezTo>
                    <a:pt x="0" y="1379"/>
                    <a:pt x="226" y="853"/>
                    <a:pt x="627" y="427"/>
                  </a:cubicBezTo>
                  <a:cubicBezTo>
                    <a:pt x="802" y="227"/>
                    <a:pt x="1103" y="151"/>
                    <a:pt x="1328" y="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1"/>
            <p:cNvSpPr/>
            <p:nvPr/>
          </p:nvSpPr>
          <p:spPr>
            <a:xfrm>
              <a:off x="1043475" y="1323950"/>
              <a:ext cx="72100" cy="100900"/>
            </a:xfrm>
            <a:custGeom>
              <a:rect b="b" l="l" r="r" t="t"/>
              <a:pathLst>
                <a:path extrusionOk="0" h="4036" w="2884">
                  <a:moveTo>
                    <a:pt x="1630" y="4036"/>
                  </a:moveTo>
                  <a:cubicBezTo>
                    <a:pt x="1304" y="3635"/>
                    <a:pt x="1279" y="3184"/>
                    <a:pt x="1254" y="2733"/>
                  </a:cubicBezTo>
                  <a:cubicBezTo>
                    <a:pt x="1229" y="1881"/>
                    <a:pt x="953" y="1129"/>
                    <a:pt x="151" y="703"/>
                  </a:cubicBezTo>
                  <a:cubicBezTo>
                    <a:pt x="101" y="678"/>
                    <a:pt x="51" y="577"/>
                    <a:pt x="26" y="502"/>
                  </a:cubicBezTo>
                  <a:cubicBezTo>
                    <a:pt x="1" y="477"/>
                    <a:pt x="26" y="427"/>
                    <a:pt x="26" y="302"/>
                  </a:cubicBezTo>
                  <a:cubicBezTo>
                    <a:pt x="552" y="1"/>
                    <a:pt x="1154" y="51"/>
                    <a:pt x="1730" y="251"/>
                  </a:cubicBezTo>
                  <a:cubicBezTo>
                    <a:pt x="2282" y="427"/>
                    <a:pt x="2507" y="928"/>
                    <a:pt x="2683" y="1429"/>
                  </a:cubicBezTo>
                  <a:cubicBezTo>
                    <a:pt x="2783" y="1680"/>
                    <a:pt x="2783" y="1981"/>
                    <a:pt x="2808" y="2256"/>
                  </a:cubicBezTo>
                  <a:cubicBezTo>
                    <a:pt x="2883" y="3134"/>
                    <a:pt x="2658" y="3785"/>
                    <a:pt x="1630" y="4036"/>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1"/>
            <p:cNvSpPr/>
            <p:nvPr/>
          </p:nvSpPr>
          <p:spPr>
            <a:xfrm>
              <a:off x="1866175" y="1071450"/>
              <a:ext cx="58300" cy="127225"/>
            </a:xfrm>
            <a:custGeom>
              <a:rect b="b" l="l" r="r" t="t"/>
              <a:pathLst>
                <a:path extrusionOk="0" h="5089" w="2332">
                  <a:moveTo>
                    <a:pt x="1404" y="5063"/>
                  </a:moveTo>
                  <a:cubicBezTo>
                    <a:pt x="1304" y="4286"/>
                    <a:pt x="1178" y="3559"/>
                    <a:pt x="1128" y="2833"/>
                  </a:cubicBezTo>
                  <a:cubicBezTo>
                    <a:pt x="1078" y="2206"/>
                    <a:pt x="928" y="1655"/>
                    <a:pt x="552" y="1128"/>
                  </a:cubicBezTo>
                  <a:cubicBezTo>
                    <a:pt x="326" y="853"/>
                    <a:pt x="201" y="527"/>
                    <a:pt x="0" y="176"/>
                  </a:cubicBezTo>
                  <a:cubicBezTo>
                    <a:pt x="477" y="1"/>
                    <a:pt x="828" y="126"/>
                    <a:pt x="1053" y="427"/>
                  </a:cubicBezTo>
                  <a:cubicBezTo>
                    <a:pt x="2031" y="1705"/>
                    <a:pt x="2331" y="3133"/>
                    <a:pt x="2081" y="4687"/>
                  </a:cubicBezTo>
                  <a:cubicBezTo>
                    <a:pt x="2031" y="4963"/>
                    <a:pt x="1830" y="5088"/>
                    <a:pt x="1404" y="506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1"/>
            <p:cNvSpPr/>
            <p:nvPr/>
          </p:nvSpPr>
          <p:spPr>
            <a:xfrm>
              <a:off x="1176950" y="2342750"/>
              <a:ext cx="40125" cy="116575"/>
            </a:xfrm>
            <a:custGeom>
              <a:rect b="b" l="l" r="r" t="t"/>
              <a:pathLst>
                <a:path extrusionOk="0" h="4663" w="1605">
                  <a:moveTo>
                    <a:pt x="76" y="4663"/>
                  </a:moveTo>
                  <a:cubicBezTo>
                    <a:pt x="126" y="3861"/>
                    <a:pt x="652" y="3184"/>
                    <a:pt x="477" y="2382"/>
                  </a:cubicBezTo>
                  <a:cubicBezTo>
                    <a:pt x="326" y="1630"/>
                    <a:pt x="176" y="878"/>
                    <a:pt x="0" y="1"/>
                  </a:cubicBezTo>
                  <a:cubicBezTo>
                    <a:pt x="702" y="552"/>
                    <a:pt x="1178" y="1154"/>
                    <a:pt x="1404" y="1881"/>
                  </a:cubicBezTo>
                  <a:cubicBezTo>
                    <a:pt x="1604" y="2532"/>
                    <a:pt x="1379" y="3184"/>
                    <a:pt x="1053" y="3760"/>
                  </a:cubicBezTo>
                  <a:cubicBezTo>
                    <a:pt x="827" y="4136"/>
                    <a:pt x="527" y="4462"/>
                    <a:pt x="76" y="466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1"/>
            <p:cNvSpPr/>
            <p:nvPr/>
          </p:nvSpPr>
          <p:spPr>
            <a:xfrm>
              <a:off x="975825" y="1280725"/>
              <a:ext cx="89625" cy="51400"/>
            </a:xfrm>
            <a:custGeom>
              <a:rect b="b" l="l" r="r" t="t"/>
              <a:pathLst>
                <a:path extrusionOk="0" h="2056" w="3585">
                  <a:moveTo>
                    <a:pt x="3584" y="828"/>
                  </a:moveTo>
                  <a:cubicBezTo>
                    <a:pt x="2356" y="1379"/>
                    <a:pt x="1053" y="1053"/>
                    <a:pt x="201" y="2056"/>
                  </a:cubicBezTo>
                  <a:cubicBezTo>
                    <a:pt x="0" y="1855"/>
                    <a:pt x="126" y="1680"/>
                    <a:pt x="226" y="1504"/>
                  </a:cubicBezTo>
                  <a:cubicBezTo>
                    <a:pt x="902" y="251"/>
                    <a:pt x="1529" y="0"/>
                    <a:pt x="2907" y="452"/>
                  </a:cubicBezTo>
                  <a:cubicBezTo>
                    <a:pt x="3083" y="502"/>
                    <a:pt x="3258" y="652"/>
                    <a:pt x="3584" y="828"/>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1"/>
            <p:cNvSpPr/>
            <p:nvPr/>
          </p:nvSpPr>
          <p:spPr>
            <a:xfrm>
              <a:off x="1061650" y="1442375"/>
              <a:ext cx="40750" cy="25100"/>
            </a:xfrm>
            <a:custGeom>
              <a:rect b="b" l="l" r="r" t="t"/>
              <a:pathLst>
                <a:path extrusionOk="0" h="1004" w="1630">
                  <a:moveTo>
                    <a:pt x="1" y="803"/>
                  </a:moveTo>
                  <a:cubicBezTo>
                    <a:pt x="277" y="1"/>
                    <a:pt x="978" y="377"/>
                    <a:pt x="1404" y="101"/>
                  </a:cubicBezTo>
                  <a:cubicBezTo>
                    <a:pt x="1630" y="427"/>
                    <a:pt x="1429" y="577"/>
                    <a:pt x="1254" y="728"/>
                  </a:cubicBezTo>
                  <a:cubicBezTo>
                    <a:pt x="878" y="1003"/>
                    <a:pt x="452" y="1003"/>
                    <a:pt x="1" y="803"/>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1"/>
            <p:cNvSpPr/>
            <p:nvPr/>
          </p:nvSpPr>
          <p:spPr>
            <a:xfrm>
              <a:off x="1634350" y="2275100"/>
              <a:ext cx="4400" cy="1900"/>
            </a:xfrm>
            <a:custGeom>
              <a:rect b="b" l="l" r="r" t="t"/>
              <a:pathLst>
                <a:path extrusionOk="0" h="76" w="176">
                  <a:moveTo>
                    <a:pt x="176" y="50"/>
                  </a:moveTo>
                  <a:cubicBezTo>
                    <a:pt x="151" y="75"/>
                    <a:pt x="126" y="75"/>
                    <a:pt x="75" y="75"/>
                  </a:cubicBezTo>
                  <a:cubicBezTo>
                    <a:pt x="50" y="75"/>
                    <a:pt x="25" y="50"/>
                    <a:pt x="0" y="25"/>
                  </a:cubicBezTo>
                  <a:cubicBezTo>
                    <a:pt x="50" y="25"/>
                    <a:pt x="75" y="0"/>
                    <a:pt x="100" y="0"/>
                  </a:cubicBezTo>
                  <a:cubicBezTo>
                    <a:pt x="126" y="25"/>
                    <a:pt x="151" y="50"/>
                    <a:pt x="176" y="50"/>
                  </a:cubicBezTo>
                  <a:close/>
                </a:path>
              </a:pathLst>
            </a:custGeom>
            <a:solidFill>
              <a:srgbClr val="F9BE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1"/>
            <p:cNvSpPr/>
            <p:nvPr/>
          </p:nvSpPr>
          <p:spPr>
            <a:xfrm>
              <a:off x="1678200" y="2267575"/>
              <a:ext cx="4425" cy="3150"/>
            </a:xfrm>
            <a:custGeom>
              <a:rect b="b" l="l" r="r" t="t"/>
              <a:pathLst>
                <a:path extrusionOk="0" h="126" w="177">
                  <a:moveTo>
                    <a:pt x="51" y="126"/>
                  </a:moveTo>
                  <a:cubicBezTo>
                    <a:pt x="26" y="101"/>
                    <a:pt x="26" y="76"/>
                    <a:pt x="1" y="51"/>
                  </a:cubicBezTo>
                  <a:cubicBezTo>
                    <a:pt x="26" y="25"/>
                    <a:pt x="51" y="25"/>
                    <a:pt x="101" y="0"/>
                  </a:cubicBezTo>
                  <a:cubicBezTo>
                    <a:pt x="126" y="51"/>
                    <a:pt x="151" y="76"/>
                    <a:pt x="176" y="126"/>
                  </a:cubicBezTo>
                  <a:cubicBezTo>
                    <a:pt x="126" y="126"/>
                    <a:pt x="101" y="126"/>
                    <a:pt x="51" y="126"/>
                  </a:cubicBezTo>
                  <a:close/>
                </a:path>
              </a:pathLst>
            </a:custGeom>
            <a:solidFill>
              <a:srgbClr val="F9BE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1"/>
            <p:cNvSpPr/>
            <p:nvPr/>
          </p:nvSpPr>
          <p:spPr>
            <a:xfrm>
              <a:off x="1368675" y="1270700"/>
              <a:ext cx="31350" cy="51400"/>
            </a:xfrm>
            <a:custGeom>
              <a:rect b="b" l="l" r="r" t="t"/>
              <a:pathLst>
                <a:path extrusionOk="0" h="2056" w="1254">
                  <a:moveTo>
                    <a:pt x="1153" y="0"/>
                  </a:moveTo>
                  <a:cubicBezTo>
                    <a:pt x="1179" y="251"/>
                    <a:pt x="1254" y="427"/>
                    <a:pt x="1204" y="527"/>
                  </a:cubicBezTo>
                  <a:cubicBezTo>
                    <a:pt x="978" y="1003"/>
                    <a:pt x="727" y="1454"/>
                    <a:pt x="477" y="1930"/>
                  </a:cubicBezTo>
                  <a:cubicBezTo>
                    <a:pt x="176" y="2056"/>
                    <a:pt x="51" y="1855"/>
                    <a:pt x="26" y="1579"/>
                  </a:cubicBezTo>
                  <a:cubicBezTo>
                    <a:pt x="1" y="853"/>
                    <a:pt x="477" y="427"/>
                    <a:pt x="1153"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1"/>
            <p:cNvSpPr/>
            <p:nvPr/>
          </p:nvSpPr>
          <p:spPr>
            <a:xfrm>
              <a:off x="1488350" y="1242500"/>
              <a:ext cx="43875" cy="25100"/>
            </a:xfrm>
            <a:custGeom>
              <a:rect b="b" l="l" r="r" t="t"/>
              <a:pathLst>
                <a:path extrusionOk="0" h="1004" w="1755">
                  <a:moveTo>
                    <a:pt x="1" y="326"/>
                  </a:moveTo>
                  <a:cubicBezTo>
                    <a:pt x="377" y="226"/>
                    <a:pt x="677" y="527"/>
                    <a:pt x="978" y="251"/>
                  </a:cubicBezTo>
                  <a:cubicBezTo>
                    <a:pt x="1204" y="76"/>
                    <a:pt x="1479" y="1"/>
                    <a:pt x="1755" y="276"/>
                  </a:cubicBezTo>
                  <a:cubicBezTo>
                    <a:pt x="1354" y="477"/>
                    <a:pt x="1003" y="702"/>
                    <a:pt x="602" y="878"/>
                  </a:cubicBezTo>
                  <a:cubicBezTo>
                    <a:pt x="326" y="1003"/>
                    <a:pt x="176" y="878"/>
                    <a:pt x="1" y="32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1"/>
            <p:cNvSpPr/>
            <p:nvPr/>
          </p:nvSpPr>
          <p:spPr>
            <a:xfrm>
              <a:off x="1444500" y="1259425"/>
              <a:ext cx="21950" cy="24450"/>
            </a:xfrm>
            <a:custGeom>
              <a:rect b="b" l="l" r="r" t="t"/>
              <a:pathLst>
                <a:path extrusionOk="0" h="978" w="878">
                  <a:moveTo>
                    <a:pt x="877" y="326"/>
                  </a:moveTo>
                  <a:cubicBezTo>
                    <a:pt x="752" y="527"/>
                    <a:pt x="627" y="752"/>
                    <a:pt x="476" y="928"/>
                  </a:cubicBezTo>
                  <a:cubicBezTo>
                    <a:pt x="426" y="978"/>
                    <a:pt x="226" y="978"/>
                    <a:pt x="151" y="928"/>
                  </a:cubicBezTo>
                  <a:cubicBezTo>
                    <a:pt x="75" y="878"/>
                    <a:pt x="0" y="702"/>
                    <a:pt x="25" y="627"/>
                  </a:cubicBezTo>
                  <a:cubicBezTo>
                    <a:pt x="75" y="426"/>
                    <a:pt x="176" y="251"/>
                    <a:pt x="301" y="101"/>
                  </a:cubicBezTo>
                  <a:cubicBezTo>
                    <a:pt x="351" y="25"/>
                    <a:pt x="526" y="0"/>
                    <a:pt x="627" y="25"/>
                  </a:cubicBezTo>
                  <a:cubicBezTo>
                    <a:pt x="702" y="76"/>
                    <a:pt x="777" y="201"/>
                    <a:pt x="877" y="32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1"/>
            <p:cNvSpPr/>
            <p:nvPr/>
          </p:nvSpPr>
          <p:spPr>
            <a:xfrm>
              <a:off x="1574825" y="2367200"/>
              <a:ext cx="27575" cy="37000"/>
            </a:xfrm>
            <a:custGeom>
              <a:rect b="b" l="l" r="r" t="t"/>
              <a:pathLst>
                <a:path extrusionOk="0" h="1480" w="1103">
                  <a:moveTo>
                    <a:pt x="75" y="1479"/>
                  </a:moveTo>
                  <a:cubicBezTo>
                    <a:pt x="0" y="853"/>
                    <a:pt x="0" y="853"/>
                    <a:pt x="852" y="0"/>
                  </a:cubicBezTo>
                  <a:cubicBezTo>
                    <a:pt x="1103" y="25"/>
                    <a:pt x="1053" y="226"/>
                    <a:pt x="978" y="351"/>
                  </a:cubicBezTo>
                  <a:cubicBezTo>
                    <a:pt x="752" y="752"/>
                    <a:pt x="527" y="1178"/>
                    <a:pt x="75" y="1479"/>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1"/>
            <p:cNvSpPr/>
            <p:nvPr/>
          </p:nvSpPr>
          <p:spPr>
            <a:xfrm>
              <a:off x="1698875" y="2369700"/>
              <a:ext cx="26350" cy="26350"/>
            </a:xfrm>
            <a:custGeom>
              <a:rect b="b" l="l" r="r" t="t"/>
              <a:pathLst>
                <a:path extrusionOk="0" h="1054" w="1054">
                  <a:moveTo>
                    <a:pt x="1053" y="1"/>
                  </a:moveTo>
                  <a:cubicBezTo>
                    <a:pt x="953" y="527"/>
                    <a:pt x="727" y="828"/>
                    <a:pt x="352" y="1003"/>
                  </a:cubicBezTo>
                  <a:cubicBezTo>
                    <a:pt x="301" y="1053"/>
                    <a:pt x="176" y="1028"/>
                    <a:pt x="126" y="1003"/>
                  </a:cubicBezTo>
                  <a:cubicBezTo>
                    <a:pt x="76" y="903"/>
                    <a:pt x="1" y="778"/>
                    <a:pt x="26" y="702"/>
                  </a:cubicBezTo>
                  <a:cubicBezTo>
                    <a:pt x="176" y="301"/>
                    <a:pt x="477" y="51"/>
                    <a:pt x="1053"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1"/>
            <p:cNvSpPr/>
            <p:nvPr/>
          </p:nvSpPr>
          <p:spPr>
            <a:xfrm>
              <a:off x="1613675" y="2389125"/>
              <a:ext cx="17550" cy="18200"/>
            </a:xfrm>
            <a:custGeom>
              <a:rect b="b" l="l" r="r" t="t"/>
              <a:pathLst>
                <a:path extrusionOk="0" h="728" w="702">
                  <a:moveTo>
                    <a:pt x="0" y="727"/>
                  </a:moveTo>
                  <a:cubicBezTo>
                    <a:pt x="226" y="251"/>
                    <a:pt x="226" y="251"/>
                    <a:pt x="702" y="1"/>
                  </a:cubicBezTo>
                  <a:cubicBezTo>
                    <a:pt x="476" y="477"/>
                    <a:pt x="476" y="477"/>
                    <a:pt x="0" y="727"/>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1"/>
            <p:cNvSpPr/>
            <p:nvPr/>
          </p:nvSpPr>
          <p:spPr>
            <a:xfrm>
              <a:off x="1536600" y="2045150"/>
              <a:ext cx="187375" cy="135350"/>
            </a:xfrm>
            <a:custGeom>
              <a:rect b="b" l="l" r="r" t="t"/>
              <a:pathLst>
                <a:path extrusionOk="0" h="5414" w="7495">
                  <a:moveTo>
                    <a:pt x="477" y="2005"/>
                  </a:moveTo>
                  <a:cubicBezTo>
                    <a:pt x="627" y="1880"/>
                    <a:pt x="802" y="1780"/>
                    <a:pt x="953" y="1654"/>
                  </a:cubicBezTo>
                  <a:cubicBezTo>
                    <a:pt x="1128" y="1479"/>
                    <a:pt x="1279" y="1278"/>
                    <a:pt x="1454" y="1103"/>
                  </a:cubicBezTo>
                  <a:cubicBezTo>
                    <a:pt x="2406" y="226"/>
                    <a:pt x="4512" y="0"/>
                    <a:pt x="5614" y="652"/>
                  </a:cubicBezTo>
                  <a:cubicBezTo>
                    <a:pt x="5715" y="727"/>
                    <a:pt x="5840" y="777"/>
                    <a:pt x="5890" y="877"/>
                  </a:cubicBezTo>
                  <a:cubicBezTo>
                    <a:pt x="6868" y="2155"/>
                    <a:pt x="7494" y="3534"/>
                    <a:pt x="7093" y="5213"/>
                  </a:cubicBezTo>
                  <a:cubicBezTo>
                    <a:pt x="7093" y="5263"/>
                    <a:pt x="6993" y="5313"/>
                    <a:pt x="6893" y="5414"/>
                  </a:cubicBezTo>
                  <a:cubicBezTo>
                    <a:pt x="6817" y="5013"/>
                    <a:pt x="6692" y="4662"/>
                    <a:pt x="6692" y="4311"/>
                  </a:cubicBezTo>
                  <a:cubicBezTo>
                    <a:pt x="6642" y="2958"/>
                    <a:pt x="5840" y="2055"/>
                    <a:pt x="4913" y="1228"/>
                  </a:cubicBezTo>
                  <a:cubicBezTo>
                    <a:pt x="4762" y="1078"/>
                    <a:pt x="4487" y="1028"/>
                    <a:pt x="4236" y="1003"/>
                  </a:cubicBezTo>
                  <a:cubicBezTo>
                    <a:pt x="2958" y="978"/>
                    <a:pt x="1830" y="1404"/>
                    <a:pt x="1028" y="2456"/>
                  </a:cubicBezTo>
                  <a:cubicBezTo>
                    <a:pt x="853" y="2657"/>
                    <a:pt x="853" y="2983"/>
                    <a:pt x="702" y="3208"/>
                  </a:cubicBezTo>
                  <a:cubicBezTo>
                    <a:pt x="602" y="3409"/>
                    <a:pt x="376" y="3534"/>
                    <a:pt x="101" y="3785"/>
                  </a:cubicBezTo>
                  <a:cubicBezTo>
                    <a:pt x="51" y="3459"/>
                    <a:pt x="0" y="3258"/>
                    <a:pt x="25" y="3108"/>
                  </a:cubicBezTo>
                  <a:cubicBezTo>
                    <a:pt x="151" y="2707"/>
                    <a:pt x="351" y="2356"/>
                    <a:pt x="502" y="1980"/>
                  </a:cubicBezTo>
                  <a:lnTo>
                    <a:pt x="477" y="2005"/>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1"/>
            <p:cNvSpPr/>
            <p:nvPr/>
          </p:nvSpPr>
          <p:spPr>
            <a:xfrm>
              <a:off x="1596125" y="2149775"/>
              <a:ext cx="76475" cy="68325"/>
            </a:xfrm>
            <a:custGeom>
              <a:rect b="b" l="l" r="r" t="t"/>
              <a:pathLst>
                <a:path extrusionOk="0" h="2733" w="3059">
                  <a:moveTo>
                    <a:pt x="2256" y="1"/>
                  </a:moveTo>
                  <a:cubicBezTo>
                    <a:pt x="2406" y="76"/>
                    <a:pt x="2532" y="151"/>
                    <a:pt x="2682" y="201"/>
                  </a:cubicBezTo>
                  <a:cubicBezTo>
                    <a:pt x="2983" y="301"/>
                    <a:pt x="3058" y="527"/>
                    <a:pt x="2983" y="778"/>
                  </a:cubicBezTo>
                  <a:cubicBezTo>
                    <a:pt x="2883" y="1179"/>
                    <a:pt x="2732" y="1605"/>
                    <a:pt x="2607" y="2006"/>
                  </a:cubicBezTo>
                  <a:cubicBezTo>
                    <a:pt x="2056" y="2231"/>
                    <a:pt x="2030" y="1730"/>
                    <a:pt x="1830" y="1404"/>
                  </a:cubicBezTo>
                  <a:cubicBezTo>
                    <a:pt x="1554" y="1454"/>
                    <a:pt x="1254" y="1504"/>
                    <a:pt x="953" y="1554"/>
                  </a:cubicBezTo>
                  <a:cubicBezTo>
                    <a:pt x="978" y="1705"/>
                    <a:pt x="978" y="1805"/>
                    <a:pt x="1028" y="1830"/>
                  </a:cubicBezTo>
                  <a:cubicBezTo>
                    <a:pt x="1103" y="1880"/>
                    <a:pt x="1254" y="1880"/>
                    <a:pt x="1354" y="1955"/>
                  </a:cubicBezTo>
                  <a:cubicBezTo>
                    <a:pt x="1454" y="2056"/>
                    <a:pt x="1604" y="2206"/>
                    <a:pt x="1579" y="2331"/>
                  </a:cubicBezTo>
                  <a:cubicBezTo>
                    <a:pt x="1579" y="2457"/>
                    <a:pt x="1429" y="2657"/>
                    <a:pt x="1304" y="2657"/>
                  </a:cubicBezTo>
                  <a:cubicBezTo>
                    <a:pt x="878" y="2707"/>
                    <a:pt x="426" y="2707"/>
                    <a:pt x="0" y="2707"/>
                  </a:cubicBezTo>
                  <a:lnTo>
                    <a:pt x="25" y="2732"/>
                  </a:lnTo>
                  <a:cubicBezTo>
                    <a:pt x="25" y="2482"/>
                    <a:pt x="51" y="2231"/>
                    <a:pt x="51" y="2006"/>
                  </a:cubicBezTo>
                  <a:cubicBezTo>
                    <a:pt x="25" y="1329"/>
                    <a:pt x="201" y="878"/>
                    <a:pt x="777" y="778"/>
                  </a:cubicBezTo>
                  <a:cubicBezTo>
                    <a:pt x="1404" y="702"/>
                    <a:pt x="1780" y="251"/>
                    <a:pt x="2281" y="26"/>
                  </a:cubicBezTo>
                  <a:lnTo>
                    <a:pt x="2256" y="1"/>
                  </a:ln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1"/>
            <p:cNvSpPr/>
            <p:nvPr/>
          </p:nvSpPr>
          <p:spPr>
            <a:xfrm>
              <a:off x="1561650" y="2182350"/>
              <a:ext cx="100275" cy="62700"/>
            </a:xfrm>
            <a:custGeom>
              <a:rect b="b" l="l" r="r" t="t"/>
              <a:pathLst>
                <a:path extrusionOk="0" h="2508" w="4011">
                  <a:moveTo>
                    <a:pt x="1379" y="1404"/>
                  </a:moveTo>
                  <a:cubicBezTo>
                    <a:pt x="1780" y="1454"/>
                    <a:pt x="2181" y="1530"/>
                    <a:pt x="2582" y="1580"/>
                  </a:cubicBezTo>
                  <a:cubicBezTo>
                    <a:pt x="3008" y="1630"/>
                    <a:pt x="3460" y="1630"/>
                    <a:pt x="4011" y="1680"/>
                  </a:cubicBezTo>
                  <a:cubicBezTo>
                    <a:pt x="3861" y="1931"/>
                    <a:pt x="3810" y="2156"/>
                    <a:pt x="3685" y="2206"/>
                  </a:cubicBezTo>
                  <a:cubicBezTo>
                    <a:pt x="2908" y="2507"/>
                    <a:pt x="2106" y="2482"/>
                    <a:pt x="1304" y="2307"/>
                  </a:cubicBezTo>
                  <a:cubicBezTo>
                    <a:pt x="402" y="2081"/>
                    <a:pt x="1" y="1229"/>
                    <a:pt x="226" y="302"/>
                  </a:cubicBezTo>
                  <a:cubicBezTo>
                    <a:pt x="252" y="201"/>
                    <a:pt x="402" y="151"/>
                    <a:pt x="552" y="1"/>
                  </a:cubicBezTo>
                  <a:cubicBezTo>
                    <a:pt x="678" y="302"/>
                    <a:pt x="803" y="552"/>
                    <a:pt x="878" y="803"/>
                  </a:cubicBezTo>
                  <a:cubicBezTo>
                    <a:pt x="978" y="1079"/>
                    <a:pt x="1104" y="1329"/>
                    <a:pt x="1404" y="1429"/>
                  </a:cubicBezTo>
                  <a:cubicBezTo>
                    <a:pt x="1404" y="1429"/>
                    <a:pt x="1379" y="1404"/>
                    <a:pt x="1379" y="1404"/>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1"/>
            <p:cNvSpPr/>
            <p:nvPr/>
          </p:nvSpPr>
          <p:spPr>
            <a:xfrm>
              <a:off x="1606150" y="2099025"/>
              <a:ext cx="64550" cy="52650"/>
            </a:xfrm>
            <a:custGeom>
              <a:rect b="b" l="l" r="r" t="t"/>
              <a:pathLst>
                <a:path extrusionOk="0" h="2106" w="2582">
                  <a:moveTo>
                    <a:pt x="1880" y="2056"/>
                  </a:moveTo>
                  <a:cubicBezTo>
                    <a:pt x="1830" y="1880"/>
                    <a:pt x="1830" y="1705"/>
                    <a:pt x="1730" y="1579"/>
                  </a:cubicBezTo>
                  <a:cubicBezTo>
                    <a:pt x="1504" y="1204"/>
                    <a:pt x="1153" y="1178"/>
                    <a:pt x="878" y="1529"/>
                  </a:cubicBezTo>
                  <a:cubicBezTo>
                    <a:pt x="752" y="1680"/>
                    <a:pt x="627" y="1830"/>
                    <a:pt x="502" y="1980"/>
                  </a:cubicBezTo>
                  <a:cubicBezTo>
                    <a:pt x="477" y="2006"/>
                    <a:pt x="426" y="1980"/>
                    <a:pt x="301" y="1955"/>
                  </a:cubicBezTo>
                  <a:cubicBezTo>
                    <a:pt x="276" y="1529"/>
                    <a:pt x="426" y="1053"/>
                    <a:pt x="151" y="602"/>
                  </a:cubicBezTo>
                  <a:cubicBezTo>
                    <a:pt x="0" y="376"/>
                    <a:pt x="176" y="201"/>
                    <a:pt x="652" y="0"/>
                  </a:cubicBezTo>
                  <a:cubicBezTo>
                    <a:pt x="1128" y="251"/>
                    <a:pt x="1579" y="477"/>
                    <a:pt x="2056" y="727"/>
                  </a:cubicBezTo>
                  <a:cubicBezTo>
                    <a:pt x="2457" y="978"/>
                    <a:pt x="2582" y="1254"/>
                    <a:pt x="2431" y="1755"/>
                  </a:cubicBezTo>
                  <a:cubicBezTo>
                    <a:pt x="2356" y="2081"/>
                    <a:pt x="2131" y="2106"/>
                    <a:pt x="1855" y="2031"/>
                  </a:cubicBezTo>
                  <a:lnTo>
                    <a:pt x="1880" y="2056"/>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1"/>
            <p:cNvSpPr/>
            <p:nvPr/>
          </p:nvSpPr>
          <p:spPr>
            <a:xfrm>
              <a:off x="1576075" y="2126600"/>
              <a:ext cx="26325" cy="47000"/>
            </a:xfrm>
            <a:custGeom>
              <a:rect b="b" l="l" r="r" t="t"/>
              <a:pathLst>
                <a:path extrusionOk="0" h="1880" w="1053">
                  <a:moveTo>
                    <a:pt x="602" y="0"/>
                  </a:moveTo>
                  <a:cubicBezTo>
                    <a:pt x="777" y="652"/>
                    <a:pt x="903" y="1103"/>
                    <a:pt x="1053" y="1654"/>
                  </a:cubicBezTo>
                  <a:cubicBezTo>
                    <a:pt x="802" y="1730"/>
                    <a:pt x="602" y="1880"/>
                    <a:pt x="401" y="1855"/>
                  </a:cubicBezTo>
                  <a:cubicBezTo>
                    <a:pt x="126" y="1830"/>
                    <a:pt x="0" y="1554"/>
                    <a:pt x="0" y="1304"/>
                  </a:cubicBezTo>
                  <a:cubicBezTo>
                    <a:pt x="25" y="1003"/>
                    <a:pt x="50" y="677"/>
                    <a:pt x="126" y="351"/>
                  </a:cubicBezTo>
                  <a:cubicBezTo>
                    <a:pt x="151" y="251"/>
                    <a:pt x="351" y="176"/>
                    <a:pt x="602"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0" name="Google Shape;710;p11"/>
          <p:cNvGrpSpPr/>
          <p:nvPr/>
        </p:nvGrpSpPr>
        <p:grpSpPr>
          <a:xfrm>
            <a:off x="5883010" y="2928941"/>
            <a:ext cx="630005" cy="745816"/>
            <a:chOff x="7814513" y="3006975"/>
            <a:chExt cx="630005" cy="745816"/>
          </a:xfrm>
        </p:grpSpPr>
        <p:sp>
          <p:nvSpPr>
            <p:cNvPr id="711" name="Google Shape;711;p11"/>
            <p:cNvSpPr/>
            <p:nvPr/>
          </p:nvSpPr>
          <p:spPr>
            <a:xfrm>
              <a:off x="8133594" y="3175428"/>
              <a:ext cx="124589" cy="491837"/>
            </a:xfrm>
            <a:custGeom>
              <a:rect b="b" l="l" r="r" t="t"/>
              <a:pathLst>
                <a:path extrusionOk="0" h="43535" w="11028">
                  <a:moveTo>
                    <a:pt x="9800" y="226"/>
                  </a:moveTo>
                  <a:cubicBezTo>
                    <a:pt x="9800" y="752"/>
                    <a:pt x="9825" y="1178"/>
                    <a:pt x="9800" y="1579"/>
                  </a:cubicBezTo>
                  <a:cubicBezTo>
                    <a:pt x="9775" y="5915"/>
                    <a:pt x="9749" y="10251"/>
                    <a:pt x="9724" y="14587"/>
                  </a:cubicBezTo>
                  <a:cubicBezTo>
                    <a:pt x="9724" y="14888"/>
                    <a:pt x="9699" y="15188"/>
                    <a:pt x="9775" y="15489"/>
                  </a:cubicBezTo>
                  <a:cubicBezTo>
                    <a:pt x="10050" y="16617"/>
                    <a:pt x="9975" y="17770"/>
                    <a:pt x="9975" y="18898"/>
                  </a:cubicBezTo>
                  <a:cubicBezTo>
                    <a:pt x="9975" y="21504"/>
                    <a:pt x="9925" y="24086"/>
                    <a:pt x="9975" y="26692"/>
                  </a:cubicBezTo>
                  <a:cubicBezTo>
                    <a:pt x="10025" y="28296"/>
                    <a:pt x="10326" y="29900"/>
                    <a:pt x="10251" y="31504"/>
                  </a:cubicBezTo>
                  <a:cubicBezTo>
                    <a:pt x="10677" y="33434"/>
                    <a:pt x="10401" y="35414"/>
                    <a:pt x="10476" y="37369"/>
                  </a:cubicBezTo>
                  <a:cubicBezTo>
                    <a:pt x="10501" y="37996"/>
                    <a:pt x="10602" y="38622"/>
                    <a:pt x="10652" y="39249"/>
                  </a:cubicBezTo>
                  <a:cubicBezTo>
                    <a:pt x="10777" y="40452"/>
                    <a:pt x="10877" y="41655"/>
                    <a:pt x="11028" y="43184"/>
                  </a:cubicBezTo>
                  <a:cubicBezTo>
                    <a:pt x="10426" y="42407"/>
                    <a:pt x="10000" y="41905"/>
                    <a:pt x="9599" y="41354"/>
                  </a:cubicBezTo>
                  <a:cubicBezTo>
                    <a:pt x="9223" y="40853"/>
                    <a:pt x="8822" y="40352"/>
                    <a:pt x="8521" y="39800"/>
                  </a:cubicBezTo>
                  <a:cubicBezTo>
                    <a:pt x="7895" y="38622"/>
                    <a:pt x="6917" y="37870"/>
                    <a:pt x="5815" y="37068"/>
                  </a:cubicBezTo>
                  <a:cubicBezTo>
                    <a:pt x="5338" y="37820"/>
                    <a:pt x="4637" y="38246"/>
                    <a:pt x="4060" y="38773"/>
                  </a:cubicBezTo>
                  <a:cubicBezTo>
                    <a:pt x="3333" y="39399"/>
                    <a:pt x="2832" y="40276"/>
                    <a:pt x="2306" y="41078"/>
                  </a:cubicBezTo>
                  <a:cubicBezTo>
                    <a:pt x="1905" y="41655"/>
                    <a:pt x="1629" y="42256"/>
                    <a:pt x="1278" y="42858"/>
                  </a:cubicBezTo>
                  <a:cubicBezTo>
                    <a:pt x="1153" y="43058"/>
                    <a:pt x="978" y="43234"/>
                    <a:pt x="727" y="43535"/>
                  </a:cubicBezTo>
                  <a:cubicBezTo>
                    <a:pt x="576" y="43284"/>
                    <a:pt x="451" y="43108"/>
                    <a:pt x="426" y="42958"/>
                  </a:cubicBezTo>
                  <a:cubicBezTo>
                    <a:pt x="376" y="42607"/>
                    <a:pt x="376" y="42281"/>
                    <a:pt x="376" y="41930"/>
                  </a:cubicBezTo>
                  <a:cubicBezTo>
                    <a:pt x="376" y="40226"/>
                    <a:pt x="351" y="38522"/>
                    <a:pt x="351" y="36843"/>
                  </a:cubicBezTo>
                  <a:cubicBezTo>
                    <a:pt x="351" y="35590"/>
                    <a:pt x="376" y="34362"/>
                    <a:pt x="150" y="33159"/>
                  </a:cubicBezTo>
                  <a:cubicBezTo>
                    <a:pt x="75" y="32783"/>
                    <a:pt x="100" y="32382"/>
                    <a:pt x="100" y="32006"/>
                  </a:cubicBezTo>
                  <a:cubicBezTo>
                    <a:pt x="100" y="30803"/>
                    <a:pt x="125" y="29625"/>
                    <a:pt x="100" y="28422"/>
                  </a:cubicBezTo>
                  <a:cubicBezTo>
                    <a:pt x="0" y="25163"/>
                    <a:pt x="201" y="21880"/>
                    <a:pt x="401" y="18622"/>
                  </a:cubicBezTo>
                  <a:cubicBezTo>
                    <a:pt x="451" y="17920"/>
                    <a:pt x="376" y="17194"/>
                    <a:pt x="376" y="16467"/>
                  </a:cubicBezTo>
                  <a:cubicBezTo>
                    <a:pt x="351" y="16041"/>
                    <a:pt x="351" y="15615"/>
                    <a:pt x="351" y="15188"/>
                  </a:cubicBezTo>
                  <a:cubicBezTo>
                    <a:pt x="351" y="11780"/>
                    <a:pt x="376" y="8396"/>
                    <a:pt x="351" y="4988"/>
                  </a:cubicBezTo>
                  <a:cubicBezTo>
                    <a:pt x="351" y="3359"/>
                    <a:pt x="602" y="1780"/>
                    <a:pt x="927" y="151"/>
                  </a:cubicBezTo>
                  <a:cubicBezTo>
                    <a:pt x="1905" y="0"/>
                    <a:pt x="2857" y="126"/>
                    <a:pt x="3835" y="101"/>
                  </a:cubicBezTo>
                  <a:cubicBezTo>
                    <a:pt x="4812" y="76"/>
                    <a:pt x="5790" y="101"/>
                    <a:pt x="6767" y="101"/>
                  </a:cubicBezTo>
                  <a:cubicBezTo>
                    <a:pt x="7719" y="126"/>
                    <a:pt x="8697" y="26"/>
                    <a:pt x="9800" y="226"/>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1"/>
            <p:cNvSpPr/>
            <p:nvPr/>
          </p:nvSpPr>
          <p:spPr>
            <a:xfrm>
              <a:off x="8252783" y="3175993"/>
              <a:ext cx="69943" cy="544506"/>
            </a:xfrm>
            <a:custGeom>
              <a:rect b="b" l="l" r="r" t="t"/>
              <a:pathLst>
                <a:path extrusionOk="0" h="48197" w="6191">
                  <a:moveTo>
                    <a:pt x="4662" y="22582"/>
                  </a:moveTo>
                  <a:cubicBezTo>
                    <a:pt x="4161" y="22933"/>
                    <a:pt x="4061" y="23334"/>
                    <a:pt x="4386" y="23585"/>
                  </a:cubicBezTo>
                  <a:cubicBezTo>
                    <a:pt x="4437" y="23610"/>
                    <a:pt x="4687" y="23509"/>
                    <a:pt x="4687" y="23459"/>
                  </a:cubicBezTo>
                  <a:cubicBezTo>
                    <a:pt x="4712" y="23184"/>
                    <a:pt x="4687" y="22908"/>
                    <a:pt x="4662" y="22582"/>
                  </a:cubicBezTo>
                  <a:close/>
                  <a:moveTo>
                    <a:pt x="4161" y="13083"/>
                  </a:moveTo>
                  <a:cubicBezTo>
                    <a:pt x="3359" y="14036"/>
                    <a:pt x="3284" y="14462"/>
                    <a:pt x="3885" y="14913"/>
                  </a:cubicBezTo>
                  <a:cubicBezTo>
                    <a:pt x="3960" y="14336"/>
                    <a:pt x="4061" y="13760"/>
                    <a:pt x="4161" y="13083"/>
                  </a:cubicBezTo>
                  <a:close/>
                  <a:moveTo>
                    <a:pt x="0" y="276"/>
                  </a:moveTo>
                  <a:cubicBezTo>
                    <a:pt x="953" y="1"/>
                    <a:pt x="3359" y="1"/>
                    <a:pt x="5163" y="251"/>
                  </a:cubicBezTo>
                  <a:cubicBezTo>
                    <a:pt x="5239" y="477"/>
                    <a:pt x="5364" y="752"/>
                    <a:pt x="5389" y="1028"/>
                  </a:cubicBezTo>
                  <a:cubicBezTo>
                    <a:pt x="5439" y="1930"/>
                    <a:pt x="5489" y="2808"/>
                    <a:pt x="5489" y="3710"/>
                  </a:cubicBezTo>
                  <a:cubicBezTo>
                    <a:pt x="5514" y="6091"/>
                    <a:pt x="5539" y="8472"/>
                    <a:pt x="5489" y="10853"/>
                  </a:cubicBezTo>
                  <a:cubicBezTo>
                    <a:pt x="5464" y="12908"/>
                    <a:pt x="5665" y="14938"/>
                    <a:pt x="5815" y="16968"/>
                  </a:cubicBezTo>
                  <a:cubicBezTo>
                    <a:pt x="5915" y="18096"/>
                    <a:pt x="5865" y="19249"/>
                    <a:pt x="5890" y="20402"/>
                  </a:cubicBezTo>
                  <a:cubicBezTo>
                    <a:pt x="5890" y="20477"/>
                    <a:pt x="5890" y="20577"/>
                    <a:pt x="5890" y="20652"/>
                  </a:cubicBezTo>
                  <a:cubicBezTo>
                    <a:pt x="5940" y="23710"/>
                    <a:pt x="5940" y="26768"/>
                    <a:pt x="6066" y="29825"/>
                  </a:cubicBezTo>
                  <a:cubicBezTo>
                    <a:pt x="6141" y="32181"/>
                    <a:pt x="6191" y="34487"/>
                    <a:pt x="6016" y="36843"/>
                  </a:cubicBezTo>
                  <a:cubicBezTo>
                    <a:pt x="5765" y="40226"/>
                    <a:pt x="5514" y="43635"/>
                    <a:pt x="5564" y="47018"/>
                  </a:cubicBezTo>
                  <a:cubicBezTo>
                    <a:pt x="5564" y="47344"/>
                    <a:pt x="5514" y="47670"/>
                    <a:pt x="5464" y="48196"/>
                  </a:cubicBezTo>
                  <a:cubicBezTo>
                    <a:pt x="5038" y="47745"/>
                    <a:pt x="4762" y="47469"/>
                    <a:pt x="4487" y="47169"/>
                  </a:cubicBezTo>
                  <a:cubicBezTo>
                    <a:pt x="4186" y="46868"/>
                    <a:pt x="3910" y="46542"/>
                    <a:pt x="3610" y="46241"/>
                  </a:cubicBezTo>
                  <a:cubicBezTo>
                    <a:pt x="3309" y="45941"/>
                    <a:pt x="3008" y="45640"/>
                    <a:pt x="2707" y="45364"/>
                  </a:cubicBezTo>
                  <a:cubicBezTo>
                    <a:pt x="2056" y="44838"/>
                    <a:pt x="1579" y="44236"/>
                    <a:pt x="1630" y="43334"/>
                  </a:cubicBezTo>
                  <a:cubicBezTo>
                    <a:pt x="1655" y="42833"/>
                    <a:pt x="1479" y="42332"/>
                    <a:pt x="1404" y="41830"/>
                  </a:cubicBezTo>
                  <a:cubicBezTo>
                    <a:pt x="1229" y="40703"/>
                    <a:pt x="1078" y="39575"/>
                    <a:pt x="928" y="38447"/>
                  </a:cubicBezTo>
                  <a:cubicBezTo>
                    <a:pt x="903" y="38096"/>
                    <a:pt x="878" y="37770"/>
                    <a:pt x="878" y="37419"/>
                  </a:cubicBezTo>
                  <a:cubicBezTo>
                    <a:pt x="878" y="36241"/>
                    <a:pt x="878" y="35038"/>
                    <a:pt x="878" y="33860"/>
                  </a:cubicBezTo>
                  <a:cubicBezTo>
                    <a:pt x="878" y="33134"/>
                    <a:pt x="853" y="32432"/>
                    <a:pt x="702" y="31705"/>
                  </a:cubicBezTo>
                  <a:cubicBezTo>
                    <a:pt x="577" y="31053"/>
                    <a:pt x="652" y="30352"/>
                    <a:pt x="602" y="29675"/>
                  </a:cubicBezTo>
                  <a:cubicBezTo>
                    <a:pt x="577" y="29048"/>
                    <a:pt x="502" y="28397"/>
                    <a:pt x="427" y="27770"/>
                  </a:cubicBezTo>
                  <a:cubicBezTo>
                    <a:pt x="401" y="27394"/>
                    <a:pt x="376" y="27018"/>
                    <a:pt x="376" y="26642"/>
                  </a:cubicBezTo>
                  <a:cubicBezTo>
                    <a:pt x="351" y="23535"/>
                    <a:pt x="376" y="20427"/>
                    <a:pt x="351" y="17319"/>
                  </a:cubicBezTo>
                  <a:cubicBezTo>
                    <a:pt x="351" y="16768"/>
                    <a:pt x="251" y="16216"/>
                    <a:pt x="201" y="15690"/>
                  </a:cubicBezTo>
                  <a:cubicBezTo>
                    <a:pt x="151" y="15214"/>
                    <a:pt x="126" y="14737"/>
                    <a:pt x="101" y="14286"/>
                  </a:cubicBezTo>
                  <a:cubicBezTo>
                    <a:pt x="101" y="10677"/>
                    <a:pt x="101" y="7043"/>
                    <a:pt x="101" y="3434"/>
                  </a:cubicBezTo>
                  <a:cubicBezTo>
                    <a:pt x="76" y="2382"/>
                    <a:pt x="26" y="1329"/>
                    <a:pt x="0" y="276"/>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1"/>
            <p:cNvSpPr/>
            <p:nvPr/>
          </p:nvSpPr>
          <p:spPr>
            <a:xfrm>
              <a:off x="8079517" y="3174299"/>
              <a:ext cx="53516" cy="561203"/>
            </a:xfrm>
            <a:custGeom>
              <a:rect b="b" l="l" r="r" t="t"/>
              <a:pathLst>
                <a:path extrusionOk="0" h="49675" w="4737">
                  <a:moveTo>
                    <a:pt x="1153" y="49599"/>
                  </a:moveTo>
                  <a:cubicBezTo>
                    <a:pt x="1153" y="48547"/>
                    <a:pt x="1178" y="47494"/>
                    <a:pt x="1153" y="46442"/>
                  </a:cubicBezTo>
                  <a:cubicBezTo>
                    <a:pt x="1128" y="45539"/>
                    <a:pt x="1028" y="44662"/>
                    <a:pt x="978" y="43785"/>
                  </a:cubicBezTo>
                  <a:cubicBezTo>
                    <a:pt x="952" y="43359"/>
                    <a:pt x="927" y="42933"/>
                    <a:pt x="902" y="42507"/>
                  </a:cubicBezTo>
                  <a:cubicBezTo>
                    <a:pt x="827" y="41780"/>
                    <a:pt x="752" y="41078"/>
                    <a:pt x="702" y="40351"/>
                  </a:cubicBezTo>
                  <a:cubicBezTo>
                    <a:pt x="677" y="39975"/>
                    <a:pt x="652" y="39599"/>
                    <a:pt x="652" y="39198"/>
                  </a:cubicBezTo>
                  <a:cubicBezTo>
                    <a:pt x="602" y="36066"/>
                    <a:pt x="551" y="32933"/>
                    <a:pt x="526" y="29775"/>
                  </a:cubicBezTo>
                  <a:cubicBezTo>
                    <a:pt x="526" y="29474"/>
                    <a:pt x="551" y="29198"/>
                    <a:pt x="602" y="28898"/>
                  </a:cubicBezTo>
                  <a:cubicBezTo>
                    <a:pt x="627" y="28597"/>
                    <a:pt x="702" y="28296"/>
                    <a:pt x="702" y="28020"/>
                  </a:cubicBezTo>
                  <a:cubicBezTo>
                    <a:pt x="652" y="23860"/>
                    <a:pt x="827" y="19674"/>
                    <a:pt x="526" y="15514"/>
                  </a:cubicBezTo>
                  <a:cubicBezTo>
                    <a:pt x="301" y="12507"/>
                    <a:pt x="175" y="9499"/>
                    <a:pt x="75" y="6491"/>
                  </a:cubicBezTo>
                  <a:cubicBezTo>
                    <a:pt x="25" y="5288"/>
                    <a:pt x="125" y="4110"/>
                    <a:pt x="175" y="2907"/>
                  </a:cubicBezTo>
                  <a:cubicBezTo>
                    <a:pt x="175" y="2331"/>
                    <a:pt x="276" y="1755"/>
                    <a:pt x="150" y="1153"/>
                  </a:cubicBezTo>
                  <a:cubicBezTo>
                    <a:pt x="0" y="527"/>
                    <a:pt x="376" y="0"/>
                    <a:pt x="1178" y="75"/>
                  </a:cubicBezTo>
                  <a:cubicBezTo>
                    <a:pt x="1429" y="100"/>
                    <a:pt x="1679" y="100"/>
                    <a:pt x="1930" y="151"/>
                  </a:cubicBezTo>
                  <a:cubicBezTo>
                    <a:pt x="2531" y="226"/>
                    <a:pt x="3108" y="276"/>
                    <a:pt x="3684" y="100"/>
                  </a:cubicBezTo>
                  <a:cubicBezTo>
                    <a:pt x="3860" y="50"/>
                    <a:pt x="4085" y="126"/>
                    <a:pt x="4361" y="151"/>
                  </a:cubicBezTo>
                  <a:cubicBezTo>
                    <a:pt x="4386" y="426"/>
                    <a:pt x="4436" y="677"/>
                    <a:pt x="4436" y="902"/>
                  </a:cubicBezTo>
                  <a:cubicBezTo>
                    <a:pt x="4436" y="5840"/>
                    <a:pt x="4436" y="10777"/>
                    <a:pt x="4411" y="15689"/>
                  </a:cubicBezTo>
                  <a:cubicBezTo>
                    <a:pt x="4386" y="17745"/>
                    <a:pt x="4286" y="19775"/>
                    <a:pt x="4236" y="21805"/>
                  </a:cubicBezTo>
                  <a:cubicBezTo>
                    <a:pt x="4186" y="23685"/>
                    <a:pt x="4160" y="25539"/>
                    <a:pt x="4160" y="27419"/>
                  </a:cubicBezTo>
                  <a:cubicBezTo>
                    <a:pt x="4135" y="29048"/>
                    <a:pt x="4160" y="30652"/>
                    <a:pt x="4160" y="32256"/>
                  </a:cubicBezTo>
                  <a:cubicBezTo>
                    <a:pt x="4160" y="32557"/>
                    <a:pt x="4110" y="32858"/>
                    <a:pt x="4160" y="33158"/>
                  </a:cubicBezTo>
                  <a:cubicBezTo>
                    <a:pt x="4587" y="35690"/>
                    <a:pt x="4336" y="38246"/>
                    <a:pt x="4386" y="40777"/>
                  </a:cubicBezTo>
                  <a:cubicBezTo>
                    <a:pt x="4411" y="41429"/>
                    <a:pt x="4386" y="42056"/>
                    <a:pt x="4411" y="42707"/>
                  </a:cubicBezTo>
                  <a:cubicBezTo>
                    <a:pt x="4411" y="43108"/>
                    <a:pt x="4461" y="43559"/>
                    <a:pt x="4561" y="43960"/>
                  </a:cubicBezTo>
                  <a:cubicBezTo>
                    <a:pt x="4737" y="44487"/>
                    <a:pt x="4612" y="44938"/>
                    <a:pt x="4261" y="45364"/>
                  </a:cubicBezTo>
                  <a:cubicBezTo>
                    <a:pt x="3684" y="46041"/>
                    <a:pt x="3283" y="46843"/>
                    <a:pt x="2657" y="47494"/>
                  </a:cubicBezTo>
                  <a:cubicBezTo>
                    <a:pt x="2306" y="47845"/>
                    <a:pt x="2130" y="48346"/>
                    <a:pt x="1880" y="48797"/>
                  </a:cubicBezTo>
                  <a:cubicBezTo>
                    <a:pt x="1729" y="49073"/>
                    <a:pt x="1579" y="49374"/>
                    <a:pt x="1429" y="49675"/>
                  </a:cubicBezTo>
                  <a:cubicBezTo>
                    <a:pt x="1328" y="49650"/>
                    <a:pt x="1253" y="49625"/>
                    <a:pt x="1153" y="49599"/>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11"/>
            <p:cNvSpPr/>
            <p:nvPr/>
          </p:nvSpPr>
          <p:spPr>
            <a:xfrm>
              <a:off x="7841692" y="3038684"/>
              <a:ext cx="549601" cy="214065"/>
            </a:xfrm>
            <a:custGeom>
              <a:rect b="b" l="l" r="r" t="t"/>
              <a:pathLst>
                <a:path extrusionOk="0" h="18948" w="48648">
                  <a:moveTo>
                    <a:pt x="11053" y="8897"/>
                  </a:moveTo>
                  <a:cubicBezTo>
                    <a:pt x="10878" y="9223"/>
                    <a:pt x="10777" y="9323"/>
                    <a:pt x="10777" y="9449"/>
                  </a:cubicBezTo>
                  <a:cubicBezTo>
                    <a:pt x="10777" y="9524"/>
                    <a:pt x="10903" y="9674"/>
                    <a:pt x="11003" y="9674"/>
                  </a:cubicBezTo>
                  <a:cubicBezTo>
                    <a:pt x="11078" y="9674"/>
                    <a:pt x="11228" y="9549"/>
                    <a:pt x="11228" y="9499"/>
                  </a:cubicBezTo>
                  <a:cubicBezTo>
                    <a:pt x="11228" y="9374"/>
                    <a:pt x="11153" y="9223"/>
                    <a:pt x="11053" y="8897"/>
                  </a:cubicBezTo>
                  <a:close/>
                  <a:moveTo>
                    <a:pt x="9524" y="10000"/>
                  </a:moveTo>
                  <a:cubicBezTo>
                    <a:pt x="9449" y="10075"/>
                    <a:pt x="9349" y="10151"/>
                    <a:pt x="9349" y="10176"/>
                  </a:cubicBezTo>
                  <a:cubicBezTo>
                    <a:pt x="9399" y="10276"/>
                    <a:pt x="9449" y="10376"/>
                    <a:pt x="9524" y="10451"/>
                  </a:cubicBezTo>
                  <a:cubicBezTo>
                    <a:pt x="9549" y="10401"/>
                    <a:pt x="9624" y="10351"/>
                    <a:pt x="9624" y="10301"/>
                  </a:cubicBezTo>
                  <a:cubicBezTo>
                    <a:pt x="9624" y="10201"/>
                    <a:pt x="9549" y="10100"/>
                    <a:pt x="9524" y="10000"/>
                  </a:cubicBezTo>
                  <a:close/>
                  <a:moveTo>
                    <a:pt x="6467" y="10552"/>
                  </a:moveTo>
                  <a:cubicBezTo>
                    <a:pt x="6266" y="10827"/>
                    <a:pt x="6266" y="11103"/>
                    <a:pt x="6441" y="11379"/>
                  </a:cubicBezTo>
                  <a:cubicBezTo>
                    <a:pt x="6592" y="11554"/>
                    <a:pt x="6817" y="11604"/>
                    <a:pt x="6993" y="11454"/>
                  </a:cubicBezTo>
                  <a:cubicBezTo>
                    <a:pt x="7093" y="11379"/>
                    <a:pt x="7168" y="11128"/>
                    <a:pt x="7118" y="11028"/>
                  </a:cubicBezTo>
                  <a:cubicBezTo>
                    <a:pt x="6993" y="10777"/>
                    <a:pt x="6868" y="10501"/>
                    <a:pt x="6467" y="10552"/>
                  </a:cubicBezTo>
                  <a:close/>
                  <a:moveTo>
                    <a:pt x="8271" y="9649"/>
                  </a:moveTo>
                  <a:cubicBezTo>
                    <a:pt x="8246" y="9975"/>
                    <a:pt x="8171" y="10201"/>
                    <a:pt x="8171" y="10451"/>
                  </a:cubicBezTo>
                  <a:cubicBezTo>
                    <a:pt x="8146" y="10702"/>
                    <a:pt x="8371" y="10953"/>
                    <a:pt x="8497" y="10852"/>
                  </a:cubicBezTo>
                  <a:cubicBezTo>
                    <a:pt x="8622" y="10752"/>
                    <a:pt x="8722" y="10602"/>
                    <a:pt x="8722" y="10476"/>
                  </a:cubicBezTo>
                  <a:cubicBezTo>
                    <a:pt x="8747" y="10201"/>
                    <a:pt x="8797" y="9875"/>
                    <a:pt x="8271" y="9649"/>
                  </a:cubicBezTo>
                  <a:close/>
                  <a:moveTo>
                    <a:pt x="6091" y="11529"/>
                  </a:moveTo>
                  <a:cubicBezTo>
                    <a:pt x="6116" y="11178"/>
                    <a:pt x="5965" y="10902"/>
                    <a:pt x="5715" y="10802"/>
                  </a:cubicBezTo>
                  <a:cubicBezTo>
                    <a:pt x="5514" y="10727"/>
                    <a:pt x="5339" y="10978"/>
                    <a:pt x="5314" y="11454"/>
                  </a:cubicBezTo>
                  <a:cubicBezTo>
                    <a:pt x="5314" y="11479"/>
                    <a:pt x="5314" y="11529"/>
                    <a:pt x="5314" y="11579"/>
                  </a:cubicBezTo>
                  <a:cubicBezTo>
                    <a:pt x="5289" y="11980"/>
                    <a:pt x="5464" y="12306"/>
                    <a:pt x="5690" y="12256"/>
                  </a:cubicBezTo>
                  <a:cubicBezTo>
                    <a:pt x="5990" y="12181"/>
                    <a:pt x="6015" y="11905"/>
                    <a:pt x="6066" y="11654"/>
                  </a:cubicBezTo>
                  <a:cubicBezTo>
                    <a:pt x="6066" y="11629"/>
                    <a:pt x="6091" y="11579"/>
                    <a:pt x="6091" y="11529"/>
                  </a:cubicBezTo>
                  <a:close/>
                  <a:moveTo>
                    <a:pt x="3685" y="10426"/>
                  </a:moveTo>
                  <a:cubicBezTo>
                    <a:pt x="3534" y="10602"/>
                    <a:pt x="3409" y="10677"/>
                    <a:pt x="3384" y="10777"/>
                  </a:cubicBezTo>
                  <a:cubicBezTo>
                    <a:pt x="3334" y="11153"/>
                    <a:pt x="3284" y="11529"/>
                    <a:pt x="3258" y="11905"/>
                  </a:cubicBezTo>
                  <a:cubicBezTo>
                    <a:pt x="3233" y="12105"/>
                    <a:pt x="3284" y="12331"/>
                    <a:pt x="3334" y="12532"/>
                  </a:cubicBezTo>
                  <a:cubicBezTo>
                    <a:pt x="3359" y="12607"/>
                    <a:pt x="3509" y="12732"/>
                    <a:pt x="3609" y="12732"/>
                  </a:cubicBezTo>
                  <a:cubicBezTo>
                    <a:pt x="3710" y="12732"/>
                    <a:pt x="3860" y="12632"/>
                    <a:pt x="3885" y="12532"/>
                  </a:cubicBezTo>
                  <a:cubicBezTo>
                    <a:pt x="4111" y="11830"/>
                    <a:pt x="3960" y="11178"/>
                    <a:pt x="3685" y="10426"/>
                  </a:cubicBezTo>
                  <a:close/>
                  <a:moveTo>
                    <a:pt x="48422" y="8572"/>
                  </a:moveTo>
                  <a:cubicBezTo>
                    <a:pt x="48647" y="9023"/>
                    <a:pt x="48597" y="9449"/>
                    <a:pt x="48447" y="9875"/>
                  </a:cubicBezTo>
                  <a:cubicBezTo>
                    <a:pt x="43259" y="9850"/>
                    <a:pt x="38121" y="9825"/>
                    <a:pt x="32983" y="9800"/>
                  </a:cubicBezTo>
                  <a:cubicBezTo>
                    <a:pt x="27469" y="9800"/>
                    <a:pt x="21930" y="9825"/>
                    <a:pt x="16416" y="9850"/>
                  </a:cubicBezTo>
                  <a:cubicBezTo>
                    <a:pt x="15865" y="9850"/>
                    <a:pt x="15314" y="9875"/>
                    <a:pt x="14762" y="9925"/>
                  </a:cubicBezTo>
                  <a:cubicBezTo>
                    <a:pt x="14386" y="9975"/>
                    <a:pt x="13985" y="10025"/>
                    <a:pt x="13634" y="10176"/>
                  </a:cubicBezTo>
                  <a:cubicBezTo>
                    <a:pt x="11078" y="11504"/>
                    <a:pt x="8522" y="12857"/>
                    <a:pt x="6191" y="14587"/>
                  </a:cubicBezTo>
                  <a:cubicBezTo>
                    <a:pt x="5038" y="15464"/>
                    <a:pt x="4136" y="16617"/>
                    <a:pt x="3258" y="17745"/>
                  </a:cubicBezTo>
                  <a:cubicBezTo>
                    <a:pt x="2933" y="18146"/>
                    <a:pt x="2582" y="18496"/>
                    <a:pt x="2231" y="18872"/>
                  </a:cubicBezTo>
                  <a:cubicBezTo>
                    <a:pt x="2181" y="18923"/>
                    <a:pt x="2081" y="18923"/>
                    <a:pt x="1930" y="18948"/>
                  </a:cubicBezTo>
                  <a:cubicBezTo>
                    <a:pt x="1705" y="18496"/>
                    <a:pt x="1579" y="18020"/>
                    <a:pt x="1529" y="17519"/>
                  </a:cubicBezTo>
                  <a:cubicBezTo>
                    <a:pt x="1354" y="15414"/>
                    <a:pt x="1078" y="13308"/>
                    <a:pt x="978" y="11178"/>
                  </a:cubicBezTo>
                  <a:cubicBezTo>
                    <a:pt x="878" y="9073"/>
                    <a:pt x="878" y="6943"/>
                    <a:pt x="376" y="4837"/>
                  </a:cubicBezTo>
                  <a:cubicBezTo>
                    <a:pt x="0" y="3308"/>
                    <a:pt x="50" y="1729"/>
                    <a:pt x="101" y="176"/>
                  </a:cubicBezTo>
                  <a:cubicBezTo>
                    <a:pt x="426" y="0"/>
                    <a:pt x="502" y="276"/>
                    <a:pt x="627" y="401"/>
                  </a:cubicBezTo>
                  <a:cubicBezTo>
                    <a:pt x="1454" y="1203"/>
                    <a:pt x="2281" y="1980"/>
                    <a:pt x="3108" y="2782"/>
                  </a:cubicBezTo>
                  <a:cubicBezTo>
                    <a:pt x="3208" y="2907"/>
                    <a:pt x="3359" y="3008"/>
                    <a:pt x="3434" y="3158"/>
                  </a:cubicBezTo>
                  <a:cubicBezTo>
                    <a:pt x="3735" y="3659"/>
                    <a:pt x="4236" y="3910"/>
                    <a:pt x="4712" y="4161"/>
                  </a:cubicBezTo>
                  <a:cubicBezTo>
                    <a:pt x="5289" y="4461"/>
                    <a:pt x="5840" y="4787"/>
                    <a:pt x="6341" y="5163"/>
                  </a:cubicBezTo>
                  <a:cubicBezTo>
                    <a:pt x="7594" y="6090"/>
                    <a:pt x="8948" y="6767"/>
                    <a:pt x="10351" y="7369"/>
                  </a:cubicBezTo>
                  <a:cubicBezTo>
                    <a:pt x="10502" y="7444"/>
                    <a:pt x="10652" y="7544"/>
                    <a:pt x="10827" y="7569"/>
                  </a:cubicBezTo>
                  <a:cubicBezTo>
                    <a:pt x="12457" y="7745"/>
                    <a:pt x="14035" y="8346"/>
                    <a:pt x="15715" y="8346"/>
                  </a:cubicBezTo>
                  <a:cubicBezTo>
                    <a:pt x="19449" y="8321"/>
                    <a:pt x="23183" y="8396"/>
                    <a:pt x="26918" y="8421"/>
                  </a:cubicBezTo>
                  <a:cubicBezTo>
                    <a:pt x="27745" y="8446"/>
                    <a:pt x="28547" y="8547"/>
                    <a:pt x="29349" y="8572"/>
                  </a:cubicBezTo>
                  <a:cubicBezTo>
                    <a:pt x="30101" y="8597"/>
                    <a:pt x="30878" y="8597"/>
                    <a:pt x="31630" y="8572"/>
                  </a:cubicBezTo>
                  <a:cubicBezTo>
                    <a:pt x="32306" y="8547"/>
                    <a:pt x="32983" y="8446"/>
                    <a:pt x="33660" y="8446"/>
                  </a:cubicBezTo>
                  <a:cubicBezTo>
                    <a:pt x="38071" y="8421"/>
                    <a:pt x="42507" y="8421"/>
                    <a:pt x="46918" y="8421"/>
                  </a:cubicBezTo>
                  <a:cubicBezTo>
                    <a:pt x="47419" y="8421"/>
                    <a:pt x="47945" y="8346"/>
                    <a:pt x="48422" y="8572"/>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11"/>
            <p:cNvSpPr/>
            <p:nvPr/>
          </p:nvSpPr>
          <p:spPr>
            <a:xfrm>
              <a:off x="7826973" y="3019706"/>
              <a:ext cx="28323" cy="252578"/>
            </a:xfrm>
            <a:custGeom>
              <a:rect b="b" l="l" r="r" t="t"/>
              <a:pathLst>
                <a:path extrusionOk="0" h="22357" w="2507">
                  <a:moveTo>
                    <a:pt x="702" y="76"/>
                  </a:moveTo>
                  <a:cubicBezTo>
                    <a:pt x="727" y="402"/>
                    <a:pt x="752" y="753"/>
                    <a:pt x="752" y="1079"/>
                  </a:cubicBezTo>
                  <a:cubicBezTo>
                    <a:pt x="777" y="2081"/>
                    <a:pt x="752" y="3109"/>
                    <a:pt x="752" y="4136"/>
                  </a:cubicBezTo>
                  <a:cubicBezTo>
                    <a:pt x="777" y="4713"/>
                    <a:pt x="777" y="5314"/>
                    <a:pt x="877" y="5916"/>
                  </a:cubicBezTo>
                  <a:cubicBezTo>
                    <a:pt x="1328" y="8347"/>
                    <a:pt x="1278" y="10803"/>
                    <a:pt x="1429" y="13259"/>
                  </a:cubicBezTo>
                  <a:cubicBezTo>
                    <a:pt x="1479" y="14011"/>
                    <a:pt x="1504" y="14788"/>
                    <a:pt x="1554" y="15540"/>
                  </a:cubicBezTo>
                  <a:cubicBezTo>
                    <a:pt x="1629" y="16517"/>
                    <a:pt x="1679" y="17495"/>
                    <a:pt x="1830" y="18447"/>
                  </a:cubicBezTo>
                  <a:cubicBezTo>
                    <a:pt x="1980" y="19500"/>
                    <a:pt x="2231" y="20527"/>
                    <a:pt x="2431" y="21580"/>
                  </a:cubicBezTo>
                  <a:cubicBezTo>
                    <a:pt x="2481" y="21806"/>
                    <a:pt x="2481" y="22056"/>
                    <a:pt x="2506" y="22282"/>
                  </a:cubicBezTo>
                  <a:cubicBezTo>
                    <a:pt x="1930" y="22357"/>
                    <a:pt x="1754" y="21956"/>
                    <a:pt x="1629" y="21605"/>
                  </a:cubicBezTo>
                  <a:cubicBezTo>
                    <a:pt x="1479" y="21129"/>
                    <a:pt x="1353" y="20628"/>
                    <a:pt x="1303" y="20126"/>
                  </a:cubicBezTo>
                  <a:cubicBezTo>
                    <a:pt x="1103" y="17795"/>
                    <a:pt x="752" y="15490"/>
                    <a:pt x="376" y="13184"/>
                  </a:cubicBezTo>
                  <a:cubicBezTo>
                    <a:pt x="376" y="13059"/>
                    <a:pt x="351" y="12933"/>
                    <a:pt x="351" y="12808"/>
                  </a:cubicBezTo>
                  <a:cubicBezTo>
                    <a:pt x="251" y="10602"/>
                    <a:pt x="125" y="8422"/>
                    <a:pt x="50" y="6216"/>
                  </a:cubicBezTo>
                  <a:cubicBezTo>
                    <a:pt x="0" y="4738"/>
                    <a:pt x="25" y="3234"/>
                    <a:pt x="50" y="1755"/>
                  </a:cubicBezTo>
                  <a:cubicBezTo>
                    <a:pt x="50" y="1329"/>
                    <a:pt x="100" y="903"/>
                    <a:pt x="175" y="502"/>
                  </a:cubicBezTo>
                  <a:cubicBezTo>
                    <a:pt x="201" y="327"/>
                    <a:pt x="351" y="151"/>
                    <a:pt x="451" y="1"/>
                  </a:cubicBezTo>
                  <a:cubicBezTo>
                    <a:pt x="551" y="26"/>
                    <a:pt x="627" y="51"/>
                    <a:pt x="702" y="76"/>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1"/>
            <p:cNvSpPr/>
            <p:nvPr/>
          </p:nvSpPr>
          <p:spPr>
            <a:xfrm>
              <a:off x="8323567" y="3159851"/>
              <a:ext cx="17285" cy="26911"/>
            </a:xfrm>
            <a:custGeom>
              <a:rect b="b" l="l" r="r" t="t"/>
              <a:pathLst>
                <a:path extrusionOk="0" h="2382" w="1530">
                  <a:moveTo>
                    <a:pt x="1278" y="2207"/>
                  </a:moveTo>
                  <a:cubicBezTo>
                    <a:pt x="1003" y="2257"/>
                    <a:pt x="727" y="2332"/>
                    <a:pt x="426" y="2357"/>
                  </a:cubicBezTo>
                  <a:cubicBezTo>
                    <a:pt x="151" y="2382"/>
                    <a:pt x="0" y="2106"/>
                    <a:pt x="100" y="1831"/>
                  </a:cubicBezTo>
                  <a:cubicBezTo>
                    <a:pt x="351" y="1254"/>
                    <a:pt x="602" y="703"/>
                    <a:pt x="852" y="126"/>
                  </a:cubicBezTo>
                  <a:cubicBezTo>
                    <a:pt x="1228" y="1"/>
                    <a:pt x="1303" y="352"/>
                    <a:pt x="1354" y="527"/>
                  </a:cubicBezTo>
                  <a:cubicBezTo>
                    <a:pt x="1504" y="1079"/>
                    <a:pt x="1529" y="1605"/>
                    <a:pt x="1278" y="2207"/>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1"/>
            <p:cNvSpPr/>
            <p:nvPr/>
          </p:nvSpPr>
          <p:spPr>
            <a:xfrm>
              <a:off x="8401140" y="3127576"/>
              <a:ext cx="12190" cy="28617"/>
            </a:xfrm>
            <a:custGeom>
              <a:rect b="b" l="l" r="r" t="t"/>
              <a:pathLst>
                <a:path extrusionOk="0" h="2533" w="1079">
                  <a:moveTo>
                    <a:pt x="76" y="1"/>
                  </a:moveTo>
                  <a:cubicBezTo>
                    <a:pt x="677" y="477"/>
                    <a:pt x="1078" y="1003"/>
                    <a:pt x="878" y="1755"/>
                  </a:cubicBezTo>
                  <a:cubicBezTo>
                    <a:pt x="777" y="2081"/>
                    <a:pt x="702" y="2507"/>
                    <a:pt x="226" y="2532"/>
                  </a:cubicBezTo>
                  <a:cubicBezTo>
                    <a:pt x="151" y="2407"/>
                    <a:pt x="76" y="2357"/>
                    <a:pt x="76" y="2282"/>
                  </a:cubicBezTo>
                  <a:cubicBezTo>
                    <a:pt x="0" y="1530"/>
                    <a:pt x="0" y="778"/>
                    <a:pt x="7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1"/>
            <p:cNvSpPr/>
            <p:nvPr/>
          </p:nvSpPr>
          <p:spPr>
            <a:xfrm>
              <a:off x="8046667" y="3160144"/>
              <a:ext cx="9354" cy="20392"/>
            </a:xfrm>
            <a:custGeom>
              <a:rect b="b" l="l" r="r" t="t"/>
              <a:pathLst>
                <a:path extrusionOk="0" h="1805" w="828">
                  <a:moveTo>
                    <a:pt x="602" y="0"/>
                  </a:moveTo>
                  <a:cubicBezTo>
                    <a:pt x="627" y="376"/>
                    <a:pt x="652" y="652"/>
                    <a:pt x="677" y="927"/>
                  </a:cubicBezTo>
                  <a:cubicBezTo>
                    <a:pt x="703" y="1153"/>
                    <a:pt x="753" y="1379"/>
                    <a:pt x="828" y="1805"/>
                  </a:cubicBezTo>
                  <a:cubicBezTo>
                    <a:pt x="477" y="1479"/>
                    <a:pt x="151" y="1353"/>
                    <a:pt x="76" y="1128"/>
                  </a:cubicBezTo>
                  <a:cubicBezTo>
                    <a:pt x="1" y="827"/>
                    <a:pt x="76" y="476"/>
                    <a:pt x="126" y="150"/>
                  </a:cubicBezTo>
                  <a:cubicBezTo>
                    <a:pt x="151" y="100"/>
                    <a:pt x="377" y="75"/>
                    <a:pt x="6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1"/>
            <p:cNvSpPr/>
            <p:nvPr/>
          </p:nvSpPr>
          <p:spPr>
            <a:xfrm>
              <a:off x="8065928" y="3180806"/>
              <a:ext cx="1706" cy="859"/>
            </a:xfrm>
            <a:custGeom>
              <a:rect b="b" l="l" r="r" t="t"/>
              <a:pathLst>
                <a:path extrusionOk="0" h="76" w="151">
                  <a:moveTo>
                    <a:pt x="150" y="51"/>
                  </a:moveTo>
                  <a:cubicBezTo>
                    <a:pt x="100" y="76"/>
                    <a:pt x="50" y="76"/>
                    <a:pt x="25" y="76"/>
                  </a:cubicBezTo>
                  <a:cubicBezTo>
                    <a:pt x="25" y="76"/>
                    <a:pt x="0" y="26"/>
                    <a:pt x="0" y="1"/>
                  </a:cubicBezTo>
                  <a:cubicBezTo>
                    <a:pt x="50" y="26"/>
                    <a:pt x="75" y="26"/>
                    <a:pt x="150" y="51"/>
                  </a:cubicBezTo>
                </a:path>
              </a:pathLst>
            </a:custGeom>
            <a:solidFill>
              <a:srgbClr val="F7A3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11"/>
            <p:cNvSpPr/>
            <p:nvPr/>
          </p:nvSpPr>
          <p:spPr>
            <a:xfrm>
              <a:off x="8289870" y="3323785"/>
              <a:ext cx="9919" cy="20674"/>
            </a:xfrm>
            <a:custGeom>
              <a:rect b="b" l="l" r="r" t="t"/>
              <a:pathLst>
                <a:path extrusionOk="0" h="1830" w="878">
                  <a:moveTo>
                    <a:pt x="878" y="0"/>
                  </a:moveTo>
                  <a:cubicBezTo>
                    <a:pt x="778" y="677"/>
                    <a:pt x="677" y="1253"/>
                    <a:pt x="602" y="1830"/>
                  </a:cubicBezTo>
                  <a:cubicBezTo>
                    <a:pt x="1" y="1379"/>
                    <a:pt x="76" y="953"/>
                    <a:pt x="878"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1"/>
            <p:cNvSpPr/>
            <p:nvPr/>
          </p:nvSpPr>
          <p:spPr>
            <a:xfrm>
              <a:off x="8298647" y="3431091"/>
              <a:ext cx="7377" cy="11614"/>
            </a:xfrm>
            <a:custGeom>
              <a:rect b="b" l="l" r="r" t="t"/>
              <a:pathLst>
                <a:path extrusionOk="0" h="1028" w="653">
                  <a:moveTo>
                    <a:pt x="602" y="0"/>
                  </a:moveTo>
                  <a:cubicBezTo>
                    <a:pt x="627" y="326"/>
                    <a:pt x="652" y="602"/>
                    <a:pt x="627" y="877"/>
                  </a:cubicBezTo>
                  <a:cubicBezTo>
                    <a:pt x="627" y="927"/>
                    <a:pt x="377" y="1028"/>
                    <a:pt x="326" y="1003"/>
                  </a:cubicBezTo>
                  <a:cubicBezTo>
                    <a:pt x="1" y="752"/>
                    <a:pt x="101" y="351"/>
                    <a:pt x="602"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1"/>
            <p:cNvSpPr/>
            <p:nvPr/>
          </p:nvSpPr>
          <p:spPr>
            <a:xfrm>
              <a:off x="7878214" y="3156462"/>
              <a:ext cx="9919" cy="26052"/>
            </a:xfrm>
            <a:custGeom>
              <a:rect b="b" l="l" r="r" t="t"/>
              <a:pathLst>
                <a:path extrusionOk="0" h="2306" w="878">
                  <a:moveTo>
                    <a:pt x="452" y="0"/>
                  </a:moveTo>
                  <a:cubicBezTo>
                    <a:pt x="727" y="752"/>
                    <a:pt x="878" y="1404"/>
                    <a:pt x="652" y="2106"/>
                  </a:cubicBezTo>
                  <a:cubicBezTo>
                    <a:pt x="627" y="2206"/>
                    <a:pt x="477" y="2306"/>
                    <a:pt x="376" y="2306"/>
                  </a:cubicBezTo>
                  <a:cubicBezTo>
                    <a:pt x="276" y="2306"/>
                    <a:pt x="126" y="2181"/>
                    <a:pt x="101" y="2106"/>
                  </a:cubicBezTo>
                  <a:cubicBezTo>
                    <a:pt x="51" y="1905"/>
                    <a:pt x="0" y="1679"/>
                    <a:pt x="25" y="1479"/>
                  </a:cubicBezTo>
                  <a:cubicBezTo>
                    <a:pt x="51" y="1103"/>
                    <a:pt x="101" y="727"/>
                    <a:pt x="151" y="351"/>
                  </a:cubicBezTo>
                  <a:cubicBezTo>
                    <a:pt x="176" y="251"/>
                    <a:pt x="301" y="176"/>
                    <a:pt x="452"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1"/>
            <p:cNvSpPr/>
            <p:nvPr/>
          </p:nvSpPr>
          <p:spPr>
            <a:xfrm>
              <a:off x="7901428" y="3159851"/>
              <a:ext cx="9354" cy="17850"/>
            </a:xfrm>
            <a:custGeom>
              <a:rect b="b" l="l" r="r" t="t"/>
              <a:pathLst>
                <a:path extrusionOk="0" h="1580" w="828">
                  <a:moveTo>
                    <a:pt x="803" y="803"/>
                  </a:moveTo>
                  <a:cubicBezTo>
                    <a:pt x="803" y="853"/>
                    <a:pt x="778" y="903"/>
                    <a:pt x="778" y="928"/>
                  </a:cubicBezTo>
                  <a:cubicBezTo>
                    <a:pt x="727" y="1179"/>
                    <a:pt x="702" y="1455"/>
                    <a:pt x="402" y="1530"/>
                  </a:cubicBezTo>
                  <a:cubicBezTo>
                    <a:pt x="176" y="1580"/>
                    <a:pt x="1" y="1254"/>
                    <a:pt x="26" y="853"/>
                  </a:cubicBezTo>
                  <a:cubicBezTo>
                    <a:pt x="26" y="803"/>
                    <a:pt x="26" y="753"/>
                    <a:pt x="26" y="728"/>
                  </a:cubicBezTo>
                  <a:cubicBezTo>
                    <a:pt x="51" y="252"/>
                    <a:pt x="226" y="1"/>
                    <a:pt x="427" y="76"/>
                  </a:cubicBezTo>
                  <a:cubicBezTo>
                    <a:pt x="677" y="176"/>
                    <a:pt x="828" y="452"/>
                    <a:pt x="803" y="803"/>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1"/>
            <p:cNvSpPr/>
            <p:nvPr/>
          </p:nvSpPr>
          <p:spPr>
            <a:xfrm>
              <a:off x="7933702" y="3147684"/>
              <a:ext cx="7377" cy="14732"/>
            </a:xfrm>
            <a:custGeom>
              <a:rect b="b" l="l" r="r" t="t"/>
              <a:pathLst>
                <a:path extrusionOk="0" h="1304" w="653">
                  <a:moveTo>
                    <a:pt x="126" y="0"/>
                  </a:moveTo>
                  <a:cubicBezTo>
                    <a:pt x="652" y="226"/>
                    <a:pt x="602" y="552"/>
                    <a:pt x="577" y="827"/>
                  </a:cubicBezTo>
                  <a:cubicBezTo>
                    <a:pt x="577" y="953"/>
                    <a:pt x="477" y="1103"/>
                    <a:pt x="352" y="1203"/>
                  </a:cubicBezTo>
                  <a:cubicBezTo>
                    <a:pt x="226" y="1304"/>
                    <a:pt x="1" y="1053"/>
                    <a:pt x="26" y="802"/>
                  </a:cubicBezTo>
                  <a:cubicBezTo>
                    <a:pt x="26" y="552"/>
                    <a:pt x="101" y="326"/>
                    <a:pt x="126"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1"/>
            <p:cNvSpPr/>
            <p:nvPr/>
          </p:nvSpPr>
          <p:spPr>
            <a:xfrm>
              <a:off x="7912476" y="3157309"/>
              <a:ext cx="10202" cy="12472"/>
            </a:xfrm>
            <a:custGeom>
              <a:rect b="b" l="l" r="r" t="t"/>
              <a:pathLst>
                <a:path extrusionOk="0" h="1104" w="903">
                  <a:moveTo>
                    <a:pt x="201" y="51"/>
                  </a:moveTo>
                  <a:cubicBezTo>
                    <a:pt x="602" y="0"/>
                    <a:pt x="727" y="276"/>
                    <a:pt x="852" y="527"/>
                  </a:cubicBezTo>
                  <a:cubicBezTo>
                    <a:pt x="902" y="627"/>
                    <a:pt x="827" y="878"/>
                    <a:pt x="727" y="953"/>
                  </a:cubicBezTo>
                  <a:cubicBezTo>
                    <a:pt x="551" y="1103"/>
                    <a:pt x="326" y="1053"/>
                    <a:pt x="175" y="878"/>
                  </a:cubicBezTo>
                  <a:cubicBezTo>
                    <a:pt x="0" y="602"/>
                    <a:pt x="0" y="326"/>
                    <a:pt x="201" y="5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1"/>
            <p:cNvSpPr/>
            <p:nvPr/>
          </p:nvSpPr>
          <p:spPr>
            <a:xfrm>
              <a:off x="7947292" y="3151649"/>
              <a:ext cx="3129" cy="5106"/>
            </a:xfrm>
            <a:custGeom>
              <a:rect b="b" l="l" r="r" t="t"/>
              <a:pathLst>
                <a:path extrusionOk="0" h="452" w="277">
                  <a:moveTo>
                    <a:pt x="176" y="0"/>
                  </a:moveTo>
                  <a:cubicBezTo>
                    <a:pt x="201" y="100"/>
                    <a:pt x="276" y="201"/>
                    <a:pt x="276" y="301"/>
                  </a:cubicBezTo>
                  <a:cubicBezTo>
                    <a:pt x="276" y="351"/>
                    <a:pt x="201" y="401"/>
                    <a:pt x="176" y="451"/>
                  </a:cubicBezTo>
                  <a:cubicBezTo>
                    <a:pt x="101" y="376"/>
                    <a:pt x="51" y="276"/>
                    <a:pt x="1" y="176"/>
                  </a:cubicBezTo>
                  <a:cubicBezTo>
                    <a:pt x="1" y="151"/>
                    <a:pt x="101" y="75"/>
                    <a:pt x="176"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1"/>
            <p:cNvSpPr/>
            <p:nvPr/>
          </p:nvSpPr>
          <p:spPr>
            <a:xfrm>
              <a:off x="7963435" y="3139189"/>
              <a:ext cx="5106" cy="8789"/>
            </a:xfrm>
            <a:custGeom>
              <a:rect b="b" l="l" r="r" t="t"/>
              <a:pathLst>
                <a:path extrusionOk="0" h="778" w="452">
                  <a:moveTo>
                    <a:pt x="276" y="0"/>
                  </a:moveTo>
                  <a:cubicBezTo>
                    <a:pt x="376" y="326"/>
                    <a:pt x="451" y="477"/>
                    <a:pt x="451" y="602"/>
                  </a:cubicBezTo>
                  <a:cubicBezTo>
                    <a:pt x="451" y="652"/>
                    <a:pt x="301" y="777"/>
                    <a:pt x="226" y="777"/>
                  </a:cubicBezTo>
                  <a:cubicBezTo>
                    <a:pt x="126" y="777"/>
                    <a:pt x="0" y="627"/>
                    <a:pt x="0" y="552"/>
                  </a:cubicBezTo>
                  <a:cubicBezTo>
                    <a:pt x="0" y="426"/>
                    <a:pt x="101" y="326"/>
                    <a:pt x="276"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1"/>
            <p:cNvSpPr/>
            <p:nvPr/>
          </p:nvSpPr>
          <p:spPr>
            <a:xfrm>
              <a:off x="7814513" y="3006975"/>
              <a:ext cx="630005" cy="745816"/>
            </a:xfrm>
            <a:custGeom>
              <a:rect b="b" l="l" r="r" t="t"/>
              <a:pathLst>
                <a:path extrusionOk="0" h="66016" w="55765">
                  <a:moveTo>
                    <a:pt x="22406" y="15439"/>
                  </a:moveTo>
                  <a:cubicBezTo>
                    <a:pt x="22331" y="15414"/>
                    <a:pt x="22306" y="15414"/>
                    <a:pt x="22256" y="15389"/>
                  </a:cubicBezTo>
                  <a:cubicBezTo>
                    <a:pt x="22256" y="15414"/>
                    <a:pt x="22281" y="15464"/>
                    <a:pt x="22281" y="15464"/>
                  </a:cubicBezTo>
                  <a:cubicBezTo>
                    <a:pt x="22306" y="15464"/>
                    <a:pt x="22356" y="15464"/>
                    <a:pt x="22406" y="15439"/>
                  </a:cubicBezTo>
                  <a:close/>
                  <a:moveTo>
                    <a:pt x="21153" y="13559"/>
                  </a:moveTo>
                  <a:cubicBezTo>
                    <a:pt x="20928" y="13634"/>
                    <a:pt x="20702" y="13659"/>
                    <a:pt x="20677" y="13709"/>
                  </a:cubicBezTo>
                  <a:cubicBezTo>
                    <a:pt x="20627" y="14035"/>
                    <a:pt x="20552" y="14386"/>
                    <a:pt x="20627" y="14687"/>
                  </a:cubicBezTo>
                  <a:cubicBezTo>
                    <a:pt x="20702" y="14912"/>
                    <a:pt x="21028" y="15038"/>
                    <a:pt x="21379" y="15364"/>
                  </a:cubicBezTo>
                  <a:cubicBezTo>
                    <a:pt x="21304" y="14938"/>
                    <a:pt x="21254" y="14712"/>
                    <a:pt x="21228" y="14486"/>
                  </a:cubicBezTo>
                  <a:cubicBezTo>
                    <a:pt x="21203" y="14211"/>
                    <a:pt x="21178" y="13935"/>
                    <a:pt x="21153" y="13559"/>
                  </a:cubicBezTo>
                  <a:close/>
                  <a:moveTo>
                    <a:pt x="52006" y="10677"/>
                  </a:moveTo>
                  <a:cubicBezTo>
                    <a:pt x="51930" y="11454"/>
                    <a:pt x="51930" y="12206"/>
                    <a:pt x="52006" y="12958"/>
                  </a:cubicBezTo>
                  <a:cubicBezTo>
                    <a:pt x="52006" y="13033"/>
                    <a:pt x="52081" y="13083"/>
                    <a:pt x="52156" y="13208"/>
                  </a:cubicBezTo>
                  <a:cubicBezTo>
                    <a:pt x="52632" y="13183"/>
                    <a:pt x="52707" y="12757"/>
                    <a:pt x="52808" y="12431"/>
                  </a:cubicBezTo>
                  <a:cubicBezTo>
                    <a:pt x="53008" y="11679"/>
                    <a:pt x="52607" y="11153"/>
                    <a:pt x="52006" y="10677"/>
                  </a:cubicBezTo>
                  <a:close/>
                  <a:moveTo>
                    <a:pt x="46341" y="15740"/>
                  </a:moveTo>
                  <a:cubicBezTo>
                    <a:pt x="46592" y="15138"/>
                    <a:pt x="46567" y="14612"/>
                    <a:pt x="46417" y="14060"/>
                  </a:cubicBezTo>
                  <a:cubicBezTo>
                    <a:pt x="46366" y="13885"/>
                    <a:pt x="46291" y="13534"/>
                    <a:pt x="45915" y="13659"/>
                  </a:cubicBezTo>
                  <a:cubicBezTo>
                    <a:pt x="45665" y="14236"/>
                    <a:pt x="45414" y="14787"/>
                    <a:pt x="45163" y="15364"/>
                  </a:cubicBezTo>
                  <a:cubicBezTo>
                    <a:pt x="45063" y="15639"/>
                    <a:pt x="45214" y="15915"/>
                    <a:pt x="45489" y="15890"/>
                  </a:cubicBezTo>
                  <a:cubicBezTo>
                    <a:pt x="45790" y="15865"/>
                    <a:pt x="46066" y="15790"/>
                    <a:pt x="46341" y="15740"/>
                  </a:cubicBezTo>
                  <a:close/>
                  <a:moveTo>
                    <a:pt x="53735" y="10000"/>
                  </a:moveTo>
                  <a:cubicBezTo>
                    <a:pt x="53735" y="10877"/>
                    <a:pt x="53735" y="11504"/>
                    <a:pt x="53735" y="12130"/>
                  </a:cubicBezTo>
                  <a:cubicBezTo>
                    <a:pt x="53735" y="12481"/>
                    <a:pt x="53735" y="12807"/>
                    <a:pt x="53760" y="13158"/>
                  </a:cubicBezTo>
                  <a:cubicBezTo>
                    <a:pt x="53785" y="13509"/>
                    <a:pt x="54011" y="13659"/>
                    <a:pt x="54437" y="13709"/>
                  </a:cubicBezTo>
                  <a:cubicBezTo>
                    <a:pt x="54512" y="13534"/>
                    <a:pt x="54712" y="13308"/>
                    <a:pt x="54712" y="13108"/>
                  </a:cubicBezTo>
                  <a:cubicBezTo>
                    <a:pt x="54762" y="11905"/>
                    <a:pt x="54988" y="10677"/>
                    <a:pt x="54462" y="9424"/>
                  </a:cubicBezTo>
                  <a:cubicBezTo>
                    <a:pt x="54161" y="9674"/>
                    <a:pt x="53910" y="9875"/>
                    <a:pt x="53735" y="10000"/>
                  </a:cubicBezTo>
                  <a:close/>
                  <a:moveTo>
                    <a:pt x="22431" y="13609"/>
                  </a:moveTo>
                  <a:cubicBezTo>
                    <a:pt x="22381" y="14186"/>
                    <a:pt x="22431" y="14236"/>
                    <a:pt x="22782" y="14135"/>
                  </a:cubicBezTo>
                  <a:cubicBezTo>
                    <a:pt x="23108" y="14060"/>
                    <a:pt x="23434" y="13935"/>
                    <a:pt x="23760" y="13935"/>
                  </a:cubicBezTo>
                  <a:cubicBezTo>
                    <a:pt x="25765" y="13935"/>
                    <a:pt x="27745" y="13960"/>
                    <a:pt x="29750" y="14035"/>
                  </a:cubicBezTo>
                  <a:cubicBezTo>
                    <a:pt x="30351" y="14035"/>
                    <a:pt x="30928" y="14211"/>
                    <a:pt x="31529" y="14211"/>
                  </a:cubicBezTo>
                  <a:cubicBezTo>
                    <a:pt x="34838" y="14211"/>
                    <a:pt x="38146" y="14211"/>
                    <a:pt x="41454" y="14186"/>
                  </a:cubicBezTo>
                  <a:cubicBezTo>
                    <a:pt x="42231" y="14186"/>
                    <a:pt x="42983" y="14110"/>
                    <a:pt x="43760" y="14060"/>
                  </a:cubicBezTo>
                  <a:cubicBezTo>
                    <a:pt x="43960" y="14035"/>
                    <a:pt x="44186" y="13960"/>
                    <a:pt x="44136" y="13659"/>
                  </a:cubicBezTo>
                  <a:cubicBezTo>
                    <a:pt x="43760" y="13409"/>
                    <a:pt x="43334" y="13509"/>
                    <a:pt x="42908" y="13509"/>
                  </a:cubicBezTo>
                  <a:cubicBezTo>
                    <a:pt x="37444" y="13509"/>
                    <a:pt x="31955" y="13534"/>
                    <a:pt x="26467" y="13534"/>
                  </a:cubicBezTo>
                  <a:cubicBezTo>
                    <a:pt x="26041" y="13534"/>
                    <a:pt x="25614" y="13559"/>
                    <a:pt x="25188" y="13484"/>
                  </a:cubicBezTo>
                  <a:cubicBezTo>
                    <a:pt x="24261" y="13333"/>
                    <a:pt x="23334" y="13534"/>
                    <a:pt x="22431" y="13609"/>
                  </a:cubicBezTo>
                  <a:close/>
                  <a:moveTo>
                    <a:pt x="1805" y="1203"/>
                  </a:moveTo>
                  <a:cubicBezTo>
                    <a:pt x="1730" y="1178"/>
                    <a:pt x="1654" y="1153"/>
                    <a:pt x="1554" y="1128"/>
                  </a:cubicBezTo>
                  <a:cubicBezTo>
                    <a:pt x="1454" y="1278"/>
                    <a:pt x="1304" y="1454"/>
                    <a:pt x="1278" y="1629"/>
                  </a:cubicBezTo>
                  <a:cubicBezTo>
                    <a:pt x="1203" y="2030"/>
                    <a:pt x="1153" y="2456"/>
                    <a:pt x="1153" y="2882"/>
                  </a:cubicBezTo>
                  <a:cubicBezTo>
                    <a:pt x="1128" y="4361"/>
                    <a:pt x="1103" y="5865"/>
                    <a:pt x="1153" y="7343"/>
                  </a:cubicBezTo>
                  <a:cubicBezTo>
                    <a:pt x="1228" y="9549"/>
                    <a:pt x="1354" y="11729"/>
                    <a:pt x="1454" y="13935"/>
                  </a:cubicBezTo>
                  <a:cubicBezTo>
                    <a:pt x="1454" y="14060"/>
                    <a:pt x="1479" y="14186"/>
                    <a:pt x="1479" y="14311"/>
                  </a:cubicBezTo>
                  <a:cubicBezTo>
                    <a:pt x="1855" y="16617"/>
                    <a:pt x="2206" y="18922"/>
                    <a:pt x="2406" y="21253"/>
                  </a:cubicBezTo>
                  <a:cubicBezTo>
                    <a:pt x="2456" y="21755"/>
                    <a:pt x="2582" y="22256"/>
                    <a:pt x="2732" y="22732"/>
                  </a:cubicBezTo>
                  <a:cubicBezTo>
                    <a:pt x="2857" y="23083"/>
                    <a:pt x="3033" y="23484"/>
                    <a:pt x="3609" y="23409"/>
                  </a:cubicBezTo>
                  <a:cubicBezTo>
                    <a:pt x="3584" y="23183"/>
                    <a:pt x="3584" y="22933"/>
                    <a:pt x="3534" y="22707"/>
                  </a:cubicBezTo>
                  <a:cubicBezTo>
                    <a:pt x="3334" y="21654"/>
                    <a:pt x="3083" y="20627"/>
                    <a:pt x="2933" y="19574"/>
                  </a:cubicBezTo>
                  <a:cubicBezTo>
                    <a:pt x="2782" y="18622"/>
                    <a:pt x="2732" y="17644"/>
                    <a:pt x="2657" y="16667"/>
                  </a:cubicBezTo>
                  <a:cubicBezTo>
                    <a:pt x="2607" y="15915"/>
                    <a:pt x="2582" y="15138"/>
                    <a:pt x="2532" y="14386"/>
                  </a:cubicBezTo>
                  <a:cubicBezTo>
                    <a:pt x="2381" y="11930"/>
                    <a:pt x="2431" y="9474"/>
                    <a:pt x="1980" y="7043"/>
                  </a:cubicBezTo>
                  <a:cubicBezTo>
                    <a:pt x="1880" y="6441"/>
                    <a:pt x="1880" y="5840"/>
                    <a:pt x="1855" y="5263"/>
                  </a:cubicBezTo>
                  <a:cubicBezTo>
                    <a:pt x="1855" y="4236"/>
                    <a:pt x="1880" y="3208"/>
                    <a:pt x="1855" y="2206"/>
                  </a:cubicBezTo>
                  <a:cubicBezTo>
                    <a:pt x="1855" y="1880"/>
                    <a:pt x="1830" y="1529"/>
                    <a:pt x="1805" y="1203"/>
                  </a:cubicBezTo>
                  <a:close/>
                  <a:moveTo>
                    <a:pt x="50828" y="11379"/>
                  </a:moveTo>
                  <a:cubicBezTo>
                    <a:pt x="50351" y="11153"/>
                    <a:pt x="49825" y="11228"/>
                    <a:pt x="49324" y="11228"/>
                  </a:cubicBezTo>
                  <a:cubicBezTo>
                    <a:pt x="44913" y="11228"/>
                    <a:pt x="40477" y="11228"/>
                    <a:pt x="36066" y="11253"/>
                  </a:cubicBezTo>
                  <a:cubicBezTo>
                    <a:pt x="35389" y="11253"/>
                    <a:pt x="34712" y="11354"/>
                    <a:pt x="34036" y="11379"/>
                  </a:cubicBezTo>
                  <a:cubicBezTo>
                    <a:pt x="33284" y="11404"/>
                    <a:pt x="32507" y="11404"/>
                    <a:pt x="31755" y="11379"/>
                  </a:cubicBezTo>
                  <a:cubicBezTo>
                    <a:pt x="30953" y="11354"/>
                    <a:pt x="30151" y="11253"/>
                    <a:pt x="29324" y="11228"/>
                  </a:cubicBezTo>
                  <a:cubicBezTo>
                    <a:pt x="25589" y="11203"/>
                    <a:pt x="21855" y="11128"/>
                    <a:pt x="18121" y="11153"/>
                  </a:cubicBezTo>
                  <a:cubicBezTo>
                    <a:pt x="16441" y="11153"/>
                    <a:pt x="14863" y="10552"/>
                    <a:pt x="13233" y="10376"/>
                  </a:cubicBezTo>
                  <a:cubicBezTo>
                    <a:pt x="13058" y="10351"/>
                    <a:pt x="12908" y="10251"/>
                    <a:pt x="12757" y="10176"/>
                  </a:cubicBezTo>
                  <a:cubicBezTo>
                    <a:pt x="11354" y="9574"/>
                    <a:pt x="10000" y="8897"/>
                    <a:pt x="8747" y="7970"/>
                  </a:cubicBezTo>
                  <a:cubicBezTo>
                    <a:pt x="8246" y="7594"/>
                    <a:pt x="7695" y="7268"/>
                    <a:pt x="7118" y="6968"/>
                  </a:cubicBezTo>
                  <a:cubicBezTo>
                    <a:pt x="6642" y="6717"/>
                    <a:pt x="6141" y="6466"/>
                    <a:pt x="5840" y="5965"/>
                  </a:cubicBezTo>
                  <a:cubicBezTo>
                    <a:pt x="5765" y="5815"/>
                    <a:pt x="5614" y="5714"/>
                    <a:pt x="5514" y="5589"/>
                  </a:cubicBezTo>
                  <a:cubicBezTo>
                    <a:pt x="4687" y="4787"/>
                    <a:pt x="3860" y="4010"/>
                    <a:pt x="3033" y="3208"/>
                  </a:cubicBezTo>
                  <a:cubicBezTo>
                    <a:pt x="2908" y="3083"/>
                    <a:pt x="2832" y="2807"/>
                    <a:pt x="2507" y="2983"/>
                  </a:cubicBezTo>
                  <a:cubicBezTo>
                    <a:pt x="2456" y="4536"/>
                    <a:pt x="2406" y="6115"/>
                    <a:pt x="2782" y="7644"/>
                  </a:cubicBezTo>
                  <a:cubicBezTo>
                    <a:pt x="3284" y="9750"/>
                    <a:pt x="3284" y="11880"/>
                    <a:pt x="3384" y="13985"/>
                  </a:cubicBezTo>
                  <a:cubicBezTo>
                    <a:pt x="3484" y="16115"/>
                    <a:pt x="3760" y="18221"/>
                    <a:pt x="3935" y="20326"/>
                  </a:cubicBezTo>
                  <a:cubicBezTo>
                    <a:pt x="3985" y="20827"/>
                    <a:pt x="4111" y="21303"/>
                    <a:pt x="4336" y="21755"/>
                  </a:cubicBezTo>
                  <a:cubicBezTo>
                    <a:pt x="4487" y="21730"/>
                    <a:pt x="4587" y="21730"/>
                    <a:pt x="4637" y="21679"/>
                  </a:cubicBezTo>
                  <a:cubicBezTo>
                    <a:pt x="4988" y="21303"/>
                    <a:pt x="5339" y="20953"/>
                    <a:pt x="5664" y="20552"/>
                  </a:cubicBezTo>
                  <a:cubicBezTo>
                    <a:pt x="6542" y="19424"/>
                    <a:pt x="7444" y="18271"/>
                    <a:pt x="8597" y="17394"/>
                  </a:cubicBezTo>
                  <a:cubicBezTo>
                    <a:pt x="10928" y="15664"/>
                    <a:pt x="13484" y="14311"/>
                    <a:pt x="16040" y="12983"/>
                  </a:cubicBezTo>
                  <a:cubicBezTo>
                    <a:pt x="16391" y="12832"/>
                    <a:pt x="16792" y="12782"/>
                    <a:pt x="17168" y="12732"/>
                  </a:cubicBezTo>
                  <a:cubicBezTo>
                    <a:pt x="17720" y="12682"/>
                    <a:pt x="18271" y="12657"/>
                    <a:pt x="18822" y="12657"/>
                  </a:cubicBezTo>
                  <a:cubicBezTo>
                    <a:pt x="24336" y="12632"/>
                    <a:pt x="29875" y="12607"/>
                    <a:pt x="35389" y="12607"/>
                  </a:cubicBezTo>
                  <a:cubicBezTo>
                    <a:pt x="40527" y="12632"/>
                    <a:pt x="45665" y="12657"/>
                    <a:pt x="50853" y="12682"/>
                  </a:cubicBezTo>
                  <a:cubicBezTo>
                    <a:pt x="51003" y="12256"/>
                    <a:pt x="51053" y="11830"/>
                    <a:pt x="50828" y="11379"/>
                  </a:cubicBezTo>
                  <a:close/>
                  <a:moveTo>
                    <a:pt x="24612" y="64411"/>
                  </a:moveTo>
                  <a:cubicBezTo>
                    <a:pt x="24712" y="64437"/>
                    <a:pt x="24787" y="64462"/>
                    <a:pt x="24888" y="64487"/>
                  </a:cubicBezTo>
                  <a:cubicBezTo>
                    <a:pt x="25038" y="64186"/>
                    <a:pt x="25188" y="63885"/>
                    <a:pt x="25339" y="63609"/>
                  </a:cubicBezTo>
                  <a:cubicBezTo>
                    <a:pt x="25589" y="63158"/>
                    <a:pt x="25765" y="62657"/>
                    <a:pt x="26116" y="62306"/>
                  </a:cubicBezTo>
                  <a:cubicBezTo>
                    <a:pt x="26742" y="61655"/>
                    <a:pt x="27143" y="60853"/>
                    <a:pt x="27720" y="60176"/>
                  </a:cubicBezTo>
                  <a:cubicBezTo>
                    <a:pt x="28071" y="59750"/>
                    <a:pt x="28196" y="59299"/>
                    <a:pt x="28020" y="58772"/>
                  </a:cubicBezTo>
                  <a:cubicBezTo>
                    <a:pt x="27920" y="58371"/>
                    <a:pt x="27870" y="57920"/>
                    <a:pt x="27870" y="57519"/>
                  </a:cubicBezTo>
                  <a:cubicBezTo>
                    <a:pt x="27845" y="56868"/>
                    <a:pt x="27870" y="56241"/>
                    <a:pt x="27845" y="55589"/>
                  </a:cubicBezTo>
                  <a:cubicBezTo>
                    <a:pt x="27795" y="53058"/>
                    <a:pt x="28046" y="50502"/>
                    <a:pt x="27619" y="47970"/>
                  </a:cubicBezTo>
                  <a:cubicBezTo>
                    <a:pt x="27569" y="47670"/>
                    <a:pt x="27619" y="47369"/>
                    <a:pt x="27619" y="47068"/>
                  </a:cubicBezTo>
                  <a:cubicBezTo>
                    <a:pt x="27619" y="45464"/>
                    <a:pt x="27594" y="43860"/>
                    <a:pt x="27619" y="42231"/>
                  </a:cubicBezTo>
                  <a:cubicBezTo>
                    <a:pt x="27619" y="40351"/>
                    <a:pt x="27645" y="38497"/>
                    <a:pt x="27695" y="36617"/>
                  </a:cubicBezTo>
                  <a:cubicBezTo>
                    <a:pt x="27745" y="34587"/>
                    <a:pt x="27845" y="32557"/>
                    <a:pt x="27870" y="30501"/>
                  </a:cubicBezTo>
                  <a:cubicBezTo>
                    <a:pt x="27895" y="25589"/>
                    <a:pt x="27895" y="20652"/>
                    <a:pt x="27895" y="15714"/>
                  </a:cubicBezTo>
                  <a:cubicBezTo>
                    <a:pt x="27895" y="15489"/>
                    <a:pt x="27845" y="15238"/>
                    <a:pt x="27820" y="14963"/>
                  </a:cubicBezTo>
                  <a:cubicBezTo>
                    <a:pt x="27544" y="14938"/>
                    <a:pt x="27319" y="14862"/>
                    <a:pt x="27143" y="14912"/>
                  </a:cubicBezTo>
                  <a:cubicBezTo>
                    <a:pt x="26567" y="15088"/>
                    <a:pt x="25990" y="15038"/>
                    <a:pt x="25389" y="14963"/>
                  </a:cubicBezTo>
                  <a:cubicBezTo>
                    <a:pt x="25138" y="14912"/>
                    <a:pt x="24888" y="14912"/>
                    <a:pt x="24637" y="14887"/>
                  </a:cubicBezTo>
                  <a:cubicBezTo>
                    <a:pt x="23835" y="14812"/>
                    <a:pt x="23459" y="15339"/>
                    <a:pt x="23609" y="15965"/>
                  </a:cubicBezTo>
                  <a:cubicBezTo>
                    <a:pt x="23735" y="16567"/>
                    <a:pt x="23634" y="17143"/>
                    <a:pt x="23634" y="17719"/>
                  </a:cubicBezTo>
                  <a:cubicBezTo>
                    <a:pt x="23584" y="18922"/>
                    <a:pt x="23484" y="20100"/>
                    <a:pt x="23534" y="21303"/>
                  </a:cubicBezTo>
                  <a:cubicBezTo>
                    <a:pt x="23634" y="24311"/>
                    <a:pt x="23760" y="27319"/>
                    <a:pt x="23985" y="30326"/>
                  </a:cubicBezTo>
                  <a:cubicBezTo>
                    <a:pt x="24286" y="34486"/>
                    <a:pt x="24111" y="38672"/>
                    <a:pt x="24161" y="42832"/>
                  </a:cubicBezTo>
                  <a:cubicBezTo>
                    <a:pt x="24161" y="43108"/>
                    <a:pt x="24086" y="43409"/>
                    <a:pt x="24061" y="43710"/>
                  </a:cubicBezTo>
                  <a:cubicBezTo>
                    <a:pt x="24010" y="44010"/>
                    <a:pt x="23985" y="44286"/>
                    <a:pt x="23985" y="44587"/>
                  </a:cubicBezTo>
                  <a:cubicBezTo>
                    <a:pt x="24010" y="47745"/>
                    <a:pt x="24061" y="50878"/>
                    <a:pt x="24111" y="54010"/>
                  </a:cubicBezTo>
                  <a:cubicBezTo>
                    <a:pt x="24111" y="54411"/>
                    <a:pt x="24136" y="54787"/>
                    <a:pt x="24161" y="55163"/>
                  </a:cubicBezTo>
                  <a:cubicBezTo>
                    <a:pt x="24211" y="55890"/>
                    <a:pt x="24286" y="56592"/>
                    <a:pt x="24361" y="57319"/>
                  </a:cubicBezTo>
                  <a:cubicBezTo>
                    <a:pt x="24386" y="57745"/>
                    <a:pt x="24411" y="58171"/>
                    <a:pt x="24437" y="58597"/>
                  </a:cubicBezTo>
                  <a:cubicBezTo>
                    <a:pt x="24487" y="59474"/>
                    <a:pt x="24587" y="60351"/>
                    <a:pt x="24612" y="61254"/>
                  </a:cubicBezTo>
                  <a:cubicBezTo>
                    <a:pt x="24637" y="62306"/>
                    <a:pt x="24612" y="63359"/>
                    <a:pt x="24612" y="64411"/>
                  </a:cubicBezTo>
                  <a:close/>
                  <a:moveTo>
                    <a:pt x="38797" y="15238"/>
                  </a:moveTo>
                  <a:cubicBezTo>
                    <a:pt x="38823" y="16291"/>
                    <a:pt x="38873" y="17344"/>
                    <a:pt x="38898" y="18396"/>
                  </a:cubicBezTo>
                  <a:cubicBezTo>
                    <a:pt x="38898" y="22005"/>
                    <a:pt x="38898" y="25639"/>
                    <a:pt x="38898" y="29248"/>
                  </a:cubicBezTo>
                  <a:cubicBezTo>
                    <a:pt x="38923" y="29699"/>
                    <a:pt x="38948" y="30176"/>
                    <a:pt x="38998" y="30652"/>
                  </a:cubicBezTo>
                  <a:cubicBezTo>
                    <a:pt x="39048" y="31178"/>
                    <a:pt x="39148" y="31730"/>
                    <a:pt x="39148" y="32281"/>
                  </a:cubicBezTo>
                  <a:cubicBezTo>
                    <a:pt x="39173" y="35389"/>
                    <a:pt x="39148" y="38497"/>
                    <a:pt x="39173" y="41604"/>
                  </a:cubicBezTo>
                  <a:cubicBezTo>
                    <a:pt x="39173" y="41980"/>
                    <a:pt x="39198" y="42356"/>
                    <a:pt x="39224" y="42732"/>
                  </a:cubicBezTo>
                  <a:cubicBezTo>
                    <a:pt x="39299" y="43359"/>
                    <a:pt x="39374" y="44010"/>
                    <a:pt x="39399" y="44637"/>
                  </a:cubicBezTo>
                  <a:cubicBezTo>
                    <a:pt x="39449" y="45314"/>
                    <a:pt x="39374" y="46015"/>
                    <a:pt x="39499" y="46667"/>
                  </a:cubicBezTo>
                  <a:cubicBezTo>
                    <a:pt x="39650" y="47394"/>
                    <a:pt x="39675" y="48096"/>
                    <a:pt x="39675" y="48822"/>
                  </a:cubicBezTo>
                  <a:cubicBezTo>
                    <a:pt x="39675" y="50000"/>
                    <a:pt x="39675" y="51203"/>
                    <a:pt x="39675" y="52381"/>
                  </a:cubicBezTo>
                  <a:cubicBezTo>
                    <a:pt x="39675" y="52732"/>
                    <a:pt x="39700" y="53058"/>
                    <a:pt x="39725" y="53409"/>
                  </a:cubicBezTo>
                  <a:cubicBezTo>
                    <a:pt x="39875" y="54537"/>
                    <a:pt x="40026" y="55665"/>
                    <a:pt x="40201" y="56792"/>
                  </a:cubicBezTo>
                  <a:cubicBezTo>
                    <a:pt x="40276" y="57294"/>
                    <a:pt x="40452" y="57795"/>
                    <a:pt x="40427" y="58296"/>
                  </a:cubicBezTo>
                  <a:cubicBezTo>
                    <a:pt x="40376" y="59198"/>
                    <a:pt x="40853" y="59800"/>
                    <a:pt x="41504" y="60326"/>
                  </a:cubicBezTo>
                  <a:cubicBezTo>
                    <a:pt x="41805" y="60602"/>
                    <a:pt x="42106" y="60903"/>
                    <a:pt x="42407" y="61203"/>
                  </a:cubicBezTo>
                  <a:cubicBezTo>
                    <a:pt x="42707" y="61504"/>
                    <a:pt x="42983" y="61830"/>
                    <a:pt x="43284" y="62131"/>
                  </a:cubicBezTo>
                  <a:cubicBezTo>
                    <a:pt x="43559" y="62431"/>
                    <a:pt x="43835" y="62707"/>
                    <a:pt x="44261" y="63158"/>
                  </a:cubicBezTo>
                  <a:cubicBezTo>
                    <a:pt x="44311" y="62632"/>
                    <a:pt x="44361" y="62306"/>
                    <a:pt x="44361" y="61980"/>
                  </a:cubicBezTo>
                  <a:cubicBezTo>
                    <a:pt x="44311" y="58597"/>
                    <a:pt x="44562" y="55188"/>
                    <a:pt x="44813" y="51805"/>
                  </a:cubicBezTo>
                  <a:cubicBezTo>
                    <a:pt x="44988" y="49449"/>
                    <a:pt x="44938" y="47143"/>
                    <a:pt x="44863" y="44787"/>
                  </a:cubicBezTo>
                  <a:cubicBezTo>
                    <a:pt x="44737" y="41730"/>
                    <a:pt x="44737" y="38672"/>
                    <a:pt x="44687" y="35614"/>
                  </a:cubicBezTo>
                  <a:cubicBezTo>
                    <a:pt x="44687" y="35539"/>
                    <a:pt x="44687" y="35439"/>
                    <a:pt x="44687" y="35364"/>
                  </a:cubicBezTo>
                  <a:cubicBezTo>
                    <a:pt x="44662" y="34211"/>
                    <a:pt x="44712" y="33058"/>
                    <a:pt x="44612" y="31930"/>
                  </a:cubicBezTo>
                  <a:cubicBezTo>
                    <a:pt x="44462" y="29900"/>
                    <a:pt x="44261" y="27870"/>
                    <a:pt x="44286" y="25815"/>
                  </a:cubicBezTo>
                  <a:cubicBezTo>
                    <a:pt x="44336" y="23434"/>
                    <a:pt x="44311" y="21053"/>
                    <a:pt x="44286" y="18672"/>
                  </a:cubicBezTo>
                  <a:cubicBezTo>
                    <a:pt x="44286" y="17770"/>
                    <a:pt x="44236" y="16892"/>
                    <a:pt x="44186" y="15990"/>
                  </a:cubicBezTo>
                  <a:cubicBezTo>
                    <a:pt x="44161" y="15714"/>
                    <a:pt x="44036" y="15439"/>
                    <a:pt x="43960" y="15213"/>
                  </a:cubicBezTo>
                  <a:cubicBezTo>
                    <a:pt x="42156" y="14963"/>
                    <a:pt x="39750" y="14963"/>
                    <a:pt x="38797" y="15238"/>
                  </a:cubicBezTo>
                  <a:close/>
                  <a:moveTo>
                    <a:pt x="38046" y="15138"/>
                  </a:moveTo>
                  <a:cubicBezTo>
                    <a:pt x="36943" y="14938"/>
                    <a:pt x="35965" y="15038"/>
                    <a:pt x="35013" y="15013"/>
                  </a:cubicBezTo>
                  <a:cubicBezTo>
                    <a:pt x="34036" y="15013"/>
                    <a:pt x="33058" y="14988"/>
                    <a:pt x="32081" y="15013"/>
                  </a:cubicBezTo>
                  <a:cubicBezTo>
                    <a:pt x="31103" y="15038"/>
                    <a:pt x="30151" y="14912"/>
                    <a:pt x="29173" y="15063"/>
                  </a:cubicBezTo>
                  <a:cubicBezTo>
                    <a:pt x="28848" y="16692"/>
                    <a:pt x="28597" y="18271"/>
                    <a:pt x="28597" y="19900"/>
                  </a:cubicBezTo>
                  <a:cubicBezTo>
                    <a:pt x="28622" y="23308"/>
                    <a:pt x="28597" y="26692"/>
                    <a:pt x="28597" y="30100"/>
                  </a:cubicBezTo>
                  <a:cubicBezTo>
                    <a:pt x="28597" y="30527"/>
                    <a:pt x="28597" y="30953"/>
                    <a:pt x="28622" y="31379"/>
                  </a:cubicBezTo>
                  <a:cubicBezTo>
                    <a:pt x="28622" y="32106"/>
                    <a:pt x="28697" y="32832"/>
                    <a:pt x="28647" y="33534"/>
                  </a:cubicBezTo>
                  <a:cubicBezTo>
                    <a:pt x="28447" y="36792"/>
                    <a:pt x="28246" y="40075"/>
                    <a:pt x="28346" y="43334"/>
                  </a:cubicBezTo>
                  <a:cubicBezTo>
                    <a:pt x="28371" y="44537"/>
                    <a:pt x="28346" y="45715"/>
                    <a:pt x="28346" y="46918"/>
                  </a:cubicBezTo>
                  <a:cubicBezTo>
                    <a:pt x="28346" y="47294"/>
                    <a:pt x="28321" y="47695"/>
                    <a:pt x="28396" y="48071"/>
                  </a:cubicBezTo>
                  <a:cubicBezTo>
                    <a:pt x="28622" y="49274"/>
                    <a:pt x="28597" y="50502"/>
                    <a:pt x="28597" y="51755"/>
                  </a:cubicBezTo>
                  <a:cubicBezTo>
                    <a:pt x="28597" y="53434"/>
                    <a:pt x="28622" y="55138"/>
                    <a:pt x="28622" y="56842"/>
                  </a:cubicBezTo>
                  <a:cubicBezTo>
                    <a:pt x="28622" y="57193"/>
                    <a:pt x="28622" y="57519"/>
                    <a:pt x="28672" y="57870"/>
                  </a:cubicBezTo>
                  <a:cubicBezTo>
                    <a:pt x="28697" y="58020"/>
                    <a:pt x="28822" y="58196"/>
                    <a:pt x="28973" y="58447"/>
                  </a:cubicBezTo>
                  <a:cubicBezTo>
                    <a:pt x="29224" y="58146"/>
                    <a:pt x="29399" y="57970"/>
                    <a:pt x="29524" y="57770"/>
                  </a:cubicBezTo>
                  <a:cubicBezTo>
                    <a:pt x="29875" y="57168"/>
                    <a:pt x="30151" y="56567"/>
                    <a:pt x="30552" y="55990"/>
                  </a:cubicBezTo>
                  <a:cubicBezTo>
                    <a:pt x="31078" y="55188"/>
                    <a:pt x="31579" y="54311"/>
                    <a:pt x="32306" y="53685"/>
                  </a:cubicBezTo>
                  <a:cubicBezTo>
                    <a:pt x="32883" y="53158"/>
                    <a:pt x="33584" y="52732"/>
                    <a:pt x="34061" y="51980"/>
                  </a:cubicBezTo>
                  <a:cubicBezTo>
                    <a:pt x="35163" y="52782"/>
                    <a:pt x="36141" y="53534"/>
                    <a:pt x="36767" y="54712"/>
                  </a:cubicBezTo>
                  <a:cubicBezTo>
                    <a:pt x="37068" y="55264"/>
                    <a:pt x="37469" y="55765"/>
                    <a:pt x="37845" y="56266"/>
                  </a:cubicBezTo>
                  <a:cubicBezTo>
                    <a:pt x="38246" y="56817"/>
                    <a:pt x="38672" y="57319"/>
                    <a:pt x="39274" y="58096"/>
                  </a:cubicBezTo>
                  <a:cubicBezTo>
                    <a:pt x="39123" y="56567"/>
                    <a:pt x="39023" y="55364"/>
                    <a:pt x="38898" y="54161"/>
                  </a:cubicBezTo>
                  <a:cubicBezTo>
                    <a:pt x="38848" y="53534"/>
                    <a:pt x="38747" y="52908"/>
                    <a:pt x="38722" y="52281"/>
                  </a:cubicBezTo>
                  <a:cubicBezTo>
                    <a:pt x="38647" y="50326"/>
                    <a:pt x="38923" y="48346"/>
                    <a:pt x="38497" y="46416"/>
                  </a:cubicBezTo>
                  <a:cubicBezTo>
                    <a:pt x="38572" y="44812"/>
                    <a:pt x="38271" y="43208"/>
                    <a:pt x="38221" y="41604"/>
                  </a:cubicBezTo>
                  <a:cubicBezTo>
                    <a:pt x="38171" y="38998"/>
                    <a:pt x="38221" y="36416"/>
                    <a:pt x="38221" y="33810"/>
                  </a:cubicBezTo>
                  <a:cubicBezTo>
                    <a:pt x="38221" y="32682"/>
                    <a:pt x="38296" y="31529"/>
                    <a:pt x="38021" y="30401"/>
                  </a:cubicBezTo>
                  <a:cubicBezTo>
                    <a:pt x="37945" y="30100"/>
                    <a:pt x="37970" y="29800"/>
                    <a:pt x="37970" y="29499"/>
                  </a:cubicBezTo>
                  <a:cubicBezTo>
                    <a:pt x="37995" y="25163"/>
                    <a:pt x="38021" y="20827"/>
                    <a:pt x="38046" y="16491"/>
                  </a:cubicBezTo>
                  <a:cubicBezTo>
                    <a:pt x="38071" y="16090"/>
                    <a:pt x="38046" y="15664"/>
                    <a:pt x="38046" y="15138"/>
                  </a:cubicBezTo>
                  <a:close/>
                  <a:moveTo>
                    <a:pt x="22532" y="16416"/>
                  </a:moveTo>
                  <a:cubicBezTo>
                    <a:pt x="21955" y="16216"/>
                    <a:pt x="21529" y="16065"/>
                    <a:pt x="21078" y="15915"/>
                  </a:cubicBezTo>
                  <a:cubicBezTo>
                    <a:pt x="20201" y="15664"/>
                    <a:pt x="19700" y="15138"/>
                    <a:pt x="19750" y="14161"/>
                  </a:cubicBezTo>
                  <a:cubicBezTo>
                    <a:pt x="19775" y="14010"/>
                    <a:pt x="19700" y="13835"/>
                    <a:pt x="19675" y="13634"/>
                  </a:cubicBezTo>
                  <a:cubicBezTo>
                    <a:pt x="18647" y="13409"/>
                    <a:pt x="17619" y="13534"/>
                    <a:pt x="16617" y="13559"/>
                  </a:cubicBezTo>
                  <a:cubicBezTo>
                    <a:pt x="16391" y="13559"/>
                    <a:pt x="16116" y="13709"/>
                    <a:pt x="15940" y="13860"/>
                  </a:cubicBezTo>
                  <a:cubicBezTo>
                    <a:pt x="14712" y="14862"/>
                    <a:pt x="13233" y="15464"/>
                    <a:pt x="11930" y="16316"/>
                  </a:cubicBezTo>
                  <a:cubicBezTo>
                    <a:pt x="11279" y="16742"/>
                    <a:pt x="10627" y="17118"/>
                    <a:pt x="9975" y="17544"/>
                  </a:cubicBezTo>
                  <a:cubicBezTo>
                    <a:pt x="8572" y="18446"/>
                    <a:pt x="7469" y="19699"/>
                    <a:pt x="6466" y="21028"/>
                  </a:cubicBezTo>
                  <a:cubicBezTo>
                    <a:pt x="6341" y="21203"/>
                    <a:pt x="6241" y="21404"/>
                    <a:pt x="6091" y="21529"/>
                  </a:cubicBezTo>
                  <a:cubicBezTo>
                    <a:pt x="5213" y="22181"/>
                    <a:pt x="4812" y="23083"/>
                    <a:pt x="4562" y="24085"/>
                  </a:cubicBezTo>
                  <a:cubicBezTo>
                    <a:pt x="4537" y="24211"/>
                    <a:pt x="4436" y="24311"/>
                    <a:pt x="4361" y="24461"/>
                  </a:cubicBezTo>
                  <a:cubicBezTo>
                    <a:pt x="3860" y="24511"/>
                    <a:pt x="3334" y="24612"/>
                    <a:pt x="2908" y="24236"/>
                  </a:cubicBezTo>
                  <a:cubicBezTo>
                    <a:pt x="2431" y="23810"/>
                    <a:pt x="1855" y="23384"/>
                    <a:pt x="1730" y="22657"/>
                  </a:cubicBezTo>
                  <a:cubicBezTo>
                    <a:pt x="1604" y="22030"/>
                    <a:pt x="1479" y="21404"/>
                    <a:pt x="1379" y="20777"/>
                  </a:cubicBezTo>
                  <a:cubicBezTo>
                    <a:pt x="1153" y="19098"/>
                    <a:pt x="978" y="17394"/>
                    <a:pt x="727" y="15714"/>
                  </a:cubicBezTo>
                  <a:cubicBezTo>
                    <a:pt x="577" y="14486"/>
                    <a:pt x="376" y="13283"/>
                    <a:pt x="401" y="12030"/>
                  </a:cubicBezTo>
                  <a:cubicBezTo>
                    <a:pt x="426" y="11780"/>
                    <a:pt x="401" y="11529"/>
                    <a:pt x="376" y="11278"/>
                  </a:cubicBezTo>
                  <a:cubicBezTo>
                    <a:pt x="0" y="8446"/>
                    <a:pt x="226" y="5589"/>
                    <a:pt x="176" y="2732"/>
                  </a:cubicBezTo>
                  <a:cubicBezTo>
                    <a:pt x="176" y="2005"/>
                    <a:pt x="301" y="1303"/>
                    <a:pt x="627" y="652"/>
                  </a:cubicBezTo>
                  <a:cubicBezTo>
                    <a:pt x="903" y="100"/>
                    <a:pt x="1429" y="0"/>
                    <a:pt x="1905" y="401"/>
                  </a:cubicBezTo>
                  <a:cubicBezTo>
                    <a:pt x="2080" y="577"/>
                    <a:pt x="2231" y="777"/>
                    <a:pt x="2381" y="1003"/>
                  </a:cubicBezTo>
                  <a:cubicBezTo>
                    <a:pt x="3309" y="2481"/>
                    <a:pt x="4587" y="3659"/>
                    <a:pt x="5865" y="4837"/>
                  </a:cubicBezTo>
                  <a:cubicBezTo>
                    <a:pt x="6792" y="5689"/>
                    <a:pt x="7820" y="6316"/>
                    <a:pt x="8873" y="6942"/>
                  </a:cubicBezTo>
                  <a:cubicBezTo>
                    <a:pt x="9374" y="7243"/>
                    <a:pt x="9875" y="7569"/>
                    <a:pt x="10351" y="7920"/>
                  </a:cubicBezTo>
                  <a:cubicBezTo>
                    <a:pt x="11253" y="8597"/>
                    <a:pt x="12331" y="8922"/>
                    <a:pt x="13309" y="9399"/>
                  </a:cubicBezTo>
                  <a:cubicBezTo>
                    <a:pt x="13609" y="9549"/>
                    <a:pt x="13985" y="9549"/>
                    <a:pt x="14311" y="9624"/>
                  </a:cubicBezTo>
                  <a:cubicBezTo>
                    <a:pt x="14913" y="9800"/>
                    <a:pt x="15564" y="9900"/>
                    <a:pt x="16141" y="10151"/>
                  </a:cubicBezTo>
                  <a:cubicBezTo>
                    <a:pt x="16617" y="10351"/>
                    <a:pt x="17093" y="10426"/>
                    <a:pt x="17619" y="10426"/>
                  </a:cubicBezTo>
                  <a:cubicBezTo>
                    <a:pt x="21529" y="10401"/>
                    <a:pt x="25439" y="10351"/>
                    <a:pt x="29349" y="10351"/>
                  </a:cubicBezTo>
                  <a:cubicBezTo>
                    <a:pt x="35514" y="10351"/>
                    <a:pt x="41680" y="10351"/>
                    <a:pt x="47845" y="10376"/>
                  </a:cubicBezTo>
                  <a:cubicBezTo>
                    <a:pt x="48346" y="10376"/>
                    <a:pt x="48848" y="10376"/>
                    <a:pt x="49374" y="10376"/>
                  </a:cubicBezTo>
                  <a:cubicBezTo>
                    <a:pt x="49925" y="10351"/>
                    <a:pt x="50427" y="10301"/>
                    <a:pt x="50953" y="10000"/>
                  </a:cubicBezTo>
                  <a:cubicBezTo>
                    <a:pt x="51404" y="9750"/>
                    <a:pt x="52006" y="9775"/>
                    <a:pt x="52532" y="9574"/>
                  </a:cubicBezTo>
                  <a:cubicBezTo>
                    <a:pt x="53008" y="9399"/>
                    <a:pt x="53409" y="9073"/>
                    <a:pt x="53885" y="8897"/>
                  </a:cubicBezTo>
                  <a:cubicBezTo>
                    <a:pt x="54387" y="8722"/>
                    <a:pt x="54938" y="8521"/>
                    <a:pt x="55514" y="8772"/>
                  </a:cubicBezTo>
                  <a:cubicBezTo>
                    <a:pt x="55564" y="8872"/>
                    <a:pt x="55665" y="8973"/>
                    <a:pt x="55665" y="9073"/>
                  </a:cubicBezTo>
                  <a:cubicBezTo>
                    <a:pt x="55715" y="10727"/>
                    <a:pt x="55765" y="12381"/>
                    <a:pt x="55765" y="14035"/>
                  </a:cubicBezTo>
                  <a:cubicBezTo>
                    <a:pt x="55765" y="14812"/>
                    <a:pt x="55539" y="15038"/>
                    <a:pt x="54788" y="15063"/>
                  </a:cubicBezTo>
                  <a:cubicBezTo>
                    <a:pt x="54236" y="15113"/>
                    <a:pt x="53685" y="15138"/>
                    <a:pt x="53158" y="14912"/>
                  </a:cubicBezTo>
                  <a:cubicBezTo>
                    <a:pt x="52507" y="14612"/>
                    <a:pt x="51805" y="14361"/>
                    <a:pt x="51204" y="14010"/>
                  </a:cubicBezTo>
                  <a:cubicBezTo>
                    <a:pt x="50778" y="13760"/>
                    <a:pt x="50376" y="13584"/>
                    <a:pt x="49900" y="13534"/>
                  </a:cubicBezTo>
                  <a:cubicBezTo>
                    <a:pt x="49098" y="13484"/>
                    <a:pt x="48296" y="13409"/>
                    <a:pt x="47419" y="13634"/>
                  </a:cubicBezTo>
                  <a:cubicBezTo>
                    <a:pt x="47419" y="14085"/>
                    <a:pt x="47394" y="14536"/>
                    <a:pt x="47369" y="15013"/>
                  </a:cubicBezTo>
                  <a:cubicBezTo>
                    <a:pt x="47344" y="16191"/>
                    <a:pt x="47143" y="16416"/>
                    <a:pt x="45915" y="16692"/>
                  </a:cubicBezTo>
                  <a:cubicBezTo>
                    <a:pt x="45765" y="16742"/>
                    <a:pt x="45590" y="16792"/>
                    <a:pt x="45364" y="16867"/>
                  </a:cubicBezTo>
                  <a:cubicBezTo>
                    <a:pt x="45339" y="17143"/>
                    <a:pt x="45264" y="17419"/>
                    <a:pt x="45264" y="17694"/>
                  </a:cubicBezTo>
                  <a:cubicBezTo>
                    <a:pt x="45289" y="21178"/>
                    <a:pt x="45289" y="24662"/>
                    <a:pt x="45314" y="28171"/>
                  </a:cubicBezTo>
                  <a:cubicBezTo>
                    <a:pt x="45314" y="28973"/>
                    <a:pt x="45439" y="29775"/>
                    <a:pt x="45489" y="30577"/>
                  </a:cubicBezTo>
                  <a:cubicBezTo>
                    <a:pt x="45539" y="31504"/>
                    <a:pt x="45564" y="32431"/>
                    <a:pt x="45615" y="33384"/>
                  </a:cubicBezTo>
                  <a:cubicBezTo>
                    <a:pt x="45690" y="34261"/>
                    <a:pt x="45840" y="35138"/>
                    <a:pt x="45840" y="36040"/>
                  </a:cubicBezTo>
                  <a:cubicBezTo>
                    <a:pt x="45865" y="39850"/>
                    <a:pt x="45840" y="43685"/>
                    <a:pt x="45890" y="47494"/>
                  </a:cubicBezTo>
                  <a:cubicBezTo>
                    <a:pt x="45940" y="50201"/>
                    <a:pt x="45615" y="52858"/>
                    <a:pt x="45539" y="55539"/>
                  </a:cubicBezTo>
                  <a:cubicBezTo>
                    <a:pt x="45464" y="57870"/>
                    <a:pt x="45138" y="60176"/>
                    <a:pt x="45289" y="62532"/>
                  </a:cubicBezTo>
                  <a:cubicBezTo>
                    <a:pt x="45314" y="63284"/>
                    <a:pt x="45389" y="64036"/>
                    <a:pt x="45439" y="64812"/>
                  </a:cubicBezTo>
                  <a:cubicBezTo>
                    <a:pt x="45464" y="65188"/>
                    <a:pt x="45514" y="65564"/>
                    <a:pt x="45063" y="65865"/>
                  </a:cubicBezTo>
                  <a:cubicBezTo>
                    <a:pt x="44963" y="65765"/>
                    <a:pt x="44813" y="65690"/>
                    <a:pt x="44737" y="65564"/>
                  </a:cubicBezTo>
                  <a:cubicBezTo>
                    <a:pt x="44236" y="64687"/>
                    <a:pt x="43610" y="63960"/>
                    <a:pt x="42833" y="63359"/>
                  </a:cubicBezTo>
                  <a:cubicBezTo>
                    <a:pt x="41855" y="62607"/>
                    <a:pt x="41078" y="61629"/>
                    <a:pt x="40251" y="60727"/>
                  </a:cubicBezTo>
                  <a:cubicBezTo>
                    <a:pt x="38472" y="58772"/>
                    <a:pt x="36918" y="56667"/>
                    <a:pt x="35289" y="54562"/>
                  </a:cubicBezTo>
                  <a:cubicBezTo>
                    <a:pt x="35013" y="54211"/>
                    <a:pt x="34712" y="53835"/>
                    <a:pt x="34286" y="53609"/>
                  </a:cubicBezTo>
                  <a:cubicBezTo>
                    <a:pt x="33008" y="54311"/>
                    <a:pt x="32005" y="55238"/>
                    <a:pt x="31329" y="56517"/>
                  </a:cubicBezTo>
                  <a:cubicBezTo>
                    <a:pt x="30677" y="57745"/>
                    <a:pt x="29925" y="58923"/>
                    <a:pt x="29048" y="60025"/>
                  </a:cubicBezTo>
                  <a:cubicBezTo>
                    <a:pt x="28522" y="60702"/>
                    <a:pt x="28071" y="61429"/>
                    <a:pt x="27594" y="62131"/>
                  </a:cubicBezTo>
                  <a:cubicBezTo>
                    <a:pt x="27544" y="62181"/>
                    <a:pt x="27519" y="62281"/>
                    <a:pt x="27444" y="62331"/>
                  </a:cubicBezTo>
                  <a:cubicBezTo>
                    <a:pt x="26592" y="62958"/>
                    <a:pt x="26216" y="63910"/>
                    <a:pt x="25765" y="64838"/>
                  </a:cubicBezTo>
                  <a:cubicBezTo>
                    <a:pt x="25464" y="65489"/>
                    <a:pt x="25239" y="65640"/>
                    <a:pt x="24361" y="66015"/>
                  </a:cubicBezTo>
                  <a:cubicBezTo>
                    <a:pt x="23860" y="65815"/>
                    <a:pt x="23710" y="65389"/>
                    <a:pt x="23710" y="64888"/>
                  </a:cubicBezTo>
                  <a:cubicBezTo>
                    <a:pt x="23685" y="64010"/>
                    <a:pt x="23660" y="63108"/>
                    <a:pt x="23685" y="62231"/>
                  </a:cubicBezTo>
                  <a:cubicBezTo>
                    <a:pt x="23685" y="59825"/>
                    <a:pt x="23484" y="57469"/>
                    <a:pt x="23233" y="55113"/>
                  </a:cubicBezTo>
                  <a:cubicBezTo>
                    <a:pt x="23183" y="54687"/>
                    <a:pt x="23183" y="54261"/>
                    <a:pt x="23183" y="53835"/>
                  </a:cubicBezTo>
                  <a:cubicBezTo>
                    <a:pt x="23183" y="51955"/>
                    <a:pt x="23233" y="50101"/>
                    <a:pt x="23233" y="48221"/>
                  </a:cubicBezTo>
                  <a:cubicBezTo>
                    <a:pt x="23183" y="45038"/>
                    <a:pt x="23133" y="41855"/>
                    <a:pt x="23083" y="38672"/>
                  </a:cubicBezTo>
                  <a:cubicBezTo>
                    <a:pt x="23058" y="37970"/>
                    <a:pt x="23083" y="37294"/>
                    <a:pt x="23083" y="36617"/>
                  </a:cubicBezTo>
                  <a:cubicBezTo>
                    <a:pt x="23008" y="33985"/>
                    <a:pt x="22958" y="31354"/>
                    <a:pt x="22883" y="28722"/>
                  </a:cubicBezTo>
                  <a:cubicBezTo>
                    <a:pt x="22782" y="25188"/>
                    <a:pt x="22431" y="21679"/>
                    <a:pt x="22532" y="18146"/>
                  </a:cubicBezTo>
                  <a:cubicBezTo>
                    <a:pt x="22557" y="17594"/>
                    <a:pt x="22532" y="17043"/>
                    <a:pt x="22532" y="16416"/>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9" name="Google Shape;729;p11"/>
          <p:cNvGrpSpPr/>
          <p:nvPr/>
        </p:nvGrpSpPr>
        <p:grpSpPr>
          <a:xfrm>
            <a:off x="6060093" y="1065391"/>
            <a:ext cx="369243" cy="760280"/>
            <a:chOff x="7431188" y="1268716"/>
            <a:chExt cx="518309" cy="1067209"/>
          </a:xfrm>
        </p:grpSpPr>
        <p:sp>
          <p:nvSpPr>
            <p:cNvPr id="730" name="Google Shape;730;p11"/>
            <p:cNvSpPr/>
            <p:nvPr/>
          </p:nvSpPr>
          <p:spPr>
            <a:xfrm>
              <a:off x="7510867" y="1669598"/>
              <a:ext cx="361449" cy="202367"/>
            </a:xfrm>
            <a:custGeom>
              <a:rect b="b" l="l" r="r" t="t"/>
              <a:pathLst>
                <a:path extrusionOk="0" h="18397" w="32859">
                  <a:moveTo>
                    <a:pt x="15314" y="176"/>
                  </a:moveTo>
                  <a:cubicBezTo>
                    <a:pt x="15364" y="452"/>
                    <a:pt x="15414" y="602"/>
                    <a:pt x="15414" y="702"/>
                  </a:cubicBezTo>
                  <a:cubicBezTo>
                    <a:pt x="15289" y="1830"/>
                    <a:pt x="15164" y="2958"/>
                    <a:pt x="15064" y="4086"/>
                  </a:cubicBezTo>
                  <a:cubicBezTo>
                    <a:pt x="14988" y="4863"/>
                    <a:pt x="14913" y="5665"/>
                    <a:pt x="14913" y="6442"/>
                  </a:cubicBezTo>
                  <a:cubicBezTo>
                    <a:pt x="14888" y="8397"/>
                    <a:pt x="14888" y="10377"/>
                    <a:pt x="14888" y="12331"/>
                  </a:cubicBezTo>
                  <a:cubicBezTo>
                    <a:pt x="14888" y="12632"/>
                    <a:pt x="14838" y="12958"/>
                    <a:pt x="14913" y="13259"/>
                  </a:cubicBezTo>
                  <a:cubicBezTo>
                    <a:pt x="15039" y="13860"/>
                    <a:pt x="15289" y="14412"/>
                    <a:pt x="15966" y="14612"/>
                  </a:cubicBezTo>
                  <a:cubicBezTo>
                    <a:pt x="16367" y="14737"/>
                    <a:pt x="16718" y="15113"/>
                    <a:pt x="17244" y="14963"/>
                  </a:cubicBezTo>
                  <a:cubicBezTo>
                    <a:pt x="17595" y="14412"/>
                    <a:pt x="17720" y="13760"/>
                    <a:pt x="17720" y="13133"/>
                  </a:cubicBezTo>
                  <a:cubicBezTo>
                    <a:pt x="17695" y="11705"/>
                    <a:pt x="17720" y="10276"/>
                    <a:pt x="17545" y="8823"/>
                  </a:cubicBezTo>
                  <a:cubicBezTo>
                    <a:pt x="17369" y="7194"/>
                    <a:pt x="17044" y="5539"/>
                    <a:pt x="17169" y="3885"/>
                  </a:cubicBezTo>
                  <a:cubicBezTo>
                    <a:pt x="17269" y="2682"/>
                    <a:pt x="17119" y="1529"/>
                    <a:pt x="16617" y="452"/>
                  </a:cubicBezTo>
                  <a:cubicBezTo>
                    <a:pt x="16868" y="126"/>
                    <a:pt x="17194" y="251"/>
                    <a:pt x="17470" y="251"/>
                  </a:cubicBezTo>
                  <a:cubicBezTo>
                    <a:pt x="17946" y="251"/>
                    <a:pt x="18447" y="301"/>
                    <a:pt x="18923" y="351"/>
                  </a:cubicBezTo>
                  <a:cubicBezTo>
                    <a:pt x="19074" y="351"/>
                    <a:pt x="19299" y="376"/>
                    <a:pt x="19399" y="477"/>
                  </a:cubicBezTo>
                  <a:cubicBezTo>
                    <a:pt x="20277" y="1354"/>
                    <a:pt x="21379" y="1354"/>
                    <a:pt x="22457" y="1204"/>
                  </a:cubicBezTo>
                  <a:cubicBezTo>
                    <a:pt x="23109" y="1103"/>
                    <a:pt x="23610" y="1204"/>
                    <a:pt x="24161" y="1579"/>
                  </a:cubicBezTo>
                  <a:cubicBezTo>
                    <a:pt x="24537" y="1830"/>
                    <a:pt x="25039" y="1930"/>
                    <a:pt x="25490" y="2056"/>
                  </a:cubicBezTo>
                  <a:cubicBezTo>
                    <a:pt x="26668" y="2381"/>
                    <a:pt x="27871" y="2657"/>
                    <a:pt x="28798" y="3509"/>
                  </a:cubicBezTo>
                  <a:cubicBezTo>
                    <a:pt x="29700" y="4311"/>
                    <a:pt x="30377" y="5264"/>
                    <a:pt x="31054" y="6216"/>
                  </a:cubicBezTo>
                  <a:cubicBezTo>
                    <a:pt x="31204" y="6442"/>
                    <a:pt x="31279" y="6717"/>
                    <a:pt x="31455" y="6893"/>
                  </a:cubicBezTo>
                  <a:cubicBezTo>
                    <a:pt x="31881" y="7369"/>
                    <a:pt x="32106" y="7920"/>
                    <a:pt x="32081" y="8572"/>
                  </a:cubicBezTo>
                  <a:cubicBezTo>
                    <a:pt x="32056" y="8722"/>
                    <a:pt x="32106" y="8923"/>
                    <a:pt x="32156" y="9073"/>
                  </a:cubicBezTo>
                  <a:cubicBezTo>
                    <a:pt x="32858" y="11429"/>
                    <a:pt x="32608" y="13835"/>
                    <a:pt x="32432" y="16216"/>
                  </a:cubicBezTo>
                  <a:cubicBezTo>
                    <a:pt x="32382" y="16793"/>
                    <a:pt x="32282" y="17344"/>
                    <a:pt x="32156" y="17895"/>
                  </a:cubicBezTo>
                  <a:cubicBezTo>
                    <a:pt x="32131" y="18096"/>
                    <a:pt x="32056" y="18346"/>
                    <a:pt x="31755" y="18271"/>
                  </a:cubicBezTo>
                  <a:cubicBezTo>
                    <a:pt x="31705" y="18196"/>
                    <a:pt x="31630" y="18121"/>
                    <a:pt x="31630" y="18071"/>
                  </a:cubicBezTo>
                  <a:cubicBezTo>
                    <a:pt x="31655" y="17068"/>
                    <a:pt x="31630" y="16066"/>
                    <a:pt x="31705" y="15063"/>
                  </a:cubicBezTo>
                  <a:cubicBezTo>
                    <a:pt x="31806" y="13910"/>
                    <a:pt x="31379" y="12908"/>
                    <a:pt x="31029" y="11880"/>
                  </a:cubicBezTo>
                  <a:cubicBezTo>
                    <a:pt x="30778" y="11179"/>
                    <a:pt x="30001" y="10752"/>
                    <a:pt x="29324" y="11028"/>
                  </a:cubicBezTo>
                  <a:cubicBezTo>
                    <a:pt x="28723" y="11304"/>
                    <a:pt x="28121" y="11304"/>
                    <a:pt x="27545" y="11229"/>
                  </a:cubicBezTo>
                  <a:cubicBezTo>
                    <a:pt x="25615" y="10978"/>
                    <a:pt x="24161" y="11855"/>
                    <a:pt x="22858" y="13108"/>
                  </a:cubicBezTo>
                  <a:cubicBezTo>
                    <a:pt x="22131" y="13810"/>
                    <a:pt x="21404" y="14462"/>
                    <a:pt x="20452" y="14863"/>
                  </a:cubicBezTo>
                  <a:cubicBezTo>
                    <a:pt x="20252" y="14938"/>
                    <a:pt x="20051" y="15063"/>
                    <a:pt x="19851" y="15088"/>
                  </a:cubicBezTo>
                  <a:cubicBezTo>
                    <a:pt x="17971" y="15264"/>
                    <a:pt x="16116" y="15464"/>
                    <a:pt x="14236" y="15364"/>
                  </a:cubicBezTo>
                  <a:cubicBezTo>
                    <a:pt x="12708" y="15289"/>
                    <a:pt x="11379" y="14662"/>
                    <a:pt x="10277" y="13585"/>
                  </a:cubicBezTo>
                  <a:cubicBezTo>
                    <a:pt x="9625" y="12933"/>
                    <a:pt x="8923" y="12356"/>
                    <a:pt x="8146" y="11855"/>
                  </a:cubicBezTo>
                  <a:cubicBezTo>
                    <a:pt x="7470" y="11429"/>
                    <a:pt x="6743" y="11179"/>
                    <a:pt x="5916" y="11229"/>
                  </a:cubicBezTo>
                  <a:cubicBezTo>
                    <a:pt x="5439" y="11254"/>
                    <a:pt x="4963" y="11279"/>
                    <a:pt x="4487" y="11254"/>
                  </a:cubicBezTo>
                  <a:cubicBezTo>
                    <a:pt x="4136" y="11229"/>
                    <a:pt x="3810" y="11179"/>
                    <a:pt x="3459" y="11078"/>
                  </a:cubicBezTo>
                  <a:cubicBezTo>
                    <a:pt x="2582" y="10828"/>
                    <a:pt x="1931" y="11128"/>
                    <a:pt x="1580" y="11981"/>
                  </a:cubicBezTo>
                  <a:cubicBezTo>
                    <a:pt x="1179" y="13033"/>
                    <a:pt x="878" y="14111"/>
                    <a:pt x="928" y="15289"/>
                  </a:cubicBezTo>
                  <a:cubicBezTo>
                    <a:pt x="978" y="16266"/>
                    <a:pt x="953" y="17269"/>
                    <a:pt x="953" y="18397"/>
                  </a:cubicBezTo>
                  <a:cubicBezTo>
                    <a:pt x="753" y="18246"/>
                    <a:pt x="577" y="18171"/>
                    <a:pt x="552" y="18046"/>
                  </a:cubicBezTo>
                  <a:cubicBezTo>
                    <a:pt x="427" y="17770"/>
                    <a:pt x="377" y="17469"/>
                    <a:pt x="327" y="17169"/>
                  </a:cubicBezTo>
                  <a:cubicBezTo>
                    <a:pt x="1" y="15189"/>
                    <a:pt x="51" y="13158"/>
                    <a:pt x="76" y="11153"/>
                  </a:cubicBezTo>
                  <a:cubicBezTo>
                    <a:pt x="76" y="10828"/>
                    <a:pt x="176" y="10477"/>
                    <a:pt x="251" y="10126"/>
                  </a:cubicBezTo>
                  <a:cubicBezTo>
                    <a:pt x="302" y="9825"/>
                    <a:pt x="452" y="9549"/>
                    <a:pt x="452" y="9249"/>
                  </a:cubicBezTo>
                  <a:cubicBezTo>
                    <a:pt x="477" y="7494"/>
                    <a:pt x="1530" y="6266"/>
                    <a:pt x="2507" y="4988"/>
                  </a:cubicBezTo>
                  <a:cubicBezTo>
                    <a:pt x="3033" y="4311"/>
                    <a:pt x="3610" y="3660"/>
                    <a:pt x="4337" y="3133"/>
                  </a:cubicBezTo>
                  <a:cubicBezTo>
                    <a:pt x="5189" y="2532"/>
                    <a:pt x="6166" y="2356"/>
                    <a:pt x="7119" y="2056"/>
                  </a:cubicBezTo>
                  <a:cubicBezTo>
                    <a:pt x="7495" y="1955"/>
                    <a:pt x="7971" y="1955"/>
                    <a:pt x="8221" y="1730"/>
                  </a:cubicBezTo>
                  <a:cubicBezTo>
                    <a:pt x="9074" y="978"/>
                    <a:pt x="10151" y="978"/>
                    <a:pt x="11154" y="752"/>
                  </a:cubicBezTo>
                  <a:cubicBezTo>
                    <a:pt x="11580" y="652"/>
                    <a:pt x="11981" y="527"/>
                    <a:pt x="12357" y="276"/>
                  </a:cubicBezTo>
                  <a:cubicBezTo>
                    <a:pt x="12557" y="126"/>
                    <a:pt x="12808" y="1"/>
                    <a:pt x="13033" y="1"/>
                  </a:cubicBezTo>
                  <a:cubicBezTo>
                    <a:pt x="13760" y="26"/>
                    <a:pt x="14512" y="101"/>
                    <a:pt x="15314" y="176"/>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1"/>
            <p:cNvSpPr/>
            <p:nvPr/>
          </p:nvSpPr>
          <p:spPr>
            <a:xfrm>
              <a:off x="7479162" y="2134176"/>
              <a:ext cx="422367" cy="162118"/>
            </a:xfrm>
            <a:custGeom>
              <a:rect b="b" l="l" r="r" t="t"/>
              <a:pathLst>
                <a:path extrusionOk="0" h="14738" w="38397">
                  <a:moveTo>
                    <a:pt x="32883" y="0"/>
                  </a:moveTo>
                  <a:cubicBezTo>
                    <a:pt x="35139" y="1178"/>
                    <a:pt x="36793" y="2958"/>
                    <a:pt x="38397" y="4913"/>
                  </a:cubicBezTo>
                  <a:cubicBezTo>
                    <a:pt x="38221" y="5013"/>
                    <a:pt x="38046" y="5113"/>
                    <a:pt x="37845" y="5188"/>
                  </a:cubicBezTo>
                  <a:cubicBezTo>
                    <a:pt x="36918" y="5564"/>
                    <a:pt x="35966" y="5915"/>
                    <a:pt x="35063" y="6291"/>
                  </a:cubicBezTo>
                  <a:cubicBezTo>
                    <a:pt x="32307" y="7444"/>
                    <a:pt x="29800" y="9048"/>
                    <a:pt x="27344" y="10727"/>
                  </a:cubicBezTo>
                  <a:cubicBezTo>
                    <a:pt x="26417" y="11354"/>
                    <a:pt x="25565" y="12106"/>
                    <a:pt x="24687" y="12807"/>
                  </a:cubicBezTo>
                  <a:cubicBezTo>
                    <a:pt x="24412" y="13008"/>
                    <a:pt x="24111" y="13208"/>
                    <a:pt x="23785" y="13334"/>
                  </a:cubicBezTo>
                  <a:cubicBezTo>
                    <a:pt x="23058" y="13634"/>
                    <a:pt x="22306" y="13860"/>
                    <a:pt x="21605" y="14186"/>
                  </a:cubicBezTo>
                  <a:cubicBezTo>
                    <a:pt x="20953" y="14512"/>
                    <a:pt x="20301" y="14637"/>
                    <a:pt x="19575" y="14587"/>
                  </a:cubicBezTo>
                  <a:cubicBezTo>
                    <a:pt x="19499" y="14587"/>
                    <a:pt x="19399" y="14587"/>
                    <a:pt x="19324" y="14587"/>
                  </a:cubicBezTo>
                  <a:cubicBezTo>
                    <a:pt x="18246" y="14737"/>
                    <a:pt x="17244" y="14512"/>
                    <a:pt x="16291" y="14010"/>
                  </a:cubicBezTo>
                  <a:cubicBezTo>
                    <a:pt x="15815" y="13760"/>
                    <a:pt x="15314" y="13484"/>
                    <a:pt x="14738" y="13409"/>
                  </a:cubicBezTo>
                  <a:cubicBezTo>
                    <a:pt x="14462" y="13359"/>
                    <a:pt x="14186" y="13158"/>
                    <a:pt x="13936" y="12983"/>
                  </a:cubicBezTo>
                  <a:cubicBezTo>
                    <a:pt x="13033" y="12281"/>
                    <a:pt x="12181" y="11554"/>
                    <a:pt x="11279" y="10878"/>
                  </a:cubicBezTo>
                  <a:cubicBezTo>
                    <a:pt x="10352" y="10226"/>
                    <a:pt x="9399" y="9574"/>
                    <a:pt x="8447" y="8973"/>
                  </a:cubicBezTo>
                  <a:cubicBezTo>
                    <a:pt x="7444" y="8371"/>
                    <a:pt x="6417" y="7770"/>
                    <a:pt x="5389" y="7243"/>
                  </a:cubicBezTo>
                  <a:cubicBezTo>
                    <a:pt x="4286" y="6692"/>
                    <a:pt x="3159" y="6241"/>
                    <a:pt x="2031" y="5765"/>
                  </a:cubicBezTo>
                  <a:cubicBezTo>
                    <a:pt x="1404" y="5489"/>
                    <a:pt x="727" y="5264"/>
                    <a:pt x="1" y="4988"/>
                  </a:cubicBezTo>
                  <a:cubicBezTo>
                    <a:pt x="1555" y="2958"/>
                    <a:pt x="3259" y="1203"/>
                    <a:pt x="5514" y="0"/>
                  </a:cubicBezTo>
                  <a:cubicBezTo>
                    <a:pt x="5665" y="176"/>
                    <a:pt x="5840" y="351"/>
                    <a:pt x="6016" y="552"/>
                  </a:cubicBezTo>
                  <a:cubicBezTo>
                    <a:pt x="6417" y="1003"/>
                    <a:pt x="6742" y="1529"/>
                    <a:pt x="7194" y="1930"/>
                  </a:cubicBezTo>
                  <a:cubicBezTo>
                    <a:pt x="8397" y="2983"/>
                    <a:pt x="9575" y="4111"/>
                    <a:pt x="10978" y="4913"/>
                  </a:cubicBezTo>
                  <a:cubicBezTo>
                    <a:pt x="11529" y="5238"/>
                    <a:pt x="12006" y="5740"/>
                    <a:pt x="12432" y="6241"/>
                  </a:cubicBezTo>
                  <a:cubicBezTo>
                    <a:pt x="13560" y="7670"/>
                    <a:pt x="14988" y="8697"/>
                    <a:pt x="16743" y="9249"/>
                  </a:cubicBezTo>
                  <a:cubicBezTo>
                    <a:pt x="17068" y="9349"/>
                    <a:pt x="17419" y="9374"/>
                    <a:pt x="17770" y="9374"/>
                  </a:cubicBezTo>
                  <a:cubicBezTo>
                    <a:pt x="18372" y="9399"/>
                    <a:pt x="18998" y="9324"/>
                    <a:pt x="19600" y="9374"/>
                  </a:cubicBezTo>
                  <a:cubicBezTo>
                    <a:pt x="20853" y="9524"/>
                    <a:pt x="22006" y="9198"/>
                    <a:pt x="23109" y="8672"/>
                  </a:cubicBezTo>
                  <a:cubicBezTo>
                    <a:pt x="23510" y="8472"/>
                    <a:pt x="23911" y="8271"/>
                    <a:pt x="24211" y="7970"/>
                  </a:cubicBezTo>
                  <a:cubicBezTo>
                    <a:pt x="24863" y="7344"/>
                    <a:pt x="25615" y="6817"/>
                    <a:pt x="26166" y="6066"/>
                  </a:cubicBezTo>
                  <a:cubicBezTo>
                    <a:pt x="26592" y="5464"/>
                    <a:pt x="27219" y="5063"/>
                    <a:pt x="27845" y="4637"/>
                  </a:cubicBezTo>
                  <a:cubicBezTo>
                    <a:pt x="29550" y="3459"/>
                    <a:pt x="31254" y="2231"/>
                    <a:pt x="32457" y="451"/>
                  </a:cubicBezTo>
                  <a:cubicBezTo>
                    <a:pt x="32582" y="276"/>
                    <a:pt x="32758" y="126"/>
                    <a:pt x="32883" y="0"/>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1"/>
            <p:cNvSpPr/>
            <p:nvPr/>
          </p:nvSpPr>
          <p:spPr>
            <a:xfrm>
              <a:off x="7543957" y="1295734"/>
              <a:ext cx="141438" cy="284801"/>
            </a:xfrm>
            <a:custGeom>
              <a:rect b="b" l="l" r="r" t="t"/>
              <a:pathLst>
                <a:path extrusionOk="0" h="25891" w="12858">
                  <a:moveTo>
                    <a:pt x="9825" y="22983"/>
                  </a:moveTo>
                  <a:cubicBezTo>
                    <a:pt x="9825" y="22958"/>
                    <a:pt x="9800" y="22933"/>
                    <a:pt x="9800" y="22908"/>
                  </a:cubicBezTo>
                  <a:cubicBezTo>
                    <a:pt x="9775" y="22908"/>
                    <a:pt x="9725" y="22908"/>
                    <a:pt x="9725" y="22933"/>
                  </a:cubicBezTo>
                  <a:cubicBezTo>
                    <a:pt x="9725" y="22958"/>
                    <a:pt x="9750" y="22983"/>
                    <a:pt x="9750" y="23008"/>
                  </a:cubicBezTo>
                  <a:cubicBezTo>
                    <a:pt x="9775" y="23008"/>
                    <a:pt x="9800" y="23008"/>
                    <a:pt x="9825" y="22983"/>
                  </a:cubicBezTo>
                  <a:close/>
                  <a:moveTo>
                    <a:pt x="3434" y="3985"/>
                  </a:moveTo>
                  <a:lnTo>
                    <a:pt x="3534" y="3985"/>
                  </a:lnTo>
                  <a:cubicBezTo>
                    <a:pt x="3509" y="3960"/>
                    <a:pt x="3484" y="3910"/>
                    <a:pt x="3459" y="3910"/>
                  </a:cubicBezTo>
                  <a:cubicBezTo>
                    <a:pt x="3434" y="3885"/>
                    <a:pt x="3409" y="3910"/>
                    <a:pt x="3384" y="3935"/>
                  </a:cubicBezTo>
                  <a:cubicBezTo>
                    <a:pt x="3384" y="3960"/>
                    <a:pt x="3409" y="3985"/>
                    <a:pt x="3434" y="3985"/>
                  </a:cubicBezTo>
                  <a:close/>
                  <a:moveTo>
                    <a:pt x="3033" y="15113"/>
                  </a:moveTo>
                  <a:cubicBezTo>
                    <a:pt x="2933" y="15138"/>
                    <a:pt x="2858" y="15138"/>
                    <a:pt x="2757" y="15138"/>
                  </a:cubicBezTo>
                  <a:cubicBezTo>
                    <a:pt x="2557" y="16016"/>
                    <a:pt x="2507" y="16918"/>
                    <a:pt x="2682" y="17795"/>
                  </a:cubicBezTo>
                  <a:cubicBezTo>
                    <a:pt x="2732" y="18046"/>
                    <a:pt x="2883" y="18296"/>
                    <a:pt x="3008" y="18497"/>
                  </a:cubicBezTo>
                  <a:cubicBezTo>
                    <a:pt x="3183" y="18722"/>
                    <a:pt x="3409" y="18823"/>
                    <a:pt x="3710" y="18547"/>
                  </a:cubicBezTo>
                  <a:cubicBezTo>
                    <a:pt x="3158" y="17970"/>
                    <a:pt x="3083" y="17269"/>
                    <a:pt x="3108" y="16517"/>
                  </a:cubicBezTo>
                  <a:cubicBezTo>
                    <a:pt x="3108" y="16041"/>
                    <a:pt x="3058" y="15589"/>
                    <a:pt x="3033" y="15113"/>
                  </a:cubicBezTo>
                  <a:close/>
                  <a:moveTo>
                    <a:pt x="2056" y="8096"/>
                  </a:moveTo>
                  <a:cubicBezTo>
                    <a:pt x="1579" y="8497"/>
                    <a:pt x="1404" y="9098"/>
                    <a:pt x="1254" y="9675"/>
                  </a:cubicBezTo>
                  <a:cubicBezTo>
                    <a:pt x="953" y="10777"/>
                    <a:pt x="953" y="11905"/>
                    <a:pt x="978" y="13058"/>
                  </a:cubicBezTo>
                  <a:cubicBezTo>
                    <a:pt x="978" y="13434"/>
                    <a:pt x="1003" y="13785"/>
                    <a:pt x="1354" y="14086"/>
                  </a:cubicBezTo>
                  <a:cubicBezTo>
                    <a:pt x="1529" y="14236"/>
                    <a:pt x="1529" y="14662"/>
                    <a:pt x="1504" y="14938"/>
                  </a:cubicBezTo>
                  <a:cubicBezTo>
                    <a:pt x="1504" y="15289"/>
                    <a:pt x="1354" y="15615"/>
                    <a:pt x="1304" y="15940"/>
                  </a:cubicBezTo>
                  <a:cubicBezTo>
                    <a:pt x="1304" y="16066"/>
                    <a:pt x="1479" y="16266"/>
                    <a:pt x="1604" y="16316"/>
                  </a:cubicBezTo>
                  <a:cubicBezTo>
                    <a:pt x="1705" y="16341"/>
                    <a:pt x="1905" y="16191"/>
                    <a:pt x="1955" y="16066"/>
                  </a:cubicBezTo>
                  <a:cubicBezTo>
                    <a:pt x="2056" y="15890"/>
                    <a:pt x="2056" y="15665"/>
                    <a:pt x="2056" y="15439"/>
                  </a:cubicBezTo>
                  <a:cubicBezTo>
                    <a:pt x="2056" y="14487"/>
                    <a:pt x="2030" y="13534"/>
                    <a:pt x="2457" y="12457"/>
                  </a:cubicBezTo>
                  <a:cubicBezTo>
                    <a:pt x="2106" y="12707"/>
                    <a:pt x="1930" y="12858"/>
                    <a:pt x="1629" y="13083"/>
                  </a:cubicBezTo>
                  <a:cubicBezTo>
                    <a:pt x="1579" y="12256"/>
                    <a:pt x="1554" y="11579"/>
                    <a:pt x="1655" y="10903"/>
                  </a:cubicBezTo>
                  <a:cubicBezTo>
                    <a:pt x="1780" y="9950"/>
                    <a:pt x="1905" y="8998"/>
                    <a:pt x="2030" y="8046"/>
                  </a:cubicBezTo>
                  <a:lnTo>
                    <a:pt x="2131" y="7920"/>
                  </a:lnTo>
                  <a:close/>
                  <a:moveTo>
                    <a:pt x="5614" y="3158"/>
                  </a:moveTo>
                  <a:cubicBezTo>
                    <a:pt x="6191" y="2933"/>
                    <a:pt x="6692" y="3083"/>
                    <a:pt x="7244" y="3309"/>
                  </a:cubicBezTo>
                  <a:cubicBezTo>
                    <a:pt x="8171" y="3735"/>
                    <a:pt x="8898" y="4386"/>
                    <a:pt x="9474" y="5239"/>
                  </a:cubicBezTo>
                  <a:cubicBezTo>
                    <a:pt x="9725" y="5589"/>
                    <a:pt x="9900" y="6041"/>
                    <a:pt x="10301" y="6291"/>
                  </a:cubicBezTo>
                  <a:cubicBezTo>
                    <a:pt x="10351" y="6216"/>
                    <a:pt x="10401" y="6166"/>
                    <a:pt x="10401" y="6141"/>
                  </a:cubicBezTo>
                  <a:cubicBezTo>
                    <a:pt x="9850" y="4386"/>
                    <a:pt x="8647" y="3309"/>
                    <a:pt x="6968" y="2707"/>
                  </a:cubicBezTo>
                  <a:cubicBezTo>
                    <a:pt x="6517" y="2532"/>
                    <a:pt x="6091" y="2607"/>
                    <a:pt x="5715" y="2832"/>
                  </a:cubicBezTo>
                  <a:cubicBezTo>
                    <a:pt x="5639" y="2858"/>
                    <a:pt x="5665" y="3033"/>
                    <a:pt x="5614" y="3158"/>
                  </a:cubicBezTo>
                  <a:cubicBezTo>
                    <a:pt x="5539" y="3133"/>
                    <a:pt x="5464" y="3108"/>
                    <a:pt x="5389" y="3083"/>
                  </a:cubicBezTo>
                  <a:cubicBezTo>
                    <a:pt x="5464" y="3108"/>
                    <a:pt x="5539" y="3133"/>
                    <a:pt x="5614" y="3158"/>
                  </a:cubicBezTo>
                  <a:close/>
                  <a:moveTo>
                    <a:pt x="7419" y="19449"/>
                  </a:moveTo>
                  <a:cubicBezTo>
                    <a:pt x="8622" y="20151"/>
                    <a:pt x="8497" y="20000"/>
                    <a:pt x="8747" y="18873"/>
                  </a:cubicBezTo>
                  <a:cubicBezTo>
                    <a:pt x="9349" y="19599"/>
                    <a:pt x="9675" y="20201"/>
                    <a:pt x="9825" y="21178"/>
                  </a:cubicBezTo>
                  <a:cubicBezTo>
                    <a:pt x="9950" y="21930"/>
                    <a:pt x="10401" y="22532"/>
                    <a:pt x="10727" y="23183"/>
                  </a:cubicBezTo>
                  <a:cubicBezTo>
                    <a:pt x="10827" y="23384"/>
                    <a:pt x="11279" y="23359"/>
                    <a:pt x="11404" y="23133"/>
                  </a:cubicBezTo>
                  <a:cubicBezTo>
                    <a:pt x="11554" y="22833"/>
                    <a:pt x="11680" y="22532"/>
                    <a:pt x="11880" y="22106"/>
                  </a:cubicBezTo>
                  <a:cubicBezTo>
                    <a:pt x="12607" y="23334"/>
                    <a:pt x="12607" y="24562"/>
                    <a:pt x="12607" y="25890"/>
                  </a:cubicBezTo>
                  <a:cubicBezTo>
                    <a:pt x="11980" y="25790"/>
                    <a:pt x="11604" y="25414"/>
                    <a:pt x="11304" y="25038"/>
                  </a:cubicBezTo>
                  <a:cubicBezTo>
                    <a:pt x="11003" y="24637"/>
                    <a:pt x="10627" y="24386"/>
                    <a:pt x="10201" y="24136"/>
                  </a:cubicBezTo>
                  <a:cubicBezTo>
                    <a:pt x="8998" y="23409"/>
                    <a:pt x="7820" y="22707"/>
                    <a:pt x="6642" y="21930"/>
                  </a:cubicBezTo>
                  <a:cubicBezTo>
                    <a:pt x="6241" y="21680"/>
                    <a:pt x="5940" y="21304"/>
                    <a:pt x="5539" y="21028"/>
                  </a:cubicBezTo>
                  <a:cubicBezTo>
                    <a:pt x="4938" y="20577"/>
                    <a:pt x="4336" y="20151"/>
                    <a:pt x="3710" y="19775"/>
                  </a:cubicBezTo>
                  <a:cubicBezTo>
                    <a:pt x="2482" y="19073"/>
                    <a:pt x="1705" y="17995"/>
                    <a:pt x="1003" y="16818"/>
                  </a:cubicBezTo>
                  <a:cubicBezTo>
                    <a:pt x="401" y="15790"/>
                    <a:pt x="50" y="14687"/>
                    <a:pt x="101" y="13459"/>
                  </a:cubicBezTo>
                  <a:cubicBezTo>
                    <a:pt x="176" y="12256"/>
                    <a:pt x="0" y="11028"/>
                    <a:pt x="176" y="9825"/>
                  </a:cubicBezTo>
                  <a:cubicBezTo>
                    <a:pt x="301" y="8898"/>
                    <a:pt x="527" y="8046"/>
                    <a:pt x="1003" y="7244"/>
                  </a:cubicBezTo>
                  <a:cubicBezTo>
                    <a:pt x="1479" y="6442"/>
                    <a:pt x="1855" y="5564"/>
                    <a:pt x="2281" y="4737"/>
                  </a:cubicBezTo>
                  <a:cubicBezTo>
                    <a:pt x="2206" y="4487"/>
                    <a:pt x="2131" y="4236"/>
                    <a:pt x="2081" y="3985"/>
                  </a:cubicBezTo>
                  <a:cubicBezTo>
                    <a:pt x="2081" y="3985"/>
                    <a:pt x="2056" y="4035"/>
                    <a:pt x="2056" y="4035"/>
                  </a:cubicBezTo>
                  <a:cubicBezTo>
                    <a:pt x="2356" y="3910"/>
                    <a:pt x="2582" y="3760"/>
                    <a:pt x="2632" y="3384"/>
                  </a:cubicBezTo>
                  <a:cubicBezTo>
                    <a:pt x="2657" y="3008"/>
                    <a:pt x="2707" y="2607"/>
                    <a:pt x="2782" y="2231"/>
                  </a:cubicBezTo>
                  <a:cubicBezTo>
                    <a:pt x="2883" y="1730"/>
                    <a:pt x="3008" y="1228"/>
                    <a:pt x="3108" y="777"/>
                  </a:cubicBezTo>
                  <a:cubicBezTo>
                    <a:pt x="4161" y="176"/>
                    <a:pt x="5238" y="0"/>
                    <a:pt x="6341" y="76"/>
                  </a:cubicBezTo>
                  <a:cubicBezTo>
                    <a:pt x="6943" y="101"/>
                    <a:pt x="7569" y="126"/>
                    <a:pt x="8171" y="151"/>
                  </a:cubicBezTo>
                  <a:cubicBezTo>
                    <a:pt x="8597" y="151"/>
                    <a:pt x="8948" y="226"/>
                    <a:pt x="9048" y="727"/>
                  </a:cubicBezTo>
                  <a:cubicBezTo>
                    <a:pt x="9073" y="853"/>
                    <a:pt x="9299" y="953"/>
                    <a:pt x="9449" y="1003"/>
                  </a:cubicBezTo>
                  <a:cubicBezTo>
                    <a:pt x="9675" y="1103"/>
                    <a:pt x="9925" y="1178"/>
                    <a:pt x="10176" y="1279"/>
                  </a:cubicBezTo>
                  <a:cubicBezTo>
                    <a:pt x="10101" y="1504"/>
                    <a:pt x="10076" y="1680"/>
                    <a:pt x="10025" y="1855"/>
                  </a:cubicBezTo>
                  <a:cubicBezTo>
                    <a:pt x="10076" y="1905"/>
                    <a:pt x="10126" y="1980"/>
                    <a:pt x="10176" y="2030"/>
                  </a:cubicBezTo>
                  <a:cubicBezTo>
                    <a:pt x="10702" y="2356"/>
                    <a:pt x="11178" y="2757"/>
                    <a:pt x="11755" y="2983"/>
                  </a:cubicBezTo>
                  <a:cubicBezTo>
                    <a:pt x="12582" y="3284"/>
                    <a:pt x="12833" y="3885"/>
                    <a:pt x="12858" y="4737"/>
                  </a:cubicBezTo>
                  <a:cubicBezTo>
                    <a:pt x="12306" y="4612"/>
                    <a:pt x="11905" y="4086"/>
                    <a:pt x="11254" y="4186"/>
                  </a:cubicBezTo>
                  <a:cubicBezTo>
                    <a:pt x="11228" y="4386"/>
                    <a:pt x="11153" y="4612"/>
                    <a:pt x="11203" y="4787"/>
                  </a:cubicBezTo>
                  <a:cubicBezTo>
                    <a:pt x="11304" y="5113"/>
                    <a:pt x="11404" y="5489"/>
                    <a:pt x="11604" y="5740"/>
                  </a:cubicBezTo>
                  <a:cubicBezTo>
                    <a:pt x="12331" y="6717"/>
                    <a:pt x="12381" y="7870"/>
                    <a:pt x="12607" y="8973"/>
                  </a:cubicBezTo>
                  <a:cubicBezTo>
                    <a:pt x="12757" y="9725"/>
                    <a:pt x="12632" y="10427"/>
                    <a:pt x="12281" y="11103"/>
                  </a:cubicBezTo>
                  <a:cubicBezTo>
                    <a:pt x="11705" y="11229"/>
                    <a:pt x="11705" y="11229"/>
                    <a:pt x="11254" y="10928"/>
                  </a:cubicBezTo>
                  <a:cubicBezTo>
                    <a:pt x="11228" y="10953"/>
                    <a:pt x="11153" y="10978"/>
                    <a:pt x="11153" y="11003"/>
                  </a:cubicBezTo>
                  <a:cubicBezTo>
                    <a:pt x="11028" y="11955"/>
                    <a:pt x="10301" y="12256"/>
                    <a:pt x="9499" y="12381"/>
                  </a:cubicBezTo>
                  <a:cubicBezTo>
                    <a:pt x="8898" y="12482"/>
                    <a:pt x="8371" y="12381"/>
                    <a:pt x="8071" y="11730"/>
                  </a:cubicBezTo>
                  <a:cubicBezTo>
                    <a:pt x="7920" y="11404"/>
                    <a:pt x="7670" y="11103"/>
                    <a:pt x="7394" y="10702"/>
                  </a:cubicBezTo>
                  <a:cubicBezTo>
                    <a:pt x="7394" y="10326"/>
                    <a:pt x="7594" y="9900"/>
                    <a:pt x="7895" y="9399"/>
                  </a:cubicBezTo>
                  <a:cubicBezTo>
                    <a:pt x="8296" y="9800"/>
                    <a:pt x="8622" y="10126"/>
                    <a:pt x="8948" y="10452"/>
                  </a:cubicBezTo>
                  <a:cubicBezTo>
                    <a:pt x="9900" y="10351"/>
                    <a:pt x="10076" y="10151"/>
                    <a:pt x="10101" y="9299"/>
                  </a:cubicBezTo>
                  <a:cubicBezTo>
                    <a:pt x="10126" y="8572"/>
                    <a:pt x="9925" y="7920"/>
                    <a:pt x="9449" y="7269"/>
                  </a:cubicBezTo>
                  <a:cubicBezTo>
                    <a:pt x="8421" y="7043"/>
                    <a:pt x="7394" y="6416"/>
                    <a:pt x="6166" y="6893"/>
                  </a:cubicBezTo>
                  <a:cubicBezTo>
                    <a:pt x="5790" y="7294"/>
                    <a:pt x="5364" y="7720"/>
                    <a:pt x="4913" y="8121"/>
                  </a:cubicBezTo>
                  <a:cubicBezTo>
                    <a:pt x="4010" y="8923"/>
                    <a:pt x="3559" y="9925"/>
                    <a:pt x="3484" y="11128"/>
                  </a:cubicBezTo>
                  <a:cubicBezTo>
                    <a:pt x="3459" y="11805"/>
                    <a:pt x="3409" y="12507"/>
                    <a:pt x="3334" y="13208"/>
                  </a:cubicBezTo>
                  <a:cubicBezTo>
                    <a:pt x="3208" y="14161"/>
                    <a:pt x="3534" y="15013"/>
                    <a:pt x="4061" y="15790"/>
                  </a:cubicBezTo>
                  <a:cubicBezTo>
                    <a:pt x="4436" y="16316"/>
                    <a:pt x="4737" y="16843"/>
                    <a:pt x="4812" y="17544"/>
                  </a:cubicBezTo>
                  <a:cubicBezTo>
                    <a:pt x="4913" y="18371"/>
                    <a:pt x="5389" y="18697"/>
                    <a:pt x="6216" y="18747"/>
                  </a:cubicBezTo>
                  <a:cubicBezTo>
                    <a:pt x="6642" y="17820"/>
                    <a:pt x="5389" y="17369"/>
                    <a:pt x="5589" y="16391"/>
                  </a:cubicBezTo>
                  <a:cubicBezTo>
                    <a:pt x="6166" y="17068"/>
                    <a:pt x="6567" y="17745"/>
                    <a:pt x="6817" y="18522"/>
                  </a:cubicBezTo>
                  <a:cubicBezTo>
                    <a:pt x="6918" y="18898"/>
                    <a:pt x="7068" y="19249"/>
                    <a:pt x="7469" y="19449"/>
                  </a:cubicBezTo>
                  <a:cubicBezTo>
                    <a:pt x="7544" y="19599"/>
                    <a:pt x="7619" y="19725"/>
                    <a:pt x="7695" y="19850"/>
                  </a:cubicBezTo>
                  <a:cubicBezTo>
                    <a:pt x="7720" y="20151"/>
                    <a:pt x="7394" y="20427"/>
                    <a:pt x="7695" y="20702"/>
                  </a:cubicBezTo>
                  <a:lnTo>
                    <a:pt x="7695" y="19850"/>
                  </a:lnTo>
                  <a:cubicBezTo>
                    <a:pt x="7594" y="19725"/>
                    <a:pt x="7519" y="19599"/>
                    <a:pt x="7419" y="19449"/>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1"/>
            <p:cNvSpPr/>
            <p:nvPr/>
          </p:nvSpPr>
          <p:spPr>
            <a:xfrm>
              <a:off x="7506180" y="1993563"/>
              <a:ext cx="366685" cy="177001"/>
            </a:xfrm>
            <a:custGeom>
              <a:rect b="b" l="l" r="r" t="t"/>
              <a:pathLst>
                <a:path extrusionOk="0" h="16091" w="33335">
                  <a:moveTo>
                    <a:pt x="33334" y="25"/>
                  </a:moveTo>
                  <a:cubicBezTo>
                    <a:pt x="33309" y="1028"/>
                    <a:pt x="33084" y="1905"/>
                    <a:pt x="32633" y="2707"/>
                  </a:cubicBezTo>
                  <a:cubicBezTo>
                    <a:pt x="31831" y="4136"/>
                    <a:pt x="30928" y="5439"/>
                    <a:pt x="29825" y="6642"/>
                  </a:cubicBezTo>
                  <a:cubicBezTo>
                    <a:pt x="28297" y="8246"/>
                    <a:pt x="26542" y="9499"/>
                    <a:pt x="24663" y="10602"/>
                  </a:cubicBezTo>
                  <a:cubicBezTo>
                    <a:pt x="24236" y="10852"/>
                    <a:pt x="23861" y="11128"/>
                    <a:pt x="23460" y="11379"/>
                  </a:cubicBezTo>
                  <a:cubicBezTo>
                    <a:pt x="22407" y="12081"/>
                    <a:pt x="21680" y="13058"/>
                    <a:pt x="21054" y="14111"/>
                  </a:cubicBezTo>
                  <a:cubicBezTo>
                    <a:pt x="20678" y="14712"/>
                    <a:pt x="20226" y="15213"/>
                    <a:pt x="19525" y="15464"/>
                  </a:cubicBezTo>
                  <a:cubicBezTo>
                    <a:pt x="18923" y="15665"/>
                    <a:pt x="18422" y="16091"/>
                    <a:pt x="17670" y="15965"/>
                  </a:cubicBezTo>
                  <a:cubicBezTo>
                    <a:pt x="17094" y="15865"/>
                    <a:pt x="16442" y="15890"/>
                    <a:pt x="15891" y="15965"/>
                  </a:cubicBezTo>
                  <a:cubicBezTo>
                    <a:pt x="15038" y="16091"/>
                    <a:pt x="14462" y="15639"/>
                    <a:pt x="13785" y="15389"/>
                  </a:cubicBezTo>
                  <a:cubicBezTo>
                    <a:pt x="13109" y="15113"/>
                    <a:pt x="12708" y="14562"/>
                    <a:pt x="12357" y="13935"/>
                  </a:cubicBezTo>
                  <a:cubicBezTo>
                    <a:pt x="11555" y="12657"/>
                    <a:pt x="10577" y="11579"/>
                    <a:pt x="9249" y="10827"/>
                  </a:cubicBezTo>
                  <a:cubicBezTo>
                    <a:pt x="8973" y="10677"/>
                    <a:pt x="8723" y="10527"/>
                    <a:pt x="8447" y="10376"/>
                  </a:cubicBezTo>
                  <a:cubicBezTo>
                    <a:pt x="6317" y="9198"/>
                    <a:pt x="4487" y="7644"/>
                    <a:pt x="2933" y="5815"/>
                  </a:cubicBezTo>
                  <a:cubicBezTo>
                    <a:pt x="1580" y="4211"/>
                    <a:pt x="452" y="2431"/>
                    <a:pt x="26" y="326"/>
                  </a:cubicBezTo>
                  <a:cubicBezTo>
                    <a:pt x="1" y="251"/>
                    <a:pt x="51" y="176"/>
                    <a:pt x="76" y="0"/>
                  </a:cubicBezTo>
                  <a:cubicBezTo>
                    <a:pt x="251" y="176"/>
                    <a:pt x="402" y="301"/>
                    <a:pt x="502" y="477"/>
                  </a:cubicBezTo>
                  <a:cubicBezTo>
                    <a:pt x="878" y="1003"/>
                    <a:pt x="1254" y="1554"/>
                    <a:pt x="1630" y="2081"/>
                  </a:cubicBezTo>
                  <a:cubicBezTo>
                    <a:pt x="1830" y="2356"/>
                    <a:pt x="2081" y="2632"/>
                    <a:pt x="2357" y="2782"/>
                  </a:cubicBezTo>
                  <a:cubicBezTo>
                    <a:pt x="2958" y="3108"/>
                    <a:pt x="3434" y="3559"/>
                    <a:pt x="3936" y="3960"/>
                  </a:cubicBezTo>
                  <a:cubicBezTo>
                    <a:pt x="5063" y="4938"/>
                    <a:pt x="6342" y="5690"/>
                    <a:pt x="7645" y="6391"/>
                  </a:cubicBezTo>
                  <a:cubicBezTo>
                    <a:pt x="9675" y="7494"/>
                    <a:pt x="11705" y="8597"/>
                    <a:pt x="13710" y="9725"/>
                  </a:cubicBezTo>
                  <a:cubicBezTo>
                    <a:pt x="14512" y="10176"/>
                    <a:pt x="15289" y="10451"/>
                    <a:pt x="16191" y="10301"/>
                  </a:cubicBezTo>
                  <a:cubicBezTo>
                    <a:pt x="16617" y="10226"/>
                    <a:pt x="17069" y="10301"/>
                    <a:pt x="17495" y="10326"/>
                  </a:cubicBezTo>
                  <a:cubicBezTo>
                    <a:pt x="18272" y="10401"/>
                    <a:pt x="18948" y="10226"/>
                    <a:pt x="19625" y="9850"/>
                  </a:cubicBezTo>
                  <a:cubicBezTo>
                    <a:pt x="21605" y="8697"/>
                    <a:pt x="23635" y="7569"/>
                    <a:pt x="25665" y="6492"/>
                  </a:cubicBezTo>
                  <a:cubicBezTo>
                    <a:pt x="27244" y="5639"/>
                    <a:pt x="28798" y="4737"/>
                    <a:pt x="30101" y="3484"/>
                  </a:cubicBezTo>
                  <a:cubicBezTo>
                    <a:pt x="30201" y="3384"/>
                    <a:pt x="30277" y="3284"/>
                    <a:pt x="30402" y="3233"/>
                  </a:cubicBezTo>
                  <a:cubicBezTo>
                    <a:pt x="31480" y="2857"/>
                    <a:pt x="31981" y="1930"/>
                    <a:pt x="32582" y="1053"/>
                  </a:cubicBezTo>
                  <a:cubicBezTo>
                    <a:pt x="32808" y="702"/>
                    <a:pt x="33084" y="376"/>
                    <a:pt x="33334" y="25"/>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1"/>
            <p:cNvSpPr/>
            <p:nvPr/>
          </p:nvSpPr>
          <p:spPr>
            <a:xfrm>
              <a:off x="7548369" y="2093649"/>
              <a:ext cx="283976" cy="133441"/>
            </a:xfrm>
            <a:custGeom>
              <a:rect b="b" l="l" r="r" t="t"/>
              <a:pathLst>
                <a:path extrusionOk="0" h="12131" w="25816">
                  <a:moveTo>
                    <a:pt x="7995" y="6742"/>
                  </a:moveTo>
                  <a:cubicBezTo>
                    <a:pt x="7745" y="6717"/>
                    <a:pt x="7469" y="7043"/>
                    <a:pt x="7444" y="7369"/>
                  </a:cubicBezTo>
                  <a:cubicBezTo>
                    <a:pt x="7419" y="7619"/>
                    <a:pt x="7619" y="7895"/>
                    <a:pt x="7870" y="7970"/>
                  </a:cubicBezTo>
                  <a:cubicBezTo>
                    <a:pt x="8146" y="8045"/>
                    <a:pt x="8447" y="7770"/>
                    <a:pt x="8472" y="7444"/>
                  </a:cubicBezTo>
                  <a:cubicBezTo>
                    <a:pt x="8472" y="7093"/>
                    <a:pt x="8271" y="6767"/>
                    <a:pt x="7995" y="6742"/>
                  </a:cubicBezTo>
                  <a:close/>
                  <a:moveTo>
                    <a:pt x="18371" y="7544"/>
                  </a:moveTo>
                  <a:cubicBezTo>
                    <a:pt x="18371" y="7093"/>
                    <a:pt x="18146" y="6792"/>
                    <a:pt x="17895" y="6742"/>
                  </a:cubicBezTo>
                  <a:cubicBezTo>
                    <a:pt x="17645" y="6717"/>
                    <a:pt x="17369" y="7018"/>
                    <a:pt x="17369" y="7369"/>
                  </a:cubicBezTo>
                  <a:cubicBezTo>
                    <a:pt x="17369" y="7419"/>
                    <a:pt x="17369" y="7469"/>
                    <a:pt x="17369" y="7494"/>
                  </a:cubicBezTo>
                  <a:cubicBezTo>
                    <a:pt x="17394" y="7770"/>
                    <a:pt x="17695" y="8045"/>
                    <a:pt x="17895" y="7945"/>
                  </a:cubicBezTo>
                  <a:cubicBezTo>
                    <a:pt x="18096" y="7845"/>
                    <a:pt x="18246" y="7644"/>
                    <a:pt x="18371" y="7544"/>
                  </a:cubicBezTo>
                  <a:close/>
                  <a:moveTo>
                    <a:pt x="2331" y="2657"/>
                  </a:moveTo>
                  <a:cubicBezTo>
                    <a:pt x="1980" y="2657"/>
                    <a:pt x="1655" y="2958"/>
                    <a:pt x="1680" y="3308"/>
                  </a:cubicBezTo>
                  <a:cubicBezTo>
                    <a:pt x="1680" y="3659"/>
                    <a:pt x="1980" y="3935"/>
                    <a:pt x="2381" y="3910"/>
                  </a:cubicBezTo>
                  <a:cubicBezTo>
                    <a:pt x="2707" y="3885"/>
                    <a:pt x="2933" y="3659"/>
                    <a:pt x="2958" y="3333"/>
                  </a:cubicBezTo>
                  <a:cubicBezTo>
                    <a:pt x="2958" y="2958"/>
                    <a:pt x="2682" y="2657"/>
                    <a:pt x="2331" y="2657"/>
                  </a:cubicBezTo>
                  <a:close/>
                  <a:moveTo>
                    <a:pt x="5364" y="5188"/>
                  </a:moveTo>
                  <a:cubicBezTo>
                    <a:pt x="5339" y="5038"/>
                    <a:pt x="5339" y="4837"/>
                    <a:pt x="5264" y="4712"/>
                  </a:cubicBezTo>
                  <a:cubicBezTo>
                    <a:pt x="5188" y="4562"/>
                    <a:pt x="5013" y="4411"/>
                    <a:pt x="4888" y="4411"/>
                  </a:cubicBezTo>
                  <a:cubicBezTo>
                    <a:pt x="4762" y="4386"/>
                    <a:pt x="4562" y="4486"/>
                    <a:pt x="4462" y="4587"/>
                  </a:cubicBezTo>
                  <a:cubicBezTo>
                    <a:pt x="4236" y="4887"/>
                    <a:pt x="4186" y="5238"/>
                    <a:pt x="4361" y="5564"/>
                  </a:cubicBezTo>
                  <a:cubicBezTo>
                    <a:pt x="4462" y="5714"/>
                    <a:pt x="4687" y="5815"/>
                    <a:pt x="4888" y="5840"/>
                  </a:cubicBezTo>
                  <a:cubicBezTo>
                    <a:pt x="4988" y="5865"/>
                    <a:pt x="5163" y="5689"/>
                    <a:pt x="5264" y="5564"/>
                  </a:cubicBezTo>
                  <a:cubicBezTo>
                    <a:pt x="5339" y="5464"/>
                    <a:pt x="5314" y="5313"/>
                    <a:pt x="5364" y="5188"/>
                  </a:cubicBezTo>
                  <a:close/>
                  <a:moveTo>
                    <a:pt x="20477" y="4963"/>
                  </a:moveTo>
                  <a:lnTo>
                    <a:pt x="20477" y="5163"/>
                  </a:lnTo>
                  <a:cubicBezTo>
                    <a:pt x="20477" y="5614"/>
                    <a:pt x="20727" y="5915"/>
                    <a:pt x="21053" y="5865"/>
                  </a:cubicBezTo>
                  <a:cubicBezTo>
                    <a:pt x="21379" y="5815"/>
                    <a:pt x="21579" y="5514"/>
                    <a:pt x="21529" y="5088"/>
                  </a:cubicBezTo>
                  <a:cubicBezTo>
                    <a:pt x="21504" y="4887"/>
                    <a:pt x="21429" y="4687"/>
                    <a:pt x="21304" y="4511"/>
                  </a:cubicBezTo>
                  <a:cubicBezTo>
                    <a:pt x="21178" y="4311"/>
                    <a:pt x="20752" y="4336"/>
                    <a:pt x="20652" y="4562"/>
                  </a:cubicBezTo>
                  <a:cubicBezTo>
                    <a:pt x="20577" y="4712"/>
                    <a:pt x="20527" y="4862"/>
                    <a:pt x="20477" y="4963"/>
                  </a:cubicBezTo>
                  <a:close/>
                  <a:moveTo>
                    <a:pt x="24161" y="3258"/>
                  </a:moveTo>
                  <a:cubicBezTo>
                    <a:pt x="24136" y="2932"/>
                    <a:pt x="23810" y="2632"/>
                    <a:pt x="23459" y="2657"/>
                  </a:cubicBezTo>
                  <a:cubicBezTo>
                    <a:pt x="23108" y="2682"/>
                    <a:pt x="22858" y="3008"/>
                    <a:pt x="22883" y="3384"/>
                  </a:cubicBezTo>
                  <a:cubicBezTo>
                    <a:pt x="22908" y="3684"/>
                    <a:pt x="23183" y="3910"/>
                    <a:pt x="23484" y="3910"/>
                  </a:cubicBezTo>
                  <a:cubicBezTo>
                    <a:pt x="23860" y="3910"/>
                    <a:pt x="24161" y="3634"/>
                    <a:pt x="24161" y="3258"/>
                  </a:cubicBezTo>
                  <a:close/>
                  <a:moveTo>
                    <a:pt x="14687" y="8922"/>
                  </a:moveTo>
                  <a:cubicBezTo>
                    <a:pt x="14662" y="9449"/>
                    <a:pt x="14838" y="9800"/>
                    <a:pt x="15163" y="9850"/>
                  </a:cubicBezTo>
                  <a:cubicBezTo>
                    <a:pt x="15514" y="9900"/>
                    <a:pt x="15865" y="9499"/>
                    <a:pt x="15790" y="9048"/>
                  </a:cubicBezTo>
                  <a:cubicBezTo>
                    <a:pt x="15765" y="8847"/>
                    <a:pt x="15690" y="8622"/>
                    <a:pt x="15564" y="8446"/>
                  </a:cubicBezTo>
                  <a:cubicBezTo>
                    <a:pt x="15414" y="8171"/>
                    <a:pt x="14988" y="8221"/>
                    <a:pt x="14838" y="8521"/>
                  </a:cubicBezTo>
                  <a:cubicBezTo>
                    <a:pt x="14762" y="8672"/>
                    <a:pt x="14712" y="8847"/>
                    <a:pt x="14687" y="8922"/>
                  </a:cubicBezTo>
                  <a:close/>
                  <a:moveTo>
                    <a:pt x="11153" y="9123"/>
                  </a:moveTo>
                  <a:cubicBezTo>
                    <a:pt x="11128" y="8998"/>
                    <a:pt x="11103" y="8772"/>
                    <a:pt x="11003" y="8572"/>
                  </a:cubicBezTo>
                  <a:cubicBezTo>
                    <a:pt x="10928" y="8446"/>
                    <a:pt x="10777" y="8296"/>
                    <a:pt x="10627" y="8271"/>
                  </a:cubicBezTo>
                  <a:cubicBezTo>
                    <a:pt x="10502" y="8271"/>
                    <a:pt x="10301" y="8396"/>
                    <a:pt x="10201" y="8496"/>
                  </a:cubicBezTo>
                  <a:cubicBezTo>
                    <a:pt x="9975" y="8797"/>
                    <a:pt x="9925" y="9173"/>
                    <a:pt x="10101" y="9499"/>
                  </a:cubicBezTo>
                  <a:cubicBezTo>
                    <a:pt x="10201" y="9649"/>
                    <a:pt x="10452" y="9825"/>
                    <a:pt x="10627" y="9800"/>
                  </a:cubicBezTo>
                  <a:cubicBezTo>
                    <a:pt x="10777" y="9800"/>
                    <a:pt x="10953" y="9599"/>
                    <a:pt x="11078" y="9449"/>
                  </a:cubicBezTo>
                  <a:cubicBezTo>
                    <a:pt x="11128" y="9399"/>
                    <a:pt x="11128" y="9298"/>
                    <a:pt x="11153" y="9123"/>
                  </a:cubicBezTo>
                  <a:close/>
                  <a:moveTo>
                    <a:pt x="25038" y="0"/>
                  </a:moveTo>
                  <a:cubicBezTo>
                    <a:pt x="25289" y="902"/>
                    <a:pt x="25489" y="1704"/>
                    <a:pt x="25715" y="2506"/>
                  </a:cubicBezTo>
                  <a:cubicBezTo>
                    <a:pt x="25815" y="2857"/>
                    <a:pt x="25740" y="3158"/>
                    <a:pt x="25539" y="3484"/>
                  </a:cubicBezTo>
                  <a:cubicBezTo>
                    <a:pt x="24687" y="4837"/>
                    <a:pt x="23509" y="5915"/>
                    <a:pt x="22106" y="6642"/>
                  </a:cubicBezTo>
                  <a:cubicBezTo>
                    <a:pt x="20828" y="7318"/>
                    <a:pt x="19900" y="8296"/>
                    <a:pt x="18898" y="9273"/>
                  </a:cubicBezTo>
                  <a:cubicBezTo>
                    <a:pt x="18321" y="9850"/>
                    <a:pt x="17770" y="10476"/>
                    <a:pt x="17118" y="10978"/>
                  </a:cubicBezTo>
                  <a:cubicBezTo>
                    <a:pt x="16366" y="11579"/>
                    <a:pt x="15439" y="11930"/>
                    <a:pt x="14487" y="12030"/>
                  </a:cubicBezTo>
                  <a:cubicBezTo>
                    <a:pt x="13459" y="12130"/>
                    <a:pt x="12381" y="12105"/>
                    <a:pt x="11354" y="12030"/>
                  </a:cubicBezTo>
                  <a:cubicBezTo>
                    <a:pt x="10452" y="11955"/>
                    <a:pt x="9574" y="11579"/>
                    <a:pt x="8822" y="11053"/>
                  </a:cubicBezTo>
                  <a:cubicBezTo>
                    <a:pt x="8221" y="10652"/>
                    <a:pt x="7695" y="10100"/>
                    <a:pt x="7168" y="9599"/>
                  </a:cubicBezTo>
                  <a:cubicBezTo>
                    <a:pt x="6617" y="9048"/>
                    <a:pt x="6091" y="8471"/>
                    <a:pt x="5539" y="7895"/>
                  </a:cubicBezTo>
                  <a:cubicBezTo>
                    <a:pt x="5063" y="7444"/>
                    <a:pt x="4537" y="7093"/>
                    <a:pt x="3935" y="6792"/>
                  </a:cubicBezTo>
                  <a:cubicBezTo>
                    <a:pt x="2507" y="6015"/>
                    <a:pt x="1279" y="4963"/>
                    <a:pt x="376" y="3609"/>
                  </a:cubicBezTo>
                  <a:cubicBezTo>
                    <a:pt x="101" y="3208"/>
                    <a:pt x="0" y="2857"/>
                    <a:pt x="151" y="2381"/>
                  </a:cubicBezTo>
                  <a:cubicBezTo>
                    <a:pt x="401" y="1629"/>
                    <a:pt x="552" y="877"/>
                    <a:pt x="777" y="25"/>
                  </a:cubicBezTo>
                  <a:cubicBezTo>
                    <a:pt x="953" y="100"/>
                    <a:pt x="1153" y="150"/>
                    <a:pt x="1329" y="251"/>
                  </a:cubicBezTo>
                  <a:cubicBezTo>
                    <a:pt x="2582" y="1028"/>
                    <a:pt x="3835" y="1830"/>
                    <a:pt x="5088" y="2632"/>
                  </a:cubicBezTo>
                  <a:cubicBezTo>
                    <a:pt x="6116" y="3283"/>
                    <a:pt x="6943" y="4186"/>
                    <a:pt x="7670" y="5163"/>
                  </a:cubicBezTo>
                  <a:cubicBezTo>
                    <a:pt x="8497" y="6266"/>
                    <a:pt x="9599" y="7018"/>
                    <a:pt x="10853" y="7569"/>
                  </a:cubicBezTo>
                  <a:cubicBezTo>
                    <a:pt x="11153" y="7694"/>
                    <a:pt x="11529" y="7745"/>
                    <a:pt x="11855" y="7770"/>
                  </a:cubicBezTo>
                  <a:cubicBezTo>
                    <a:pt x="12331" y="7795"/>
                    <a:pt x="12833" y="7745"/>
                    <a:pt x="13309" y="7795"/>
                  </a:cubicBezTo>
                  <a:cubicBezTo>
                    <a:pt x="14762" y="7895"/>
                    <a:pt x="15865" y="7218"/>
                    <a:pt x="16968" y="6366"/>
                  </a:cubicBezTo>
                  <a:cubicBezTo>
                    <a:pt x="17745" y="5790"/>
                    <a:pt x="18296" y="5013"/>
                    <a:pt x="18898" y="4261"/>
                  </a:cubicBezTo>
                  <a:cubicBezTo>
                    <a:pt x="19424" y="3609"/>
                    <a:pt x="20076" y="3108"/>
                    <a:pt x="20752" y="2632"/>
                  </a:cubicBezTo>
                  <a:cubicBezTo>
                    <a:pt x="22005" y="1780"/>
                    <a:pt x="23309" y="1003"/>
                    <a:pt x="24612" y="176"/>
                  </a:cubicBezTo>
                  <a:cubicBezTo>
                    <a:pt x="24712" y="125"/>
                    <a:pt x="24838" y="75"/>
                    <a:pt x="25038" y="0"/>
                  </a:cubicBez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1"/>
            <p:cNvSpPr/>
            <p:nvPr/>
          </p:nvSpPr>
          <p:spPr>
            <a:xfrm>
              <a:off x="7497633" y="1916634"/>
              <a:ext cx="385979" cy="183898"/>
            </a:xfrm>
            <a:custGeom>
              <a:rect b="b" l="l" r="r" t="t"/>
              <a:pathLst>
                <a:path extrusionOk="0" h="16718" w="35089">
                  <a:moveTo>
                    <a:pt x="2106" y="1104"/>
                  </a:moveTo>
                  <a:cubicBezTo>
                    <a:pt x="2131" y="1655"/>
                    <a:pt x="2206" y="2056"/>
                    <a:pt x="2206" y="2482"/>
                  </a:cubicBezTo>
                  <a:cubicBezTo>
                    <a:pt x="2206" y="2958"/>
                    <a:pt x="2181" y="3434"/>
                    <a:pt x="2156" y="3911"/>
                  </a:cubicBezTo>
                  <a:cubicBezTo>
                    <a:pt x="2131" y="4612"/>
                    <a:pt x="2407" y="5164"/>
                    <a:pt x="2833" y="5690"/>
                  </a:cubicBezTo>
                  <a:cubicBezTo>
                    <a:pt x="3610" y="6718"/>
                    <a:pt x="4462" y="7620"/>
                    <a:pt x="5389" y="8497"/>
                  </a:cubicBezTo>
                  <a:cubicBezTo>
                    <a:pt x="5891" y="8948"/>
                    <a:pt x="6492" y="9349"/>
                    <a:pt x="7043" y="9775"/>
                  </a:cubicBezTo>
                  <a:cubicBezTo>
                    <a:pt x="7820" y="10327"/>
                    <a:pt x="8773" y="10577"/>
                    <a:pt x="9600" y="11053"/>
                  </a:cubicBezTo>
                  <a:cubicBezTo>
                    <a:pt x="11329" y="12031"/>
                    <a:pt x="13184" y="12657"/>
                    <a:pt x="15064" y="13184"/>
                  </a:cubicBezTo>
                  <a:cubicBezTo>
                    <a:pt x="15540" y="13334"/>
                    <a:pt x="15991" y="13359"/>
                    <a:pt x="16492" y="13334"/>
                  </a:cubicBezTo>
                  <a:cubicBezTo>
                    <a:pt x="17169" y="13284"/>
                    <a:pt x="17871" y="13284"/>
                    <a:pt x="18572" y="13334"/>
                  </a:cubicBezTo>
                  <a:cubicBezTo>
                    <a:pt x="19049" y="13359"/>
                    <a:pt x="19525" y="13334"/>
                    <a:pt x="19976" y="13184"/>
                  </a:cubicBezTo>
                  <a:cubicBezTo>
                    <a:pt x="21881" y="12657"/>
                    <a:pt x="23735" y="12031"/>
                    <a:pt x="25465" y="11053"/>
                  </a:cubicBezTo>
                  <a:cubicBezTo>
                    <a:pt x="25690" y="10928"/>
                    <a:pt x="25916" y="10803"/>
                    <a:pt x="26166" y="10703"/>
                  </a:cubicBezTo>
                  <a:cubicBezTo>
                    <a:pt x="27770" y="10076"/>
                    <a:pt x="29174" y="9149"/>
                    <a:pt x="30302" y="7845"/>
                  </a:cubicBezTo>
                  <a:cubicBezTo>
                    <a:pt x="30953" y="7119"/>
                    <a:pt x="31555" y="6392"/>
                    <a:pt x="32232" y="5690"/>
                  </a:cubicBezTo>
                  <a:cubicBezTo>
                    <a:pt x="32708" y="5189"/>
                    <a:pt x="32883" y="4612"/>
                    <a:pt x="32908" y="3911"/>
                  </a:cubicBezTo>
                  <a:cubicBezTo>
                    <a:pt x="32908" y="3033"/>
                    <a:pt x="32708" y="2131"/>
                    <a:pt x="33034" y="1104"/>
                  </a:cubicBezTo>
                  <a:cubicBezTo>
                    <a:pt x="32457" y="1505"/>
                    <a:pt x="32056" y="1830"/>
                    <a:pt x="31605" y="2081"/>
                  </a:cubicBezTo>
                  <a:cubicBezTo>
                    <a:pt x="30277" y="2808"/>
                    <a:pt x="28973" y="3710"/>
                    <a:pt x="27344" y="3459"/>
                  </a:cubicBezTo>
                  <a:cubicBezTo>
                    <a:pt x="27244" y="3459"/>
                    <a:pt x="27169" y="3459"/>
                    <a:pt x="27069" y="3485"/>
                  </a:cubicBezTo>
                  <a:cubicBezTo>
                    <a:pt x="24888" y="3860"/>
                    <a:pt x="22683" y="4036"/>
                    <a:pt x="20502" y="4562"/>
                  </a:cubicBezTo>
                  <a:cubicBezTo>
                    <a:pt x="20126" y="4637"/>
                    <a:pt x="19750" y="4688"/>
                    <a:pt x="19349" y="4713"/>
                  </a:cubicBezTo>
                  <a:cubicBezTo>
                    <a:pt x="18221" y="4738"/>
                    <a:pt x="17094" y="4763"/>
                    <a:pt x="15941" y="4738"/>
                  </a:cubicBezTo>
                  <a:cubicBezTo>
                    <a:pt x="15465" y="4738"/>
                    <a:pt x="14988" y="4662"/>
                    <a:pt x="14537" y="4562"/>
                  </a:cubicBezTo>
                  <a:cubicBezTo>
                    <a:pt x="13585" y="4387"/>
                    <a:pt x="12658" y="4086"/>
                    <a:pt x="11730" y="4011"/>
                  </a:cubicBezTo>
                  <a:cubicBezTo>
                    <a:pt x="9951" y="3835"/>
                    <a:pt x="8196" y="3384"/>
                    <a:pt x="6392" y="3434"/>
                  </a:cubicBezTo>
                  <a:cubicBezTo>
                    <a:pt x="6116" y="3434"/>
                    <a:pt x="5815" y="3284"/>
                    <a:pt x="5540" y="3159"/>
                  </a:cubicBezTo>
                  <a:cubicBezTo>
                    <a:pt x="4362" y="2607"/>
                    <a:pt x="3184" y="2056"/>
                    <a:pt x="2106" y="1104"/>
                  </a:cubicBezTo>
                  <a:close/>
                  <a:moveTo>
                    <a:pt x="33535" y="1"/>
                  </a:moveTo>
                  <a:lnTo>
                    <a:pt x="33535" y="1003"/>
                  </a:lnTo>
                  <a:cubicBezTo>
                    <a:pt x="33886" y="1454"/>
                    <a:pt x="34412" y="1204"/>
                    <a:pt x="34913" y="1304"/>
                  </a:cubicBezTo>
                  <a:cubicBezTo>
                    <a:pt x="35089" y="1956"/>
                    <a:pt x="34913" y="2582"/>
                    <a:pt x="34763" y="3209"/>
                  </a:cubicBezTo>
                  <a:cubicBezTo>
                    <a:pt x="34237" y="5239"/>
                    <a:pt x="33059" y="6918"/>
                    <a:pt x="31831" y="8547"/>
                  </a:cubicBezTo>
                  <a:cubicBezTo>
                    <a:pt x="31705" y="8698"/>
                    <a:pt x="31605" y="8873"/>
                    <a:pt x="31455" y="8923"/>
                  </a:cubicBezTo>
                  <a:cubicBezTo>
                    <a:pt x="30577" y="9299"/>
                    <a:pt x="30001" y="10026"/>
                    <a:pt x="29274" y="10577"/>
                  </a:cubicBezTo>
                  <a:cubicBezTo>
                    <a:pt x="27595" y="11855"/>
                    <a:pt x="25740" y="12808"/>
                    <a:pt x="23810" y="13635"/>
                  </a:cubicBezTo>
                  <a:cubicBezTo>
                    <a:pt x="23460" y="13810"/>
                    <a:pt x="23109" y="13936"/>
                    <a:pt x="22808" y="14236"/>
                  </a:cubicBezTo>
                  <a:cubicBezTo>
                    <a:pt x="22633" y="14462"/>
                    <a:pt x="22307" y="14562"/>
                    <a:pt x="22056" y="14713"/>
                  </a:cubicBezTo>
                  <a:cubicBezTo>
                    <a:pt x="21555" y="14988"/>
                    <a:pt x="21054" y="15264"/>
                    <a:pt x="20577" y="15565"/>
                  </a:cubicBezTo>
                  <a:cubicBezTo>
                    <a:pt x="19450" y="16241"/>
                    <a:pt x="18247" y="16718"/>
                    <a:pt x="16893" y="16542"/>
                  </a:cubicBezTo>
                  <a:cubicBezTo>
                    <a:pt x="16668" y="16517"/>
                    <a:pt x="16417" y="16542"/>
                    <a:pt x="16242" y="16417"/>
                  </a:cubicBezTo>
                  <a:cubicBezTo>
                    <a:pt x="15615" y="15966"/>
                    <a:pt x="14763" y="15916"/>
                    <a:pt x="14161" y="15339"/>
                  </a:cubicBezTo>
                  <a:cubicBezTo>
                    <a:pt x="13886" y="15089"/>
                    <a:pt x="13485" y="14988"/>
                    <a:pt x="13159" y="14788"/>
                  </a:cubicBezTo>
                  <a:cubicBezTo>
                    <a:pt x="12783" y="14562"/>
                    <a:pt x="12432" y="14312"/>
                    <a:pt x="12056" y="14086"/>
                  </a:cubicBezTo>
                  <a:cubicBezTo>
                    <a:pt x="11805" y="13936"/>
                    <a:pt x="11530" y="13785"/>
                    <a:pt x="11254" y="13660"/>
                  </a:cubicBezTo>
                  <a:cubicBezTo>
                    <a:pt x="9575" y="12933"/>
                    <a:pt x="7946" y="12106"/>
                    <a:pt x="6442" y="11053"/>
                  </a:cubicBezTo>
                  <a:cubicBezTo>
                    <a:pt x="5891" y="10678"/>
                    <a:pt x="5414" y="10251"/>
                    <a:pt x="4913" y="9825"/>
                  </a:cubicBezTo>
                  <a:cubicBezTo>
                    <a:pt x="4688" y="9675"/>
                    <a:pt x="4512" y="9449"/>
                    <a:pt x="4287" y="9349"/>
                  </a:cubicBezTo>
                  <a:cubicBezTo>
                    <a:pt x="3560" y="9048"/>
                    <a:pt x="3134" y="8472"/>
                    <a:pt x="2708" y="7845"/>
                  </a:cubicBezTo>
                  <a:cubicBezTo>
                    <a:pt x="2532" y="7595"/>
                    <a:pt x="2382" y="7319"/>
                    <a:pt x="2181" y="7094"/>
                  </a:cubicBezTo>
                  <a:cubicBezTo>
                    <a:pt x="1104" y="5865"/>
                    <a:pt x="678" y="4337"/>
                    <a:pt x="201" y="2858"/>
                  </a:cubicBezTo>
                  <a:cubicBezTo>
                    <a:pt x="76" y="2407"/>
                    <a:pt x="76" y="1931"/>
                    <a:pt x="1" y="1379"/>
                  </a:cubicBezTo>
                  <a:cubicBezTo>
                    <a:pt x="527" y="1304"/>
                    <a:pt x="978" y="1229"/>
                    <a:pt x="1480" y="1154"/>
                  </a:cubicBezTo>
                  <a:lnTo>
                    <a:pt x="1480" y="26"/>
                  </a:lnTo>
                  <a:cubicBezTo>
                    <a:pt x="1780" y="201"/>
                    <a:pt x="1981" y="276"/>
                    <a:pt x="2106" y="427"/>
                  </a:cubicBezTo>
                  <a:cubicBezTo>
                    <a:pt x="3309" y="1680"/>
                    <a:pt x="4888" y="2206"/>
                    <a:pt x="6467" y="2733"/>
                  </a:cubicBezTo>
                  <a:cubicBezTo>
                    <a:pt x="7495" y="3058"/>
                    <a:pt x="8572" y="3209"/>
                    <a:pt x="9675" y="3284"/>
                  </a:cubicBezTo>
                  <a:cubicBezTo>
                    <a:pt x="11630" y="3434"/>
                    <a:pt x="13560" y="3735"/>
                    <a:pt x="15540" y="3735"/>
                  </a:cubicBezTo>
                  <a:cubicBezTo>
                    <a:pt x="16743" y="3710"/>
                    <a:pt x="17971" y="3911"/>
                    <a:pt x="19174" y="4011"/>
                  </a:cubicBezTo>
                  <a:cubicBezTo>
                    <a:pt x="19399" y="4036"/>
                    <a:pt x="19625" y="4111"/>
                    <a:pt x="19825" y="4036"/>
                  </a:cubicBezTo>
                  <a:cubicBezTo>
                    <a:pt x="21279" y="3560"/>
                    <a:pt x="22808" y="3535"/>
                    <a:pt x="24312" y="3409"/>
                  </a:cubicBezTo>
                  <a:cubicBezTo>
                    <a:pt x="26542" y="3234"/>
                    <a:pt x="28723" y="2933"/>
                    <a:pt x="30753" y="1906"/>
                  </a:cubicBezTo>
                  <a:cubicBezTo>
                    <a:pt x="31505" y="1530"/>
                    <a:pt x="32257" y="1179"/>
                    <a:pt x="32808" y="527"/>
                  </a:cubicBezTo>
                  <a:cubicBezTo>
                    <a:pt x="32983" y="352"/>
                    <a:pt x="33209" y="226"/>
                    <a:pt x="33535" y="1"/>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1"/>
            <p:cNvSpPr/>
            <p:nvPr/>
          </p:nvSpPr>
          <p:spPr>
            <a:xfrm>
              <a:off x="7528237" y="1798628"/>
              <a:ext cx="322025" cy="74173"/>
            </a:xfrm>
            <a:custGeom>
              <a:rect b="b" l="l" r="r" t="t"/>
              <a:pathLst>
                <a:path extrusionOk="0" h="6743" w="29275">
                  <a:moveTo>
                    <a:pt x="26668" y="1079"/>
                  </a:moveTo>
                  <a:cubicBezTo>
                    <a:pt x="26592" y="1229"/>
                    <a:pt x="26517" y="1304"/>
                    <a:pt x="26517" y="1379"/>
                  </a:cubicBezTo>
                  <a:cubicBezTo>
                    <a:pt x="26467" y="1705"/>
                    <a:pt x="26467" y="2056"/>
                    <a:pt x="26417" y="2407"/>
                  </a:cubicBezTo>
                  <a:cubicBezTo>
                    <a:pt x="26342" y="3059"/>
                    <a:pt x="26542" y="3334"/>
                    <a:pt x="27344" y="3585"/>
                  </a:cubicBezTo>
                  <a:cubicBezTo>
                    <a:pt x="27770" y="3710"/>
                    <a:pt x="28196" y="3685"/>
                    <a:pt x="28522" y="3284"/>
                  </a:cubicBezTo>
                  <a:cubicBezTo>
                    <a:pt x="28773" y="2958"/>
                    <a:pt x="28748" y="2557"/>
                    <a:pt x="28597" y="2181"/>
                  </a:cubicBezTo>
                  <a:cubicBezTo>
                    <a:pt x="28397" y="1680"/>
                    <a:pt x="28046" y="1304"/>
                    <a:pt x="27495" y="1179"/>
                  </a:cubicBezTo>
                  <a:cubicBezTo>
                    <a:pt x="27219" y="1104"/>
                    <a:pt x="26943" y="1104"/>
                    <a:pt x="26668" y="1079"/>
                  </a:cubicBezTo>
                  <a:close/>
                  <a:moveTo>
                    <a:pt x="2858" y="1129"/>
                  </a:moveTo>
                  <a:cubicBezTo>
                    <a:pt x="2206" y="1054"/>
                    <a:pt x="1630" y="1154"/>
                    <a:pt x="1204" y="1680"/>
                  </a:cubicBezTo>
                  <a:cubicBezTo>
                    <a:pt x="753" y="2206"/>
                    <a:pt x="652" y="2958"/>
                    <a:pt x="1003" y="3334"/>
                  </a:cubicBezTo>
                  <a:cubicBezTo>
                    <a:pt x="1354" y="3735"/>
                    <a:pt x="2206" y="3735"/>
                    <a:pt x="2758" y="3284"/>
                  </a:cubicBezTo>
                  <a:cubicBezTo>
                    <a:pt x="2883" y="3184"/>
                    <a:pt x="3033" y="3008"/>
                    <a:pt x="3033" y="2858"/>
                  </a:cubicBezTo>
                  <a:cubicBezTo>
                    <a:pt x="3058" y="2282"/>
                    <a:pt x="3134" y="1680"/>
                    <a:pt x="2858" y="1129"/>
                  </a:cubicBezTo>
                  <a:close/>
                  <a:moveTo>
                    <a:pt x="28497" y="151"/>
                  </a:moveTo>
                  <a:cubicBezTo>
                    <a:pt x="28898" y="978"/>
                    <a:pt x="29224" y="1830"/>
                    <a:pt x="29199" y="2758"/>
                  </a:cubicBezTo>
                  <a:cubicBezTo>
                    <a:pt x="29174" y="3084"/>
                    <a:pt x="29174" y="3384"/>
                    <a:pt x="29174" y="3685"/>
                  </a:cubicBezTo>
                  <a:cubicBezTo>
                    <a:pt x="29174" y="4663"/>
                    <a:pt x="29274" y="5690"/>
                    <a:pt x="28798" y="6643"/>
                  </a:cubicBezTo>
                  <a:cubicBezTo>
                    <a:pt x="28422" y="6718"/>
                    <a:pt x="28071" y="6567"/>
                    <a:pt x="27720" y="6417"/>
                  </a:cubicBezTo>
                  <a:cubicBezTo>
                    <a:pt x="26242" y="5715"/>
                    <a:pt x="24638" y="5540"/>
                    <a:pt x="23008" y="5465"/>
                  </a:cubicBezTo>
                  <a:cubicBezTo>
                    <a:pt x="22231" y="5440"/>
                    <a:pt x="21455" y="5364"/>
                    <a:pt x="20678" y="5314"/>
                  </a:cubicBezTo>
                  <a:cubicBezTo>
                    <a:pt x="20277" y="5264"/>
                    <a:pt x="19876" y="5214"/>
                    <a:pt x="19500" y="5239"/>
                  </a:cubicBezTo>
                  <a:cubicBezTo>
                    <a:pt x="16668" y="5239"/>
                    <a:pt x="13810" y="5364"/>
                    <a:pt x="10978" y="5289"/>
                  </a:cubicBezTo>
                  <a:cubicBezTo>
                    <a:pt x="9274" y="5239"/>
                    <a:pt x="7595" y="5490"/>
                    <a:pt x="5916" y="5515"/>
                  </a:cubicBezTo>
                  <a:cubicBezTo>
                    <a:pt x="4462" y="5515"/>
                    <a:pt x="3033" y="5790"/>
                    <a:pt x="1705" y="6417"/>
                  </a:cubicBezTo>
                  <a:cubicBezTo>
                    <a:pt x="1404" y="6567"/>
                    <a:pt x="1053" y="6617"/>
                    <a:pt x="652" y="6743"/>
                  </a:cubicBezTo>
                  <a:cubicBezTo>
                    <a:pt x="151" y="4487"/>
                    <a:pt x="1" y="2332"/>
                    <a:pt x="928" y="176"/>
                  </a:cubicBezTo>
                  <a:cubicBezTo>
                    <a:pt x="1254" y="151"/>
                    <a:pt x="1555" y="101"/>
                    <a:pt x="1855" y="101"/>
                  </a:cubicBezTo>
                  <a:cubicBezTo>
                    <a:pt x="2457" y="101"/>
                    <a:pt x="3084" y="176"/>
                    <a:pt x="3685" y="126"/>
                  </a:cubicBezTo>
                  <a:cubicBezTo>
                    <a:pt x="5264" y="1"/>
                    <a:pt x="6442" y="753"/>
                    <a:pt x="7520" y="1755"/>
                  </a:cubicBezTo>
                  <a:cubicBezTo>
                    <a:pt x="7545" y="1805"/>
                    <a:pt x="7570" y="1830"/>
                    <a:pt x="7620" y="1856"/>
                  </a:cubicBezTo>
                  <a:cubicBezTo>
                    <a:pt x="8673" y="3209"/>
                    <a:pt x="10151" y="3810"/>
                    <a:pt x="11705" y="4237"/>
                  </a:cubicBezTo>
                  <a:cubicBezTo>
                    <a:pt x="12056" y="4337"/>
                    <a:pt x="12407" y="4387"/>
                    <a:pt x="12733" y="4412"/>
                  </a:cubicBezTo>
                  <a:cubicBezTo>
                    <a:pt x="13184" y="4462"/>
                    <a:pt x="13610" y="4437"/>
                    <a:pt x="14061" y="4462"/>
                  </a:cubicBezTo>
                  <a:cubicBezTo>
                    <a:pt x="15765" y="4587"/>
                    <a:pt x="17419" y="4136"/>
                    <a:pt x="19099" y="3886"/>
                  </a:cubicBezTo>
                  <a:cubicBezTo>
                    <a:pt x="19475" y="3836"/>
                    <a:pt x="19825" y="3610"/>
                    <a:pt x="20151" y="3384"/>
                  </a:cubicBezTo>
                  <a:cubicBezTo>
                    <a:pt x="20602" y="3059"/>
                    <a:pt x="21028" y="2658"/>
                    <a:pt x="21455" y="2282"/>
                  </a:cubicBezTo>
                  <a:cubicBezTo>
                    <a:pt x="21680" y="2081"/>
                    <a:pt x="21881" y="1856"/>
                    <a:pt x="22106" y="1655"/>
                  </a:cubicBezTo>
                  <a:cubicBezTo>
                    <a:pt x="23134" y="728"/>
                    <a:pt x="24237" y="26"/>
                    <a:pt x="25715" y="126"/>
                  </a:cubicBezTo>
                  <a:cubicBezTo>
                    <a:pt x="26617" y="201"/>
                    <a:pt x="27545" y="151"/>
                    <a:pt x="28497" y="151"/>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1"/>
            <p:cNvSpPr/>
            <p:nvPr/>
          </p:nvSpPr>
          <p:spPr>
            <a:xfrm>
              <a:off x="7447183" y="2193999"/>
              <a:ext cx="486607" cy="132627"/>
            </a:xfrm>
            <a:custGeom>
              <a:rect b="b" l="l" r="r" t="t"/>
              <a:pathLst>
                <a:path extrusionOk="0" h="12057" w="44237">
                  <a:moveTo>
                    <a:pt x="0" y="1154"/>
                  </a:moveTo>
                  <a:cubicBezTo>
                    <a:pt x="451" y="427"/>
                    <a:pt x="1379" y="577"/>
                    <a:pt x="1855" y="1"/>
                  </a:cubicBezTo>
                  <a:cubicBezTo>
                    <a:pt x="3158" y="252"/>
                    <a:pt x="4286" y="828"/>
                    <a:pt x="5439" y="1304"/>
                  </a:cubicBezTo>
                  <a:cubicBezTo>
                    <a:pt x="8296" y="2432"/>
                    <a:pt x="10853" y="4111"/>
                    <a:pt x="13384" y="5841"/>
                  </a:cubicBezTo>
                  <a:cubicBezTo>
                    <a:pt x="14386" y="6517"/>
                    <a:pt x="15314" y="7319"/>
                    <a:pt x="16241" y="8096"/>
                  </a:cubicBezTo>
                  <a:cubicBezTo>
                    <a:pt x="16692" y="8472"/>
                    <a:pt x="17168" y="8748"/>
                    <a:pt x="17745" y="8848"/>
                  </a:cubicBezTo>
                  <a:cubicBezTo>
                    <a:pt x="17995" y="8898"/>
                    <a:pt x="18221" y="9024"/>
                    <a:pt x="18472" y="9124"/>
                  </a:cubicBezTo>
                  <a:cubicBezTo>
                    <a:pt x="19549" y="9650"/>
                    <a:pt x="20702" y="9851"/>
                    <a:pt x="21855" y="10001"/>
                  </a:cubicBezTo>
                  <a:cubicBezTo>
                    <a:pt x="23409" y="10227"/>
                    <a:pt x="24812" y="9775"/>
                    <a:pt x="26116" y="8973"/>
                  </a:cubicBezTo>
                  <a:cubicBezTo>
                    <a:pt x="26692" y="8623"/>
                    <a:pt x="27294" y="8247"/>
                    <a:pt x="27995" y="8096"/>
                  </a:cubicBezTo>
                  <a:cubicBezTo>
                    <a:pt x="28221" y="8046"/>
                    <a:pt x="28472" y="7896"/>
                    <a:pt x="28647" y="7720"/>
                  </a:cubicBezTo>
                  <a:cubicBezTo>
                    <a:pt x="29925" y="6442"/>
                    <a:pt x="31379" y="5415"/>
                    <a:pt x="32883" y="4462"/>
                  </a:cubicBezTo>
                  <a:cubicBezTo>
                    <a:pt x="35790" y="2607"/>
                    <a:pt x="38848" y="1054"/>
                    <a:pt x="42231" y="1"/>
                  </a:cubicBezTo>
                  <a:cubicBezTo>
                    <a:pt x="42783" y="502"/>
                    <a:pt x="43660" y="452"/>
                    <a:pt x="44236" y="1104"/>
                  </a:cubicBezTo>
                  <a:cubicBezTo>
                    <a:pt x="43434" y="1780"/>
                    <a:pt x="42507" y="2006"/>
                    <a:pt x="41605" y="2232"/>
                  </a:cubicBezTo>
                  <a:cubicBezTo>
                    <a:pt x="40577" y="2507"/>
                    <a:pt x="39524" y="2633"/>
                    <a:pt x="38672" y="3309"/>
                  </a:cubicBezTo>
                  <a:cubicBezTo>
                    <a:pt x="37444" y="3460"/>
                    <a:pt x="36592" y="4362"/>
                    <a:pt x="35589" y="4913"/>
                  </a:cubicBezTo>
                  <a:cubicBezTo>
                    <a:pt x="34637" y="5465"/>
                    <a:pt x="33860" y="6242"/>
                    <a:pt x="32933" y="6793"/>
                  </a:cubicBezTo>
                  <a:cubicBezTo>
                    <a:pt x="32006" y="7369"/>
                    <a:pt x="31078" y="7971"/>
                    <a:pt x="30176" y="8547"/>
                  </a:cubicBezTo>
                  <a:cubicBezTo>
                    <a:pt x="30126" y="8572"/>
                    <a:pt x="30101" y="8597"/>
                    <a:pt x="30051" y="8623"/>
                  </a:cubicBezTo>
                  <a:cubicBezTo>
                    <a:pt x="28572" y="8873"/>
                    <a:pt x="27569" y="9976"/>
                    <a:pt x="26316" y="10653"/>
                  </a:cubicBezTo>
                  <a:cubicBezTo>
                    <a:pt x="24487" y="11705"/>
                    <a:pt x="22557" y="12056"/>
                    <a:pt x="20452" y="11480"/>
                  </a:cubicBezTo>
                  <a:cubicBezTo>
                    <a:pt x="19299" y="11154"/>
                    <a:pt x="18246" y="10628"/>
                    <a:pt x="17168" y="10202"/>
                  </a:cubicBezTo>
                  <a:cubicBezTo>
                    <a:pt x="16993" y="10151"/>
                    <a:pt x="16843" y="10051"/>
                    <a:pt x="16717" y="9951"/>
                  </a:cubicBezTo>
                  <a:cubicBezTo>
                    <a:pt x="16116" y="9324"/>
                    <a:pt x="15314" y="9099"/>
                    <a:pt x="14562" y="8748"/>
                  </a:cubicBezTo>
                  <a:cubicBezTo>
                    <a:pt x="13559" y="8247"/>
                    <a:pt x="12582" y="7670"/>
                    <a:pt x="11655" y="7044"/>
                  </a:cubicBezTo>
                  <a:cubicBezTo>
                    <a:pt x="10176" y="6041"/>
                    <a:pt x="8722" y="4988"/>
                    <a:pt x="7269" y="3961"/>
                  </a:cubicBezTo>
                  <a:cubicBezTo>
                    <a:pt x="7168" y="3886"/>
                    <a:pt x="7068" y="3760"/>
                    <a:pt x="6943" y="3735"/>
                  </a:cubicBezTo>
                  <a:cubicBezTo>
                    <a:pt x="5539" y="3460"/>
                    <a:pt x="4361" y="2507"/>
                    <a:pt x="2908" y="2307"/>
                  </a:cubicBezTo>
                  <a:cubicBezTo>
                    <a:pt x="1880" y="2156"/>
                    <a:pt x="903" y="1780"/>
                    <a:pt x="0" y="1154"/>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1"/>
            <p:cNvSpPr/>
            <p:nvPr/>
          </p:nvSpPr>
          <p:spPr>
            <a:xfrm>
              <a:off x="7524937" y="1910848"/>
              <a:ext cx="331936" cy="38060"/>
            </a:xfrm>
            <a:custGeom>
              <a:rect b="b" l="l" r="r" t="t"/>
              <a:pathLst>
                <a:path extrusionOk="0" h="3460" w="30176">
                  <a:moveTo>
                    <a:pt x="0" y="151"/>
                  </a:moveTo>
                  <a:cubicBezTo>
                    <a:pt x="150" y="76"/>
                    <a:pt x="226" y="0"/>
                    <a:pt x="276" y="0"/>
                  </a:cubicBezTo>
                  <a:cubicBezTo>
                    <a:pt x="3358" y="502"/>
                    <a:pt x="6441" y="552"/>
                    <a:pt x="9549" y="502"/>
                  </a:cubicBezTo>
                  <a:cubicBezTo>
                    <a:pt x="10451" y="477"/>
                    <a:pt x="11379" y="602"/>
                    <a:pt x="12256" y="276"/>
                  </a:cubicBezTo>
                  <a:cubicBezTo>
                    <a:pt x="12331" y="251"/>
                    <a:pt x="12431" y="226"/>
                    <a:pt x="12506" y="251"/>
                  </a:cubicBezTo>
                  <a:cubicBezTo>
                    <a:pt x="13559" y="401"/>
                    <a:pt x="14587" y="76"/>
                    <a:pt x="15614" y="126"/>
                  </a:cubicBezTo>
                  <a:cubicBezTo>
                    <a:pt x="16391" y="151"/>
                    <a:pt x="17193" y="151"/>
                    <a:pt x="17945" y="326"/>
                  </a:cubicBezTo>
                  <a:cubicBezTo>
                    <a:pt x="18597" y="477"/>
                    <a:pt x="19248" y="502"/>
                    <a:pt x="19900" y="502"/>
                  </a:cubicBezTo>
                  <a:cubicBezTo>
                    <a:pt x="21379" y="502"/>
                    <a:pt x="22857" y="502"/>
                    <a:pt x="24336" y="502"/>
                  </a:cubicBezTo>
                  <a:cubicBezTo>
                    <a:pt x="25163" y="502"/>
                    <a:pt x="25990" y="502"/>
                    <a:pt x="26817" y="301"/>
                  </a:cubicBezTo>
                  <a:cubicBezTo>
                    <a:pt x="27118" y="226"/>
                    <a:pt x="27419" y="251"/>
                    <a:pt x="27719" y="226"/>
                  </a:cubicBezTo>
                  <a:cubicBezTo>
                    <a:pt x="28296" y="176"/>
                    <a:pt x="28847" y="101"/>
                    <a:pt x="29399" y="51"/>
                  </a:cubicBezTo>
                  <a:cubicBezTo>
                    <a:pt x="29599" y="26"/>
                    <a:pt x="29825" y="26"/>
                    <a:pt x="30176" y="26"/>
                  </a:cubicBezTo>
                  <a:cubicBezTo>
                    <a:pt x="29725" y="652"/>
                    <a:pt x="29298" y="1053"/>
                    <a:pt x="28747" y="1329"/>
                  </a:cubicBezTo>
                  <a:cubicBezTo>
                    <a:pt x="27118" y="2181"/>
                    <a:pt x="25364" y="2757"/>
                    <a:pt x="23509" y="2908"/>
                  </a:cubicBezTo>
                  <a:cubicBezTo>
                    <a:pt x="21253" y="3058"/>
                    <a:pt x="18998" y="3309"/>
                    <a:pt x="16742" y="3384"/>
                  </a:cubicBezTo>
                  <a:cubicBezTo>
                    <a:pt x="14988" y="3459"/>
                    <a:pt x="13258" y="3384"/>
                    <a:pt x="11529" y="3309"/>
                  </a:cubicBezTo>
                  <a:cubicBezTo>
                    <a:pt x="9399" y="3234"/>
                    <a:pt x="7268" y="2933"/>
                    <a:pt x="5138" y="2682"/>
                  </a:cubicBezTo>
                  <a:cubicBezTo>
                    <a:pt x="3734" y="2507"/>
                    <a:pt x="2481" y="1880"/>
                    <a:pt x="1228" y="1279"/>
                  </a:cubicBezTo>
                  <a:cubicBezTo>
                    <a:pt x="702" y="1028"/>
                    <a:pt x="326" y="627"/>
                    <a:pt x="0" y="1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1"/>
            <p:cNvSpPr/>
            <p:nvPr/>
          </p:nvSpPr>
          <p:spPr>
            <a:xfrm>
              <a:off x="7483574" y="1409604"/>
              <a:ext cx="202917" cy="199881"/>
            </a:xfrm>
            <a:custGeom>
              <a:rect b="b" l="l" r="r" t="t"/>
              <a:pathLst>
                <a:path extrusionOk="0" h="18171" w="18447">
                  <a:moveTo>
                    <a:pt x="3058" y="7143"/>
                  </a:moveTo>
                  <a:cubicBezTo>
                    <a:pt x="3033" y="7018"/>
                    <a:pt x="3008" y="6893"/>
                    <a:pt x="2958" y="6767"/>
                  </a:cubicBezTo>
                  <a:cubicBezTo>
                    <a:pt x="2958" y="6742"/>
                    <a:pt x="2908" y="6717"/>
                    <a:pt x="2883" y="6692"/>
                  </a:cubicBezTo>
                  <a:cubicBezTo>
                    <a:pt x="2858" y="6767"/>
                    <a:pt x="2808" y="6842"/>
                    <a:pt x="2833" y="6868"/>
                  </a:cubicBezTo>
                  <a:cubicBezTo>
                    <a:pt x="2908" y="6968"/>
                    <a:pt x="2983" y="7018"/>
                    <a:pt x="3083" y="7093"/>
                  </a:cubicBezTo>
                  <a:cubicBezTo>
                    <a:pt x="3434" y="8045"/>
                    <a:pt x="4261" y="8446"/>
                    <a:pt x="5063" y="8873"/>
                  </a:cubicBezTo>
                  <a:cubicBezTo>
                    <a:pt x="5590" y="9173"/>
                    <a:pt x="6166" y="9374"/>
                    <a:pt x="6893" y="9023"/>
                  </a:cubicBezTo>
                  <a:cubicBezTo>
                    <a:pt x="6667" y="8923"/>
                    <a:pt x="6517" y="8797"/>
                    <a:pt x="6392" y="8797"/>
                  </a:cubicBezTo>
                  <a:cubicBezTo>
                    <a:pt x="5414" y="8697"/>
                    <a:pt x="4662" y="8221"/>
                    <a:pt x="3910" y="7670"/>
                  </a:cubicBezTo>
                  <a:cubicBezTo>
                    <a:pt x="3660" y="7469"/>
                    <a:pt x="3334" y="7319"/>
                    <a:pt x="3058" y="7143"/>
                  </a:cubicBezTo>
                  <a:close/>
                  <a:moveTo>
                    <a:pt x="3334" y="5289"/>
                  </a:moveTo>
                  <a:cubicBezTo>
                    <a:pt x="3359" y="4938"/>
                    <a:pt x="3184" y="4712"/>
                    <a:pt x="2858" y="4612"/>
                  </a:cubicBezTo>
                  <a:cubicBezTo>
                    <a:pt x="2908" y="4913"/>
                    <a:pt x="3008" y="5188"/>
                    <a:pt x="3359" y="5264"/>
                  </a:cubicBezTo>
                  <a:cubicBezTo>
                    <a:pt x="3910" y="6316"/>
                    <a:pt x="4011" y="6441"/>
                    <a:pt x="4687" y="6642"/>
                  </a:cubicBezTo>
                  <a:cubicBezTo>
                    <a:pt x="4211" y="6116"/>
                    <a:pt x="4011" y="5464"/>
                    <a:pt x="3334" y="5289"/>
                  </a:cubicBezTo>
                  <a:close/>
                  <a:moveTo>
                    <a:pt x="13735" y="14286"/>
                  </a:moveTo>
                  <a:cubicBezTo>
                    <a:pt x="13685" y="14311"/>
                    <a:pt x="13610" y="14311"/>
                    <a:pt x="13535" y="14336"/>
                  </a:cubicBezTo>
                  <a:cubicBezTo>
                    <a:pt x="13509" y="14336"/>
                    <a:pt x="13459" y="14361"/>
                    <a:pt x="13434" y="14361"/>
                  </a:cubicBezTo>
                  <a:cubicBezTo>
                    <a:pt x="13484" y="14361"/>
                    <a:pt x="13509" y="14336"/>
                    <a:pt x="13535" y="14336"/>
                  </a:cubicBezTo>
                  <a:cubicBezTo>
                    <a:pt x="13610" y="14311"/>
                    <a:pt x="13685" y="14311"/>
                    <a:pt x="13760" y="14286"/>
                  </a:cubicBezTo>
                  <a:cubicBezTo>
                    <a:pt x="13835" y="14587"/>
                    <a:pt x="14036" y="14612"/>
                    <a:pt x="14286" y="14562"/>
                  </a:cubicBezTo>
                  <a:cubicBezTo>
                    <a:pt x="14261" y="14637"/>
                    <a:pt x="14236" y="14712"/>
                    <a:pt x="14236" y="14762"/>
                  </a:cubicBezTo>
                  <a:cubicBezTo>
                    <a:pt x="14236" y="14812"/>
                    <a:pt x="14337" y="14837"/>
                    <a:pt x="14387" y="14863"/>
                  </a:cubicBezTo>
                  <a:cubicBezTo>
                    <a:pt x="14387" y="14837"/>
                    <a:pt x="14362" y="14787"/>
                    <a:pt x="14362" y="14762"/>
                  </a:cubicBezTo>
                  <a:cubicBezTo>
                    <a:pt x="14337" y="14687"/>
                    <a:pt x="14311" y="14612"/>
                    <a:pt x="14286" y="14562"/>
                  </a:cubicBezTo>
                  <a:cubicBezTo>
                    <a:pt x="14036" y="14587"/>
                    <a:pt x="13835" y="14562"/>
                    <a:pt x="13735" y="14286"/>
                  </a:cubicBezTo>
                  <a:close/>
                  <a:moveTo>
                    <a:pt x="12407" y="13785"/>
                  </a:moveTo>
                  <a:cubicBezTo>
                    <a:pt x="12382" y="13810"/>
                    <a:pt x="12357" y="13860"/>
                    <a:pt x="12332" y="13860"/>
                  </a:cubicBezTo>
                  <a:cubicBezTo>
                    <a:pt x="12306" y="13885"/>
                    <a:pt x="12281" y="13860"/>
                    <a:pt x="12231" y="13835"/>
                  </a:cubicBezTo>
                  <a:cubicBezTo>
                    <a:pt x="12306" y="13835"/>
                    <a:pt x="12357" y="13835"/>
                    <a:pt x="12432" y="13810"/>
                  </a:cubicBezTo>
                  <a:cubicBezTo>
                    <a:pt x="12457" y="13860"/>
                    <a:pt x="12482" y="13910"/>
                    <a:pt x="12507" y="13960"/>
                  </a:cubicBezTo>
                  <a:cubicBezTo>
                    <a:pt x="12482" y="13910"/>
                    <a:pt x="12432" y="13835"/>
                    <a:pt x="12407" y="13785"/>
                  </a:cubicBezTo>
                  <a:close/>
                  <a:moveTo>
                    <a:pt x="10001" y="11128"/>
                  </a:moveTo>
                  <a:cubicBezTo>
                    <a:pt x="10226" y="11228"/>
                    <a:pt x="10502" y="11254"/>
                    <a:pt x="10677" y="11404"/>
                  </a:cubicBezTo>
                  <a:cubicBezTo>
                    <a:pt x="11179" y="11805"/>
                    <a:pt x="11630" y="12256"/>
                    <a:pt x="12081" y="12657"/>
                  </a:cubicBezTo>
                  <a:cubicBezTo>
                    <a:pt x="11730" y="12682"/>
                    <a:pt x="11354" y="12682"/>
                    <a:pt x="11003" y="12707"/>
                  </a:cubicBezTo>
                  <a:cubicBezTo>
                    <a:pt x="10878" y="12582"/>
                    <a:pt x="10878" y="12306"/>
                    <a:pt x="10577" y="12457"/>
                  </a:cubicBezTo>
                  <a:cubicBezTo>
                    <a:pt x="10727" y="12532"/>
                    <a:pt x="10853" y="12632"/>
                    <a:pt x="11003" y="12707"/>
                  </a:cubicBezTo>
                  <a:cubicBezTo>
                    <a:pt x="11354" y="12632"/>
                    <a:pt x="11730" y="12933"/>
                    <a:pt x="12056" y="12657"/>
                  </a:cubicBezTo>
                  <a:cubicBezTo>
                    <a:pt x="12582" y="12908"/>
                    <a:pt x="13083" y="13133"/>
                    <a:pt x="13585" y="13384"/>
                  </a:cubicBezTo>
                  <a:cubicBezTo>
                    <a:pt x="14011" y="13634"/>
                    <a:pt x="14387" y="13910"/>
                    <a:pt x="14813" y="14161"/>
                  </a:cubicBezTo>
                  <a:cubicBezTo>
                    <a:pt x="16241" y="14938"/>
                    <a:pt x="17269" y="16166"/>
                    <a:pt x="18246" y="17469"/>
                  </a:cubicBezTo>
                  <a:cubicBezTo>
                    <a:pt x="18347" y="17594"/>
                    <a:pt x="18397" y="17770"/>
                    <a:pt x="18447" y="17920"/>
                  </a:cubicBezTo>
                  <a:cubicBezTo>
                    <a:pt x="18196" y="18171"/>
                    <a:pt x="17946" y="18146"/>
                    <a:pt x="17770" y="17895"/>
                  </a:cubicBezTo>
                  <a:cubicBezTo>
                    <a:pt x="17219" y="17068"/>
                    <a:pt x="16392" y="16592"/>
                    <a:pt x="15615" y="16041"/>
                  </a:cubicBezTo>
                  <a:cubicBezTo>
                    <a:pt x="14512" y="15289"/>
                    <a:pt x="13284" y="14837"/>
                    <a:pt x="12031" y="14487"/>
                  </a:cubicBezTo>
                  <a:cubicBezTo>
                    <a:pt x="11154" y="14236"/>
                    <a:pt x="10326" y="13810"/>
                    <a:pt x="9374" y="13835"/>
                  </a:cubicBezTo>
                  <a:cubicBezTo>
                    <a:pt x="9098" y="13860"/>
                    <a:pt x="8823" y="13634"/>
                    <a:pt x="8547" y="13459"/>
                  </a:cubicBezTo>
                  <a:cubicBezTo>
                    <a:pt x="8146" y="13208"/>
                    <a:pt x="7770" y="12933"/>
                    <a:pt x="7369" y="12657"/>
                  </a:cubicBezTo>
                  <a:cubicBezTo>
                    <a:pt x="6417" y="12030"/>
                    <a:pt x="5514" y="11354"/>
                    <a:pt x="4462" y="10903"/>
                  </a:cubicBezTo>
                  <a:cubicBezTo>
                    <a:pt x="4186" y="10777"/>
                    <a:pt x="3961" y="10577"/>
                    <a:pt x="3685" y="10401"/>
                  </a:cubicBezTo>
                  <a:cubicBezTo>
                    <a:pt x="3760" y="10126"/>
                    <a:pt x="3810" y="9875"/>
                    <a:pt x="3860" y="9649"/>
                  </a:cubicBezTo>
                  <a:cubicBezTo>
                    <a:pt x="3309" y="9073"/>
                    <a:pt x="2732" y="8522"/>
                    <a:pt x="2256" y="7920"/>
                  </a:cubicBezTo>
                  <a:cubicBezTo>
                    <a:pt x="1805" y="7344"/>
                    <a:pt x="1354" y="6742"/>
                    <a:pt x="1429" y="5940"/>
                  </a:cubicBezTo>
                  <a:cubicBezTo>
                    <a:pt x="1429" y="5740"/>
                    <a:pt x="1279" y="5539"/>
                    <a:pt x="1204" y="5339"/>
                  </a:cubicBezTo>
                  <a:cubicBezTo>
                    <a:pt x="1053" y="5063"/>
                    <a:pt x="878" y="4812"/>
                    <a:pt x="778" y="4537"/>
                  </a:cubicBezTo>
                  <a:cubicBezTo>
                    <a:pt x="326" y="3434"/>
                    <a:pt x="1" y="2306"/>
                    <a:pt x="427" y="1028"/>
                  </a:cubicBezTo>
                  <a:cubicBezTo>
                    <a:pt x="903" y="1078"/>
                    <a:pt x="803" y="1855"/>
                    <a:pt x="1404" y="1780"/>
                  </a:cubicBezTo>
                  <a:cubicBezTo>
                    <a:pt x="1680" y="1429"/>
                    <a:pt x="1580" y="928"/>
                    <a:pt x="1680" y="477"/>
                  </a:cubicBezTo>
                  <a:cubicBezTo>
                    <a:pt x="1705" y="251"/>
                    <a:pt x="1780" y="50"/>
                    <a:pt x="2056" y="25"/>
                  </a:cubicBezTo>
                  <a:lnTo>
                    <a:pt x="2006" y="0"/>
                  </a:lnTo>
                  <a:cubicBezTo>
                    <a:pt x="2106" y="201"/>
                    <a:pt x="2206" y="376"/>
                    <a:pt x="2306" y="577"/>
                  </a:cubicBezTo>
                  <a:lnTo>
                    <a:pt x="2281" y="527"/>
                  </a:lnTo>
                  <a:lnTo>
                    <a:pt x="2582" y="1103"/>
                  </a:lnTo>
                  <a:lnTo>
                    <a:pt x="2532" y="1053"/>
                  </a:lnTo>
                  <a:cubicBezTo>
                    <a:pt x="2557" y="1429"/>
                    <a:pt x="2732" y="1730"/>
                    <a:pt x="3108" y="1880"/>
                  </a:cubicBezTo>
                  <a:lnTo>
                    <a:pt x="3058" y="1830"/>
                  </a:lnTo>
                  <a:cubicBezTo>
                    <a:pt x="3058" y="2231"/>
                    <a:pt x="3234" y="2532"/>
                    <a:pt x="3635" y="2657"/>
                  </a:cubicBezTo>
                  <a:lnTo>
                    <a:pt x="3585" y="2607"/>
                  </a:lnTo>
                  <a:cubicBezTo>
                    <a:pt x="3585" y="3033"/>
                    <a:pt x="3760" y="3309"/>
                    <a:pt x="4136" y="3459"/>
                  </a:cubicBezTo>
                  <a:lnTo>
                    <a:pt x="4086" y="3409"/>
                  </a:lnTo>
                  <a:cubicBezTo>
                    <a:pt x="4186" y="3634"/>
                    <a:pt x="4211" y="3960"/>
                    <a:pt x="4387" y="4086"/>
                  </a:cubicBezTo>
                  <a:cubicBezTo>
                    <a:pt x="4712" y="4361"/>
                    <a:pt x="4863" y="4662"/>
                    <a:pt x="4988" y="5038"/>
                  </a:cubicBezTo>
                  <a:cubicBezTo>
                    <a:pt x="5464" y="6517"/>
                    <a:pt x="6266" y="7820"/>
                    <a:pt x="7294" y="8973"/>
                  </a:cubicBezTo>
                  <a:cubicBezTo>
                    <a:pt x="7670" y="9374"/>
                    <a:pt x="8171" y="9649"/>
                    <a:pt x="8622" y="10000"/>
                  </a:cubicBezTo>
                  <a:cubicBezTo>
                    <a:pt x="9098" y="10376"/>
                    <a:pt x="9700" y="10577"/>
                    <a:pt x="10026" y="11153"/>
                  </a:cubicBezTo>
                  <a:cubicBezTo>
                    <a:pt x="9174" y="10777"/>
                    <a:pt x="8321" y="10426"/>
                    <a:pt x="7469" y="10101"/>
                  </a:cubicBezTo>
                  <a:cubicBezTo>
                    <a:pt x="7369" y="10101"/>
                    <a:pt x="7269" y="10126"/>
                    <a:pt x="7169" y="10151"/>
                  </a:cubicBezTo>
                  <a:cubicBezTo>
                    <a:pt x="7269" y="10126"/>
                    <a:pt x="7369" y="10126"/>
                    <a:pt x="7469" y="10101"/>
                  </a:cubicBezTo>
                  <a:cubicBezTo>
                    <a:pt x="7519" y="10251"/>
                    <a:pt x="7545" y="10477"/>
                    <a:pt x="7670" y="10527"/>
                  </a:cubicBezTo>
                  <a:cubicBezTo>
                    <a:pt x="8246" y="10802"/>
                    <a:pt x="8823" y="11053"/>
                    <a:pt x="9424" y="11254"/>
                  </a:cubicBezTo>
                  <a:cubicBezTo>
                    <a:pt x="9575" y="11329"/>
                    <a:pt x="9800" y="11178"/>
                    <a:pt x="10001" y="11128"/>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1"/>
            <p:cNvSpPr/>
            <p:nvPr/>
          </p:nvSpPr>
          <p:spPr>
            <a:xfrm>
              <a:off x="7689532" y="1383686"/>
              <a:ext cx="119658" cy="179212"/>
            </a:xfrm>
            <a:custGeom>
              <a:rect b="b" l="l" r="r" t="t"/>
              <a:pathLst>
                <a:path extrusionOk="0" h="16292" w="10878">
                  <a:moveTo>
                    <a:pt x="8021" y="3434"/>
                  </a:moveTo>
                  <a:cubicBezTo>
                    <a:pt x="8472" y="3910"/>
                    <a:pt x="8948" y="4211"/>
                    <a:pt x="9424" y="4587"/>
                  </a:cubicBezTo>
                  <a:cubicBezTo>
                    <a:pt x="9449" y="3509"/>
                    <a:pt x="9399" y="3459"/>
                    <a:pt x="8021" y="3434"/>
                  </a:cubicBezTo>
                  <a:close/>
                  <a:moveTo>
                    <a:pt x="8998" y="1304"/>
                  </a:moveTo>
                  <a:cubicBezTo>
                    <a:pt x="9249" y="1905"/>
                    <a:pt x="9750" y="2331"/>
                    <a:pt x="10026" y="2908"/>
                  </a:cubicBezTo>
                  <a:cubicBezTo>
                    <a:pt x="10552" y="3985"/>
                    <a:pt x="10878" y="5088"/>
                    <a:pt x="10527" y="6391"/>
                  </a:cubicBezTo>
                  <a:cubicBezTo>
                    <a:pt x="10326" y="6316"/>
                    <a:pt x="10151" y="6241"/>
                    <a:pt x="9925" y="6141"/>
                  </a:cubicBezTo>
                  <a:cubicBezTo>
                    <a:pt x="9474" y="7118"/>
                    <a:pt x="8622" y="7494"/>
                    <a:pt x="7595" y="7620"/>
                  </a:cubicBezTo>
                  <a:cubicBezTo>
                    <a:pt x="7745" y="6642"/>
                    <a:pt x="7720" y="6642"/>
                    <a:pt x="8371" y="6166"/>
                  </a:cubicBezTo>
                  <a:cubicBezTo>
                    <a:pt x="8948" y="5740"/>
                    <a:pt x="8873" y="5213"/>
                    <a:pt x="8597" y="4637"/>
                  </a:cubicBezTo>
                  <a:cubicBezTo>
                    <a:pt x="7996" y="5264"/>
                    <a:pt x="7194" y="5439"/>
                    <a:pt x="6417" y="5439"/>
                  </a:cubicBezTo>
                  <a:cubicBezTo>
                    <a:pt x="5564" y="5439"/>
                    <a:pt x="5038" y="5815"/>
                    <a:pt x="4612" y="6492"/>
                  </a:cubicBezTo>
                  <a:cubicBezTo>
                    <a:pt x="4036" y="7369"/>
                    <a:pt x="3434" y="8221"/>
                    <a:pt x="2858" y="9098"/>
                  </a:cubicBezTo>
                  <a:lnTo>
                    <a:pt x="2883" y="9073"/>
                  </a:lnTo>
                  <a:cubicBezTo>
                    <a:pt x="2782" y="9048"/>
                    <a:pt x="2657" y="9048"/>
                    <a:pt x="2532" y="9023"/>
                  </a:cubicBezTo>
                  <a:cubicBezTo>
                    <a:pt x="2682" y="8171"/>
                    <a:pt x="2833" y="7369"/>
                    <a:pt x="2983" y="6542"/>
                  </a:cubicBezTo>
                  <a:cubicBezTo>
                    <a:pt x="3183" y="5439"/>
                    <a:pt x="3810" y="4537"/>
                    <a:pt x="4462" y="3660"/>
                  </a:cubicBezTo>
                  <a:cubicBezTo>
                    <a:pt x="4938" y="3008"/>
                    <a:pt x="5765" y="3008"/>
                    <a:pt x="6392" y="3559"/>
                  </a:cubicBezTo>
                  <a:cubicBezTo>
                    <a:pt x="6517" y="3685"/>
                    <a:pt x="6617" y="3835"/>
                    <a:pt x="6767" y="3935"/>
                  </a:cubicBezTo>
                  <a:cubicBezTo>
                    <a:pt x="6843" y="4036"/>
                    <a:pt x="6943" y="4111"/>
                    <a:pt x="7068" y="4186"/>
                  </a:cubicBezTo>
                  <a:cubicBezTo>
                    <a:pt x="7419" y="3785"/>
                    <a:pt x="6918" y="3559"/>
                    <a:pt x="6943" y="3259"/>
                  </a:cubicBezTo>
                  <a:cubicBezTo>
                    <a:pt x="7043" y="3183"/>
                    <a:pt x="7143" y="3108"/>
                    <a:pt x="7244" y="3008"/>
                  </a:cubicBezTo>
                  <a:cubicBezTo>
                    <a:pt x="7219" y="2933"/>
                    <a:pt x="7194" y="2858"/>
                    <a:pt x="7143" y="2807"/>
                  </a:cubicBezTo>
                  <a:cubicBezTo>
                    <a:pt x="6843" y="2356"/>
                    <a:pt x="6141" y="2532"/>
                    <a:pt x="5915" y="1955"/>
                  </a:cubicBezTo>
                  <a:cubicBezTo>
                    <a:pt x="5890" y="1880"/>
                    <a:pt x="5564" y="1880"/>
                    <a:pt x="5439" y="1930"/>
                  </a:cubicBezTo>
                  <a:cubicBezTo>
                    <a:pt x="4888" y="2131"/>
                    <a:pt x="4462" y="2557"/>
                    <a:pt x="4136" y="3008"/>
                  </a:cubicBezTo>
                  <a:cubicBezTo>
                    <a:pt x="3735" y="3584"/>
                    <a:pt x="3334" y="4161"/>
                    <a:pt x="3033" y="4762"/>
                  </a:cubicBezTo>
                  <a:cubicBezTo>
                    <a:pt x="2757" y="5364"/>
                    <a:pt x="2582" y="5990"/>
                    <a:pt x="2432" y="6642"/>
                  </a:cubicBezTo>
                  <a:cubicBezTo>
                    <a:pt x="2156" y="7770"/>
                    <a:pt x="1905" y="8923"/>
                    <a:pt x="1705" y="10076"/>
                  </a:cubicBezTo>
                  <a:cubicBezTo>
                    <a:pt x="1479" y="11329"/>
                    <a:pt x="1329" y="12582"/>
                    <a:pt x="1153" y="13835"/>
                  </a:cubicBezTo>
                  <a:cubicBezTo>
                    <a:pt x="1128" y="14061"/>
                    <a:pt x="1103" y="14311"/>
                    <a:pt x="953" y="14562"/>
                  </a:cubicBezTo>
                  <a:cubicBezTo>
                    <a:pt x="752" y="13484"/>
                    <a:pt x="878" y="12406"/>
                    <a:pt x="727" y="11078"/>
                  </a:cubicBezTo>
                  <a:cubicBezTo>
                    <a:pt x="402" y="12983"/>
                    <a:pt x="527" y="14637"/>
                    <a:pt x="577" y="16291"/>
                  </a:cubicBezTo>
                  <a:cubicBezTo>
                    <a:pt x="201" y="16166"/>
                    <a:pt x="201" y="15865"/>
                    <a:pt x="176" y="15640"/>
                  </a:cubicBezTo>
                  <a:cubicBezTo>
                    <a:pt x="26" y="13985"/>
                    <a:pt x="1" y="12331"/>
                    <a:pt x="201" y="10677"/>
                  </a:cubicBezTo>
                  <a:cubicBezTo>
                    <a:pt x="251" y="10151"/>
                    <a:pt x="301" y="9625"/>
                    <a:pt x="301" y="9098"/>
                  </a:cubicBezTo>
                  <a:cubicBezTo>
                    <a:pt x="301" y="8221"/>
                    <a:pt x="427" y="7369"/>
                    <a:pt x="777" y="6542"/>
                  </a:cubicBezTo>
                  <a:cubicBezTo>
                    <a:pt x="1003" y="6066"/>
                    <a:pt x="1103" y="5564"/>
                    <a:pt x="1103" y="5038"/>
                  </a:cubicBezTo>
                  <a:cubicBezTo>
                    <a:pt x="1128" y="4662"/>
                    <a:pt x="1153" y="4261"/>
                    <a:pt x="1554" y="4010"/>
                  </a:cubicBezTo>
                  <a:cubicBezTo>
                    <a:pt x="1930" y="4637"/>
                    <a:pt x="1329" y="5414"/>
                    <a:pt x="1905" y="5965"/>
                  </a:cubicBezTo>
                  <a:cubicBezTo>
                    <a:pt x="1930" y="5990"/>
                    <a:pt x="2006" y="5965"/>
                    <a:pt x="2131" y="5965"/>
                  </a:cubicBezTo>
                  <a:cubicBezTo>
                    <a:pt x="2181" y="5264"/>
                    <a:pt x="2206" y="4537"/>
                    <a:pt x="2281" y="3810"/>
                  </a:cubicBezTo>
                  <a:cubicBezTo>
                    <a:pt x="2356" y="3083"/>
                    <a:pt x="2482" y="2356"/>
                    <a:pt x="2582" y="1629"/>
                  </a:cubicBezTo>
                  <a:cubicBezTo>
                    <a:pt x="2958" y="1354"/>
                    <a:pt x="3309" y="1028"/>
                    <a:pt x="3860" y="1103"/>
                  </a:cubicBezTo>
                  <a:cubicBezTo>
                    <a:pt x="4086" y="1128"/>
                    <a:pt x="4361" y="978"/>
                    <a:pt x="4587" y="853"/>
                  </a:cubicBezTo>
                  <a:cubicBezTo>
                    <a:pt x="5615" y="201"/>
                    <a:pt x="6642" y="0"/>
                    <a:pt x="7795" y="502"/>
                  </a:cubicBezTo>
                  <a:cubicBezTo>
                    <a:pt x="8096" y="627"/>
                    <a:pt x="8346" y="752"/>
                    <a:pt x="8522" y="1003"/>
                  </a:cubicBezTo>
                  <a:cubicBezTo>
                    <a:pt x="8647" y="1153"/>
                    <a:pt x="8873" y="1254"/>
                    <a:pt x="9023" y="1354"/>
                  </a:cubicBezTo>
                  <a:cubicBezTo>
                    <a:pt x="9023" y="1354"/>
                    <a:pt x="8998" y="1304"/>
                    <a:pt x="8998" y="1304"/>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1"/>
            <p:cNvSpPr/>
            <p:nvPr/>
          </p:nvSpPr>
          <p:spPr>
            <a:xfrm>
              <a:off x="7499019" y="1282225"/>
              <a:ext cx="80784" cy="169004"/>
            </a:xfrm>
            <a:custGeom>
              <a:rect b="b" l="l" r="r" t="t"/>
              <a:pathLst>
                <a:path extrusionOk="0" h="15364" w="7344">
                  <a:moveTo>
                    <a:pt x="652" y="11604"/>
                  </a:moveTo>
                  <a:cubicBezTo>
                    <a:pt x="0" y="10577"/>
                    <a:pt x="151" y="9524"/>
                    <a:pt x="552" y="8472"/>
                  </a:cubicBezTo>
                  <a:cubicBezTo>
                    <a:pt x="802" y="7820"/>
                    <a:pt x="1128" y="7218"/>
                    <a:pt x="1479" y="6592"/>
                  </a:cubicBezTo>
                  <a:cubicBezTo>
                    <a:pt x="2080" y="5514"/>
                    <a:pt x="2732" y="4411"/>
                    <a:pt x="3384" y="3334"/>
                  </a:cubicBezTo>
                  <a:cubicBezTo>
                    <a:pt x="3810" y="2657"/>
                    <a:pt x="4186" y="1880"/>
                    <a:pt x="5088" y="1629"/>
                  </a:cubicBezTo>
                  <a:cubicBezTo>
                    <a:pt x="5313" y="1579"/>
                    <a:pt x="5489" y="1304"/>
                    <a:pt x="5664" y="1128"/>
                  </a:cubicBezTo>
                  <a:cubicBezTo>
                    <a:pt x="5915" y="852"/>
                    <a:pt x="6166" y="527"/>
                    <a:pt x="6441" y="251"/>
                  </a:cubicBezTo>
                  <a:cubicBezTo>
                    <a:pt x="6692" y="0"/>
                    <a:pt x="6968" y="0"/>
                    <a:pt x="7344" y="251"/>
                  </a:cubicBezTo>
                  <a:cubicBezTo>
                    <a:pt x="6892" y="1028"/>
                    <a:pt x="6341" y="1780"/>
                    <a:pt x="6241" y="2682"/>
                  </a:cubicBezTo>
                  <a:cubicBezTo>
                    <a:pt x="6141" y="3534"/>
                    <a:pt x="6166" y="4411"/>
                    <a:pt x="6141" y="5263"/>
                  </a:cubicBezTo>
                  <a:cubicBezTo>
                    <a:pt x="6141" y="5263"/>
                    <a:pt x="6166" y="5213"/>
                    <a:pt x="6166" y="5213"/>
                  </a:cubicBezTo>
                  <a:cubicBezTo>
                    <a:pt x="5815" y="6015"/>
                    <a:pt x="5364" y="6767"/>
                    <a:pt x="5213" y="7619"/>
                  </a:cubicBezTo>
                  <a:cubicBezTo>
                    <a:pt x="5138" y="7995"/>
                    <a:pt x="4937" y="8246"/>
                    <a:pt x="4662" y="8472"/>
                  </a:cubicBezTo>
                  <a:cubicBezTo>
                    <a:pt x="4662" y="8396"/>
                    <a:pt x="4637" y="8346"/>
                    <a:pt x="4637" y="8271"/>
                  </a:cubicBezTo>
                  <a:cubicBezTo>
                    <a:pt x="4662" y="8346"/>
                    <a:pt x="4687" y="8396"/>
                    <a:pt x="4712" y="8472"/>
                  </a:cubicBezTo>
                  <a:cubicBezTo>
                    <a:pt x="4511" y="8396"/>
                    <a:pt x="4336" y="8321"/>
                    <a:pt x="4110" y="8221"/>
                  </a:cubicBezTo>
                  <a:cubicBezTo>
                    <a:pt x="4060" y="6893"/>
                    <a:pt x="3910" y="5539"/>
                    <a:pt x="4186" y="4186"/>
                  </a:cubicBezTo>
                  <a:cubicBezTo>
                    <a:pt x="3860" y="4988"/>
                    <a:pt x="3534" y="5790"/>
                    <a:pt x="3534" y="6692"/>
                  </a:cubicBezTo>
                  <a:cubicBezTo>
                    <a:pt x="3534" y="7519"/>
                    <a:pt x="3559" y="8346"/>
                    <a:pt x="3484" y="9173"/>
                  </a:cubicBezTo>
                  <a:cubicBezTo>
                    <a:pt x="3434" y="9800"/>
                    <a:pt x="3860" y="10326"/>
                    <a:pt x="3684" y="10953"/>
                  </a:cubicBezTo>
                  <a:cubicBezTo>
                    <a:pt x="3559" y="11504"/>
                    <a:pt x="3509" y="12081"/>
                    <a:pt x="3484" y="12657"/>
                  </a:cubicBezTo>
                  <a:cubicBezTo>
                    <a:pt x="3434" y="13509"/>
                    <a:pt x="3434" y="14386"/>
                    <a:pt x="3409" y="15364"/>
                  </a:cubicBezTo>
                  <a:cubicBezTo>
                    <a:pt x="3083" y="15213"/>
                    <a:pt x="2882" y="15088"/>
                    <a:pt x="2682" y="14988"/>
                  </a:cubicBezTo>
                  <a:lnTo>
                    <a:pt x="2732" y="15038"/>
                  </a:lnTo>
                  <a:cubicBezTo>
                    <a:pt x="2732" y="14637"/>
                    <a:pt x="2557" y="14361"/>
                    <a:pt x="2181" y="14186"/>
                  </a:cubicBezTo>
                  <a:lnTo>
                    <a:pt x="2231" y="14236"/>
                  </a:lnTo>
                  <a:cubicBezTo>
                    <a:pt x="2206" y="13860"/>
                    <a:pt x="2005" y="13584"/>
                    <a:pt x="1654" y="13409"/>
                  </a:cubicBezTo>
                  <a:lnTo>
                    <a:pt x="1704" y="13459"/>
                  </a:lnTo>
                  <a:cubicBezTo>
                    <a:pt x="1654" y="13083"/>
                    <a:pt x="1454" y="12807"/>
                    <a:pt x="1128" y="12632"/>
                  </a:cubicBezTo>
                  <a:lnTo>
                    <a:pt x="1178" y="12682"/>
                  </a:lnTo>
                  <a:lnTo>
                    <a:pt x="877" y="12106"/>
                  </a:lnTo>
                  <a:lnTo>
                    <a:pt x="902" y="12156"/>
                  </a:lnTo>
                  <a:cubicBezTo>
                    <a:pt x="802" y="11955"/>
                    <a:pt x="702" y="11780"/>
                    <a:pt x="602" y="11579"/>
                  </a:cubicBezTo>
                  <a:lnTo>
                    <a:pt x="652" y="11604"/>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1"/>
            <p:cNvSpPr/>
            <p:nvPr/>
          </p:nvSpPr>
          <p:spPr>
            <a:xfrm>
              <a:off x="7582009" y="1863973"/>
              <a:ext cx="79959" cy="44396"/>
            </a:xfrm>
            <a:custGeom>
              <a:rect b="b" l="l" r="r" t="t"/>
              <a:pathLst>
                <a:path extrusionOk="0" h="4036" w="7269">
                  <a:moveTo>
                    <a:pt x="25" y="778"/>
                  </a:moveTo>
                  <a:cubicBezTo>
                    <a:pt x="100" y="552"/>
                    <a:pt x="276" y="427"/>
                    <a:pt x="526" y="427"/>
                  </a:cubicBezTo>
                  <a:cubicBezTo>
                    <a:pt x="2206" y="302"/>
                    <a:pt x="3910" y="201"/>
                    <a:pt x="5589" y="51"/>
                  </a:cubicBezTo>
                  <a:cubicBezTo>
                    <a:pt x="6241" y="1"/>
                    <a:pt x="6667" y="327"/>
                    <a:pt x="7143" y="778"/>
                  </a:cubicBezTo>
                  <a:cubicBezTo>
                    <a:pt x="7193" y="1630"/>
                    <a:pt x="7243" y="2532"/>
                    <a:pt x="7268" y="3485"/>
                  </a:cubicBezTo>
                  <a:cubicBezTo>
                    <a:pt x="7093" y="3860"/>
                    <a:pt x="6717" y="3710"/>
                    <a:pt x="6316" y="3835"/>
                  </a:cubicBezTo>
                  <a:cubicBezTo>
                    <a:pt x="6216" y="3510"/>
                    <a:pt x="6065" y="3259"/>
                    <a:pt x="6015" y="2983"/>
                  </a:cubicBezTo>
                  <a:cubicBezTo>
                    <a:pt x="5965" y="2582"/>
                    <a:pt x="6015" y="2181"/>
                    <a:pt x="5940" y="1805"/>
                  </a:cubicBezTo>
                  <a:cubicBezTo>
                    <a:pt x="5915" y="1630"/>
                    <a:pt x="5714" y="1505"/>
                    <a:pt x="5489" y="1229"/>
                  </a:cubicBezTo>
                  <a:cubicBezTo>
                    <a:pt x="5288" y="2206"/>
                    <a:pt x="5439" y="3033"/>
                    <a:pt x="5363" y="3760"/>
                  </a:cubicBezTo>
                  <a:cubicBezTo>
                    <a:pt x="5213" y="4036"/>
                    <a:pt x="5013" y="4036"/>
                    <a:pt x="4862" y="3961"/>
                  </a:cubicBezTo>
                  <a:cubicBezTo>
                    <a:pt x="4737" y="3911"/>
                    <a:pt x="4637" y="3760"/>
                    <a:pt x="4536" y="3610"/>
                  </a:cubicBezTo>
                  <a:cubicBezTo>
                    <a:pt x="4261" y="3159"/>
                    <a:pt x="4186" y="2632"/>
                    <a:pt x="4160" y="2106"/>
                  </a:cubicBezTo>
                  <a:cubicBezTo>
                    <a:pt x="4160" y="1605"/>
                    <a:pt x="4186" y="1104"/>
                    <a:pt x="3910" y="502"/>
                  </a:cubicBezTo>
                  <a:cubicBezTo>
                    <a:pt x="3434" y="1078"/>
                    <a:pt x="3584" y="1655"/>
                    <a:pt x="3534" y="2206"/>
                  </a:cubicBezTo>
                  <a:cubicBezTo>
                    <a:pt x="3484" y="2758"/>
                    <a:pt x="3559" y="3334"/>
                    <a:pt x="3384" y="3936"/>
                  </a:cubicBezTo>
                  <a:cubicBezTo>
                    <a:pt x="3058" y="3961"/>
                    <a:pt x="2782" y="3986"/>
                    <a:pt x="2456" y="4011"/>
                  </a:cubicBezTo>
                  <a:cubicBezTo>
                    <a:pt x="2406" y="3835"/>
                    <a:pt x="2306" y="3735"/>
                    <a:pt x="2306" y="3610"/>
                  </a:cubicBezTo>
                  <a:cubicBezTo>
                    <a:pt x="2281" y="3058"/>
                    <a:pt x="2306" y="2482"/>
                    <a:pt x="2281" y="1931"/>
                  </a:cubicBezTo>
                  <a:cubicBezTo>
                    <a:pt x="2256" y="1680"/>
                    <a:pt x="2206" y="1429"/>
                    <a:pt x="2130" y="1053"/>
                  </a:cubicBezTo>
                  <a:cubicBezTo>
                    <a:pt x="1629" y="1555"/>
                    <a:pt x="1779" y="2056"/>
                    <a:pt x="1754" y="2507"/>
                  </a:cubicBezTo>
                  <a:cubicBezTo>
                    <a:pt x="1729" y="2958"/>
                    <a:pt x="1704" y="3434"/>
                    <a:pt x="1704" y="3961"/>
                  </a:cubicBezTo>
                  <a:cubicBezTo>
                    <a:pt x="1328" y="3986"/>
                    <a:pt x="1028" y="3986"/>
                    <a:pt x="777" y="4011"/>
                  </a:cubicBezTo>
                  <a:cubicBezTo>
                    <a:pt x="326" y="3585"/>
                    <a:pt x="226" y="3109"/>
                    <a:pt x="201" y="2557"/>
                  </a:cubicBezTo>
                  <a:cubicBezTo>
                    <a:pt x="175" y="1956"/>
                    <a:pt x="326" y="1329"/>
                    <a:pt x="0" y="753"/>
                  </a:cubicBezTo>
                  <a:lnTo>
                    <a:pt x="25" y="778"/>
                  </a:ln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11"/>
            <p:cNvSpPr/>
            <p:nvPr/>
          </p:nvSpPr>
          <p:spPr>
            <a:xfrm>
              <a:off x="7720686" y="1864523"/>
              <a:ext cx="78034" cy="43021"/>
            </a:xfrm>
            <a:custGeom>
              <a:rect b="b" l="l" r="r" t="t"/>
              <a:pathLst>
                <a:path extrusionOk="0" h="3911" w="7094">
                  <a:moveTo>
                    <a:pt x="7093" y="728"/>
                  </a:moveTo>
                  <a:cubicBezTo>
                    <a:pt x="6793" y="1304"/>
                    <a:pt x="6943" y="1931"/>
                    <a:pt x="6918" y="2532"/>
                  </a:cubicBezTo>
                  <a:cubicBezTo>
                    <a:pt x="6893" y="3008"/>
                    <a:pt x="6793" y="3460"/>
                    <a:pt x="6417" y="3911"/>
                  </a:cubicBezTo>
                  <a:lnTo>
                    <a:pt x="5489" y="3911"/>
                  </a:lnTo>
                  <a:cubicBezTo>
                    <a:pt x="5138" y="2983"/>
                    <a:pt x="5615" y="2031"/>
                    <a:pt x="5138" y="1179"/>
                  </a:cubicBezTo>
                  <a:cubicBezTo>
                    <a:pt x="5138" y="1179"/>
                    <a:pt x="5063" y="1179"/>
                    <a:pt x="4938" y="1154"/>
                  </a:cubicBezTo>
                  <a:cubicBezTo>
                    <a:pt x="4687" y="2031"/>
                    <a:pt x="4938" y="2933"/>
                    <a:pt x="4737" y="3886"/>
                  </a:cubicBezTo>
                  <a:lnTo>
                    <a:pt x="3735" y="3886"/>
                  </a:lnTo>
                  <a:cubicBezTo>
                    <a:pt x="3534" y="3284"/>
                    <a:pt x="3610" y="2708"/>
                    <a:pt x="3560" y="2156"/>
                  </a:cubicBezTo>
                  <a:cubicBezTo>
                    <a:pt x="3509" y="1605"/>
                    <a:pt x="3660" y="1028"/>
                    <a:pt x="3209" y="452"/>
                  </a:cubicBezTo>
                  <a:cubicBezTo>
                    <a:pt x="2908" y="1054"/>
                    <a:pt x="2933" y="1555"/>
                    <a:pt x="2933" y="2056"/>
                  </a:cubicBezTo>
                  <a:cubicBezTo>
                    <a:pt x="2933" y="2633"/>
                    <a:pt x="2758" y="3159"/>
                    <a:pt x="2532" y="3685"/>
                  </a:cubicBezTo>
                  <a:cubicBezTo>
                    <a:pt x="2432" y="3886"/>
                    <a:pt x="2432" y="3886"/>
                    <a:pt x="1755" y="3911"/>
                  </a:cubicBezTo>
                  <a:cubicBezTo>
                    <a:pt x="1730" y="3059"/>
                    <a:pt x="1705" y="2206"/>
                    <a:pt x="1680" y="1154"/>
                  </a:cubicBezTo>
                  <a:cubicBezTo>
                    <a:pt x="1404" y="1455"/>
                    <a:pt x="1204" y="1580"/>
                    <a:pt x="1179" y="1730"/>
                  </a:cubicBezTo>
                  <a:cubicBezTo>
                    <a:pt x="1103" y="2131"/>
                    <a:pt x="1128" y="2532"/>
                    <a:pt x="1078" y="2908"/>
                  </a:cubicBezTo>
                  <a:cubicBezTo>
                    <a:pt x="1028" y="3460"/>
                    <a:pt x="928" y="3535"/>
                    <a:pt x="151" y="3384"/>
                  </a:cubicBezTo>
                  <a:cubicBezTo>
                    <a:pt x="1" y="2357"/>
                    <a:pt x="126" y="1329"/>
                    <a:pt x="126" y="226"/>
                  </a:cubicBezTo>
                  <a:cubicBezTo>
                    <a:pt x="427" y="151"/>
                    <a:pt x="702" y="76"/>
                    <a:pt x="978" y="51"/>
                  </a:cubicBezTo>
                  <a:cubicBezTo>
                    <a:pt x="1329" y="1"/>
                    <a:pt x="1680" y="1"/>
                    <a:pt x="2031" y="26"/>
                  </a:cubicBezTo>
                  <a:cubicBezTo>
                    <a:pt x="3459" y="201"/>
                    <a:pt x="4888" y="327"/>
                    <a:pt x="6341" y="327"/>
                  </a:cubicBezTo>
                  <a:cubicBezTo>
                    <a:pt x="6617" y="327"/>
                    <a:pt x="6968" y="352"/>
                    <a:pt x="7068" y="753"/>
                  </a:cubicBezTo>
                  <a:lnTo>
                    <a:pt x="7093" y="728"/>
                  </a:ln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1"/>
            <p:cNvSpPr/>
            <p:nvPr/>
          </p:nvSpPr>
          <p:spPr>
            <a:xfrm>
              <a:off x="7684020" y="1688894"/>
              <a:ext cx="14069" cy="133452"/>
            </a:xfrm>
            <a:custGeom>
              <a:rect b="b" l="l" r="r" t="t"/>
              <a:pathLst>
                <a:path extrusionOk="0" h="12132" w="1279">
                  <a:moveTo>
                    <a:pt x="1028" y="12131"/>
                  </a:moveTo>
                  <a:cubicBezTo>
                    <a:pt x="401" y="12081"/>
                    <a:pt x="126" y="11780"/>
                    <a:pt x="50" y="11304"/>
                  </a:cubicBezTo>
                  <a:cubicBezTo>
                    <a:pt x="0" y="11104"/>
                    <a:pt x="0" y="10878"/>
                    <a:pt x="0" y="10653"/>
                  </a:cubicBezTo>
                  <a:cubicBezTo>
                    <a:pt x="0" y="8447"/>
                    <a:pt x="0" y="6216"/>
                    <a:pt x="0" y="4011"/>
                  </a:cubicBezTo>
                  <a:cubicBezTo>
                    <a:pt x="0" y="3560"/>
                    <a:pt x="50" y="3134"/>
                    <a:pt x="101" y="2708"/>
                  </a:cubicBezTo>
                  <a:cubicBezTo>
                    <a:pt x="176" y="1805"/>
                    <a:pt x="251" y="903"/>
                    <a:pt x="351" y="1"/>
                  </a:cubicBezTo>
                  <a:cubicBezTo>
                    <a:pt x="777" y="126"/>
                    <a:pt x="827" y="427"/>
                    <a:pt x="827" y="753"/>
                  </a:cubicBezTo>
                  <a:cubicBezTo>
                    <a:pt x="827" y="1605"/>
                    <a:pt x="827" y="2482"/>
                    <a:pt x="827" y="3359"/>
                  </a:cubicBezTo>
                  <a:cubicBezTo>
                    <a:pt x="827" y="4011"/>
                    <a:pt x="802" y="4663"/>
                    <a:pt x="1003" y="5289"/>
                  </a:cubicBezTo>
                  <a:cubicBezTo>
                    <a:pt x="1103" y="5565"/>
                    <a:pt x="1053" y="5891"/>
                    <a:pt x="1078" y="6191"/>
                  </a:cubicBezTo>
                  <a:cubicBezTo>
                    <a:pt x="1153" y="6743"/>
                    <a:pt x="1253" y="7319"/>
                    <a:pt x="1253" y="7871"/>
                  </a:cubicBezTo>
                  <a:cubicBezTo>
                    <a:pt x="1278" y="9124"/>
                    <a:pt x="1278" y="10377"/>
                    <a:pt x="1253" y="11630"/>
                  </a:cubicBezTo>
                  <a:cubicBezTo>
                    <a:pt x="1253" y="11805"/>
                    <a:pt x="1128" y="11956"/>
                    <a:pt x="1028" y="12131"/>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1"/>
            <p:cNvSpPr/>
            <p:nvPr/>
          </p:nvSpPr>
          <p:spPr>
            <a:xfrm>
              <a:off x="7700280" y="1483497"/>
              <a:ext cx="26763" cy="113597"/>
            </a:xfrm>
            <a:custGeom>
              <a:rect b="b" l="l" r="r" t="t"/>
              <a:pathLst>
                <a:path extrusionOk="0" h="10327" w="2433">
                  <a:moveTo>
                    <a:pt x="1881" y="25"/>
                  </a:moveTo>
                  <a:lnTo>
                    <a:pt x="1881" y="953"/>
                  </a:lnTo>
                  <a:cubicBezTo>
                    <a:pt x="2031" y="852"/>
                    <a:pt x="2181" y="752"/>
                    <a:pt x="2357" y="652"/>
                  </a:cubicBezTo>
                  <a:cubicBezTo>
                    <a:pt x="2382" y="777"/>
                    <a:pt x="2432" y="902"/>
                    <a:pt x="2407" y="978"/>
                  </a:cubicBezTo>
                  <a:cubicBezTo>
                    <a:pt x="2181" y="1579"/>
                    <a:pt x="2156" y="2156"/>
                    <a:pt x="2257" y="2782"/>
                  </a:cubicBezTo>
                  <a:cubicBezTo>
                    <a:pt x="2307" y="3283"/>
                    <a:pt x="2131" y="3835"/>
                    <a:pt x="2206" y="4336"/>
                  </a:cubicBezTo>
                  <a:cubicBezTo>
                    <a:pt x="2307" y="4938"/>
                    <a:pt x="2232" y="5489"/>
                    <a:pt x="2006" y="6065"/>
                  </a:cubicBezTo>
                  <a:cubicBezTo>
                    <a:pt x="1805" y="6516"/>
                    <a:pt x="1630" y="6917"/>
                    <a:pt x="1204" y="7193"/>
                  </a:cubicBezTo>
                  <a:cubicBezTo>
                    <a:pt x="1054" y="7293"/>
                    <a:pt x="928" y="7644"/>
                    <a:pt x="978" y="7745"/>
                  </a:cubicBezTo>
                  <a:cubicBezTo>
                    <a:pt x="1480" y="8521"/>
                    <a:pt x="878" y="9123"/>
                    <a:pt x="703" y="9800"/>
                  </a:cubicBezTo>
                  <a:cubicBezTo>
                    <a:pt x="653" y="9975"/>
                    <a:pt x="477" y="10151"/>
                    <a:pt x="352" y="10326"/>
                  </a:cubicBezTo>
                  <a:cubicBezTo>
                    <a:pt x="1" y="10301"/>
                    <a:pt x="26" y="10025"/>
                    <a:pt x="51" y="9850"/>
                  </a:cubicBezTo>
                  <a:cubicBezTo>
                    <a:pt x="227" y="8471"/>
                    <a:pt x="126" y="7068"/>
                    <a:pt x="527" y="5714"/>
                  </a:cubicBezTo>
                  <a:cubicBezTo>
                    <a:pt x="828" y="4687"/>
                    <a:pt x="828" y="3559"/>
                    <a:pt x="928" y="2481"/>
                  </a:cubicBezTo>
                  <a:cubicBezTo>
                    <a:pt x="1029" y="1554"/>
                    <a:pt x="1154" y="677"/>
                    <a:pt x="1906" y="0"/>
                  </a:cubicBezTo>
                  <a:cubicBezTo>
                    <a:pt x="1906" y="0"/>
                    <a:pt x="1881" y="25"/>
                    <a:pt x="1881" y="25"/>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1"/>
            <p:cNvSpPr/>
            <p:nvPr/>
          </p:nvSpPr>
          <p:spPr>
            <a:xfrm>
              <a:off x="7646794" y="1637894"/>
              <a:ext cx="75273" cy="25927"/>
            </a:xfrm>
            <a:custGeom>
              <a:rect b="b" l="l" r="r" t="t"/>
              <a:pathLst>
                <a:path extrusionOk="0" h="2357" w="6843">
                  <a:moveTo>
                    <a:pt x="6843" y="2131"/>
                  </a:moveTo>
                  <a:cubicBezTo>
                    <a:pt x="5715" y="2206"/>
                    <a:pt x="4738" y="2356"/>
                    <a:pt x="3760" y="2331"/>
                  </a:cubicBezTo>
                  <a:cubicBezTo>
                    <a:pt x="2557" y="2281"/>
                    <a:pt x="1354" y="2081"/>
                    <a:pt x="176" y="1955"/>
                  </a:cubicBezTo>
                  <a:cubicBezTo>
                    <a:pt x="1" y="1680"/>
                    <a:pt x="176" y="1554"/>
                    <a:pt x="327" y="1404"/>
                  </a:cubicBezTo>
                  <a:cubicBezTo>
                    <a:pt x="652" y="1103"/>
                    <a:pt x="1028" y="1053"/>
                    <a:pt x="1404" y="1003"/>
                  </a:cubicBezTo>
                  <a:cubicBezTo>
                    <a:pt x="2206" y="878"/>
                    <a:pt x="2933" y="677"/>
                    <a:pt x="3434" y="0"/>
                  </a:cubicBezTo>
                  <a:cubicBezTo>
                    <a:pt x="3886" y="151"/>
                    <a:pt x="4287" y="251"/>
                    <a:pt x="4587" y="602"/>
                  </a:cubicBezTo>
                  <a:cubicBezTo>
                    <a:pt x="4938" y="1053"/>
                    <a:pt x="5464" y="1103"/>
                    <a:pt x="5991" y="1178"/>
                  </a:cubicBezTo>
                  <a:cubicBezTo>
                    <a:pt x="6467" y="1228"/>
                    <a:pt x="6768" y="1504"/>
                    <a:pt x="6843" y="2131"/>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1"/>
            <p:cNvSpPr/>
            <p:nvPr/>
          </p:nvSpPr>
          <p:spPr>
            <a:xfrm>
              <a:off x="7798441" y="1869770"/>
              <a:ext cx="45496" cy="38324"/>
            </a:xfrm>
            <a:custGeom>
              <a:rect b="b" l="l" r="r" t="t"/>
              <a:pathLst>
                <a:path extrusionOk="0" h="3484" w="4136">
                  <a:moveTo>
                    <a:pt x="0" y="276"/>
                  </a:moveTo>
                  <a:cubicBezTo>
                    <a:pt x="527" y="0"/>
                    <a:pt x="1103" y="50"/>
                    <a:pt x="1629" y="251"/>
                  </a:cubicBezTo>
                  <a:cubicBezTo>
                    <a:pt x="2331" y="501"/>
                    <a:pt x="3008" y="777"/>
                    <a:pt x="3659" y="1028"/>
                  </a:cubicBezTo>
                  <a:cubicBezTo>
                    <a:pt x="4010" y="1704"/>
                    <a:pt x="4136" y="2381"/>
                    <a:pt x="3935" y="3158"/>
                  </a:cubicBezTo>
                  <a:cubicBezTo>
                    <a:pt x="3609" y="3183"/>
                    <a:pt x="3284" y="3208"/>
                    <a:pt x="2983" y="3233"/>
                  </a:cubicBezTo>
                  <a:cubicBezTo>
                    <a:pt x="2482" y="2582"/>
                    <a:pt x="2983" y="1729"/>
                    <a:pt x="2456" y="1028"/>
                  </a:cubicBezTo>
                  <a:cubicBezTo>
                    <a:pt x="2181" y="1404"/>
                    <a:pt x="2231" y="1755"/>
                    <a:pt x="2231" y="2080"/>
                  </a:cubicBezTo>
                  <a:cubicBezTo>
                    <a:pt x="2231" y="3033"/>
                    <a:pt x="2206" y="3359"/>
                    <a:pt x="852" y="3484"/>
                  </a:cubicBezTo>
                  <a:cubicBezTo>
                    <a:pt x="777" y="3484"/>
                    <a:pt x="677" y="3434"/>
                    <a:pt x="527" y="3409"/>
                  </a:cubicBezTo>
                  <a:cubicBezTo>
                    <a:pt x="477" y="3133"/>
                    <a:pt x="426" y="2857"/>
                    <a:pt x="426" y="2557"/>
                  </a:cubicBezTo>
                  <a:cubicBezTo>
                    <a:pt x="376" y="1955"/>
                    <a:pt x="401" y="1354"/>
                    <a:pt x="351" y="727"/>
                  </a:cubicBezTo>
                  <a:cubicBezTo>
                    <a:pt x="326" y="551"/>
                    <a:pt x="151" y="401"/>
                    <a:pt x="25" y="226"/>
                  </a:cubicBezTo>
                  <a:cubicBezTo>
                    <a:pt x="25" y="251"/>
                    <a:pt x="0" y="276"/>
                    <a:pt x="0" y="276"/>
                  </a:cubicBez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1"/>
            <p:cNvSpPr/>
            <p:nvPr/>
          </p:nvSpPr>
          <p:spPr>
            <a:xfrm>
              <a:off x="7537610" y="1869770"/>
              <a:ext cx="44682" cy="39710"/>
            </a:xfrm>
            <a:custGeom>
              <a:rect b="b" l="l" r="r" t="t"/>
              <a:pathLst>
                <a:path extrusionOk="0" h="3610" w="4062">
                  <a:moveTo>
                    <a:pt x="4036" y="226"/>
                  </a:moveTo>
                  <a:cubicBezTo>
                    <a:pt x="3760" y="351"/>
                    <a:pt x="3710" y="602"/>
                    <a:pt x="3685" y="877"/>
                  </a:cubicBezTo>
                  <a:cubicBezTo>
                    <a:pt x="3685" y="1679"/>
                    <a:pt x="3660" y="2506"/>
                    <a:pt x="3635" y="3359"/>
                  </a:cubicBezTo>
                  <a:cubicBezTo>
                    <a:pt x="3109" y="3609"/>
                    <a:pt x="2658" y="3434"/>
                    <a:pt x="2232" y="3258"/>
                  </a:cubicBezTo>
                  <a:cubicBezTo>
                    <a:pt x="1981" y="3133"/>
                    <a:pt x="1881" y="2882"/>
                    <a:pt x="1856" y="2607"/>
                  </a:cubicBezTo>
                  <a:cubicBezTo>
                    <a:pt x="1831" y="2130"/>
                    <a:pt x="1805" y="1654"/>
                    <a:pt x="1780" y="1203"/>
                  </a:cubicBezTo>
                  <a:cubicBezTo>
                    <a:pt x="1404" y="1103"/>
                    <a:pt x="1379" y="1354"/>
                    <a:pt x="1379" y="1529"/>
                  </a:cubicBezTo>
                  <a:cubicBezTo>
                    <a:pt x="1329" y="2055"/>
                    <a:pt x="1304" y="2557"/>
                    <a:pt x="1279" y="3158"/>
                  </a:cubicBezTo>
                  <a:cubicBezTo>
                    <a:pt x="903" y="3183"/>
                    <a:pt x="577" y="3208"/>
                    <a:pt x="226" y="3233"/>
                  </a:cubicBezTo>
                  <a:cubicBezTo>
                    <a:pt x="151" y="3083"/>
                    <a:pt x="76" y="2958"/>
                    <a:pt x="51" y="2857"/>
                  </a:cubicBezTo>
                  <a:cubicBezTo>
                    <a:pt x="1" y="2231"/>
                    <a:pt x="76" y="1654"/>
                    <a:pt x="427" y="1028"/>
                  </a:cubicBezTo>
                  <a:cubicBezTo>
                    <a:pt x="1054" y="777"/>
                    <a:pt x="1730" y="501"/>
                    <a:pt x="2407" y="251"/>
                  </a:cubicBezTo>
                  <a:cubicBezTo>
                    <a:pt x="2958" y="50"/>
                    <a:pt x="3510" y="0"/>
                    <a:pt x="4061" y="251"/>
                  </a:cubicBezTo>
                  <a:cubicBezTo>
                    <a:pt x="4061" y="251"/>
                    <a:pt x="4036" y="226"/>
                    <a:pt x="4036" y="226"/>
                  </a:cubicBez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1"/>
            <p:cNvSpPr/>
            <p:nvPr/>
          </p:nvSpPr>
          <p:spPr>
            <a:xfrm>
              <a:off x="7668850" y="1863698"/>
              <a:ext cx="16555" cy="42196"/>
            </a:xfrm>
            <a:custGeom>
              <a:rect b="b" l="l" r="r" t="t"/>
              <a:pathLst>
                <a:path extrusionOk="0" h="3836" w="1505">
                  <a:moveTo>
                    <a:pt x="1454" y="3835"/>
                  </a:moveTo>
                  <a:cubicBezTo>
                    <a:pt x="978" y="3810"/>
                    <a:pt x="652" y="3785"/>
                    <a:pt x="226" y="3760"/>
                  </a:cubicBezTo>
                  <a:cubicBezTo>
                    <a:pt x="151" y="2783"/>
                    <a:pt x="51" y="1830"/>
                    <a:pt x="1" y="903"/>
                  </a:cubicBezTo>
                  <a:cubicBezTo>
                    <a:pt x="1" y="652"/>
                    <a:pt x="151" y="402"/>
                    <a:pt x="226" y="176"/>
                  </a:cubicBezTo>
                  <a:cubicBezTo>
                    <a:pt x="703" y="26"/>
                    <a:pt x="1104" y="1"/>
                    <a:pt x="1505" y="201"/>
                  </a:cubicBezTo>
                  <a:cubicBezTo>
                    <a:pt x="1505" y="803"/>
                    <a:pt x="1505" y="1404"/>
                    <a:pt x="1505" y="2006"/>
                  </a:cubicBezTo>
                  <a:cubicBezTo>
                    <a:pt x="1505" y="2557"/>
                    <a:pt x="1480" y="3109"/>
                    <a:pt x="1454" y="3835"/>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1"/>
            <p:cNvSpPr/>
            <p:nvPr/>
          </p:nvSpPr>
          <p:spPr>
            <a:xfrm>
              <a:off x="7696154" y="1863148"/>
              <a:ext cx="15719" cy="42196"/>
            </a:xfrm>
            <a:custGeom>
              <a:rect b="b" l="l" r="r" t="t"/>
              <a:pathLst>
                <a:path extrusionOk="0" h="3836" w="1429">
                  <a:moveTo>
                    <a:pt x="1429" y="402"/>
                  </a:moveTo>
                  <a:cubicBezTo>
                    <a:pt x="1378" y="1404"/>
                    <a:pt x="1328" y="2432"/>
                    <a:pt x="1253" y="3509"/>
                  </a:cubicBezTo>
                  <a:cubicBezTo>
                    <a:pt x="852" y="3635"/>
                    <a:pt x="501" y="3735"/>
                    <a:pt x="75" y="3835"/>
                  </a:cubicBezTo>
                  <a:cubicBezTo>
                    <a:pt x="50" y="3560"/>
                    <a:pt x="0" y="3334"/>
                    <a:pt x="0" y="3133"/>
                  </a:cubicBezTo>
                  <a:cubicBezTo>
                    <a:pt x="0" y="2181"/>
                    <a:pt x="0" y="1229"/>
                    <a:pt x="0" y="226"/>
                  </a:cubicBezTo>
                  <a:cubicBezTo>
                    <a:pt x="501" y="126"/>
                    <a:pt x="927" y="1"/>
                    <a:pt x="1429" y="402"/>
                  </a:cubicBez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1"/>
            <p:cNvSpPr/>
            <p:nvPr/>
          </p:nvSpPr>
          <p:spPr>
            <a:xfrm>
              <a:off x="7505355" y="1881068"/>
              <a:ext cx="28688" cy="20966"/>
            </a:xfrm>
            <a:custGeom>
              <a:rect b="b" l="l" r="r" t="t"/>
              <a:pathLst>
                <a:path extrusionOk="0" h="1906" w="2608">
                  <a:moveTo>
                    <a:pt x="2306" y="1905"/>
                  </a:moveTo>
                  <a:cubicBezTo>
                    <a:pt x="1204" y="1880"/>
                    <a:pt x="1078" y="1830"/>
                    <a:pt x="126" y="1304"/>
                  </a:cubicBezTo>
                  <a:cubicBezTo>
                    <a:pt x="1" y="853"/>
                    <a:pt x="76" y="427"/>
                    <a:pt x="402" y="1"/>
                  </a:cubicBezTo>
                  <a:cubicBezTo>
                    <a:pt x="778" y="51"/>
                    <a:pt x="1153" y="101"/>
                    <a:pt x="1529" y="126"/>
                  </a:cubicBezTo>
                  <a:cubicBezTo>
                    <a:pt x="1880" y="151"/>
                    <a:pt x="2206" y="126"/>
                    <a:pt x="2607" y="126"/>
                  </a:cubicBezTo>
                  <a:cubicBezTo>
                    <a:pt x="2482" y="778"/>
                    <a:pt x="2382" y="1354"/>
                    <a:pt x="2306" y="1905"/>
                  </a:cubicBez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1"/>
            <p:cNvSpPr/>
            <p:nvPr/>
          </p:nvSpPr>
          <p:spPr>
            <a:xfrm>
              <a:off x="7846965" y="1881343"/>
              <a:ext cx="28127" cy="21516"/>
            </a:xfrm>
            <a:custGeom>
              <a:rect b="b" l="l" r="r" t="t"/>
              <a:pathLst>
                <a:path extrusionOk="0" h="1956" w="2557">
                  <a:moveTo>
                    <a:pt x="0" y="151"/>
                  </a:moveTo>
                  <a:cubicBezTo>
                    <a:pt x="727" y="101"/>
                    <a:pt x="1429" y="51"/>
                    <a:pt x="2181" y="1"/>
                  </a:cubicBezTo>
                  <a:cubicBezTo>
                    <a:pt x="2532" y="352"/>
                    <a:pt x="2557" y="803"/>
                    <a:pt x="2482" y="1304"/>
                  </a:cubicBezTo>
                  <a:cubicBezTo>
                    <a:pt x="1805" y="1730"/>
                    <a:pt x="1103" y="1956"/>
                    <a:pt x="276" y="1880"/>
                  </a:cubicBezTo>
                  <a:cubicBezTo>
                    <a:pt x="176" y="1279"/>
                    <a:pt x="101" y="753"/>
                    <a:pt x="0" y="151"/>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1"/>
            <p:cNvSpPr/>
            <p:nvPr/>
          </p:nvSpPr>
          <p:spPr>
            <a:xfrm>
              <a:off x="7873433" y="1897889"/>
              <a:ext cx="27027" cy="23166"/>
            </a:xfrm>
            <a:custGeom>
              <a:rect b="b" l="l" r="r" t="t"/>
              <a:pathLst>
                <a:path extrusionOk="0" h="2106" w="2457">
                  <a:moveTo>
                    <a:pt x="301" y="2106"/>
                  </a:moveTo>
                  <a:cubicBezTo>
                    <a:pt x="0" y="1404"/>
                    <a:pt x="276" y="928"/>
                    <a:pt x="752" y="577"/>
                  </a:cubicBezTo>
                  <a:cubicBezTo>
                    <a:pt x="1178" y="301"/>
                    <a:pt x="1655" y="76"/>
                    <a:pt x="2156" y="1"/>
                  </a:cubicBezTo>
                  <a:cubicBezTo>
                    <a:pt x="2457" y="1254"/>
                    <a:pt x="2081" y="1680"/>
                    <a:pt x="301" y="2106"/>
                  </a:cubicBezTo>
                  <a:close/>
                </a:path>
              </a:pathLst>
            </a:custGeom>
            <a:solidFill>
              <a:srgbClr val="C8C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1"/>
            <p:cNvSpPr/>
            <p:nvPr/>
          </p:nvSpPr>
          <p:spPr>
            <a:xfrm>
              <a:off x="7480537" y="1897339"/>
              <a:ext cx="24827" cy="23991"/>
            </a:xfrm>
            <a:custGeom>
              <a:rect b="b" l="l" r="r" t="t"/>
              <a:pathLst>
                <a:path extrusionOk="0" h="2181" w="2257">
                  <a:moveTo>
                    <a:pt x="226" y="0"/>
                  </a:moveTo>
                  <a:cubicBezTo>
                    <a:pt x="1003" y="276"/>
                    <a:pt x="1680" y="452"/>
                    <a:pt x="2106" y="1053"/>
                  </a:cubicBezTo>
                  <a:cubicBezTo>
                    <a:pt x="2232" y="1254"/>
                    <a:pt x="2257" y="1279"/>
                    <a:pt x="2181" y="2131"/>
                  </a:cubicBezTo>
                  <a:cubicBezTo>
                    <a:pt x="1505" y="2181"/>
                    <a:pt x="953" y="1880"/>
                    <a:pt x="477" y="1429"/>
                  </a:cubicBezTo>
                  <a:cubicBezTo>
                    <a:pt x="126" y="1103"/>
                    <a:pt x="1" y="627"/>
                    <a:pt x="226" y="0"/>
                  </a:cubicBezTo>
                </a:path>
              </a:pathLst>
            </a:custGeom>
            <a:solidFill>
              <a:srgbClr val="C8C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1"/>
            <p:cNvSpPr/>
            <p:nvPr/>
          </p:nvSpPr>
          <p:spPr>
            <a:xfrm>
              <a:off x="7670786" y="1615837"/>
              <a:ext cx="33913" cy="13519"/>
            </a:xfrm>
            <a:custGeom>
              <a:rect b="b" l="l" r="r" t="t"/>
              <a:pathLst>
                <a:path extrusionOk="0" h="1229" w="3083">
                  <a:moveTo>
                    <a:pt x="0" y="877"/>
                  </a:moveTo>
                  <a:cubicBezTo>
                    <a:pt x="276" y="126"/>
                    <a:pt x="953" y="251"/>
                    <a:pt x="1404" y="151"/>
                  </a:cubicBezTo>
                  <a:cubicBezTo>
                    <a:pt x="1905" y="0"/>
                    <a:pt x="2507" y="201"/>
                    <a:pt x="3083" y="276"/>
                  </a:cubicBezTo>
                  <a:lnTo>
                    <a:pt x="3083" y="1103"/>
                  </a:lnTo>
                  <a:cubicBezTo>
                    <a:pt x="2030" y="1228"/>
                    <a:pt x="1028" y="1178"/>
                    <a:pt x="0" y="877"/>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1"/>
            <p:cNvSpPr/>
            <p:nvPr/>
          </p:nvSpPr>
          <p:spPr>
            <a:xfrm>
              <a:off x="7876470" y="1869209"/>
              <a:ext cx="14894" cy="24827"/>
            </a:xfrm>
            <a:custGeom>
              <a:rect b="b" l="l" r="r" t="t"/>
              <a:pathLst>
                <a:path extrusionOk="0" h="2257" w="1354">
                  <a:moveTo>
                    <a:pt x="476" y="2257"/>
                  </a:moveTo>
                  <a:cubicBezTo>
                    <a:pt x="301" y="1730"/>
                    <a:pt x="125" y="1329"/>
                    <a:pt x="50" y="903"/>
                  </a:cubicBezTo>
                  <a:cubicBezTo>
                    <a:pt x="0" y="753"/>
                    <a:pt x="125" y="502"/>
                    <a:pt x="226" y="327"/>
                  </a:cubicBezTo>
                  <a:cubicBezTo>
                    <a:pt x="451" y="1"/>
                    <a:pt x="802" y="26"/>
                    <a:pt x="927" y="377"/>
                  </a:cubicBezTo>
                  <a:cubicBezTo>
                    <a:pt x="1053" y="653"/>
                    <a:pt x="1153" y="953"/>
                    <a:pt x="1228" y="1254"/>
                  </a:cubicBezTo>
                  <a:cubicBezTo>
                    <a:pt x="1353" y="1705"/>
                    <a:pt x="1253" y="1831"/>
                    <a:pt x="476" y="2257"/>
                  </a:cubicBezTo>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1"/>
            <p:cNvSpPr/>
            <p:nvPr/>
          </p:nvSpPr>
          <p:spPr>
            <a:xfrm>
              <a:off x="7489635" y="1870595"/>
              <a:ext cx="15455" cy="22616"/>
            </a:xfrm>
            <a:custGeom>
              <a:rect b="b" l="l" r="r" t="t"/>
              <a:pathLst>
                <a:path extrusionOk="0" h="2056" w="1405">
                  <a:moveTo>
                    <a:pt x="878" y="2055"/>
                  </a:moveTo>
                  <a:cubicBezTo>
                    <a:pt x="126" y="1755"/>
                    <a:pt x="1" y="1604"/>
                    <a:pt x="101" y="1178"/>
                  </a:cubicBezTo>
                  <a:cubicBezTo>
                    <a:pt x="201" y="752"/>
                    <a:pt x="302" y="326"/>
                    <a:pt x="577" y="0"/>
                  </a:cubicBezTo>
                  <a:cubicBezTo>
                    <a:pt x="1354" y="326"/>
                    <a:pt x="1405" y="426"/>
                    <a:pt x="1254" y="978"/>
                  </a:cubicBezTo>
                  <a:cubicBezTo>
                    <a:pt x="1229" y="1078"/>
                    <a:pt x="1204" y="1153"/>
                    <a:pt x="1179" y="1228"/>
                  </a:cubicBezTo>
                  <a:cubicBezTo>
                    <a:pt x="1079" y="1479"/>
                    <a:pt x="1004" y="1730"/>
                    <a:pt x="878" y="2055"/>
                  </a:cubicBezTo>
                  <a:close/>
                </a:path>
              </a:pathLst>
            </a:custGeom>
            <a:solidFill>
              <a:srgbClr val="B7BB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1"/>
            <p:cNvSpPr/>
            <p:nvPr/>
          </p:nvSpPr>
          <p:spPr>
            <a:xfrm>
              <a:off x="7888043" y="1926282"/>
              <a:ext cx="9383" cy="29513"/>
            </a:xfrm>
            <a:custGeom>
              <a:rect b="b" l="l" r="r" t="t"/>
              <a:pathLst>
                <a:path extrusionOk="0" h="2683" w="853">
                  <a:moveTo>
                    <a:pt x="577" y="1"/>
                  </a:moveTo>
                  <a:cubicBezTo>
                    <a:pt x="853" y="728"/>
                    <a:pt x="778" y="1480"/>
                    <a:pt x="627" y="2232"/>
                  </a:cubicBezTo>
                  <a:cubicBezTo>
                    <a:pt x="602" y="2357"/>
                    <a:pt x="402" y="2457"/>
                    <a:pt x="176" y="2683"/>
                  </a:cubicBezTo>
                  <a:cubicBezTo>
                    <a:pt x="201" y="1705"/>
                    <a:pt x="1" y="878"/>
                    <a:pt x="301" y="51"/>
                  </a:cubicBezTo>
                  <a:cubicBezTo>
                    <a:pt x="301" y="26"/>
                    <a:pt x="452" y="26"/>
                    <a:pt x="577" y="1"/>
                  </a:cubicBezTo>
                  <a:close/>
                </a:path>
              </a:pathLst>
            </a:custGeom>
            <a:solidFill>
              <a:srgbClr val="C8C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1"/>
            <p:cNvSpPr/>
            <p:nvPr/>
          </p:nvSpPr>
          <p:spPr>
            <a:xfrm>
              <a:off x="7681809" y="1356118"/>
              <a:ext cx="8008" cy="6072"/>
            </a:xfrm>
            <a:custGeom>
              <a:rect b="b" l="l" r="r" t="t"/>
              <a:pathLst>
                <a:path extrusionOk="0" h="552" w="728">
                  <a:moveTo>
                    <a:pt x="728" y="526"/>
                  </a:moveTo>
                  <a:cubicBezTo>
                    <a:pt x="577" y="501"/>
                    <a:pt x="402" y="552"/>
                    <a:pt x="302" y="501"/>
                  </a:cubicBezTo>
                  <a:cubicBezTo>
                    <a:pt x="201" y="426"/>
                    <a:pt x="151" y="251"/>
                    <a:pt x="1" y="0"/>
                  </a:cubicBezTo>
                  <a:cubicBezTo>
                    <a:pt x="327" y="226"/>
                    <a:pt x="527" y="376"/>
                    <a:pt x="728" y="526"/>
                  </a:cubicBezTo>
                  <a:lnTo>
                    <a:pt x="728" y="526"/>
                  </a:lnTo>
                </a:path>
              </a:pathLst>
            </a:custGeom>
            <a:solidFill>
              <a:srgbClr val="F795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1"/>
            <p:cNvSpPr/>
            <p:nvPr/>
          </p:nvSpPr>
          <p:spPr>
            <a:xfrm>
              <a:off x="7686221" y="1361904"/>
              <a:ext cx="3597" cy="6908"/>
            </a:xfrm>
            <a:custGeom>
              <a:rect b="b" l="l" r="r" t="t"/>
              <a:pathLst>
                <a:path extrusionOk="0" h="628" w="327">
                  <a:moveTo>
                    <a:pt x="327" y="0"/>
                  </a:moveTo>
                  <a:cubicBezTo>
                    <a:pt x="302" y="176"/>
                    <a:pt x="302" y="376"/>
                    <a:pt x="302" y="627"/>
                  </a:cubicBezTo>
                  <a:cubicBezTo>
                    <a:pt x="1" y="351"/>
                    <a:pt x="176" y="176"/>
                    <a:pt x="327" y="0"/>
                  </a:cubicBezTo>
                  <a:cubicBezTo>
                    <a:pt x="327" y="0"/>
                    <a:pt x="327" y="0"/>
                    <a:pt x="327" y="0"/>
                  </a:cubicBezTo>
                </a:path>
              </a:pathLst>
            </a:custGeom>
            <a:solidFill>
              <a:srgbClr val="F795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1"/>
            <p:cNvSpPr/>
            <p:nvPr/>
          </p:nvSpPr>
          <p:spPr>
            <a:xfrm>
              <a:off x="7619500" y="1967920"/>
              <a:ext cx="44671" cy="82720"/>
            </a:xfrm>
            <a:custGeom>
              <a:rect b="b" l="l" r="r" t="t"/>
              <a:pathLst>
                <a:path extrusionOk="0" h="7520" w="4061">
                  <a:moveTo>
                    <a:pt x="3810" y="7519"/>
                  </a:moveTo>
                  <a:cubicBezTo>
                    <a:pt x="3008" y="7294"/>
                    <a:pt x="2331" y="7118"/>
                    <a:pt x="1680" y="6893"/>
                  </a:cubicBezTo>
                  <a:cubicBezTo>
                    <a:pt x="1229" y="6742"/>
                    <a:pt x="953" y="6417"/>
                    <a:pt x="853" y="5965"/>
                  </a:cubicBezTo>
                  <a:cubicBezTo>
                    <a:pt x="778" y="5615"/>
                    <a:pt x="752" y="5264"/>
                    <a:pt x="702" y="4938"/>
                  </a:cubicBezTo>
                  <a:cubicBezTo>
                    <a:pt x="652" y="4512"/>
                    <a:pt x="652" y="4036"/>
                    <a:pt x="502" y="3660"/>
                  </a:cubicBezTo>
                  <a:cubicBezTo>
                    <a:pt x="1" y="2532"/>
                    <a:pt x="51" y="1354"/>
                    <a:pt x="101" y="176"/>
                  </a:cubicBezTo>
                  <a:cubicBezTo>
                    <a:pt x="226" y="126"/>
                    <a:pt x="351" y="0"/>
                    <a:pt x="452" y="26"/>
                  </a:cubicBezTo>
                  <a:cubicBezTo>
                    <a:pt x="1705" y="151"/>
                    <a:pt x="2908" y="502"/>
                    <a:pt x="4061" y="878"/>
                  </a:cubicBezTo>
                  <a:cubicBezTo>
                    <a:pt x="3986" y="3083"/>
                    <a:pt x="3910" y="5188"/>
                    <a:pt x="3810" y="7519"/>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1"/>
            <p:cNvSpPr/>
            <p:nvPr/>
          </p:nvSpPr>
          <p:spPr>
            <a:xfrm>
              <a:off x="7670236" y="1976193"/>
              <a:ext cx="40535" cy="81059"/>
            </a:xfrm>
            <a:custGeom>
              <a:rect b="b" l="l" r="r" t="t"/>
              <a:pathLst>
                <a:path extrusionOk="0" h="7369" w="3685">
                  <a:moveTo>
                    <a:pt x="3333" y="7043"/>
                  </a:moveTo>
                  <a:cubicBezTo>
                    <a:pt x="2331" y="7369"/>
                    <a:pt x="1404" y="7344"/>
                    <a:pt x="376" y="7068"/>
                  </a:cubicBezTo>
                  <a:cubicBezTo>
                    <a:pt x="351" y="6817"/>
                    <a:pt x="276" y="6592"/>
                    <a:pt x="276" y="6341"/>
                  </a:cubicBezTo>
                  <a:cubicBezTo>
                    <a:pt x="251" y="5339"/>
                    <a:pt x="251" y="4336"/>
                    <a:pt x="251" y="3334"/>
                  </a:cubicBezTo>
                  <a:cubicBezTo>
                    <a:pt x="226" y="2457"/>
                    <a:pt x="276" y="1579"/>
                    <a:pt x="25" y="727"/>
                  </a:cubicBezTo>
                  <a:cubicBezTo>
                    <a:pt x="0" y="577"/>
                    <a:pt x="25" y="401"/>
                    <a:pt x="25" y="226"/>
                  </a:cubicBezTo>
                  <a:cubicBezTo>
                    <a:pt x="1003" y="0"/>
                    <a:pt x="2707" y="25"/>
                    <a:pt x="3684" y="276"/>
                  </a:cubicBezTo>
                  <a:cubicBezTo>
                    <a:pt x="3283" y="2256"/>
                    <a:pt x="3484" y="4261"/>
                    <a:pt x="3409" y="6266"/>
                  </a:cubicBezTo>
                  <a:cubicBezTo>
                    <a:pt x="3409" y="6517"/>
                    <a:pt x="3359" y="6767"/>
                    <a:pt x="3333" y="704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1"/>
            <p:cNvSpPr/>
            <p:nvPr/>
          </p:nvSpPr>
          <p:spPr>
            <a:xfrm>
              <a:off x="7716825" y="1967370"/>
              <a:ext cx="45232" cy="82445"/>
            </a:xfrm>
            <a:custGeom>
              <a:rect b="b" l="l" r="r" t="t"/>
              <a:pathLst>
                <a:path extrusionOk="0" h="7495" w="4112">
                  <a:moveTo>
                    <a:pt x="3936" y="76"/>
                  </a:moveTo>
                  <a:cubicBezTo>
                    <a:pt x="3961" y="1253"/>
                    <a:pt x="4111" y="2306"/>
                    <a:pt x="3660" y="3359"/>
                  </a:cubicBezTo>
                  <a:cubicBezTo>
                    <a:pt x="3459" y="3835"/>
                    <a:pt x="3434" y="4386"/>
                    <a:pt x="3359" y="4888"/>
                  </a:cubicBezTo>
                  <a:cubicBezTo>
                    <a:pt x="3284" y="5264"/>
                    <a:pt x="3259" y="5665"/>
                    <a:pt x="3184" y="6040"/>
                  </a:cubicBezTo>
                  <a:cubicBezTo>
                    <a:pt x="3109" y="6467"/>
                    <a:pt x="2833" y="6767"/>
                    <a:pt x="2457" y="6893"/>
                  </a:cubicBezTo>
                  <a:cubicBezTo>
                    <a:pt x="1780" y="7143"/>
                    <a:pt x="1078" y="7369"/>
                    <a:pt x="226" y="7494"/>
                  </a:cubicBezTo>
                  <a:cubicBezTo>
                    <a:pt x="151" y="5339"/>
                    <a:pt x="76" y="3208"/>
                    <a:pt x="1" y="1028"/>
                  </a:cubicBezTo>
                  <a:cubicBezTo>
                    <a:pt x="1229" y="827"/>
                    <a:pt x="2382" y="0"/>
                    <a:pt x="3936" y="76"/>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1"/>
            <p:cNvSpPr/>
            <p:nvPr/>
          </p:nvSpPr>
          <p:spPr>
            <a:xfrm>
              <a:off x="7762050" y="1960748"/>
              <a:ext cx="39985" cy="71973"/>
            </a:xfrm>
            <a:custGeom>
              <a:rect b="b" l="l" r="r" t="t"/>
              <a:pathLst>
                <a:path extrusionOk="0" h="6543" w="3635">
                  <a:moveTo>
                    <a:pt x="3559" y="1"/>
                  </a:moveTo>
                  <a:cubicBezTo>
                    <a:pt x="3634" y="2056"/>
                    <a:pt x="3308" y="3760"/>
                    <a:pt x="2506" y="5439"/>
                  </a:cubicBezTo>
                  <a:cubicBezTo>
                    <a:pt x="1754" y="5815"/>
                    <a:pt x="1028" y="6367"/>
                    <a:pt x="50" y="6542"/>
                  </a:cubicBezTo>
                  <a:cubicBezTo>
                    <a:pt x="50" y="6317"/>
                    <a:pt x="0" y="6141"/>
                    <a:pt x="50" y="5991"/>
                  </a:cubicBezTo>
                  <a:cubicBezTo>
                    <a:pt x="251" y="5139"/>
                    <a:pt x="476" y="4287"/>
                    <a:pt x="702" y="3460"/>
                  </a:cubicBezTo>
                  <a:cubicBezTo>
                    <a:pt x="952" y="2532"/>
                    <a:pt x="852" y="1580"/>
                    <a:pt x="752" y="577"/>
                  </a:cubicBezTo>
                  <a:cubicBezTo>
                    <a:pt x="1629" y="201"/>
                    <a:pt x="2581" y="402"/>
                    <a:pt x="3559" y="1"/>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1"/>
            <p:cNvSpPr/>
            <p:nvPr/>
          </p:nvSpPr>
          <p:spPr>
            <a:xfrm>
              <a:off x="7579248" y="1962409"/>
              <a:ext cx="39435" cy="70587"/>
            </a:xfrm>
            <a:custGeom>
              <a:rect b="b" l="l" r="r" t="t"/>
              <a:pathLst>
                <a:path extrusionOk="0" h="6417" w="3585">
                  <a:moveTo>
                    <a:pt x="2883" y="376"/>
                  </a:moveTo>
                  <a:cubicBezTo>
                    <a:pt x="2657" y="1704"/>
                    <a:pt x="2707" y="2857"/>
                    <a:pt x="3083" y="3985"/>
                  </a:cubicBezTo>
                  <a:cubicBezTo>
                    <a:pt x="3309" y="4612"/>
                    <a:pt x="3409" y="5238"/>
                    <a:pt x="3559" y="5890"/>
                  </a:cubicBezTo>
                  <a:cubicBezTo>
                    <a:pt x="3584" y="6040"/>
                    <a:pt x="3534" y="6191"/>
                    <a:pt x="3509" y="6416"/>
                  </a:cubicBezTo>
                  <a:cubicBezTo>
                    <a:pt x="2607" y="6191"/>
                    <a:pt x="1880" y="5689"/>
                    <a:pt x="1103" y="5314"/>
                  </a:cubicBezTo>
                  <a:cubicBezTo>
                    <a:pt x="276" y="3684"/>
                    <a:pt x="0" y="1955"/>
                    <a:pt x="0" y="75"/>
                  </a:cubicBezTo>
                  <a:cubicBezTo>
                    <a:pt x="953" y="0"/>
                    <a:pt x="1855" y="201"/>
                    <a:pt x="2883" y="376"/>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1"/>
            <p:cNvSpPr/>
            <p:nvPr/>
          </p:nvSpPr>
          <p:spPr>
            <a:xfrm>
              <a:off x="7530998" y="1947513"/>
              <a:ext cx="44671" cy="63151"/>
            </a:xfrm>
            <a:custGeom>
              <a:rect b="b" l="l" r="r" t="t"/>
              <a:pathLst>
                <a:path extrusionOk="0" h="5741" w="4061">
                  <a:moveTo>
                    <a:pt x="3685" y="1404"/>
                  </a:moveTo>
                  <a:cubicBezTo>
                    <a:pt x="3685" y="2206"/>
                    <a:pt x="3660" y="2933"/>
                    <a:pt x="3710" y="3660"/>
                  </a:cubicBezTo>
                  <a:cubicBezTo>
                    <a:pt x="3760" y="4362"/>
                    <a:pt x="3935" y="5013"/>
                    <a:pt x="4061" y="5690"/>
                  </a:cubicBezTo>
                  <a:cubicBezTo>
                    <a:pt x="3910" y="5715"/>
                    <a:pt x="3860" y="5740"/>
                    <a:pt x="3835" y="5740"/>
                  </a:cubicBezTo>
                  <a:cubicBezTo>
                    <a:pt x="2432" y="4663"/>
                    <a:pt x="1304" y="3359"/>
                    <a:pt x="226" y="1956"/>
                  </a:cubicBezTo>
                  <a:cubicBezTo>
                    <a:pt x="151" y="1830"/>
                    <a:pt x="76" y="1655"/>
                    <a:pt x="76" y="1480"/>
                  </a:cubicBezTo>
                  <a:cubicBezTo>
                    <a:pt x="51" y="1003"/>
                    <a:pt x="0" y="527"/>
                    <a:pt x="151" y="1"/>
                  </a:cubicBezTo>
                  <a:cubicBezTo>
                    <a:pt x="1404" y="377"/>
                    <a:pt x="2381" y="1279"/>
                    <a:pt x="3685" y="1404"/>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1"/>
            <p:cNvSpPr/>
            <p:nvPr/>
          </p:nvSpPr>
          <p:spPr>
            <a:xfrm>
              <a:off x="7805052" y="1947513"/>
              <a:ext cx="45232" cy="63976"/>
            </a:xfrm>
            <a:custGeom>
              <a:rect b="b" l="l" r="r" t="t"/>
              <a:pathLst>
                <a:path extrusionOk="0" h="5816" w="4112">
                  <a:moveTo>
                    <a:pt x="101" y="5815"/>
                  </a:moveTo>
                  <a:cubicBezTo>
                    <a:pt x="1" y="4963"/>
                    <a:pt x="352" y="4287"/>
                    <a:pt x="377" y="3560"/>
                  </a:cubicBezTo>
                  <a:cubicBezTo>
                    <a:pt x="427" y="2858"/>
                    <a:pt x="402" y="2156"/>
                    <a:pt x="402" y="1530"/>
                  </a:cubicBezTo>
                  <a:cubicBezTo>
                    <a:pt x="1580" y="1003"/>
                    <a:pt x="2733" y="527"/>
                    <a:pt x="3936" y="1"/>
                  </a:cubicBezTo>
                  <a:cubicBezTo>
                    <a:pt x="4111" y="1003"/>
                    <a:pt x="4036" y="1780"/>
                    <a:pt x="3359" y="2582"/>
                  </a:cubicBezTo>
                  <a:cubicBezTo>
                    <a:pt x="2507" y="3635"/>
                    <a:pt x="1530" y="4562"/>
                    <a:pt x="577" y="5515"/>
                  </a:cubicBezTo>
                  <a:cubicBezTo>
                    <a:pt x="477" y="5640"/>
                    <a:pt x="302" y="5690"/>
                    <a:pt x="101" y="5815"/>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1"/>
            <p:cNvSpPr/>
            <p:nvPr/>
          </p:nvSpPr>
          <p:spPr>
            <a:xfrm>
              <a:off x="7545608" y="1818484"/>
              <a:ext cx="8833" cy="11033"/>
            </a:xfrm>
            <a:custGeom>
              <a:rect b="b" l="l" r="r" t="t"/>
              <a:pathLst>
                <a:path extrusionOk="0" h="1003" w="803">
                  <a:moveTo>
                    <a:pt x="677" y="0"/>
                  </a:moveTo>
                  <a:cubicBezTo>
                    <a:pt x="803" y="752"/>
                    <a:pt x="803" y="752"/>
                    <a:pt x="201" y="1003"/>
                  </a:cubicBezTo>
                  <a:cubicBezTo>
                    <a:pt x="1" y="401"/>
                    <a:pt x="1" y="401"/>
                    <a:pt x="677" y="0"/>
                  </a:cubicBezTo>
                  <a:close/>
                </a:path>
              </a:pathLst>
            </a:custGeom>
            <a:solidFill>
              <a:srgbClr val="C8C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1"/>
            <p:cNvSpPr/>
            <p:nvPr/>
          </p:nvSpPr>
          <p:spPr>
            <a:xfrm>
              <a:off x="7825184" y="1818209"/>
              <a:ext cx="9658" cy="11594"/>
            </a:xfrm>
            <a:custGeom>
              <a:rect b="b" l="l" r="r" t="t"/>
              <a:pathLst>
                <a:path extrusionOk="0" h="1054" w="878">
                  <a:moveTo>
                    <a:pt x="176" y="0"/>
                  </a:moveTo>
                  <a:cubicBezTo>
                    <a:pt x="652" y="50"/>
                    <a:pt x="802" y="351"/>
                    <a:pt x="878" y="702"/>
                  </a:cubicBezTo>
                  <a:cubicBezTo>
                    <a:pt x="878" y="802"/>
                    <a:pt x="802" y="978"/>
                    <a:pt x="702" y="1003"/>
                  </a:cubicBezTo>
                  <a:cubicBezTo>
                    <a:pt x="627" y="1053"/>
                    <a:pt x="452" y="1003"/>
                    <a:pt x="351" y="928"/>
                  </a:cubicBezTo>
                  <a:cubicBezTo>
                    <a:pt x="0" y="677"/>
                    <a:pt x="101" y="351"/>
                    <a:pt x="176" y="0"/>
                  </a:cubicBezTo>
                </a:path>
              </a:pathLst>
            </a:custGeom>
            <a:solidFill>
              <a:srgbClr val="C8C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1"/>
            <p:cNvSpPr/>
            <p:nvPr/>
          </p:nvSpPr>
          <p:spPr>
            <a:xfrm>
              <a:off x="7550019" y="1373213"/>
              <a:ext cx="836" cy="2211"/>
            </a:xfrm>
            <a:custGeom>
              <a:rect b="b" l="l" r="r" t="t"/>
              <a:pathLst>
                <a:path extrusionOk="0" h="201" w="76">
                  <a:moveTo>
                    <a:pt x="76" y="201"/>
                  </a:moveTo>
                  <a:cubicBezTo>
                    <a:pt x="51" y="125"/>
                    <a:pt x="26" y="75"/>
                    <a:pt x="1" y="0"/>
                  </a:cubicBezTo>
                  <a:cubicBezTo>
                    <a:pt x="1" y="75"/>
                    <a:pt x="26" y="125"/>
                    <a:pt x="26" y="201"/>
                  </a:cubicBezTo>
                  <a:cubicBezTo>
                    <a:pt x="26" y="201"/>
                    <a:pt x="76" y="201"/>
                    <a:pt x="76" y="20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1"/>
            <p:cNvSpPr/>
            <p:nvPr/>
          </p:nvSpPr>
          <p:spPr>
            <a:xfrm>
              <a:off x="7625562" y="1509690"/>
              <a:ext cx="3047" cy="4422"/>
            </a:xfrm>
            <a:custGeom>
              <a:rect b="b" l="l" r="r" t="t"/>
              <a:pathLst>
                <a:path extrusionOk="0" h="402" w="277">
                  <a:moveTo>
                    <a:pt x="277" y="401"/>
                  </a:moveTo>
                  <a:cubicBezTo>
                    <a:pt x="201" y="276"/>
                    <a:pt x="126" y="150"/>
                    <a:pt x="51" y="0"/>
                  </a:cubicBezTo>
                  <a:cubicBezTo>
                    <a:pt x="51" y="0"/>
                    <a:pt x="1" y="0"/>
                    <a:pt x="1" y="0"/>
                  </a:cubicBezTo>
                  <a:cubicBezTo>
                    <a:pt x="101" y="150"/>
                    <a:pt x="176" y="276"/>
                    <a:pt x="277" y="401"/>
                  </a:cubicBezTo>
                  <a:lnTo>
                    <a:pt x="277" y="401"/>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1"/>
            <p:cNvSpPr/>
            <p:nvPr/>
          </p:nvSpPr>
          <p:spPr>
            <a:xfrm>
              <a:off x="7554430" y="1384511"/>
              <a:ext cx="16555" cy="90992"/>
            </a:xfrm>
            <a:custGeom>
              <a:rect b="b" l="l" r="r" t="t"/>
              <a:pathLst>
                <a:path extrusionOk="0" h="8272" w="1505">
                  <a:moveTo>
                    <a:pt x="1078" y="1"/>
                  </a:moveTo>
                  <a:cubicBezTo>
                    <a:pt x="953" y="928"/>
                    <a:pt x="828" y="1880"/>
                    <a:pt x="703" y="2833"/>
                  </a:cubicBezTo>
                  <a:cubicBezTo>
                    <a:pt x="602" y="3509"/>
                    <a:pt x="627" y="4186"/>
                    <a:pt x="677" y="5013"/>
                  </a:cubicBezTo>
                  <a:cubicBezTo>
                    <a:pt x="978" y="4788"/>
                    <a:pt x="1154" y="4637"/>
                    <a:pt x="1505" y="4387"/>
                  </a:cubicBezTo>
                  <a:cubicBezTo>
                    <a:pt x="1078" y="5464"/>
                    <a:pt x="1104" y="6417"/>
                    <a:pt x="1104" y="7369"/>
                  </a:cubicBezTo>
                  <a:cubicBezTo>
                    <a:pt x="1104" y="7595"/>
                    <a:pt x="1104" y="7820"/>
                    <a:pt x="1003" y="7996"/>
                  </a:cubicBezTo>
                  <a:cubicBezTo>
                    <a:pt x="953" y="8121"/>
                    <a:pt x="753" y="8271"/>
                    <a:pt x="652" y="8246"/>
                  </a:cubicBezTo>
                  <a:cubicBezTo>
                    <a:pt x="527" y="8196"/>
                    <a:pt x="352" y="7996"/>
                    <a:pt x="352" y="7870"/>
                  </a:cubicBezTo>
                  <a:cubicBezTo>
                    <a:pt x="402" y="7545"/>
                    <a:pt x="552" y="7219"/>
                    <a:pt x="552" y="6868"/>
                  </a:cubicBezTo>
                  <a:cubicBezTo>
                    <a:pt x="577" y="6592"/>
                    <a:pt x="577" y="6166"/>
                    <a:pt x="402" y="6016"/>
                  </a:cubicBezTo>
                  <a:cubicBezTo>
                    <a:pt x="51" y="5715"/>
                    <a:pt x="26" y="5364"/>
                    <a:pt x="26" y="4988"/>
                  </a:cubicBezTo>
                  <a:cubicBezTo>
                    <a:pt x="1" y="3835"/>
                    <a:pt x="1" y="2707"/>
                    <a:pt x="302" y="1605"/>
                  </a:cubicBezTo>
                  <a:cubicBezTo>
                    <a:pt x="452" y="1028"/>
                    <a:pt x="627" y="427"/>
                    <a:pt x="1104" y="26"/>
                  </a:cubicBezTo>
                  <a:lnTo>
                    <a:pt x="1078" y="1"/>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1"/>
            <p:cNvSpPr/>
            <p:nvPr/>
          </p:nvSpPr>
          <p:spPr>
            <a:xfrm>
              <a:off x="7605716" y="1323577"/>
              <a:ext cx="52668" cy="41371"/>
            </a:xfrm>
            <a:custGeom>
              <a:rect b="b" l="l" r="r" t="t"/>
              <a:pathLst>
                <a:path extrusionOk="0" h="3761" w="4788">
                  <a:moveTo>
                    <a:pt x="25" y="627"/>
                  </a:moveTo>
                  <a:cubicBezTo>
                    <a:pt x="51" y="502"/>
                    <a:pt x="25" y="327"/>
                    <a:pt x="101" y="301"/>
                  </a:cubicBezTo>
                  <a:cubicBezTo>
                    <a:pt x="477" y="76"/>
                    <a:pt x="903" y="1"/>
                    <a:pt x="1354" y="176"/>
                  </a:cubicBezTo>
                  <a:cubicBezTo>
                    <a:pt x="3033" y="778"/>
                    <a:pt x="4236" y="1855"/>
                    <a:pt x="4787" y="3610"/>
                  </a:cubicBezTo>
                  <a:cubicBezTo>
                    <a:pt x="4787" y="3635"/>
                    <a:pt x="4737" y="3685"/>
                    <a:pt x="4687" y="3760"/>
                  </a:cubicBezTo>
                  <a:cubicBezTo>
                    <a:pt x="4286" y="3510"/>
                    <a:pt x="4111" y="3058"/>
                    <a:pt x="3860" y="2708"/>
                  </a:cubicBezTo>
                  <a:cubicBezTo>
                    <a:pt x="3284" y="1855"/>
                    <a:pt x="2557" y="1204"/>
                    <a:pt x="1630" y="778"/>
                  </a:cubicBezTo>
                  <a:cubicBezTo>
                    <a:pt x="1078" y="552"/>
                    <a:pt x="577" y="402"/>
                    <a:pt x="0" y="627"/>
                  </a:cubicBezTo>
                  <a:lnTo>
                    <a:pt x="25" y="627"/>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1"/>
            <p:cNvSpPr/>
            <p:nvPr/>
          </p:nvSpPr>
          <p:spPr>
            <a:xfrm>
              <a:off x="7571526" y="1461990"/>
              <a:ext cx="13244" cy="40810"/>
            </a:xfrm>
            <a:custGeom>
              <a:rect b="b" l="l" r="r" t="t"/>
              <a:pathLst>
                <a:path extrusionOk="0" h="3710" w="1204">
                  <a:moveTo>
                    <a:pt x="527" y="0"/>
                  </a:moveTo>
                  <a:cubicBezTo>
                    <a:pt x="552" y="476"/>
                    <a:pt x="602" y="928"/>
                    <a:pt x="602" y="1404"/>
                  </a:cubicBezTo>
                  <a:cubicBezTo>
                    <a:pt x="577" y="2156"/>
                    <a:pt x="652" y="2857"/>
                    <a:pt x="1204" y="3434"/>
                  </a:cubicBezTo>
                  <a:cubicBezTo>
                    <a:pt x="903" y="3710"/>
                    <a:pt x="677" y="3609"/>
                    <a:pt x="502" y="3384"/>
                  </a:cubicBezTo>
                  <a:cubicBezTo>
                    <a:pt x="377" y="3183"/>
                    <a:pt x="226" y="2933"/>
                    <a:pt x="176" y="2682"/>
                  </a:cubicBezTo>
                  <a:cubicBezTo>
                    <a:pt x="1" y="1805"/>
                    <a:pt x="51" y="903"/>
                    <a:pt x="251" y="25"/>
                  </a:cubicBezTo>
                  <a:cubicBezTo>
                    <a:pt x="352" y="25"/>
                    <a:pt x="427" y="25"/>
                    <a:pt x="527"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1"/>
            <p:cNvSpPr/>
            <p:nvPr/>
          </p:nvSpPr>
          <p:spPr>
            <a:xfrm>
              <a:off x="7625287" y="1514101"/>
              <a:ext cx="3597" cy="9383"/>
            </a:xfrm>
            <a:custGeom>
              <a:rect b="b" l="l" r="r" t="t"/>
              <a:pathLst>
                <a:path extrusionOk="0" h="853" w="327">
                  <a:moveTo>
                    <a:pt x="302" y="0"/>
                  </a:moveTo>
                  <a:lnTo>
                    <a:pt x="302" y="852"/>
                  </a:lnTo>
                  <a:cubicBezTo>
                    <a:pt x="1" y="577"/>
                    <a:pt x="327" y="301"/>
                    <a:pt x="302" y="0"/>
                  </a:cubicBezTo>
                  <a:cubicBezTo>
                    <a:pt x="302" y="0"/>
                    <a:pt x="302" y="0"/>
                    <a:pt x="302"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1"/>
            <p:cNvSpPr/>
            <p:nvPr/>
          </p:nvSpPr>
          <p:spPr>
            <a:xfrm>
              <a:off x="7581173" y="1338472"/>
              <a:ext cx="1672" cy="1111"/>
            </a:xfrm>
            <a:custGeom>
              <a:rect b="b" l="l" r="r" t="t"/>
              <a:pathLst>
                <a:path extrusionOk="0" h="101" w="152">
                  <a:moveTo>
                    <a:pt x="51" y="100"/>
                  </a:moveTo>
                  <a:cubicBezTo>
                    <a:pt x="26" y="100"/>
                    <a:pt x="1" y="75"/>
                    <a:pt x="1" y="50"/>
                  </a:cubicBezTo>
                  <a:cubicBezTo>
                    <a:pt x="26" y="25"/>
                    <a:pt x="51" y="0"/>
                    <a:pt x="76" y="25"/>
                  </a:cubicBezTo>
                  <a:cubicBezTo>
                    <a:pt x="101" y="25"/>
                    <a:pt x="126" y="75"/>
                    <a:pt x="151" y="100"/>
                  </a:cubicBezTo>
                  <a:lnTo>
                    <a:pt x="51" y="100"/>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1"/>
            <p:cNvSpPr/>
            <p:nvPr/>
          </p:nvSpPr>
          <p:spPr>
            <a:xfrm>
              <a:off x="7650930" y="1547731"/>
              <a:ext cx="1111" cy="1122"/>
            </a:xfrm>
            <a:custGeom>
              <a:rect b="b" l="l" r="r" t="t"/>
              <a:pathLst>
                <a:path extrusionOk="0" h="102" w="101">
                  <a:moveTo>
                    <a:pt x="101" y="76"/>
                  </a:moveTo>
                  <a:cubicBezTo>
                    <a:pt x="76" y="101"/>
                    <a:pt x="51" y="101"/>
                    <a:pt x="26" y="101"/>
                  </a:cubicBezTo>
                  <a:cubicBezTo>
                    <a:pt x="26" y="76"/>
                    <a:pt x="1" y="51"/>
                    <a:pt x="1" y="26"/>
                  </a:cubicBezTo>
                  <a:cubicBezTo>
                    <a:pt x="1" y="1"/>
                    <a:pt x="51" y="1"/>
                    <a:pt x="76" y="1"/>
                  </a:cubicBezTo>
                  <a:cubicBezTo>
                    <a:pt x="76" y="26"/>
                    <a:pt x="101" y="51"/>
                    <a:pt x="101" y="7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1"/>
            <p:cNvSpPr/>
            <p:nvPr/>
          </p:nvSpPr>
          <p:spPr>
            <a:xfrm>
              <a:off x="7566289" y="1382861"/>
              <a:ext cx="1111" cy="1936"/>
            </a:xfrm>
            <a:custGeom>
              <a:rect b="b" l="l" r="r" t="t"/>
              <a:pathLst>
                <a:path extrusionOk="0" h="176" w="101">
                  <a:moveTo>
                    <a:pt x="26" y="176"/>
                  </a:moveTo>
                  <a:lnTo>
                    <a:pt x="101" y="0"/>
                  </a:lnTo>
                  <a:cubicBezTo>
                    <a:pt x="76" y="50"/>
                    <a:pt x="51" y="100"/>
                    <a:pt x="0" y="126"/>
                  </a:cubicBezTo>
                  <a:cubicBezTo>
                    <a:pt x="0" y="151"/>
                    <a:pt x="26" y="176"/>
                    <a:pt x="26" y="17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1"/>
            <p:cNvSpPr/>
            <p:nvPr/>
          </p:nvSpPr>
          <p:spPr>
            <a:xfrm>
              <a:off x="7603230" y="1329650"/>
              <a:ext cx="2772" cy="836"/>
            </a:xfrm>
            <a:custGeom>
              <a:rect b="b" l="l" r="r" t="t"/>
              <a:pathLst>
                <a:path extrusionOk="0" h="76" w="252">
                  <a:moveTo>
                    <a:pt x="226" y="75"/>
                  </a:moveTo>
                  <a:cubicBezTo>
                    <a:pt x="151" y="50"/>
                    <a:pt x="76" y="25"/>
                    <a:pt x="1" y="0"/>
                  </a:cubicBezTo>
                  <a:cubicBezTo>
                    <a:pt x="76" y="25"/>
                    <a:pt x="151" y="50"/>
                    <a:pt x="226" y="75"/>
                  </a:cubicBezTo>
                  <a:cubicBezTo>
                    <a:pt x="251" y="75"/>
                    <a:pt x="226" y="75"/>
                    <a:pt x="226" y="75"/>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1"/>
            <p:cNvSpPr/>
            <p:nvPr/>
          </p:nvSpPr>
          <p:spPr>
            <a:xfrm>
              <a:off x="7657552" y="2184626"/>
              <a:ext cx="13519" cy="17105"/>
            </a:xfrm>
            <a:custGeom>
              <a:rect b="b" l="l" r="r" t="t"/>
              <a:pathLst>
                <a:path extrusionOk="0" h="1555" w="1229">
                  <a:moveTo>
                    <a:pt x="1228" y="853"/>
                  </a:moveTo>
                  <a:cubicBezTo>
                    <a:pt x="1203" y="1028"/>
                    <a:pt x="1203" y="1129"/>
                    <a:pt x="1153" y="1179"/>
                  </a:cubicBezTo>
                  <a:cubicBezTo>
                    <a:pt x="1028" y="1329"/>
                    <a:pt x="852" y="1530"/>
                    <a:pt x="702" y="1530"/>
                  </a:cubicBezTo>
                  <a:cubicBezTo>
                    <a:pt x="527" y="1555"/>
                    <a:pt x="276" y="1379"/>
                    <a:pt x="176" y="1229"/>
                  </a:cubicBezTo>
                  <a:cubicBezTo>
                    <a:pt x="0" y="903"/>
                    <a:pt x="50" y="527"/>
                    <a:pt x="276" y="226"/>
                  </a:cubicBezTo>
                  <a:cubicBezTo>
                    <a:pt x="376" y="126"/>
                    <a:pt x="577" y="1"/>
                    <a:pt x="702" y="1"/>
                  </a:cubicBezTo>
                  <a:cubicBezTo>
                    <a:pt x="852" y="26"/>
                    <a:pt x="1003" y="176"/>
                    <a:pt x="1078" y="302"/>
                  </a:cubicBezTo>
                  <a:cubicBezTo>
                    <a:pt x="1178" y="502"/>
                    <a:pt x="1203" y="728"/>
                    <a:pt x="1228" y="853"/>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1"/>
            <p:cNvSpPr/>
            <p:nvPr/>
          </p:nvSpPr>
          <p:spPr>
            <a:xfrm>
              <a:off x="7709664" y="2183526"/>
              <a:ext cx="13244" cy="19030"/>
            </a:xfrm>
            <a:custGeom>
              <a:rect b="b" l="l" r="r" t="t"/>
              <a:pathLst>
                <a:path extrusionOk="0" h="1730" w="1204">
                  <a:moveTo>
                    <a:pt x="25" y="752"/>
                  </a:moveTo>
                  <a:cubicBezTo>
                    <a:pt x="50" y="677"/>
                    <a:pt x="100" y="502"/>
                    <a:pt x="176" y="351"/>
                  </a:cubicBezTo>
                  <a:cubicBezTo>
                    <a:pt x="326" y="51"/>
                    <a:pt x="752" y="1"/>
                    <a:pt x="902" y="276"/>
                  </a:cubicBezTo>
                  <a:cubicBezTo>
                    <a:pt x="1028" y="452"/>
                    <a:pt x="1103" y="677"/>
                    <a:pt x="1128" y="878"/>
                  </a:cubicBezTo>
                  <a:cubicBezTo>
                    <a:pt x="1203" y="1329"/>
                    <a:pt x="852" y="1730"/>
                    <a:pt x="501" y="1680"/>
                  </a:cubicBezTo>
                  <a:cubicBezTo>
                    <a:pt x="176" y="1630"/>
                    <a:pt x="0" y="1279"/>
                    <a:pt x="25" y="752"/>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1"/>
            <p:cNvSpPr/>
            <p:nvPr/>
          </p:nvSpPr>
          <p:spPr>
            <a:xfrm>
              <a:off x="7799816" y="2122592"/>
              <a:ext cx="14344" cy="14069"/>
            </a:xfrm>
            <a:custGeom>
              <a:rect b="b" l="l" r="r" t="t"/>
              <a:pathLst>
                <a:path extrusionOk="0" h="1279" w="1304">
                  <a:moveTo>
                    <a:pt x="1304" y="627"/>
                  </a:moveTo>
                  <a:cubicBezTo>
                    <a:pt x="1304" y="1003"/>
                    <a:pt x="1003" y="1279"/>
                    <a:pt x="627" y="1279"/>
                  </a:cubicBezTo>
                  <a:cubicBezTo>
                    <a:pt x="326" y="1279"/>
                    <a:pt x="51" y="1053"/>
                    <a:pt x="26" y="753"/>
                  </a:cubicBezTo>
                  <a:cubicBezTo>
                    <a:pt x="1" y="377"/>
                    <a:pt x="251" y="51"/>
                    <a:pt x="602" y="26"/>
                  </a:cubicBezTo>
                  <a:cubicBezTo>
                    <a:pt x="953" y="1"/>
                    <a:pt x="1279" y="301"/>
                    <a:pt x="1304" y="627"/>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1"/>
            <p:cNvSpPr/>
            <p:nvPr/>
          </p:nvSpPr>
          <p:spPr>
            <a:xfrm>
              <a:off x="7773623" y="2141063"/>
              <a:ext cx="12144" cy="17655"/>
            </a:xfrm>
            <a:custGeom>
              <a:rect b="b" l="l" r="r" t="t"/>
              <a:pathLst>
                <a:path extrusionOk="0" h="1605" w="1104">
                  <a:moveTo>
                    <a:pt x="1" y="653"/>
                  </a:moveTo>
                  <a:cubicBezTo>
                    <a:pt x="51" y="552"/>
                    <a:pt x="101" y="402"/>
                    <a:pt x="176" y="252"/>
                  </a:cubicBezTo>
                  <a:cubicBezTo>
                    <a:pt x="276" y="26"/>
                    <a:pt x="702" y="1"/>
                    <a:pt x="828" y="201"/>
                  </a:cubicBezTo>
                  <a:cubicBezTo>
                    <a:pt x="953" y="377"/>
                    <a:pt x="1028" y="577"/>
                    <a:pt x="1053" y="778"/>
                  </a:cubicBezTo>
                  <a:cubicBezTo>
                    <a:pt x="1103" y="1204"/>
                    <a:pt x="903" y="1505"/>
                    <a:pt x="577" y="1555"/>
                  </a:cubicBezTo>
                  <a:cubicBezTo>
                    <a:pt x="251" y="1605"/>
                    <a:pt x="1" y="1304"/>
                    <a:pt x="1" y="853"/>
                  </a:cubicBezTo>
                  <a:lnTo>
                    <a:pt x="1" y="653"/>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1"/>
            <p:cNvSpPr/>
            <p:nvPr/>
          </p:nvSpPr>
          <p:spPr>
            <a:xfrm>
              <a:off x="7594407" y="2141899"/>
              <a:ext cx="12969" cy="16269"/>
            </a:xfrm>
            <a:custGeom>
              <a:rect b="b" l="l" r="r" t="t"/>
              <a:pathLst>
                <a:path extrusionOk="0" h="1479" w="1179">
                  <a:moveTo>
                    <a:pt x="1179" y="802"/>
                  </a:moveTo>
                  <a:cubicBezTo>
                    <a:pt x="1129" y="927"/>
                    <a:pt x="1154" y="1078"/>
                    <a:pt x="1079" y="1178"/>
                  </a:cubicBezTo>
                  <a:cubicBezTo>
                    <a:pt x="978" y="1303"/>
                    <a:pt x="803" y="1479"/>
                    <a:pt x="703" y="1454"/>
                  </a:cubicBezTo>
                  <a:cubicBezTo>
                    <a:pt x="502" y="1429"/>
                    <a:pt x="277" y="1328"/>
                    <a:pt x="176" y="1178"/>
                  </a:cubicBezTo>
                  <a:cubicBezTo>
                    <a:pt x="1" y="852"/>
                    <a:pt x="51" y="501"/>
                    <a:pt x="277" y="201"/>
                  </a:cubicBezTo>
                  <a:cubicBezTo>
                    <a:pt x="377" y="100"/>
                    <a:pt x="577" y="0"/>
                    <a:pt x="703" y="25"/>
                  </a:cubicBezTo>
                  <a:cubicBezTo>
                    <a:pt x="828" y="25"/>
                    <a:pt x="1003" y="176"/>
                    <a:pt x="1079" y="326"/>
                  </a:cubicBezTo>
                  <a:cubicBezTo>
                    <a:pt x="1154" y="451"/>
                    <a:pt x="1154" y="652"/>
                    <a:pt x="1179" y="802"/>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1"/>
            <p:cNvSpPr/>
            <p:nvPr/>
          </p:nvSpPr>
          <p:spPr>
            <a:xfrm>
              <a:off x="7566564" y="2122867"/>
              <a:ext cx="14344" cy="14069"/>
            </a:xfrm>
            <a:custGeom>
              <a:rect b="b" l="l" r="r" t="t"/>
              <a:pathLst>
                <a:path extrusionOk="0" h="1279" w="1304">
                  <a:moveTo>
                    <a:pt x="677" y="1"/>
                  </a:moveTo>
                  <a:cubicBezTo>
                    <a:pt x="1028" y="1"/>
                    <a:pt x="1304" y="302"/>
                    <a:pt x="1304" y="677"/>
                  </a:cubicBezTo>
                  <a:cubicBezTo>
                    <a:pt x="1279" y="1003"/>
                    <a:pt x="1053" y="1229"/>
                    <a:pt x="727" y="1254"/>
                  </a:cubicBezTo>
                  <a:cubicBezTo>
                    <a:pt x="326" y="1279"/>
                    <a:pt x="26" y="1003"/>
                    <a:pt x="26" y="652"/>
                  </a:cubicBezTo>
                  <a:cubicBezTo>
                    <a:pt x="1" y="302"/>
                    <a:pt x="326" y="1"/>
                    <a:pt x="677"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1"/>
            <p:cNvSpPr/>
            <p:nvPr/>
          </p:nvSpPr>
          <p:spPr>
            <a:xfrm>
              <a:off x="7739432" y="2167531"/>
              <a:ext cx="11044" cy="14630"/>
            </a:xfrm>
            <a:custGeom>
              <a:rect b="b" l="l" r="r" t="t"/>
              <a:pathLst>
                <a:path extrusionOk="0" h="1330" w="1004">
                  <a:moveTo>
                    <a:pt x="1003" y="828"/>
                  </a:moveTo>
                  <a:cubicBezTo>
                    <a:pt x="878" y="928"/>
                    <a:pt x="728" y="1129"/>
                    <a:pt x="527" y="1229"/>
                  </a:cubicBezTo>
                  <a:cubicBezTo>
                    <a:pt x="327" y="1329"/>
                    <a:pt x="26" y="1054"/>
                    <a:pt x="1" y="778"/>
                  </a:cubicBezTo>
                  <a:cubicBezTo>
                    <a:pt x="1" y="753"/>
                    <a:pt x="1" y="703"/>
                    <a:pt x="1" y="653"/>
                  </a:cubicBezTo>
                  <a:cubicBezTo>
                    <a:pt x="1" y="302"/>
                    <a:pt x="277" y="1"/>
                    <a:pt x="527" y="26"/>
                  </a:cubicBezTo>
                  <a:cubicBezTo>
                    <a:pt x="778" y="76"/>
                    <a:pt x="1003" y="377"/>
                    <a:pt x="1003" y="828"/>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1"/>
            <p:cNvSpPr/>
            <p:nvPr/>
          </p:nvSpPr>
          <p:spPr>
            <a:xfrm>
              <a:off x="7629973" y="2167531"/>
              <a:ext cx="11594" cy="14630"/>
            </a:xfrm>
            <a:custGeom>
              <a:rect b="b" l="l" r="r" t="t"/>
              <a:pathLst>
                <a:path extrusionOk="0" h="1330" w="1054">
                  <a:moveTo>
                    <a:pt x="577" y="26"/>
                  </a:moveTo>
                  <a:cubicBezTo>
                    <a:pt x="853" y="51"/>
                    <a:pt x="1054" y="377"/>
                    <a:pt x="1054" y="728"/>
                  </a:cubicBezTo>
                  <a:cubicBezTo>
                    <a:pt x="1029" y="1054"/>
                    <a:pt x="728" y="1329"/>
                    <a:pt x="452" y="1254"/>
                  </a:cubicBezTo>
                  <a:cubicBezTo>
                    <a:pt x="201" y="1179"/>
                    <a:pt x="1" y="903"/>
                    <a:pt x="26" y="653"/>
                  </a:cubicBezTo>
                  <a:cubicBezTo>
                    <a:pt x="51" y="327"/>
                    <a:pt x="327" y="1"/>
                    <a:pt x="577" y="2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1"/>
            <p:cNvSpPr/>
            <p:nvPr/>
          </p:nvSpPr>
          <p:spPr>
            <a:xfrm>
              <a:off x="7535410" y="1810212"/>
              <a:ext cx="27302" cy="29513"/>
            </a:xfrm>
            <a:custGeom>
              <a:rect b="b" l="l" r="r" t="t"/>
              <a:pathLst>
                <a:path extrusionOk="0" h="2683" w="2482">
                  <a:moveTo>
                    <a:pt x="1604" y="752"/>
                  </a:moveTo>
                  <a:cubicBezTo>
                    <a:pt x="928" y="1153"/>
                    <a:pt x="928" y="1153"/>
                    <a:pt x="1128" y="1755"/>
                  </a:cubicBezTo>
                  <a:cubicBezTo>
                    <a:pt x="1730" y="1504"/>
                    <a:pt x="1730" y="1504"/>
                    <a:pt x="1604" y="752"/>
                  </a:cubicBezTo>
                  <a:close/>
                  <a:moveTo>
                    <a:pt x="2206" y="76"/>
                  </a:moveTo>
                  <a:cubicBezTo>
                    <a:pt x="2482" y="627"/>
                    <a:pt x="2406" y="1229"/>
                    <a:pt x="2381" y="1805"/>
                  </a:cubicBezTo>
                  <a:cubicBezTo>
                    <a:pt x="2381" y="1955"/>
                    <a:pt x="2231" y="2131"/>
                    <a:pt x="2106" y="2231"/>
                  </a:cubicBezTo>
                  <a:cubicBezTo>
                    <a:pt x="1554" y="2682"/>
                    <a:pt x="702" y="2682"/>
                    <a:pt x="351" y="2281"/>
                  </a:cubicBezTo>
                  <a:cubicBezTo>
                    <a:pt x="0" y="1905"/>
                    <a:pt x="101" y="1153"/>
                    <a:pt x="552" y="627"/>
                  </a:cubicBezTo>
                  <a:cubicBezTo>
                    <a:pt x="978" y="101"/>
                    <a:pt x="1554" y="1"/>
                    <a:pt x="2206" y="7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1"/>
            <p:cNvSpPr/>
            <p:nvPr/>
          </p:nvSpPr>
          <p:spPr>
            <a:xfrm>
              <a:off x="7818011" y="1810487"/>
              <a:ext cx="26752" cy="28963"/>
            </a:xfrm>
            <a:custGeom>
              <a:rect b="b" l="l" r="r" t="t"/>
              <a:pathLst>
                <a:path extrusionOk="0" h="2633" w="2432">
                  <a:moveTo>
                    <a:pt x="828" y="702"/>
                  </a:moveTo>
                  <a:cubicBezTo>
                    <a:pt x="753" y="1053"/>
                    <a:pt x="652" y="1379"/>
                    <a:pt x="1003" y="1630"/>
                  </a:cubicBezTo>
                  <a:cubicBezTo>
                    <a:pt x="1104" y="1705"/>
                    <a:pt x="1279" y="1755"/>
                    <a:pt x="1354" y="1705"/>
                  </a:cubicBezTo>
                  <a:cubicBezTo>
                    <a:pt x="1454" y="1680"/>
                    <a:pt x="1530" y="1504"/>
                    <a:pt x="1530" y="1404"/>
                  </a:cubicBezTo>
                  <a:cubicBezTo>
                    <a:pt x="1454" y="1053"/>
                    <a:pt x="1304" y="752"/>
                    <a:pt x="828" y="702"/>
                  </a:cubicBezTo>
                  <a:close/>
                  <a:moveTo>
                    <a:pt x="327" y="1"/>
                  </a:moveTo>
                  <a:cubicBezTo>
                    <a:pt x="602" y="26"/>
                    <a:pt x="878" y="26"/>
                    <a:pt x="1154" y="101"/>
                  </a:cubicBezTo>
                  <a:cubicBezTo>
                    <a:pt x="1705" y="226"/>
                    <a:pt x="2056" y="602"/>
                    <a:pt x="2256" y="1103"/>
                  </a:cubicBezTo>
                  <a:cubicBezTo>
                    <a:pt x="2407" y="1479"/>
                    <a:pt x="2432" y="1880"/>
                    <a:pt x="2181" y="2206"/>
                  </a:cubicBezTo>
                  <a:cubicBezTo>
                    <a:pt x="1855" y="2607"/>
                    <a:pt x="1429" y="2632"/>
                    <a:pt x="1003" y="2507"/>
                  </a:cubicBezTo>
                  <a:cubicBezTo>
                    <a:pt x="201" y="2256"/>
                    <a:pt x="1" y="1981"/>
                    <a:pt x="76" y="1329"/>
                  </a:cubicBezTo>
                  <a:cubicBezTo>
                    <a:pt x="126" y="978"/>
                    <a:pt x="126" y="627"/>
                    <a:pt x="176" y="301"/>
                  </a:cubicBezTo>
                  <a:cubicBezTo>
                    <a:pt x="176" y="226"/>
                    <a:pt x="251" y="151"/>
                    <a:pt x="327"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1"/>
            <p:cNvSpPr/>
            <p:nvPr/>
          </p:nvSpPr>
          <p:spPr>
            <a:xfrm>
              <a:off x="7517214" y="1487633"/>
              <a:ext cx="42185" cy="25091"/>
            </a:xfrm>
            <a:custGeom>
              <a:rect b="b" l="l" r="r" t="t"/>
              <a:pathLst>
                <a:path extrusionOk="0" h="2281" w="3835">
                  <a:moveTo>
                    <a:pt x="0" y="50"/>
                  </a:moveTo>
                  <a:cubicBezTo>
                    <a:pt x="276" y="226"/>
                    <a:pt x="602" y="376"/>
                    <a:pt x="852" y="577"/>
                  </a:cubicBezTo>
                  <a:cubicBezTo>
                    <a:pt x="1604" y="1128"/>
                    <a:pt x="2356" y="1604"/>
                    <a:pt x="3334" y="1704"/>
                  </a:cubicBezTo>
                  <a:cubicBezTo>
                    <a:pt x="3459" y="1704"/>
                    <a:pt x="3609" y="1830"/>
                    <a:pt x="3835" y="1930"/>
                  </a:cubicBezTo>
                  <a:cubicBezTo>
                    <a:pt x="3108" y="2281"/>
                    <a:pt x="2532" y="2080"/>
                    <a:pt x="2005" y="1780"/>
                  </a:cubicBezTo>
                  <a:cubicBezTo>
                    <a:pt x="1203" y="1353"/>
                    <a:pt x="376" y="952"/>
                    <a:pt x="25" y="0"/>
                  </a:cubicBezTo>
                  <a:lnTo>
                    <a:pt x="0" y="50"/>
                  </a:ln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1"/>
            <p:cNvSpPr/>
            <p:nvPr/>
          </p:nvSpPr>
          <p:spPr>
            <a:xfrm>
              <a:off x="7565739" y="1520713"/>
              <a:ext cx="28127" cy="13519"/>
            </a:xfrm>
            <a:custGeom>
              <a:rect b="b" l="l" r="r" t="t"/>
              <a:pathLst>
                <a:path extrusionOk="0" h="1229" w="2557">
                  <a:moveTo>
                    <a:pt x="0" y="1"/>
                  </a:moveTo>
                  <a:cubicBezTo>
                    <a:pt x="852" y="326"/>
                    <a:pt x="1705" y="677"/>
                    <a:pt x="2557" y="1053"/>
                  </a:cubicBezTo>
                  <a:cubicBezTo>
                    <a:pt x="2557" y="1053"/>
                    <a:pt x="2532" y="1028"/>
                    <a:pt x="2532" y="1028"/>
                  </a:cubicBezTo>
                  <a:cubicBezTo>
                    <a:pt x="2331" y="1078"/>
                    <a:pt x="2106" y="1229"/>
                    <a:pt x="1955" y="1154"/>
                  </a:cubicBezTo>
                  <a:cubicBezTo>
                    <a:pt x="1354" y="953"/>
                    <a:pt x="777" y="702"/>
                    <a:pt x="201" y="427"/>
                  </a:cubicBezTo>
                  <a:cubicBezTo>
                    <a:pt x="76" y="377"/>
                    <a:pt x="50" y="151"/>
                    <a:pt x="0" y="1"/>
                  </a:cubicBezTo>
                  <a:lnTo>
                    <a:pt x="0" y="1"/>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1"/>
            <p:cNvSpPr/>
            <p:nvPr/>
          </p:nvSpPr>
          <p:spPr>
            <a:xfrm>
              <a:off x="7520240" y="1467502"/>
              <a:ext cx="14905" cy="15169"/>
            </a:xfrm>
            <a:custGeom>
              <a:rect b="b" l="l" r="r" t="t"/>
              <a:pathLst>
                <a:path extrusionOk="0" h="1379" w="1355">
                  <a:moveTo>
                    <a:pt x="1" y="26"/>
                  </a:moveTo>
                  <a:cubicBezTo>
                    <a:pt x="678" y="201"/>
                    <a:pt x="878" y="853"/>
                    <a:pt x="1354" y="1379"/>
                  </a:cubicBezTo>
                  <a:cubicBezTo>
                    <a:pt x="678" y="1178"/>
                    <a:pt x="577" y="1053"/>
                    <a:pt x="26" y="1"/>
                  </a:cubicBezTo>
                  <a:lnTo>
                    <a:pt x="1" y="26"/>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1"/>
            <p:cNvSpPr/>
            <p:nvPr/>
          </p:nvSpPr>
          <p:spPr>
            <a:xfrm>
              <a:off x="7515003" y="1460329"/>
              <a:ext cx="5533" cy="7458"/>
            </a:xfrm>
            <a:custGeom>
              <a:rect b="b" l="l" r="r" t="t"/>
              <a:pathLst>
                <a:path extrusionOk="0" h="678" w="503">
                  <a:moveTo>
                    <a:pt x="502" y="653"/>
                  </a:moveTo>
                  <a:cubicBezTo>
                    <a:pt x="151" y="577"/>
                    <a:pt x="51" y="302"/>
                    <a:pt x="1" y="1"/>
                  </a:cubicBezTo>
                  <a:cubicBezTo>
                    <a:pt x="327" y="101"/>
                    <a:pt x="502" y="327"/>
                    <a:pt x="477" y="678"/>
                  </a:cubicBezTo>
                  <a:lnTo>
                    <a:pt x="502" y="653"/>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1"/>
            <p:cNvSpPr/>
            <p:nvPr/>
          </p:nvSpPr>
          <p:spPr>
            <a:xfrm>
              <a:off x="7517214" y="1429725"/>
              <a:ext cx="6347" cy="9108"/>
            </a:xfrm>
            <a:custGeom>
              <a:rect b="b" l="l" r="r" t="t"/>
              <a:pathLst>
                <a:path extrusionOk="0" h="828" w="577">
                  <a:moveTo>
                    <a:pt x="0" y="1"/>
                  </a:moveTo>
                  <a:cubicBezTo>
                    <a:pt x="351" y="176"/>
                    <a:pt x="552" y="452"/>
                    <a:pt x="577" y="828"/>
                  </a:cubicBezTo>
                  <a:cubicBezTo>
                    <a:pt x="176" y="703"/>
                    <a:pt x="0" y="402"/>
                    <a:pt x="0"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1"/>
            <p:cNvSpPr/>
            <p:nvPr/>
          </p:nvSpPr>
          <p:spPr>
            <a:xfrm>
              <a:off x="7523001" y="1438272"/>
              <a:ext cx="6072" cy="9383"/>
            </a:xfrm>
            <a:custGeom>
              <a:rect b="b" l="l" r="r" t="t"/>
              <a:pathLst>
                <a:path extrusionOk="0" h="853" w="552">
                  <a:moveTo>
                    <a:pt x="1" y="1"/>
                  </a:moveTo>
                  <a:cubicBezTo>
                    <a:pt x="377" y="176"/>
                    <a:pt x="552" y="452"/>
                    <a:pt x="552" y="853"/>
                  </a:cubicBezTo>
                  <a:cubicBezTo>
                    <a:pt x="176" y="703"/>
                    <a:pt x="1" y="427"/>
                    <a:pt x="1"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1"/>
            <p:cNvSpPr/>
            <p:nvPr/>
          </p:nvSpPr>
          <p:spPr>
            <a:xfrm>
              <a:off x="7599930" y="1544981"/>
              <a:ext cx="4697" cy="4422"/>
            </a:xfrm>
            <a:custGeom>
              <a:rect b="b" l="l" r="r" t="t"/>
              <a:pathLst>
                <a:path extrusionOk="0" h="402" w="427">
                  <a:moveTo>
                    <a:pt x="426" y="401"/>
                  </a:moveTo>
                  <a:cubicBezTo>
                    <a:pt x="276" y="326"/>
                    <a:pt x="150" y="226"/>
                    <a:pt x="0" y="151"/>
                  </a:cubicBezTo>
                  <a:cubicBezTo>
                    <a:pt x="301" y="0"/>
                    <a:pt x="301" y="276"/>
                    <a:pt x="426" y="401"/>
                  </a:cubicBezTo>
                  <a:lnTo>
                    <a:pt x="426" y="401"/>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1"/>
            <p:cNvSpPr/>
            <p:nvPr/>
          </p:nvSpPr>
          <p:spPr>
            <a:xfrm>
              <a:off x="7514453" y="1483222"/>
              <a:ext cx="3047" cy="4972"/>
            </a:xfrm>
            <a:custGeom>
              <a:rect b="b" l="l" r="r" t="t"/>
              <a:pathLst>
                <a:path extrusionOk="0" h="452" w="277">
                  <a:moveTo>
                    <a:pt x="276" y="401"/>
                  </a:moveTo>
                  <a:cubicBezTo>
                    <a:pt x="176" y="326"/>
                    <a:pt x="101" y="276"/>
                    <a:pt x="26" y="176"/>
                  </a:cubicBezTo>
                  <a:cubicBezTo>
                    <a:pt x="1" y="150"/>
                    <a:pt x="51" y="75"/>
                    <a:pt x="76" y="0"/>
                  </a:cubicBezTo>
                  <a:cubicBezTo>
                    <a:pt x="101" y="25"/>
                    <a:pt x="151" y="50"/>
                    <a:pt x="151" y="75"/>
                  </a:cubicBezTo>
                  <a:cubicBezTo>
                    <a:pt x="201" y="201"/>
                    <a:pt x="226" y="326"/>
                    <a:pt x="251" y="451"/>
                  </a:cubicBezTo>
                  <a:cubicBezTo>
                    <a:pt x="251" y="451"/>
                    <a:pt x="276" y="401"/>
                    <a:pt x="276" y="40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1"/>
            <p:cNvSpPr/>
            <p:nvPr/>
          </p:nvSpPr>
          <p:spPr>
            <a:xfrm>
              <a:off x="7511417" y="1421177"/>
              <a:ext cx="6358" cy="9119"/>
            </a:xfrm>
            <a:custGeom>
              <a:rect b="b" l="l" r="r" t="t"/>
              <a:pathLst>
                <a:path extrusionOk="0" h="829" w="578">
                  <a:moveTo>
                    <a:pt x="1" y="1"/>
                  </a:moveTo>
                  <a:cubicBezTo>
                    <a:pt x="327" y="176"/>
                    <a:pt x="527" y="452"/>
                    <a:pt x="577" y="828"/>
                  </a:cubicBezTo>
                  <a:cubicBezTo>
                    <a:pt x="201" y="678"/>
                    <a:pt x="26" y="377"/>
                    <a:pt x="1"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1"/>
            <p:cNvSpPr/>
            <p:nvPr/>
          </p:nvSpPr>
          <p:spPr>
            <a:xfrm>
              <a:off x="7604616" y="1548556"/>
              <a:ext cx="11858" cy="3322"/>
            </a:xfrm>
            <a:custGeom>
              <a:rect b="b" l="l" r="r" t="t"/>
              <a:pathLst>
                <a:path extrusionOk="0" h="302" w="1078">
                  <a:moveTo>
                    <a:pt x="0" y="76"/>
                  </a:moveTo>
                  <a:cubicBezTo>
                    <a:pt x="351" y="51"/>
                    <a:pt x="727" y="51"/>
                    <a:pt x="1078" y="26"/>
                  </a:cubicBezTo>
                  <a:cubicBezTo>
                    <a:pt x="1078" y="51"/>
                    <a:pt x="1053" y="26"/>
                    <a:pt x="1053" y="26"/>
                  </a:cubicBezTo>
                  <a:cubicBezTo>
                    <a:pt x="727" y="302"/>
                    <a:pt x="351" y="1"/>
                    <a:pt x="0" y="76"/>
                  </a:cubicBezTo>
                  <a:cubicBezTo>
                    <a:pt x="0" y="76"/>
                    <a:pt x="0" y="76"/>
                    <a:pt x="0" y="7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1"/>
            <p:cNvSpPr/>
            <p:nvPr/>
          </p:nvSpPr>
          <p:spPr>
            <a:xfrm>
              <a:off x="7640182" y="1569788"/>
              <a:ext cx="1661" cy="3322"/>
            </a:xfrm>
            <a:custGeom>
              <a:rect b="b" l="l" r="r" t="t"/>
              <a:pathLst>
                <a:path extrusionOk="0" h="302" w="151">
                  <a:moveTo>
                    <a:pt x="50" y="1"/>
                  </a:moveTo>
                  <a:cubicBezTo>
                    <a:pt x="75" y="51"/>
                    <a:pt x="101" y="126"/>
                    <a:pt x="126" y="201"/>
                  </a:cubicBezTo>
                  <a:cubicBezTo>
                    <a:pt x="126" y="226"/>
                    <a:pt x="151" y="276"/>
                    <a:pt x="151" y="302"/>
                  </a:cubicBezTo>
                  <a:cubicBezTo>
                    <a:pt x="101" y="276"/>
                    <a:pt x="0" y="251"/>
                    <a:pt x="0" y="201"/>
                  </a:cubicBezTo>
                  <a:cubicBezTo>
                    <a:pt x="0" y="151"/>
                    <a:pt x="25" y="76"/>
                    <a:pt x="50" y="1"/>
                  </a:cubicBezTo>
                  <a:cubicBezTo>
                    <a:pt x="50" y="1"/>
                    <a:pt x="50" y="1"/>
                    <a:pt x="50"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1"/>
            <p:cNvSpPr/>
            <p:nvPr/>
          </p:nvSpPr>
          <p:spPr>
            <a:xfrm>
              <a:off x="7505630" y="1409604"/>
              <a:ext cx="3322" cy="6347"/>
            </a:xfrm>
            <a:custGeom>
              <a:rect b="b" l="l" r="r" t="t"/>
              <a:pathLst>
                <a:path extrusionOk="0" h="577" w="302">
                  <a:moveTo>
                    <a:pt x="1" y="0"/>
                  </a:moveTo>
                  <a:cubicBezTo>
                    <a:pt x="101" y="201"/>
                    <a:pt x="201" y="376"/>
                    <a:pt x="301" y="577"/>
                  </a:cubicBezTo>
                  <a:cubicBezTo>
                    <a:pt x="201" y="376"/>
                    <a:pt x="101" y="201"/>
                    <a:pt x="1"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1"/>
            <p:cNvSpPr/>
            <p:nvPr/>
          </p:nvSpPr>
          <p:spPr>
            <a:xfrm>
              <a:off x="7562428" y="1520713"/>
              <a:ext cx="3322" cy="561"/>
            </a:xfrm>
            <a:custGeom>
              <a:rect b="b" l="l" r="r" t="t"/>
              <a:pathLst>
                <a:path extrusionOk="0" h="51" w="302">
                  <a:moveTo>
                    <a:pt x="301" y="1"/>
                  </a:moveTo>
                  <a:cubicBezTo>
                    <a:pt x="201" y="26"/>
                    <a:pt x="101" y="26"/>
                    <a:pt x="1" y="51"/>
                  </a:cubicBezTo>
                  <a:cubicBezTo>
                    <a:pt x="101" y="26"/>
                    <a:pt x="201" y="1"/>
                    <a:pt x="301" y="1"/>
                  </a:cubicBezTo>
                  <a:cubicBezTo>
                    <a:pt x="301" y="1"/>
                    <a:pt x="301" y="1"/>
                    <a:pt x="301"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1"/>
            <p:cNvSpPr/>
            <p:nvPr/>
          </p:nvSpPr>
          <p:spPr>
            <a:xfrm>
              <a:off x="7508667" y="1415390"/>
              <a:ext cx="3322" cy="6358"/>
            </a:xfrm>
            <a:custGeom>
              <a:rect b="b" l="l" r="r" t="t"/>
              <a:pathLst>
                <a:path extrusionOk="0" h="578" w="302">
                  <a:moveTo>
                    <a:pt x="0" y="1"/>
                  </a:moveTo>
                  <a:lnTo>
                    <a:pt x="301" y="577"/>
                  </a:lnTo>
                  <a:lnTo>
                    <a:pt x="0" y="1"/>
                  </a:ln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1"/>
            <p:cNvSpPr/>
            <p:nvPr/>
          </p:nvSpPr>
          <p:spPr>
            <a:xfrm>
              <a:off x="7634671" y="1566762"/>
              <a:ext cx="6072" cy="3586"/>
            </a:xfrm>
            <a:custGeom>
              <a:rect b="b" l="l" r="r" t="t"/>
              <a:pathLst>
                <a:path extrusionOk="0" h="326" w="552">
                  <a:moveTo>
                    <a:pt x="0" y="0"/>
                  </a:moveTo>
                  <a:cubicBezTo>
                    <a:pt x="100" y="276"/>
                    <a:pt x="301" y="301"/>
                    <a:pt x="551" y="276"/>
                  </a:cubicBezTo>
                  <a:cubicBezTo>
                    <a:pt x="551" y="276"/>
                    <a:pt x="551" y="276"/>
                    <a:pt x="551" y="276"/>
                  </a:cubicBezTo>
                  <a:cubicBezTo>
                    <a:pt x="301" y="326"/>
                    <a:pt x="100" y="301"/>
                    <a:pt x="25" y="0"/>
                  </a:cubicBezTo>
                  <a:lnTo>
                    <a:pt x="0" y="0"/>
                  </a:ln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1"/>
            <p:cNvSpPr/>
            <p:nvPr/>
          </p:nvSpPr>
          <p:spPr>
            <a:xfrm>
              <a:off x="7631359" y="1566762"/>
              <a:ext cx="3597" cy="836"/>
            </a:xfrm>
            <a:custGeom>
              <a:rect b="b" l="l" r="r" t="t"/>
              <a:pathLst>
                <a:path extrusionOk="0" h="76" w="327">
                  <a:moveTo>
                    <a:pt x="326" y="0"/>
                  </a:moveTo>
                  <a:cubicBezTo>
                    <a:pt x="251" y="25"/>
                    <a:pt x="176" y="25"/>
                    <a:pt x="101" y="50"/>
                  </a:cubicBezTo>
                  <a:cubicBezTo>
                    <a:pt x="75" y="50"/>
                    <a:pt x="50" y="75"/>
                    <a:pt x="0" y="75"/>
                  </a:cubicBezTo>
                  <a:cubicBezTo>
                    <a:pt x="25" y="75"/>
                    <a:pt x="75" y="50"/>
                    <a:pt x="101" y="50"/>
                  </a:cubicBezTo>
                  <a:cubicBezTo>
                    <a:pt x="176" y="25"/>
                    <a:pt x="251" y="25"/>
                    <a:pt x="301" y="0"/>
                  </a:cubicBezTo>
                  <a:cubicBezTo>
                    <a:pt x="301" y="0"/>
                    <a:pt x="326" y="0"/>
                    <a:pt x="326"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1"/>
            <p:cNvSpPr/>
            <p:nvPr/>
          </p:nvSpPr>
          <p:spPr>
            <a:xfrm>
              <a:off x="7620050" y="1561240"/>
              <a:ext cx="1111" cy="1947"/>
            </a:xfrm>
            <a:custGeom>
              <a:rect b="b" l="l" r="r" t="t"/>
              <a:pathLst>
                <a:path extrusionOk="0" h="177" w="101">
                  <a:moveTo>
                    <a:pt x="1" y="1"/>
                  </a:moveTo>
                  <a:cubicBezTo>
                    <a:pt x="26" y="51"/>
                    <a:pt x="76" y="126"/>
                    <a:pt x="101" y="176"/>
                  </a:cubicBezTo>
                  <a:cubicBezTo>
                    <a:pt x="76" y="126"/>
                    <a:pt x="51" y="76"/>
                    <a:pt x="26" y="26"/>
                  </a:cubicBezTo>
                  <a:lnTo>
                    <a:pt x="1" y="1"/>
                  </a:ln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1"/>
            <p:cNvSpPr/>
            <p:nvPr/>
          </p:nvSpPr>
          <p:spPr>
            <a:xfrm>
              <a:off x="7618125" y="1561240"/>
              <a:ext cx="2211" cy="1122"/>
            </a:xfrm>
            <a:custGeom>
              <a:rect b="b" l="l" r="r" t="t"/>
              <a:pathLst>
                <a:path extrusionOk="0" h="102" w="201">
                  <a:moveTo>
                    <a:pt x="201" y="26"/>
                  </a:moveTo>
                  <a:cubicBezTo>
                    <a:pt x="126" y="51"/>
                    <a:pt x="75" y="51"/>
                    <a:pt x="0" y="51"/>
                  </a:cubicBezTo>
                  <a:cubicBezTo>
                    <a:pt x="50" y="76"/>
                    <a:pt x="75" y="101"/>
                    <a:pt x="101" y="76"/>
                  </a:cubicBezTo>
                  <a:cubicBezTo>
                    <a:pt x="126" y="76"/>
                    <a:pt x="151" y="26"/>
                    <a:pt x="176" y="1"/>
                  </a:cubicBezTo>
                  <a:cubicBezTo>
                    <a:pt x="176" y="1"/>
                    <a:pt x="201" y="26"/>
                    <a:pt x="201" y="2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1"/>
            <p:cNvSpPr/>
            <p:nvPr/>
          </p:nvSpPr>
          <p:spPr>
            <a:xfrm>
              <a:off x="7777759" y="1421463"/>
              <a:ext cx="15730" cy="12683"/>
            </a:xfrm>
            <a:custGeom>
              <a:rect b="b" l="l" r="r" t="t"/>
              <a:pathLst>
                <a:path extrusionOk="0" h="1153" w="1430">
                  <a:moveTo>
                    <a:pt x="1" y="0"/>
                  </a:moveTo>
                  <a:cubicBezTo>
                    <a:pt x="1379" y="25"/>
                    <a:pt x="1429" y="75"/>
                    <a:pt x="1404" y="1153"/>
                  </a:cubicBezTo>
                  <a:cubicBezTo>
                    <a:pt x="928" y="777"/>
                    <a:pt x="452" y="476"/>
                    <a:pt x="1"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1"/>
            <p:cNvSpPr/>
            <p:nvPr/>
          </p:nvSpPr>
          <p:spPr>
            <a:xfrm>
              <a:off x="7520801" y="1928768"/>
              <a:ext cx="340208" cy="134827"/>
            </a:xfrm>
            <a:custGeom>
              <a:rect b="b" l="l" r="r" t="t"/>
              <a:pathLst>
                <a:path extrusionOk="0" h="12257" w="30928">
                  <a:moveTo>
                    <a:pt x="25940" y="7519"/>
                  </a:moveTo>
                  <a:cubicBezTo>
                    <a:pt x="26141" y="7394"/>
                    <a:pt x="26316" y="7344"/>
                    <a:pt x="26416" y="7219"/>
                  </a:cubicBezTo>
                  <a:cubicBezTo>
                    <a:pt x="27369" y="6266"/>
                    <a:pt x="28346" y="5339"/>
                    <a:pt x="29198" y="4286"/>
                  </a:cubicBezTo>
                  <a:cubicBezTo>
                    <a:pt x="29875" y="3484"/>
                    <a:pt x="29950" y="2707"/>
                    <a:pt x="29775" y="1705"/>
                  </a:cubicBezTo>
                  <a:cubicBezTo>
                    <a:pt x="28572" y="2231"/>
                    <a:pt x="27419" y="2707"/>
                    <a:pt x="26241" y="3234"/>
                  </a:cubicBezTo>
                  <a:cubicBezTo>
                    <a:pt x="26241" y="3860"/>
                    <a:pt x="26266" y="4562"/>
                    <a:pt x="26216" y="5264"/>
                  </a:cubicBezTo>
                  <a:cubicBezTo>
                    <a:pt x="26191" y="5991"/>
                    <a:pt x="25840" y="6667"/>
                    <a:pt x="25940" y="7519"/>
                  </a:cubicBezTo>
                  <a:close/>
                  <a:moveTo>
                    <a:pt x="4612" y="3108"/>
                  </a:moveTo>
                  <a:cubicBezTo>
                    <a:pt x="3308" y="2983"/>
                    <a:pt x="2331" y="2081"/>
                    <a:pt x="1078" y="1705"/>
                  </a:cubicBezTo>
                  <a:cubicBezTo>
                    <a:pt x="927" y="2231"/>
                    <a:pt x="978" y="2707"/>
                    <a:pt x="1003" y="3184"/>
                  </a:cubicBezTo>
                  <a:cubicBezTo>
                    <a:pt x="1003" y="3359"/>
                    <a:pt x="1078" y="3534"/>
                    <a:pt x="1153" y="3660"/>
                  </a:cubicBezTo>
                  <a:cubicBezTo>
                    <a:pt x="2231" y="5063"/>
                    <a:pt x="3359" y="6367"/>
                    <a:pt x="4762" y="7444"/>
                  </a:cubicBezTo>
                  <a:cubicBezTo>
                    <a:pt x="4787" y="7444"/>
                    <a:pt x="4837" y="7419"/>
                    <a:pt x="4988" y="7394"/>
                  </a:cubicBezTo>
                  <a:cubicBezTo>
                    <a:pt x="4862" y="6717"/>
                    <a:pt x="4687" y="6066"/>
                    <a:pt x="4637" y="5364"/>
                  </a:cubicBezTo>
                  <a:cubicBezTo>
                    <a:pt x="4587" y="4637"/>
                    <a:pt x="4612" y="3910"/>
                    <a:pt x="4612" y="3108"/>
                  </a:cubicBezTo>
                  <a:close/>
                  <a:moveTo>
                    <a:pt x="8196" y="3434"/>
                  </a:moveTo>
                  <a:cubicBezTo>
                    <a:pt x="7168" y="3259"/>
                    <a:pt x="6266" y="3058"/>
                    <a:pt x="5313" y="3133"/>
                  </a:cubicBezTo>
                  <a:cubicBezTo>
                    <a:pt x="5313" y="5013"/>
                    <a:pt x="5589" y="6742"/>
                    <a:pt x="6416" y="8372"/>
                  </a:cubicBezTo>
                  <a:cubicBezTo>
                    <a:pt x="7193" y="8747"/>
                    <a:pt x="7920" y="9249"/>
                    <a:pt x="8822" y="9474"/>
                  </a:cubicBezTo>
                  <a:cubicBezTo>
                    <a:pt x="8847" y="9249"/>
                    <a:pt x="8897" y="9098"/>
                    <a:pt x="8872" y="8948"/>
                  </a:cubicBezTo>
                  <a:cubicBezTo>
                    <a:pt x="8722" y="8296"/>
                    <a:pt x="8622" y="7670"/>
                    <a:pt x="8396" y="7043"/>
                  </a:cubicBezTo>
                  <a:cubicBezTo>
                    <a:pt x="8020" y="5915"/>
                    <a:pt x="7970" y="4762"/>
                    <a:pt x="8196" y="3434"/>
                  </a:cubicBezTo>
                  <a:close/>
                  <a:moveTo>
                    <a:pt x="25489" y="2908"/>
                  </a:moveTo>
                  <a:cubicBezTo>
                    <a:pt x="24511" y="3309"/>
                    <a:pt x="23559" y="3108"/>
                    <a:pt x="22682" y="3484"/>
                  </a:cubicBezTo>
                  <a:cubicBezTo>
                    <a:pt x="22782" y="4487"/>
                    <a:pt x="22882" y="5439"/>
                    <a:pt x="22632" y="6367"/>
                  </a:cubicBezTo>
                  <a:cubicBezTo>
                    <a:pt x="22406" y="7194"/>
                    <a:pt x="22181" y="8046"/>
                    <a:pt x="21980" y="8898"/>
                  </a:cubicBezTo>
                  <a:cubicBezTo>
                    <a:pt x="21930" y="9048"/>
                    <a:pt x="21980" y="9224"/>
                    <a:pt x="21980" y="9449"/>
                  </a:cubicBezTo>
                  <a:cubicBezTo>
                    <a:pt x="22958" y="9274"/>
                    <a:pt x="23684" y="8722"/>
                    <a:pt x="24436" y="8346"/>
                  </a:cubicBezTo>
                  <a:cubicBezTo>
                    <a:pt x="25238" y="6667"/>
                    <a:pt x="25564" y="4963"/>
                    <a:pt x="25489" y="2908"/>
                  </a:cubicBezTo>
                  <a:close/>
                  <a:moveTo>
                    <a:pt x="21755" y="3585"/>
                  </a:moveTo>
                  <a:cubicBezTo>
                    <a:pt x="20201" y="3509"/>
                    <a:pt x="19048" y="4336"/>
                    <a:pt x="17820" y="4537"/>
                  </a:cubicBezTo>
                  <a:cubicBezTo>
                    <a:pt x="17895" y="6717"/>
                    <a:pt x="17970" y="8848"/>
                    <a:pt x="18045" y="11003"/>
                  </a:cubicBezTo>
                  <a:cubicBezTo>
                    <a:pt x="18897" y="10878"/>
                    <a:pt x="19599" y="10652"/>
                    <a:pt x="20276" y="10402"/>
                  </a:cubicBezTo>
                  <a:cubicBezTo>
                    <a:pt x="20652" y="10276"/>
                    <a:pt x="20928" y="9976"/>
                    <a:pt x="21003" y="9549"/>
                  </a:cubicBezTo>
                  <a:cubicBezTo>
                    <a:pt x="21078" y="9174"/>
                    <a:pt x="21103" y="8773"/>
                    <a:pt x="21178" y="8397"/>
                  </a:cubicBezTo>
                  <a:cubicBezTo>
                    <a:pt x="21253" y="7895"/>
                    <a:pt x="21278" y="7344"/>
                    <a:pt x="21479" y="6868"/>
                  </a:cubicBezTo>
                  <a:cubicBezTo>
                    <a:pt x="21930" y="5815"/>
                    <a:pt x="21780" y="4762"/>
                    <a:pt x="21755" y="3585"/>
                  </a:cubicBezTo>
                  <a:close/>
                  <a:moveTo>
                    <a:pt x="16917" y="11354"/>
                  </a:moveTo>
                  <a:cubicBezTo>
                    <a:pt x="16943" y="11078"/>
                    <a:pt x="16993" y="10828"/>
                    <a:pt x="16993" y="10577"/>
                  </a:cubicBezTo>
                  <a:cubicBezTo>
                    <a:pt x="17068" y="8572"/>
                    <a:pt x="16867" y="6567"/>
                    <a:pt x="17268" y="4587"/>
                  </a:cubicBezTo>
                  <a:cubicBezTo>
                    <a:pt x="16291" y="4336"/>
                    <a:pt x="14587" y="4311"/>
                    <a:pt x="13609" y="4537"/>
                  </a:cubicBezTo>
                  <a:cubicBezTo>
                    <a:pt x="13609" y="4712"/>
                    <a:pt x="13584" y="4888"/>
                    <a:pt x="13609" y="5038"/>
                  </a:cubicBezTo>
                  <a:cubicBezTo>
                    <a:pt x="13860" y="5890"/>
                    <a:pt x="13810" y="6768"/>
                    <a:pt x="13835" y="7645"/>
                  </a:cubicBezTo>
                  <a:cubicBezTo>
                    <a:pt x="13835" y="8647"/>
                    <a:pt x="13835" y="9650"/>
                    <a:pt x="13860" y="10652"/>
                  </a:cubicBezTo>
                  <a:cubicBezTo>
                    <a:pt x="13860" y="10903"/>
                    <a:pt x="13935" y="11128"/>
                    <a:pt x="13960" y="11379"/>
                  </a:cubicBezTo>
                  <a:cubicBezTo>
                    <a:pt x="14988" y="11655"/>
                    <a:pt x="15915" y="11680"/>
                    <a:pt x="16917" y="11354"/>
                  </a:cubicBezTo>
                  <a:close/>
                  <a:moveTo>
                    <a:pt x="12782" y="11078"/>
                  </a:moveTo>
                  <a:cubicBezTo>
                    <a:pt x="12882" y="8747"/>
                    <a:pt x="12958" y="6642"/>
                    <a:pt x="13033" y="4437"/>
                  </a:cubicBezTo>
                  <a:cubicBezTo>
                    <a:pt x="11880" y="4061"/>
                    <a:pt x="10677" y="3710"/>
                    <a:pt x="9424" y="3585"/>
                  </a:cubicBezTo>
                  <a:cubicBezTo>
                    <a:pt x="9323" y="3559"/>
                    <a:pt x="9198" y="3685"/>
                    <a:pt x="9073" y="3735"/>
                  </a:cubicBezTo>
                  <a:cubicBezTo>
                    <a:pt x="9023" y="4913"/>
                    <a:pt x="8973" y="6091"/>
                    <a:pt x="9474" y="7219"/>
                  </a:cubicBezTo>
                  <a:cubicBezTo>
                    <a:pt x="9624" y="7595"/>
                    <a:pt x="9624" y="8071"/>
                    <a:pt x="9674" y="8497"/>
                  </a:cubicBezTo>
                  <a:cubicBezTo>
                    <a:pt x="9724" y="8823"/>
                    <a:pt x="9750" y="9174"/>
                    <a:pt x="9825" y="9524"/>
                  </a:cubicBezTo>
                  <a:cubicBezTo>
                    <a:pt x="9925" y="9976"/>
                    <a:pt x="10201" y="10301"/>
                    <a:pt x="10652" y="10452"/>
                  </a:cubicBezTo>
                  <a:cubicBezTo>
                    <a:pt x="11303" y="10677"/>
                    <a:pt x="11980" y="10853"/>
                    <a:pt x="12782" y="11078"/>
                  </a:cubicBezTo>
                  <a:close/>
                  <a:moveTo>
                    <a:pt x="0" y="1"/>
                  </a:moveTo>
                  <a:cubicBezTo>
                    <a:pt x="1078" y="953"/>
                    <a:pt x="2256" y="1504"/>
                    <a:pt x="3434" y="2056"/>
                  </a:cubicBezTo>
                  <a:cubicBezTo>
                    <a:pt x="3709" y="2181"/>
                    <a:pt x="4010" y="2331"/>
                    <a:pt x="4286" y="2331"/>
                  </a:cubicBezTo>
                  <a:cubicBezTo>
                    <a:pt x="6090" y="2281"/>
                    <a:pt x="7845" y="2732"/>
                    <a:pt x="9624" y="2908"/>
                  </a:cubicBezTo>
                  <a:cubicBezTo>
                    <a:pt x="10552" y="2983"/>
                    <a:pt x="11479" y="3284"/>
                    <a:pt x="12431" y="3459"/>
                  </a:cubicBezTo>
                  <a:cubicBezTo>
                    <a:pt x="12882" y="3559"/>
                    <a:pt x="13359" y="3635"/>
                    <a:pt x="13835" y="3635"/>
                  </a:cubicBezTo>
                  <a:cubicBezTo>
                    <a:pt x="14988" y="3660"/>
                    <a:pt x="16115" y="3635"/>
                    <a:pt x="17243" y="3610"/>
                  </a:cubicBezTo>
                  <a:cubicBezTo>
                    <a:pt x="17644" y="3585"/>
                    <a:pt x="18020" y="3534"/>
                    <a:pt x="18396" y="3459"/>
                  </a:cubicBezTo>
                  <a:cubicBezTo>
                    <a:pt x="20577" y="2933"/>
                    <a:pt x="22782" y="2757"/>
                    <a:pt x="24963" y="2382"/>
                  </a:cubicBezTo>
                  <a:cubicBezTo>
                    <a:pt x="25063" y="2356"/>
                    <a:pt x="25138" y="2356"/>
                    <a:pt x="25238" y="2356"/>
                  </a:cubicBezTo>
                  <a:cubicBezTo>
                    <a:pt x="26867" y="2607"/>
                    <a:pt x="28171" y="1705"/>
                    <a:pt x="29499" y="978"/>
                  </a:cubicBezTo>
                  <a:cubicBezTo>
                    <a:pt x="29950" y="727"/>
                    <a:pt x="30351" y="402"/>
                    <a:pt x="30928" y="1"/>
                  </a:cubicBezTo>
                  <a:cubicBezTo>
                    <a:pt x="30602" y="1028"/>
                    <a:pt x="30802" y="1930"/>
                    <a:pt x="30802" y="2808"/>
                  </a:cubicBezTo>
                  <a:cubicBezTo>
                    <a:pt x="30777" y="3509"/>
                    <a:pt x="30602" y="4086"/>
                    <a:pt x="30126" y="4587"/>
                  </a:cubicBezTo>
                  <a:cubicBezTo>
                    <a:pt x="29449" y="5289"/>
                    <a:pt x="28847" y="6016"/>
                    <a:pt x="28196" y="6742"/>
                  </a:cubicBezTo>
                  <a:cubicBezTo>
                    <a:pt x="27068" y="8046"/>
                    <a:pt x="25664" y="8973"/>
                    <a:pt x="24060" y="9600"/>
                  </a:cubicBezTo>
                  <a:cubicBezTo>
                    <a:pt x="23810" y="9700"/>
                    <a:pt x="23584" y="9825"/>
                    <a:pt x="23359" y="9950"/>
                  </a:cubicBezTo>
                  <a:cubicBezTo>
                    <a:pt x="21629" y="10928"/>
                    <a:pt x="19775" y="11554"/>
                    <a:pt x="17870" y="12081"/>
                  </a:cubicBezTo>
                  <a:cubicBezTo>
                    <a:pt x="17419" y="12231"/>
                    <a:pt x="16943" y="12256"/>
                    <a:pt x="16466" y="12231"/>
                  </a:cubicBezTo>
                  <a:cubicBezTo>
                    <a:pt x="15765" y="12181"/>
                    <a:pt x="15063" y="12181"/>
                    <a:pt x="14386" y="12231"/>
                  </a:cubicBezTo>
                  <a:cubicBezTo>
                    <a:pt x="13885" y="12256"/>
                    <a:pt x="13434" y="12231"/>
                    <a:pt x="12958" y="12081"/>
                  </a:cubicBezTo>
                  <a:cubicBezTo>
                    <a:pt x="11078" y="11554"/>
                    <a:pt x="9223" y="10928"/>
                    <a:pt x="7494" y="9950"/>
                  </a:cubicBezTo>
                  <a:cubicBezTo>
                    <a:pt x="6667" y="9474"/>
                    <a:pt x="5714" y="9224"/>
                    <a:pt x="4937" y="8672"/>
                  </a:cubicBezTo>
                  <a:cubicBezTo>
                    <a:pt x="4386" y="8246"/>
                    <a:pt x="3785" y="7845"/>
                    <a:pt x="3283" y="7394"/>
                  </a:cubicBezTo>
                  <a:cubicBezTo>
                    <a:pt x="2356" y="6517"/>
                    <a:pt x="1504" y="5615"/>
                    <a:pt x="727" y="4587"/>
                  </a:cubicBezTo>
                  <a:cubicBezTo>
                    <a:pt x="301" y="4061"/>
                    <a:pt x="25" y="3509"/>
                    <a:pt x="50" y="2808"/>
                  </a:cubicBezTo>
                  <a:cubicBezTo>
                    <a:pt x="75" y="2331"/>
                    <a:pt x="100" y="1855"/>
                    <a:pt x="100" y="1379"/>
                  </a:cubicBezTo>
                  <a:cubicBezTo>
                    <a:pt x="100" y="953"/>
                    <a:pt x="25" y="552"/>
                    <a:pt x="0" y="1"/>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1"/>
            <p:cNvSpPr/>
            <p:nvPr/>
          </p:nvSpPr>
          <p:spPr>
            <a:xfrm>
              <a:off x="7431188" y="1268716"/>
              <a:ext cx="518309" cy="1067209"/>
            </a:xfrm>
            <a:custGeom>
              <a:rect b="b" l="l" r="r" t="t"/>
              <a:pathLst>
                <a:path extrusionOk="0" h="97019" w="47119">
                  <a:moveTo>
                    <a:pt x="42106" y="59775"/>
                  </a:moveTo>
                  <a:cubicBezTo>
                    <a:pt x="41981" y="59800"/>
                    <a:pt x="41830" y="59800"/>
                    <a:pt x="41830" y="59825"/>
                  </a:cubicBezTo>
                  <a:cubicBezTo>
                    <a:pt x="41530" y="60652"/>
                    <a:pt x="41730" y="61479"/>
                    <a:pt x="41705" y="62457"/>
                  </a:cubicBezTo>
                  <a:cubicBezTo>
                    <a:pt x="41931" y="62231"/>
                    <a:pt x="42131" y="62131"/>
                    <a:pt x="42156" y="62006"/>
                  </a:cubicBezTo>
                  <a:cubicBezTo>
                    <a:pt x="42307" y="61254"/>
                    <a:pt x="42382" y="60502"/>
                    <a:pt x="42106" y="59775"/>
                  </a:cubicBezTo>
                  <a:close/>
                  <a:moveTo>
                    <a:pt x="5038" y="59675"/>
                  </a:moveTo>
                  <a:cubicBezTo>
                    <a:pt x="4763" y="60527"/>
                    <a:pt x="4813" y="61279"/>
                    <a:pt x="4988" y="62031"/>
                  </a:cubicBezTo>
                  <a:cubicBezTo>
                    <a:pt x="5013" y="62156"/>
                    <a:pt x="5214" y="62231"/>
                    <a:pt x="5439" y="62457"/>
                  </a:cubicBezTo>
                  <a:cubicBezTo>
                    <a:pt x="5439" y="61554"/>
                    <a:pt x="5464" y="60777"/>
                    <a:pt x="5439" y="60026"/>
                  </a:cubicBezTo>
                  <a:cubicBezTo>
                    <a:pt x="5439" y="59925"/>
                    <a:pt x="5214" y="59825"/>
                    <a:pt x="5038" y="59675"/>
                  </a:cubicBezTo>
                  <a:close/>
                  <a:moveTo>
                    <a:pt x="6191" y="56767"/>
                  </a:moveTo>
                  <a:cubicBezTo>
                    <a:pt x="6317" y="56442"/>
                    <a:pt x="6392" y="56191"/>
                    <a:pt x="6492" y="55940"/>
                  </a:cubicBezTo>
                  <a:cubicBezTo>
                    <a:pt x="6517" y="55865"/>
                    <a:pt x="6542" y="55790"/>
                    <a:pt x="6567" y="55690"/>
                  </a:cubicBezTo>
                  <a:cubicBezTo>
                    <a:pt x="6718" y="55138"/>
                    <a:pt x="6667" y="55038"/>
                    <a:pt x="5890" y="54712"/>
                  </a:cubicBezTo>
                  <a:cubicBezTo>
                    <a:pt x="5615" y="55038"/>
                    <a:pt x="5514" y="55464"/>
                    <a:pt x="5414" y="55890"/>
                  </a:cubicBezTo>
                  <a:cubicBezTo>
                    <a:pt x="5314" y="56316"/>
                    <a:pt x="5439" y="56467"/>
                    <a:pt x="6191" y="56767"/>
                  </a:cubicBezTo>
                  <a:close/>
                  <a:moveTo>
                    <a:pt x="40953" y="56843"/>
                  </a:moveTo>
                  <a:cubicBezTo>
                    <a:pt x="41730" y="56417"/>
                    <a:pt x="41830" y="56291"/>
                    <a:pt x="41705" y="55840"/>
                  </a:cubicBezTo>
                  <a:cubicBezTo>
                    <a:pt x="41630" y="55539"/>
                    <a:pt x="41530" y="55239"/>
                    <a:pt x="41404" y="54963"/>
                  </a:cubicBezTo>
                  <a:cubicBezTo>
                    <a:pt x="41279" y="54612"/>
                    <a:pt x="40928" y="54587"/>
                    <a:pt x="40703" y="54913"/>
                  </a:cubicBezTo>
                  <a:cubicBezTo>
                    <a:pt x="40602" y="55088"/>
                    <a:pt x="40477" y="55339"/>
                    <a:pt x="40527" y="55489"/>
                  </a:cubicBezTo>
                  <a:cubicBezTo>
                    <a:pt x="40602" y="55915"/>
                    <a:pt x="40778" y="56316"/>
                    <a:pt x="40953" y="56843"/>
                  </a:cubicBezTo>
                  <a:close/>
                  <a:moveTo>
                    <a:pt x="21780" y="32431"/>
                  </a:moveTo>
                  <a:cubicBezTo>
                    <a:pt x="22808" y="32732"/>
                    <a:pt x="23810" y="32782"/>
                    <a:pt x="24863" y="32657"/>
                  </a:cubicBezTo>
                  <a:lnTo>
                    <a:pt x="24863" y="31830"/>
                  </a:lnTo>
                  <a:cubicBezTo>
                    <a:pt x="24287" y="31755"/>
                    <a:pt x="23685" y="31554"/>
                    <a:pt x="23184" y="31705"/>
                  </a:cubicBezTo>
                  <a:cubicBezTo>
                    <a:pt x="22733" y="31805"/>
                    <a:pt x="22056" y="31680"/>
                    <a:pt x="21780" y="32431"/>
                  </a:cubicBezTo>
                  <a:close/>
                  <a:moveTo>
                    <a:pt x="4712" y="57143"/>
                  </a:moveTo>
                  <a:cubicBezTo>
                    <a:pt x="4487" y="57770"/>
                    <a:pt x="4612" y="58246"/>
                    <a:pt x="4963" y="58572"/>
                  </a:cubicBezTo>
                  <a:cubicBezTo>
                    <a:pt x="5439" y="59023"/>
                    <a:pt x="5991" y="59324"/>
                    <a:pt x="6667" y="59274"/>
                  </a:cubicBezTo>
                  <a:cubicBezTo>
                    <a:pt x="6743" y="58422"/>
                    <a:pt x="6718" y="58397"/>
                    <a:pt x="6592" y="58196"/>
                  </a:cubicBezTo>
                  <a:cubicBezTo>
                    <a:pt x="6166" y="57595"/>
                    <a:pt x="5489" y="57419"/>
                    <a:pt x="4712" y="57143"/>
                  </a:cubicBezTo>
                  <a:close/>
                  <a:moveTo>
                    <a:pt x="40502" y="59299"/>
                  </a:moveTo>
                  <a:cubicBezTo>
                    <a:pt x="42282" y="58873"/>
                    <a:pt x="42658" y="58447"/>
                    <a:pt x="42357" y="57194"/>
                  </a:cubicBezTo>
                  <a:cubicBezTo>
                    <a:pt x="41856" y="57269"/>
                    <a:pt x="41379" y="57494"/>
                    <a:pt x="40953" y="57770"/>
                  </a:cubicBezTo>
                  <a:cubicBezTo>
                    <a:pt x="40477" y="58121"/>
                    <a:pt x="40201" y="58597"/>
                    <a:pt x="40502" y="59299"/>
                  </a:cubicBezTo>
                  <a:close/>
                  <a:moveTo>
                    <a:pt x="37795" y="55840"/>
                  </a:moveTo>
                  <a:cubicBezTo>
                    <a:pt x="37896" y="56442"/>
                    <a:pt x="37971" y="56968"/>
                    <a:pt x="38071" y="57569"/>
                  </a:cubicBezTo>
                  <a:cubicBezTo>
                    <a:pt x="38898" y="57645"/>
                    <a:pt x="39600" y="57419"/>
                    <a:pt x="40277" y="56993"/>
                  </a:cubicBezTo>
                  <a:cubicBezTo>
                    <a:pt x="40352" y="56492"/>
                    <a:pt x="40327" y="56041"/>
                    <a:pt x="39976" y="55690"/>
                  </a:cubicBezTo>
                  <a:cubicBezTo>
                    <a:pt x="39224" y="55740"/>
                    <a:pt x="38522" y="55790"/>
                    <a:pt x="37795" y="55840"/>
                  </a:cubicBezTo>
                  <a:close/>
                  <a:moveTo>
                    <a:pt x="9048" y="57569"/>
                  </a:moveTo>
                  <a:cubicBezTo>
                    <a:pt x="9124" y="57018"/>
                    <a:pt x="9224" y="56442"/>
                    <a:pt x="9349" y="55790"/>
                  </a:cubicBezTo>
                  <a:cubicBezTo>
                    <a:pt x="8948" y="55790"/>
                    <a:pt x="8622" y="55815"/>
                    <a:pt x="8271" y="55790"/>
                  </a:cubicBezTo>
                  <a:cubicBezTo>
                    <a:pt x="7895" y="55765"/>
                    <a:pt x="7520" y="55715"/>
                    <a:pt x="7144" y="55665"/>
                  </a:cubicBezTo>
                  <a:cubicBezTo>
                    <a:pt x="6818" y="56091"/>
                    <a:pt x="6743" y="56517"/>
                    <a:pt x="6868" y="56968"/>
                  </a:cubicBezTo>
                  <a:cubicBezTo>
                    <a:pt x="7820" y="57494"/>
                    <a:pt x="7946" y="57544"/>
                    <a:pt x="9048" y="57569"/>
                  </a:cubicBezTo>
                  <a:close/>
                  <a:moveTo>
                    <a:pt x="25515" y="54437"/>
                  </a:moveTo>
                  <a:cubicBezTo>
                    <a:pt x="25013" y="54036"/>
                    <a:pt x="24587" y="54161"/>
                    <a:pt x="24086" y="54261"/>
                  </a:cubicBezTo>
                  <a:cubicBezTo>
                    <a:pt x="24086" y="55264"/>
                    <a:pt x="24086" y="56216"/>
                    <a:pt x="24086" y="57168"/>
                  </a:cubicBezTo>
                  <a:cubicBezTo>
                    <a:pt x="24086" y="57369"/>
                    <a:pt x="24136" y="57595"/>
                    <a:pt x="24161" y="57870"/>
                  </a:cubicBezTo>
                  <a:cubicBezTo>
                    <a:pt x="24587" y="57770"/>
                    <a:pt x="24938" y="57670"/>
                    <a:pt x="25339" y="57544"/>
                  </a:cubicBezTo>
                  <a:cubicBezTo>
                    <a:pt x="25414" y="56467"/>
                    <a:pt x="25464" y="55439"/>
                    <a:pt x="25515" y="54437"/>
                  </a:cubicBezTo>
                  <a:close/>
                  <a:moveTo>
                    <a:pt x="23058" y="57920"/>
                  </a:moveTo>
                  <a:cubicBezTo>
                    <a:pt x="23084" y="57194"/>
                    <a:pt x="23109" y="56642"/>
                    <a:pt x="23109" y="56091"/>
                  </a:cubicBezTo>
                  <a:cubicBezTo>
                    <a:pt x="23109" y="55489"/>
                    <a:pt x="23109" y="54888"/>
                    <a:pt x="23109" y="54286"/>
                  </a:cubicBezTo>
                  <a:cubicBezTo>
                    <a:pt x="22708" y="54086"/>
                    <a:pt x="22307" y="54111"/>
                    <a:pt x="21830" y="54261"/>
                  </a:cubicBezTo>
                  <a:cubicBezTo>
                    <a:pt x="21755" y="54487"/>
                    <a:pt x="21605" y="54737"/>
                    <a:pt x="21605" y="54988"/>
                  </a:cubicBezTo>
                  <a:cubicBezTo>
                    <a:pt x="21655" y="55915"/>
                    <a:pt x="21755" y="56868"/>
                    <a:pt x="21830" y="57845"/>
                  </a:cubicBezTo>
                  <a:cubicBezTo>
                    <a:pt x="22256" y="57870"/>
                    <a:pt x="22582" y="57895"/>
                    <a:pt x="23058" y="57920"/>
                  </a:cubicBezTo>
                  <a:close/>
                  <a:moveTo>
                    <a:pt x="26442" y="35690"/>
                  </a:moveTo>
                  <a:cubicBezTo>
                    <a:pt x="26367" y="35063"/>
                    <a:pt x="26066" y="34787"/>
                    <a:pt x="25590" y="34737"/>
                  </a:cubicBezTo>
                  <a:cubicBezTo>
                    <a:pt x="25063" y="34662"/>
                    <a:pt x="24537" y="34612"/>
                    <a:pt x="24186" y="34161"/>
                  </a:cubicBezTo>
                  <a:cubicBezTo>
                    <a:pt x="23886" y="33810"/>
                    <a:pt x="23485" y="33710"/>
                    <a:pt x="23033" y="33559"/>
                  </a:cubicBezTo>
                  <a:cubicBezTo>
                    <a:pt x="22532" y="34236"/>
                    <a:pt x="21805" y="34437"/>
                    <a:pt x="21003" y="34562"/>
                  </a:cubicBezTo>
                  <a:cubicBezTo>
                    <a:pt x="20627" y="34612"/>
                    <a:pt x="20251" y="34662"/>
                    <a:pt x="19926" y="34963"/>
                  </a:cubicBezTo>
                  <a:cubicBezTo>
                    <a:pt x="19775" y="35113"/>
                    <a:pt x="19600" y="35239"/>
                    <a:pt x="19775" y="35514"/>
                  </a:cubicBezTo>
                  <a:cubicBezTo>
                    <a:pt x="20953" y="35640"/>
                    <a:pt x="22156" y="35840"/>
                    <a:pt x="23359" y="35890"/>
                  </a:cubicBezTo>
                  <a:cubicBezTo>
                    <a:pt x="24337" y="35915"/>
                    <a:pt x="25314" y="35765"/>
                    <a:pt x="26442" y="35690"/>
                  </a:cubicBezTo>
                  <a:close/>
                  <a:moveTo>
                    <a:pt x="24011" y="50326"/>
                  </a:moveTo>
                  <a:cubicBezTo>
                    <a:pt x="24111" y="50151"/>
                    <a:pt x="24236" y="50000"/>
                    <a:pt x="24236" y="49825"/>
                  </a:cubicBezTo>
                  <a:cubicBezTo>
                    <a:pt x="24261" y="48572"/>
                    <a:pt x="24261" y="47319"/>
                    <a:pt x="24236" y="46066"/>
                  </a:cubicBezTo>
                  <a:cubicBezTo>
                    <a:pt x="24236" y="45514"/>
                    <a:pt x="24136" y="44938"/>
                    <a:pt x="24061" y="44386"/>
                  </a:cubicBezTo>
                  <a:cubicBezTo>
                    <a:pt x="24036" y="44086"/>
                    <a:pt x="24086" y="43760"/>
                    <a:pt x="23986" y="43484"/>
                  </a:cubicBezTo>
                  <a:cubicBezTo>
                    <a:pt x="23785" y="42858"/>
                    <a:pt x="23810" y="42206"/>
                    <a:pt x="23810" y="41554"/>
                  </a:cubicBezTo>
                  <a:cubicBezTo>
                    <a:pt x="23810" y="40677"/>
                    <a:pt x="23810" y="39800"/>
                    <a:pt x="23810" y="38948"/>
                  </a:cubicBezTo>
                  <a:cubicBezTo>
                    <a:pt x="23810" y="38622"/>
                    <a:pt x="23760" y="38321"/>
                    <a:pt x="23334" y="38196"/>
                  </a:cubicBezTo>
                  <a:cubicBezTo>
                    <a:pt x="23234" y="39098"/>
                    <a:pt x="23159" y="40000"/>
                    <a:pt x="23084" y="40903"/>
                  </a:cubicBezTo>
                  <a:cubicBezTo>
                    <a:pt x="23033" y="41329"/>
                    <a:pt x="22983" y="41755"/>
                    <a:pt x="22983" y="42206"/>
                  </a:cubicBezTo>
                  <a:cubicBezTo>
                    <a:pt x="22983" y="44411"/>
                    <a:pt x="22983" y="46642"/>
                    <a:pt x="22983" y="48848"/>
                  </a:cubicBezTo>
                  <a:cubicBezTo>
                    <a:pt x="22983" y="49073"/>
                    <a:pt x="22983" y="49299"/>
                    <a:pt x="23033" y="49499"/>
                  </a:cubicBezTo>
                  <a:cubicBezTo>
                    <a:pt x="23109" y="49975"/>
                    <a:pt x="23384" y="50276"/>
                    <a:pt x="24011" y="50326"/>
                  </a:cubicBezTo>
                  <a:close/>
                  <a:moveTo>
                    <a:pt x="8522" y="58522"/>
                  </a:moveTo>
                  <a:cubicBezTo>
                    <a:pt x="8848" y="58998"/>
                    <a:pt x="9224" y="59399"/>
                    <a:pt x="9750" y="59650"/>
                  </a:cubicBezTo>
                  <a:cubicBezTo>
                    <a:pt x="11003" y="60251"/>
                    <a:pt x="12256" y="60878"/>
                    <a:pt x="13660" y="61053"/>
                  </a:cubicBezTo>
                  <a:cubicBezTo>
                    <a:pt x="15790" y="61304"/>
                    <a:pt x="17921" y="61605"/>
                    <a:pt x="20051" y="61680"/>
                  </a:cubicBezTo>
                  <a:cubicBezTo>
                    <a:pt x="21780" y="61755"/>
                    <a:pt x="23510" y="61830"/>
                    <a:pt x="25264" y="61755"/>
                  </a:cubicBezTo>
                  <a:cubicBezTo>
                    <a:pt x="27520" y="61680"/>
                    <a:pt x="29775" y="61429"/>
                    <a:pt x="32031" y="61279"/>
                  </a:cubicBezTo>
                  <a:cubicBezTo>
                    <a:pt x="33886" y="61128"/>
                    <a:pt x="35640" y="60552"/>
                    <a:pt x="37269" y="59700"/>
                  </a:cubicBezTo>
                  <a:cubicBezTo>
                    <a:pt x="37820" y="59424"/>
                    <a:pt x="38247" y="59023"/>
                    <a:pt x="38698" y="58397"/>
                  </a:cubicBezTo>
                  <a:cubicBezTo>
                    <a:pt x="38347" y="58397"/>
                    <a:pt x="38121" y="58397"/>
                    <a:pt x="37921" y="58422"/>
                  </a:cubicBezTo>
                  <a:cubicBezTo>
                    <a:pt x="37369" y="58472"/>
                    <a:pt x="36818" y="58547"/>
                    <a:pt x="36241" y="58597"/>
                  </a:cubicBezTo>
                  <a:cubicBezTo>
                    <a:pt x="35941" y="58622"/>
                    <a:pt x="35640" y="58597"/>
                    <a:pt x="35339" y="58672"/>
                  </a:cubicBezTo>
                  <a:cubicBezTo>
                    <a:pt x="34512" y="58873"/>
                    <a:pt x="33685" y="58873"/>
                    <a:pt x="32858" y="58873"/>
                  </a:cubicBezTo>
                  <a:cubicBezTo>
                    <a:pt x="31379" y="58873"/>
                    <a:pt x="29901" y="58873"/>
                    <a:pt x="28422" y="58873"/>
                  </a:cubicBezTo>
                  <a:cubicBezTo>
                    <a:pt x="27770" y="58873"/>
                    <a:pt x="27119" y="58848"/>
                    <a:pt x="26467" y="58697"/>
                  </a:cubicBezTo>
                  <a:cubicBezTo>
                    <a:pt x="25715" y="58522"/>
                    <a:pt x="24913" y="58522"/>
                    <a:pt x="24136" y="58497"/>
                  </a:cubicBezTo>
                  <a:cubicBezTo>
                    <a:pt x="23109" y="58447"/>
                    <a:pt x="22081" y="58772"/>
                    <a:pt x="21028" y="58622"/>
                  </a:cubicBezTo>
                  <a:cubicBezTo>
                    <a:pt x="20953" y="58597"/>
                    <a:pt x="20853" y="58622"/>
                    <a:pt x="20778" y="58647"/>
                  </a:cubicBezTo>
                  <a:cubicBezTo>
                    <a:pt x="19901" y="58973"/>
                    <a:pt x="18973" y="58848"/>
                    <a:pt x="18071" y="58873"/>
                  </a:cubicBezTo>
                  <a:cubicBezTo>
                    <a:pt x="14963" y="58923"/>
                    <a:pt x="11880" y="58873"/>
                    <a:pt x="8798" y="58371"/>
                  </a:cubicBezTo>
                  <a:cubicBezTo>
                    <a:pt x="8748" y="58371"/>
                    <a:pt x="8672" y="58447"/>
                    <a:pt x="8522" y="58522"/>
                  </a:cubicBezTo>
                  <a:close/>
                  <a:moveTo>
                    <a:pt x="1454" y="85264"/>
                  </a:moveTo>
                  <a:cubicBezTo>
                    <a:pt x="2357" y="85890"/>
                    <a:pt x="3334" y="86266"/>
                    <a:pt x="4362" y="86417"/>
                  </a:cubicBezTo>
                  <a:cubicBezTo>
                    <a:pt x="5815" y="86617"/>
                    <a:pt x="6993" y="87570"/>
                    <a:pt x="8397" y="87845"/>
                  </a:cubicBezTo>
                  <a:cubicBezTo>
                    <a:pt x="8522" y="87870"/>
                    <a:pt x="8622" y="87996"/>
                    <a:pt x="8723" y="88071"/>
                  </a:cubicBezTo>
                  <a:cubicBezTo>
                    <a:pt x="10176" y="89098"/>
                    <a:pt x="11630" y="90151"/>
                    <a:pt x="13109" y="91154"/>
                  </a:cubicBezTo>
                  <a:cubicBezTo>
                    <a:pt x="14036" y="91780"/>
                    <a:pt x="15013" y="92357"/>
                    <a:pt x="16016" y="92858"/>
                  </a:cubicBezTo>
                  <a:cubicBezTo>
                    <a:pt x="16768" y="93209"/>
                    <a:pt x="17570" y="93434"/>
                    <a:pt x="18171" y="94061"/>
                  </a:cubicBezTo>
                  <a:cubicBezTo>
                    <a:pt x="18297" y="94161"/>
                    <a:pt x="18447" y="94261"/>
                    <a:pt x="18622" y="94312"/>
                  </a:cubicBezTo>
                  <a:cubicBezTo>
                    <a:pt x="19700" y="94738"/>
                    <a:pt x="20753" y="95264"/>
                    <a:pt x="21906" y="95590"/>
                  </a:cubicBezTo>
                  <a:cubicBezTo>
                    <a:pt x="24011" y="96166"/>
                    <a:pt x="25941" y="95815"/>
                    <a:pt x="27770" y="94763"/>
                  </a:cubicBezTo>
                  <a:cubicBezTo>
                    <a:pt x="29023" y="94086"/>
                    <a:pt x="30026" y="92983"/>
                    <a:pt x="31505" y="92733"/>
                  </a:cubicBezTo>
                  <a:cubicBezTo>
                    <a:pt x="31555" y="92707"/>
                    <a:pt x="31580" y="92682"/>
                    <a:pt x="31630" y="92657"/>
                  </a:cubicBezTo>
                  <a:cubicBezTo>
                    <a:pt x="32532" y="92081"/>
                    <a:pt x="33460" y="91479"/>
                    <a:pt x="34387" y="90903"/>
                  </a:cubicBezTo>
                  <a:cubicBezTo>
                    <a:pt x="35314" y="90352"/>
                    <a:pt x="36091" y="89575"/>
                    <a:pt x="37043" y="89023"/>
                  </a:cubicBezTo>
                  <a:cubicBezTo>
                    <a:pt x="38046" y="88472"/>
                    <a:pt x="38898" y="87570"/>
                    <a:pt x="40126" y="87419"/>
                  </a:cubicBezTo>
                  <a:cubicBezTo>
                    <a:pt x="40978" y="86743"/>
                    <a:pt x="42031" y="86617"/>
                    <a:pt x="43059" y="86342"/>
                  </a:cubicBezTo>
                  <a:cubicBezTo>
                    <a:pt x="43961" y="86116"/>
                    <a:pt x="44888" y="85890"/>
                    <a:pt x="45690" y="85214"/>
                  </a:cubicBezTo>
                  <a:cubicBezTo>
                    <a:pt x="45114" y="84562"/>
                    <a:pt x="44237" y="84612"/>
                    <a:pt x="43685" y="84111"/>
                  </a:cubicBezTo>
                  <a:cubicBezTo>
                    <a:pt x="40302" y="85164"/>
                    <a:pt x="37244" y="86717"/>
                    <a:pt x="34337" y="88572"/>
                  </a:cubicBezTo>
                  <a:cubicBezTo>
                    <a:pt x="32833" y="89525"/>
                    <a:pt x="31379" y="90552"/>
                    <a:pt x="30101" y="91830"/>
                  </a:cubicBezTo>
                  <a:cubicBezTo>
                    <a:pt x="29926" y="92006"/>
                    <a:pt x="29675" y="92156"/>
                    <a:pt x="29449" y="92206"/>
                  </a:cubicBezTo>
                  <a:cubicBezTo>
                    <a:pt x="28748" y="92357"/>
                    <a:pt x="28146" y="92733"/>
                    <a:pt x="27570" y="93083"/>
                  </a:cubicBezTo>
                  <a:cubicBezTo>
                    <a:pt x="26266" y="93885"/>
                    <a:pt x="24863" y="94337"/>
                    <a:pt x="23309" y="94111"/>
                  </a:cubicBezTo>
                  <a:cubicBezTo>
                    <a:pt x="22156" y="93961"/>
                    <a:pt x="21003" y="93760"/>
                    <a:pt x="19926" y="93234"/>
                  </a:cubicBezTo>
                  <a:cubicBezTo>
                    <a:pt x="19675" y="93134"/>
                    <a:pt x="19449" y="93008"/>
                    <a:pt x="19199" y="92958"/>
                  </a:cubicBezTo>
                  <a:cubicBezTo>
                    <a:pt x="18622" y="92858"/>
                    <a:pt x="18146" y="92582"/>
                    <a:pt x="17695" y="92206"/>
                  </a:cubicBezTo>
                  <a:cubicBezTo>
                    <a:pt x="16768" y="91429"/>
                    <a:pt x="15840" y="90627"/>
                    <a:pt x="14838" y="89951"/>
                  </a:cubicBezTo>
                  <a:cubicBezTo>
                    <a:pt x="12307" y="88221"/>
                    <a:pt x="9750" y="86542"/>
                    <a:pt x="6893" y="85414"/>
                  </a:cubicBezTo>
                  <a:cubicBezTo>
                    <a:pt x="5740" y="84938"/>
                    <a:pt x="4612" y="84362"/>
                    <a:pt x="3309" y="84111"/>
                  </a:cubicBezTo>
                  <a:cubicBezTo>
                    <a:pt x="2833" y="84687"/>
                    <a:pt x="1905" y="84537"/>
                    <a:pt x="1454" y="85264"/>
                  </a:cubicBezTo>
                  <a:close/>
                  <a:moveTo>
                    <a:pt x="37319" y="48321"/>
                  </a:moveTo>
                  <a:cubicBezTo>
                    <a:pt x="36367" y="48321"/>
                    <a:pt x="35439" y="48371"/>
                    <a:pt x="34537" y="48296"/>
                  </a:cubicBezTo>
                  <a:cubicBezTo>
                    <a:pt x="33059" y="48196"/>
                    <a:pt x="31956" y="48898"/>
                    <a:pt x="30928" y="49825"/>
                  </a:cubicBezTo>
                  <a:cubicBezTo>
                    <a:pt x="30703" y="50026"/>
                    <a:pt x="30502" y="50251"/>
                    <a:pt x="30277" y="50452"/>
                  </a:cubicBezTo>
                  <a:cubicBezTo>
                    <a:pt x="29850" y="50828"/>
                    <a:pt x="29424" y="51229"/>
                    <a:pt x="28973" y="51554"/>
                  </a:cubicBezTo>
                  <a:cubicBezTo>
                    <a:pt x="28647" y="51780"/>
                    <a:pt x="28297" y="52006"/>
                    <a:pt x="27921" y="52056"/>
                  </a:cubicBezTo>
                  <a:cubicBezTo>
                    <a:pt x="26241" y="52306"/>
                    <a:pt x="24587" y="52757"/>
                    <a:pt x="22883" y="52632"/>
                  </a:cubicBezTo>
                  <a:cubicBezTo>
                    <a:pt x="22432" y="52607"/>
                    <a:pt x="22006" y="52632"/>
                    <a:pt x="21555" y="52582"/>
                  </a:cubicBezTo>
                  <a:cubicBezTo>
                    <a:pt x="21229" y="52557"/>
                    <a:pt x="20878" y="52507"/>
                    <a:pt x="20527" y="52407"/>
                  </a:cubicBezTo>
                  <a:cubicBezTo>
                    <a:pt x="18973" y="51980"/>
                    <a:pt x="17495" y="51379"/>
                    <a:pt x="16442" y="50026"/>
                  </a:cubicBezTo>
                  <a:cubicBezTo>
                    <a:pt x="16392" y="50000"/>
                    <a:pt x="16367" y="49975"/>
                    <a:pt x="16342" y="49925"/>
                  </a:cubicBezTo>
                  <a:cubicBezTo>
                    <a:pt x="15264" y="48923"/>
                    <a:pt x="14086" y="48171"/>
                    <a:pt x="12507" y="48296"/>
                  </a:cubicBezTo>
                  <a:cubicBezTo>
                    <a:pt x="11906" y="48346"/>
                    <a:pt x="11279" y="48271"/>
                    <a:pt x="10677" y="48271"/>
                  </a:cubicBezTo>
                  <a:cubicBezTo>
                    <a:pt x="10377" y="48271"/>
                    <a:pt x="10076" y="48321"/>
                    <a:pt x="9750" y="48346"/>
                  </a:cubicBezTo>
                  <a:cubicBezTo>
                    <a:pt x="8823" y="50502"/>
                    <a:pt x="8973" y="52657"/>
                    <a:pt x="9474" y="54913"/>
                  </a:cubicBezTo>
                  <a:cubicBezTo>
                    <a:pt x="9875" y="54787"/>
                    <a:pt x="10226" y="54737"/>
                    <a:pt x="10527" y="54587"/>
                  </a:cubicBezTo>
                  <a:cubicBezTo>
                    <a:pt x="11855" y="53960"/>
                    <a:pt x="13284" y="53685"/>
                    <a:pt x="14738" y="53685"/>
                  </a:cubicBezTo>
                  <a:cubicBezTo>
                    <a:pt x="16417" y="53660"/>
                    <a:pt x="18096" y="53409"/>
                    <a:pt x="19800" y="53459"/>
                  </a:cubicBezTo>
                  <a:cubicBezTo>
                    <a:pt x="22632" y="53534"/>
                    <a:pt x="25490" y="53409"/>
                    <a:pt x="28322" y="53409"/>
                  </a:cubicBezTo>
                  <a:cubicBezTo>
                    <a:pt x="28698" y="53384"/>
                    <a:pt x="29099" y="53434"/>
                    <a:pt x="29500" y="53484"/>
                  </a:cubicBezTo>
                  <a:cubicBezTo>
                    <a:pt x="30277" y="53534"/>
                    <a:pt x="31053" y="53610"/>
                    <a:pt x="31830" y="53635"/>
                  </a:cubicBezTo>
                  <a:cubicBezTo>
                    <a:pt x="33460" y="53710"/>
                    <a:pt x="35064" y="53885"/>
                    <a:pt x="36542" y="54587"/>
                  </a:cubicBezTo>
                  <a:cubicBezTo>
                    <a:pt x="36893" y="54737"/>
                    <a:pt x="37244" y="54888"/>
                    <a:pt x="37620" y="54813"/>
                  </a:cubicBezTo>
                  <a:cubicBezTo>
                    <a:pt x="38096" y="53860"/>
                    <a:pt x="37996" y="52833"/>
                    <a:pt x="37996" y="51855"/>
                  </a:cubicBezTo>
                  <a:cubicBezTo>
                    <a:pt x="37996" y="51554"/>
                    <a:pt x="37996" y="51254"/>
                    <a:pt x="38021" y="50928"/>
                  </a:cubicBezTo>
                  <a:cubicBezTo>
                    <a:pt x="38046" y="50000"/>
                    <a:pt x="37720" y="49148"/>
                    <a:pt x="37319" y="48321"/>
                  </a:cubicBezTo>
                  <a:close/>
                  <a:moveTo>
                    <a:pt x="39575" y="58898"/>
                  </a:moveTo>
                  <a:cubicBezTo>
                    <a:pt x="39249" y="59123"/>
                    <a:pt x="39023" y="59249"/>
                    <a:pt x="38848" y="59424"/>
                  </a:cubicBezTo>
                  <a:cubicBezTo>
                    <a:pt x="38297" y="60076"/>
                    <a:pt x="37545" y="60427"/>
                    <a:pt x="36793" y="60803"/>
                  </a:cubicBezTo>
                  <a:cubicBezTo>
                    <a:pt x="34763" y="61830"/>
                    <a:pt x="32582" y="62131"/>
                    <a:pt x="30352" y="62306"/>
                  </a:cubicBezTo>
                  <a:cubicBezTo>
                    <a:pt x="28848" y="62432"/>
                    <a:pt x="27319" y="62457"/>
                    <a:pt x="25865" y="62933"/>
                  </a:cubicBezTo>
                  <a:cubicBezTo>
                    <a:pt x="25665" y="63008"/>
                    <a:pt x="25439" y="62933"/>
                    <a:pt x="25214" y="62908"/>
                  </a:cubicBezTo>
                  <a:cubicBezTo>
                    <a:pt x="24011" y="62808"/>
                    <a:pt x="22783" y="62607"/>
                    <a:pt x="21580" y="62632"/>
                  </a:cubicBezTo>
                  <a:cubicBezTo>
                    <a:pt x="19600" y="62632"/>
                    <a:pt x="17670" y="62331"/>
                    <a:pt x="15715" y="62181"/>
                  </a:cubicBezTo>
                  <a:cubicBezTo>
                    <a:pt x="14612" y="62106"/>
                    <a:pt x="13535" y="61955"/>
                    <a:pt x="12507" y="61630"/>
                  </a:cubicBezTo>
                  <a:cubicBezTo>
                    <a:pt x="10928" y="61103"/>
                    <a:pt x="9349" y="60577"/>
                    <a:pt x="8146" y="59324"/>
                  </a:cubicBezTo>
                  <a:cubicBezTo>
                    <a:pt x="8021" y="59173"/>
                    <a:pt x="7820" y="59098"/>
                    <a:pt x="7520" y="58923"/>
                  </a:cubicBezTo>
                  <a:lnTo>
                    <a:pt x="7520" y="60051"/>
                  </a:lnTo>
                  <a:cubicBezTo>
                    <a:pt x="7018" y="60126"/>
                    <a:pt x="6567" y="60201"/>
                    <a:pt x="6041" y="60276"/>
                  </a:cubicBezTo>
                  <a:cubicBezTo>
                    <a:pt x="6116" y="60828"/>
                    <a:pt x="6116" y="61304"/>
                    <a:pt x="6241" y="61755"/>
                  </a:cubicBezTo>
                  <a:cubicBezTo>
                    <a:pt x="6718" y="63234"/>
                    <a:pt x="7144" y="64762"/>
                    <a:pt x="8221" y="65991"/>
                  </a:cubicBezTo>
                  <a:cubicBezTo>
                    <a:pt x="8422" y="66216"/>
                    <a:pt x="8572" y="66492"/>
                    <a:pt x="8748" y="66742"/>
                  </a:cubicBezTo>
                  <a:cubicBezTo>
                    <a:pt x="9174" y="67369"/>
                    <a:pt x="9600" y="67945"/>
                    <a:pt x="10327" y="68246"/>
                  </a:cubicBezTo>
                  <a:cubicBezTo>
                    <a:pt x="10552" y="68346"/>
                    <a:pt x="10728" y="68572"/>
                    <a:pt x="10953" y="68722"/>
                  </a:cubicBezTo>
                  <a:cubicBezTo>
                    <a:pt x="11454" y="69148"/>
                    <a:pt x="11931" y="69575"/>
                    <a:pt x="12482" y="69950"/>
                  </a:cubicBezTo>
                  <a:cubicBezTo>
                    <a:pt x="13986" y="71003"/>
                    <a:pt x="15615" y="71830"/>
                    <a:pt x="17294" y="72557"/>
                  </a:cubicBezTo>
                  <a:cubicBezTo>
                    <a:pt x="17570" y="72682"/>
                    <a:pt x="17845" y="72833"/>
                    <a:pt x="18096" y="72983"/>
                  </a:cubicBezTo>
                  <a:cubicBezTo>
                    <a:pt x="18472" y="73209"/>
                    <a:pt x="18823" y="73459"/>
                    <a:pt x="19199" y="73685"/>
                  </a:cubicBezTo>
                  <a:cubicBezTo>
                    <a:pt x="19525" y="73885"/>
                    <a:pt x="19926" y="73986"/>
                    <a:pt x="20201" y="74236"/>
                  </a:cubicBezTo>
                  <a:cubicBezTo>
                    <a:pt x="20803" y="74813"/>
                    <a:pt x="21655" y="74863"/>
                    <a:pt x="22282" y="75314"/>
                  </a:cubicBezTo>
                  <a:cubicBezTo>
                    <a:pt x="22457" y="75439"/>
                    <a:pt x="22708" y="75414"/>
                    <a:pt x="22933" y="75439"/>
                  </a:cubicBezTo>
                  <a:cubicBezTo>
                    <a:pt x="24287" y="75615"/>
                    <a:pt x="25490" y="75138"/>
                    <a:pt x="26617" y="74462"/>
                  </a:cubicBezTo>
                  <a:cubicBezTo>
                    <a:pt x="27094" y="74161"/>
                    <a:pt x="27595" y="73885"/>
                    <a:pt x="28096" y="73610"/>
                  </a:cubicBezTo>
                  <a:cubicBezTo>
                    <a:pt x="28347" y="73459"/>
                    <a:pt x="28673" y="73359"/>
                    <a:pt x="28848" y="73133"/>
                  </a:cubicBezTo>
                  <a:cubicBezTo>
                    <a:pt x="29149" y="72833"/>
                    <a:pt x="29500" y="72707"/>
                    <a:pt x="29850" y="72532"/>
                  </a:cubicBezTo>
                  <a:cubicBezTo>
                    <a:pt x="31780" y="71705"/>
                    <a:pt x="33635" y="70752"/>
                    <a:pt x="35314" y="69474"/>
                  </a:cubicBezTo>
                  <a:cubicBezTo>
                    <a:pt x="36041" y="68923"/>
                    <a:pt x="36617" y="68196"/>
                    <a:pt x="37495" y="67820"/>
                  </a:cubicBezTo>
                  <a:cubicBezTo>
                    <a:pt x="37645" y="67770"/>
                    <a:pt x="37745" y="67595"/>
                    <a:pt x="37871" y="67444"/>
                  </a:cubicBezTo>
                  <a:cubicBezTo>
                    <a:pt x="39099" y="65815"/>
                    <a:pt x="40277" y="64136"/>
                    <a:pt x="40803" y="62106"/>
                  </a:cubicBezTo>
                  <a:cubicBezTo>
                    <a:pt x="40953" y="61479"/>
                    <a:pt x="41129" y="60853"/>
                    <a:pt x="40953" y="60201"/>
                  </a:cubicBezTo>
                  <a:cubicBezTo>
                    <a:pt x="40452" y="60101"/>
                    <a:pt x="39926" y="60351"/>
                    <a:pt x="39575" y="59900"/>
                  </a:cubicBezTo>
                  <a:close/>
                  <a:moveTo>
                    <a:pt x="35690" y="74988"/>
                  </a:moveTo>
                  <a:cubicBezTo>
                    <a:pt x="35490" y="75063"/>
                    <a:pt x="35364" y="75113"/>
                    <a:pt x="35264" y="75164"/>
                  </a:cubicBezTo>
                  <a:cubicBezTo>
                    <a:pt x="33961" y="75991"/>
                    <a:pt x="32657" y="76768"/>
                    <a:pt x="31404" y="77620"/>
                  </a:cubicBezTo>
                  <a:cubicBezTo>
                    <a:pt x="30728" y="78096"/>
                    <a:pt x="30076" y="78597"/>
                    <a:pt x="29550" y="79249"/>
                  </a:cubicBezTo>
                  <a:cubicBezTo>
                    <a:pt x="28948" y="80001"/>
                    <a:pt x="28397" y="80778"/>
                    <a:pt x="27620" y="81354"/>
                  </a:cubicBezTo>
                  <a:cubicBezTo>
                    <a:pt x="26517" y="82206"/>
                    <a:pt x="25414" y="82883"/>
                    <a:pt x="23961" y="82783"/>
                  </a:cubicBezTo>
                  <a:cubicBezTo>
                    <a:pt x="23485" y="82733"/>
                    <a:pt x="22983" y="82783"/>
                    <a:pt x="22507" y="82758"/>
                  </a:cubicBezTo>
                  <a:cubicBezTo>
                    <a:pt x="22181" y="82733"/>
                    <a:pt x="21805" y="82682"/>
                    <a:pt x="21505" y="82557"/>
                  </a:cubicBezTo>
                  <a:cubicBezTo>
                    <a:pt x="20251" y="82006"/>
                    <a:pt x="19149" y="81254"/>
                    <a:pt x="18322" y="80151"/>
                  </a:cubicBezTo>
                  <a:cubicBezTo>
                    <a:pt x="17595" y="79174"/>
                    <a:pt x="16768" y="78271"/>
                    <a:pt x="15740" y="77620"/>
                  </a:cubicBezTo>
                  <a:cubicBezTo>
                    <a:pt x="14487" y="76818"/>
                    <a:pt x="13234" y="76016"/>
                    <a:pt x="11981" y="75239"/>
                  </a:cubicBezTo>
                  <a:cubicBezTo>
                    <a:pt x="11805" y="75138"/>
                    <a:pt x="11605" y="75088"/>
                    <a:pt x="11429" y="75013"/>
                  </a:cubicBezTo>
                  <a:cubicBezTo>
                    <a:pt x="11204" y="75865"/>
                    <a:pt x="11053" y="76617"/>
                    <a:pt x="10803" y="77369"/>
                  </a:cubicBezTo>
                  <a:cubicBezTo>
                    <a:pt x="10652" y="77845"/>
                    <a:pt x="10753" y="78196"/>
                    <a:pt x="11028" y="78597"/>
                  </a:cubicBezTo>
                  <a:cubicBezTo>
                    <a:pt x="11931" y="79951"/>
                    <a:pt x="13159" y="81003"/>
                    <a:pt x="14587" y="81780"/>
                  </a:cubicBezTo>
                  <a:cubicBezTo>
                    <a:pt x="15189" y="82081"/>
                    <a:pt x="15715" y="82432"/>
                    <a:pt x="16191" y="82883"/>
                  </a:cubicBezTo>
                  <a:cubicBezTo>
                    <a:pt x="16743" y="83459"/>
                    <a:pt x="17269" y="84036"/>
                    <a:pt x="17820" y="84587"/>
                  </a:cubicBezTo>
                  <a:cubicBezTo>
                    <a:pt x="18347" y="85088"/>
                    <a:pt x="18873" y="85640"/>
                    <a:pt x="19474" y="86041"/>
                  </a:cubicBezTo>
                  <a:cubicBezTo>
                    <a:pt x="20226" y="86567"/>
                    <a:pt x="21104" y="86943"/>
                    <a:pt x="22006" y="87018"/>
                  </a:cubicBezTo>
                  <a:cubicBezTo>
                    <a:pt x="23033" y="87093"/>
                    <a:pt x="24111" y="87118"/>
                    <a:pt x="25139" y="87018"/>
                  </a:cubicBezTo>
                  <a:cubicBezTo>
                    <a:pt x="26091" y="86918"/>
                    <a:pt x="27018" y="86567"/>
                    <a:pt x="27770" y="85966"/>
                  </a:cubicBezTo>
                  <a:cubicBezTo>
                    <a:pt x="28422" y="85464"/>
                    <a:pt x="28973" y="84838"/>
                    <a:pt x="29550" y="84261"/>
                  </a:cubicBezTo>
                  <a:cubicBezTo>
                    <a:pt x="30552" y="83284"/>
                    <a:pt x="31480" y="82306"/>
                    <a:pt x="32758" y="81630"/>
                  </a:cubicBezTo>
                  <a:cubicBezTo>
                    <a:pt x="34161" y="80903"/>
                    <a:pt x="35339" y="79825"/>
                    <a:pt x="36191" y="78472"/>
                  </a:cubicBezTo>
                  <a:cubicBezTo>
                    <a:pt x="36392" y="78146"/>
                    <a:pt x="36467" y="77845"/>
                    <a:pt x="36367" y="77494"/>
                  </a:cubicBezTo>
                  <a:cubicBezTo>
                    <a:pt x="36141" y="76692"/>
                    <a:pt x="35941" y="75890"/>
                    <a:pt x="35690" y="74988"/>
                  </a:cubicBezTo>
                  <a:close/>
                  <a:moveTo>
                    <a:pt x="40151" y="65915"/>
                  </a:moveTo>
                  <a:cubicBezTo>
                    <a:pt x="39901" y="66266"/>
                    <a:pt x="39625" y="66592"/>
                    <a:pt x="39399" y="66943"/>
                  </a:cubicBezTo>
                  <a:cubicBezTo>
                    <a:pt x="38798" y="67820"/>
                    <a:pt x="38297" y="68747"/>
                    <a:pt x="37219" y="69123"/>
                  </a:cubicBezTo>
                  <a:cubicBezTo>
                    <a:pt x="37094" y="69174"/>
                    <a:pt x="37018" y="69274"/>
                    <a:pt x="36918" y="69374"/>
                  </a:cubicBezTo>
                  <a:cubicBezTo>
                    <a:pt x="35615" y="70627"/>
                    <a:pt x="34061" y="71529"/>
                    <a:pt x="32482" y="72382"/>
                  </a:cubicBezTo>
                  <a:cubicBezTo>
                    <a:pt x="30452" y="73459"/>
                    <a:pt x="28422" y="74587"/>
                    <a:pt x="26442" y="75740"/>
                  </a:cubicBezTo>
                  <a:cubicBezTo>
                    <a:pt x="25765" y="76116"/>
                    <a:pt x="25089" y="76291"/>
                    <a:pt x="24312" y="76216"/>
                  </a:cubicBezTo>
                  <a:cubicBezTo>
                    <a:pt x="23886" y="76191"/>
                    <a:pt x="23434" y="76116"/>
                    <a:pt x="23008" y="76191"/>
                  </a:cubicBezTo>
                  <a:cubicBezTo>
                    <a:pt x="22106" y="76341"/>
                    <a:pt x="21329" y="76066"/>
                    <a:pt x="20527" y="75615"/>
                  </a:cubicBezTo>
                  <a:cubicBezTo>
                    <a:pt x="18522" y="74487"/>
                    <a:pt x="16492" y="73384"/>
                    <a:pt x="14462" y="72281"/>
                  </a:cubicBezTo>
                  <a:cubicBezTo>
                    <a:pt x="13159" y="71580"/>
                    <a:pt x="11880" y="70828"/>
                    <a:pt x="10753" y="69850"/>
                  </a:cubicBezTo>
                  <a:cubicBezTo>
                    <a:pt x="10251" y="69449"/>
                    <a:pt x="9775" y="68998"/>
                    <a:pt x="9174" y="68672"/>
                  </a:cubicBezTo>
                  <a:cubicBezTo>
                    <a:pt x="8898" y="68522"/>
                    <a:pt x="8647" y="68246"/>
                    <a:pt x="8447" y="67971"/>
                  </a:cubicBezTo>
                  <a:cubicBezTo>
                    <a:pt x="8071" y="67444"/>
                    <a:pt x="7695" y="66893"/>
                    <a:pt x="7319" y="66367"/>
                  </a:cubicBezTo>
                  <a:cubicBezTo>
                    <a:pt x="7219" y="66191"/>
                    <a:pt x="7068" y="66066"/>
                    <a:pt x="6893" y="65890"/>
                  </a:cubicBezTo>
                  <a:cubicBezTo>
                    <a:pt x="6868" y="66066"/>
                    <a:pt x="6818" y="66141"/>
                    <a:pt x="6843" y="66216"/>
                  </a:cubicBezTo>
                  <a:cubicBezTo>
                    <a:pt x="7269" y="68321"/>
                    <a:pt x="8397" y="70101"/>
                    <a:pt x="9750" y="71705"/>
                  </a:cubicBezTo>
                  <a:cubicBezTo>
                    <a:pt x="11304" y="73534"/>
                    <a:pt x="13134" y="75088"/>
                    <a:pt x="15264" y="76266"/>
                  </a:cubicBezTo>
                  <a:cubicBezTo>
                    <a:pt x="15540" y="76417"/>
                    <a:pt x="15790" y="76567"/>
                    <a:pt x="16066" y="76717"/>
                  </a:cubicBezTo>
                  <a:cubicBezTo>
                    <a:pt x="17394" y="77469"/>
                    <a:pt x="18372" y="78547"/>
                    <a:pt x="19174" y="79825"/>
                  </a:cubicBezTo>
                  <a:cubicBezTo>
                    <a:pt x="19525" y="80452"/>
                    <a:pt x="19926" y="81003"/>
                    <a:pt x="20602" y="81279"/>
                  </a:cubicBezTo>
                  <a:cubicBezTo>
                    <a:pt x="21279" y="81529"/>
                    <a:pt x="21855" y="81981"/>
                    <a:pt x="22708" y="81855"/>
                  </a:cubicBezTo>
                  <a:cubicBezTo>
                    <a:pt x="23259" y="81780"/>
                    <a:pt x="23911" y="81755"/>
                    <a:pt x="24487" y="81855"/>
                  </a:cubicBezTo>
                  <a:cubicBezTo>
                    <a:pt x="25239" y="81981"/>
                    <a:pt x="25740" y="81555"/>
                    <a:pt x="26342" y="81354"/>
                  </a:cubicBezTo>
                  <a:cubicBezTo>
                    <a:pt x="27043" y="81103"/>
                    <a:pt x="27495" y="80602"/>
                    <a:pt x="27871" y="80001"/>
                  </a:cubicBezTo>
                  <a:cubicBezTo>
                    <a:pt x="28497" y="78948"/>
                    <a:pt x="29224" y="77971"/>
                    <a:pt x="30277" y="77269"/>
                  </a:cubicBezTo>
                  <a:cubicBezTo>
                    <a:pt x="30678" y="77018"/>
                    <a:pt x="31053" y="76742"/>
                    <a:pt x="31480" y="76492"/>
                  </a:cubicBezTo>
                  <a:cubicBezTo>
                    <a:pt x="33359" y="75389"/>
                    <a:pt x="35114" y="74136"/>
                    <a:pt x="36642" y="72532"/>
                  </a:cubicBezTo>
                  <a:cubicBezTo>
                    <a:pt x="37745" y="71329"/>
                    <a:pt x="38648" y="70026"/>
                    <a:pt x="39450" y="68597"/>
                  </a:cubicBezTo>
                  <a:cubicBezTo>
                    <a:pt x="39901" y="67795"/>
                    <a:pt x="40126" y="66918"/>
                    <a:pt x="40151" y="65915"/>
                  </a:cubicBezTo>
                  <a:close/>
                  <a:moveTo>
                    <a:pt x="37244" y="78672"/>
                  </a:moveTo>
                  <a:cubicBezTo>
                    <a:pt x="37119" y="78798"/>
                    <a:pt x="36943" y="78948"/>
                    <a:pt x="36818" y="79123"/>
                  </a:cubicBezTo>
                  <a:cubicBezTo>
                    <a:pt x="35615" y="80903"/>
                    <a:pt x="33911" y="82131"/>
                    <a:pt x="32206" y="83309"/>
                  </a:cubicBezTo>
                  <a:cubicBezTo>
                    <a:pt x="31580" y="83735"/>
                    <a:pt x="30953" y="84136"/>
                    <a:pt x="30527" y="84738"/>
                  </a:cubicBezTo>
                  <a:cubicBezTo>
                    <a:pt x="29976" y="85489"/>
                    <a:pt x="29224" y="86016"/>
                    <a:pt x="28572" y="86642"/>
                  </a:cubicBezTo>
                  <a:cubicBezTo>
                    <a:pt x="28272" y="86943"/>
                    <a:pt x="27871" y="87144"/>
                    <a:pt x="27470" y="87344"/>
                  </a:cubicBezTo>
                  <a:cubicBezTo>
                    <a:pt x="26367" y="87870"/>
                    <a:pt x="25214" y="88196"/>
                    <a:pt x="23961" y="88046"/>
                  </a:cubicBezTo>
                  <a:cubicBezTo>
                    <a:pt x="23359" y="87996"/>
                    <a:pt x="22733" y="88071"/>
                    <a:pt x="22131" y="88046"/>
                  </a:cubicBezTo>
                  <a:cubicBezTo>
                    <a:pt x="21780" y="88046"/>
                    <a:pt x="21429" y="88021"/>
                    <a:pt x="21104" y="87921"/>
                  </a:cubicBezTo>
                  <a:cubicBezTo>
                    <a:pt x="19349" y="87369"/>
                    <a:pt x="17921" y="86342"/>
                    <a:pt x="16793" y="84913"/>
                  </a:cubicBezTo>
                  <a:cubicBezTo>
                    <a:pt x="16367" y="84412"/>
                    <a:pt x="15890" y="83910"/>
                    <a:pt x="15339" y="83585"/>
                  </a:cubicBezTo>
                  <a:cubicBezTo>
                    <a:pt x="13936" y="82783"/>
                    <a:pt x="12758" y="81655"/>
                    <a:pt x="11555" y="80602"/>
                  </a:cubicBezTo>
                  <a:cubicBezTo>
                    <a:pt x="11103" y="80201"/>
                    <a:pt x="10778" y="79675"/>
                    <a:pt x="10377" y="79224"/>
                  </a:cubicBezTo>
                  <a:cubicBezTo>
                    <a:pt x="10201" y="79023"/>
                    <a:pt x="10026" y="78848"/>
                    <a:pt x="9875" y="78672"/>
                  </a:cubicBezTo>
                  <a:cubicBezTo>
                    <a:pt x="7620" y="79875"/>
                    <a:pt x="5916" y="81630"/>
                    <a:pt x="4362" y="83660"/>
                  </a:cubicBezTo>
                  <a:cubicBezTo>
                    <a:pt x="5088" y="83936"/>
                    <a:pt x="5765" y="84161"/>
                    <a:pt x="6392" y="84437"/>
                  </a:cubicBezTo>
                  <a:cubicBezTo>
                    <a:pt x="7520" y="84913"/>
                    <a:pt x="8647" y="85364"/>
                    <a:pt x="9750" y="85915"/>
                  </a:cubicBezTo>
                  <a:cubicBezTo>
                    <a:pt x="10778" y="86442"/>
                    <a:pt x="11805" y="87043"/>
                    <a:pt x="12808" y="87645"/>
                  </a:cubicBezTo>
                  <a:cubicBezTo>
                    <a:pt x="13760" y="88246"/>
                    <a:pt x="14713" y="88898"/>
                    <a:pt x="15640" y="89550"/>
                  </a:cubicBezTo>
                  <a:cubicBezTo>
                    <a:pt x="16542" y="90226"/>
                    <a:pt x="17394" y="90953"/>
                    <a:pt x="18297" y="91655"/>
                  </a:cubicBezTo>
                  <a:cubicBezTo>
                    <a:pt x="18547" y="91830"/>
                    <a:pt x="18823" y="92031"/>
                    <a:pt x="19099" y="92081"/>
                  </a:cubicBezTo>
                  <a:cubicBezTo>
                    <a:pt x="19675" y="92156"/>
                    <a:pt x="20176" y="92432"/>
                    <a:pt x="20652" y="92682"/>
                  </a:cubicBezTo>
                  <a:cubicBezTo>
                    <a:pt x="21605" y="93184"/>
                    <a:pt x="22607" y="93409"/>
                    <a:pt x="23685" y="93259"/>
                  </a:cubicBezTo>
                  <a:cubicBezTo>
                    <a:pt x="23760" y="93259"/>
                    <a:pt x="23860" y="93259"/>
                    <a:pt x="23936" y="93259"/>
                  </a:cubicBezTo>
                  <a:cubicBezTo>
                    <a:pt x="24662" y="93309"/>
                    <a:pt x="25314" y="93184"/>
                    <a:pt x="25966" y="92858"/>
                  </a:cubicBezTo>
                  <a:cubicBezTo>
                    <a:pt x="26667" y="92532"/>
                    <a:pt x="27419" y="92306"/>
                    <a:pt x="28146" y="92006"/>
                  </a:cubicBezTo>
                  <a:cubicBezTo>
                    <a:pt x="28472" y="91880"/>
                    <a:pt x="28773" y="91680"/>
                    <a:pt x="29048" y="91479"/>
                  </a:cubicBezTo>
                  <a:cubicBezTo>
                    <a:pt x="29926" y="90778"/>
                    <a:pt x="30778" y="90026"/>
                    <a:pt x="31705" y="89399"/>
                  </a:cubicBezTo>
                  <a:cubicBezTo>
                    <a:pt x="34161" y="87720"/>
                    <a:pt x="36668" y="86116"/>
                    <a:pt x="39424" y="84963"/>
                  </a:cubicBezTo>
                  <a:cubicBezTo>
                    <a:pt x="40327" y="84587"/>
                    <a:pt x="41279" y="84236"/>
                    <a:pt x="42206" y="83860"/>
                  </a:cubicBezTo>
                  <a:cubicBezTo>
                    <a:pt x="42407" y="83785"/>
                    <a:pt x="42582" y="83685"/>
                    <a:pt x="42758" y="83585"/>
                  </a:cubicBezTo>
                  <a:cubicBezTo>
                    <a:pt x="41154" y="81630"/>
                    <a:pt x="39500" y="79850"/>
                    <a:pt x="37244" y="78672"/>
                  </a:cubicBezTo>
                  <a:close/>
                  <a:moveTo>
                    <a:pt x="22557" y="36617"/>
                  </a:moveTo>
                  <a:cubicBezTo>
                    <a:pt x="21755" y="36542"/>
                    <a:pt x="21003" y="36467"/>
                    <a:pt x="20276" y="36442"/>
                  </a:cubicBezTo>
                  <a:cubicBezTo>
                    <a:pt x="20051" y="36442"/>
                    <a:pt x="19800" y="36567"/>
                    <a:pt x="19600" y="36717"/>
                  </a:cubicBezTo>
                  <a:cubicBezTo>
                    <a:pt x="19224" y="36968"/>
                    <a:pt x="18823" y="37093"/>
                    <a:pt x="18397" y="37193"/>
                  </a:cubicBezTo>
                  <a:cubicBezTo>
                    <a:pt x="17394" y="37419"/>
                    <a:pt x="16317" y="37419"/>
                    <a:pt x="15464" y="38171"/>
                  </a:cubicBezTo>
                  <a:cubicBezTo>
                    <a:pt x="15214" y="38396"/>
                    <a:pt x="14738" y="38396"/>
                    <a:pt x="14362" y="38497"/>
                  </a:cubicBezTo>
                  <a:cubicBezTo>
                    <a:pt x="13409" y="38797"/>
                    <a:pt x="12432" y="38973"/>
                    <a:pt x="11580" y="39574"/>
                  </a:cubicBezTo>
                  <a:cubicBezTo>
                    <a:pt x="10853" y="40101"/>
                    <a:pt x="10276" y="40752"/>
                    <a:pt x="9750" y="41429"/>
                  </a:cubicBezTo>
                  <a:cubicBezTo>
                    <a:pt x="8773" y="42707"/>
                    <a:pt x="7720" y="43935"/>
                    <a:pt x="7695" y="45690"/>
                  </a:cubicBezTo>
                  <a:cubicBezTo>
                    <a:pt x="7695" y="45990"/>
                    <a:pt x="7545" y="46266"/>
                    <a:pt x="7494" y="46567"/>
                  </a:cubicBezTo>
                  <a:cubicBezTo>
                    <a:pt x="7419" y="46918"/>
                    <a:pt x="7319" y="47269"/>
                    <a:pt x="7319" y="47594"/>
                  </a:cubicBezTo>
                  <a:cubicBezTo>
                    <a:pt x="7294" y="49599"/>
                    <a:pt x="7244" y="51630"/>
                    <a:pt x="7570" y="53610"/>
                  </a:cubicBezTo>
                  <a:cubicBezTo>
                    <a:pt x="7620" y="53910"/>
                    <a:pt x="7670" y="54211"/>
                    <a:pt x="7795" y="54487"/>
                  </a:cubicBezTo>
                  <a:cubicBezTo>
                    <a:pt x="7820" y="54612"/>
                    <a:pt x="7996" y="54687"/>
                    <a:pt x="8196" y="54838"/>
                  </a:cubicBezTo>
                  <a:cubicBezTo>
                    <a:pt x="8196" y="53710"/>
                    <a:pt x="8221" y="52707"/>
                    <a:pt x="8171" y="51730"/>
                  </a:cubicBezTo>
                  <a:cubicBezTo>
                    <a:pt x="8121" y="50552"/>
                    <a:pt x="8422" y="49474"/>
                    <a:pt x="8823" y="48422"/>
                  </a:cubicBezTo>
                  <a:cubicBezTo>
                    <a:pt x="9174" y="47569"/>
                    <a:pt x="9825" y="47269"/>
                    <a:pt x="10702" y="47519"/>
                  </a:cubicBezTo>
                  <a:cubicBezTo>
                    <a:pt x="11053" y="47620"/>
                    <a:pt x="11379" y="47670"/>
                    <a:pt x="11730" y="47695"/>
                  </a:cubicBezTo>
                  <a:cubicBezTo>
                    <a:pt x="12206" y="47720"/>
                    <a:pt x="12682" y="47695"/>
                    <a:pt x="13159" y="47670"/>
                  </a:cubicBezTo>
                  <a:cubicBezTo>
                    <a:pt x="13986" y="47620"/>
                    <a:pt x="14713" y="47870"/>
                    <a:pt x="15389" y="48296"/>
                  </a:cubicBezTo>
                  <a:cubicBezTo>
                    <a:pt x="16166" y="48797"/>
                    <a:pt x="16868" y="49374"/>
                    <a:pt x="17520" y="50026"/>
                  </a:cubicBezTo>
                  <a:cubicBezTo>
                    <a:pt x="18622" y="51103"/>
                    <a:pt x="19951" y="51730"/>
                    <a:pt x="21479" y="51805"/>
                  </a:cubicBezTo>
                  <a:cubicBezTo>
                    <a:pt x="23359" y="51905"/>
                    <a:pt x="25214" y="51705"/>
                    <a:pt x="27094" y="51529"/>
                  </a:cubicBezTo>
                  <a:cubicBezTo>
                    <a:pt x="27294" y="51504"/>
                    <a:pt x="27495" y="51379"/>
                    <a:pt x="27695" y="51304"/>
                  </a:cubicBezTo>
                  <a:cubicBezTo>
                    <a:pt x="28647" y="50903"/>
                    <a:pt x="29374" y="50251"/>
                    <a:pt x="30101" y="49549"/>
                  </a:cubicBezTo>
                  <a:cubicBezTo>
                    <a:pt x="31404" y="48296"/>
                    <a:pt x="32858" y="47419"/>
                    <a:pt x="34788" y="47670"/>
                  </a:cubicBezTo>
                  <a:cubicBezTo>
                    <a:pt x="35364" y="47745"/>
                    <a:pt x="35966" y="47745"/>
                    <a:pt x="36567" y="47469"/>
                  </a:cubicBezTo>
                  <a:cubicBezTo>
                    <a:pt x="37244" y="47193"/>
                    <a:pt x="38021" y="47620"/>
                    <a:pt x="38272" y="48321"/>
                  </a:cubicBezTo>
                  <a:cubicBezTo>
                    <a:pt x="38622" y="49349"/>
                    <a:pt x="39049" y="50351"/>
                    <a:pt x="38948" y="51504"/>
                  </a:cubicBezTo>
                  <a:cubicBezTo>
                    <a:pt x="38873" y="52507"/>
                    <a:pt x="38898" y="53509"/>
                    <a:pt x="38873" y="54512"/>
                  </a:cubicBezTo>
                  <a:cubicBezTo>
                    <a:pt x="38873" y="54562"/>
                    <a:pt x="38948" y="54637"/>
                    <a:pt x="38998" y="54712"/>
                  </a:cubicBezTo>
                  <a:cubicBezTo>
                    <a:pt x="39299" y="54787"/>
                    <a:pt x="39374" y="54537"/>
                    <a:pt x="39399" y="54336"/>
                  </a:cubicBezTo>
                  <a:cubicBezTo>
                    <a:pt x="39525" y="53785"/>
                    <a:pt x="39625" y="53234"/>
                    <a:pt x="39675" y="52657"/>
                  </a:cubicBezTo>
                  <a:cubicBezTo>
                    <a:pt x="39851" y="50276"/>
                    <a:pt x="40101" y="47870"/>
                    <a:pt x="39399" y="45514"/>
                  </a:cubicBezTo>
                  <a:cubicBezTo>
                    <a:pt x="39349" y="45364"/>
                    <a:pt x="39299" y="45163"/>
                    <a:pt x="39324" y="45013"/>
                  </a:cubicBezTo>
                  <a:cubicBezTo>
                    <a:pt x="39349" y="44361"/>
                    <a:pt x="39124" y="43810"/>
                    <a:pt x="38698" y="43334"/>
                  </a:cubicBezTo>
                  <a:cubicBezTo>
                    <a:pt x="38522" y="43158"/>
                    <a:pt x="38447" y="42883"/>
                    <a:pt x="38297" y="42657"/>
                  </a:cubicBezTo>
                  <a:cubicBezTo>
                    <a:pt x="37620" y="41705"/>
                    <a:pt x="36943" y="40752"/>
                    <a:pt x="36041" y="39950"/>
                  </a:cubicBezTo>
                  <a:cubicBezTo>
                    <a:pt x="35114" y="39098"/>
                    <a:pt x="33911" y="38822"/>
                    <a:pt x="32733" y="38497"/>
                  </a:cubicBezTo>
                  <a:cubicBezTo>
                    <a:pt x="32282" y="38371"/>
                    <a:pt x="31780" y="38271"/>
                    <a:pt x="31404" y="38020"/>
                  </a:cubicBezTo>
                  <a:cubicBezTo>
                    <a:pt x="30853" y="37645"/>
                    <a:pt x="30352" y="37544"/>
                    <a:pt x="29700" y="37645"/>
                  </a:cubicBezTo>
                  <a:cubicBezTo>
                    <a:pt x="28622" y="37795"/>
                    <a:pt x="27520" y="37795"/>
                    <a:pt x="26642" y="36918"/>
                  </a:cubicBezTo>
                  <a:cubicBezTo>
                    <a:pt x="26542" y="36817"/>
                    <a:pt x="26317" y="36792"/>
                    <a:pt x="26166" y="36792"/>
                  </a:cubicBezTo>
                  <a:cubicBezTo>
                    <a:pt x="25690" y="36742"/>
                    <a:pt x="25189" y="36692"/>
                    <a:pt x="24713" y="36692"/>
                  </a:cubicBezTo>
                  <a:cubicBezTo>
                    <a:pt x="24437" y="36692"/>
                    <a:pt x="24111" y="36567"/>
                    <a:pt x="23860" y="36893"/>
                  </a:cubicBezTo>
                  <a:cubicBezTo>
                    <a:pt x="24362" y="37970"/>
                    <a:pt x="24512" y="39123"/>
                    <a:pt x="24412" y="40326"/>
                  </a:cubicBezTo>
                  <a:cubicBezTo>
                    <a:pt x="24287" y="41980"/>
                    <a:pt x="24612" y="43635"/>
                    <a:pt x="24788" y="45264"/>
                  </a:cubicBezTo>
                  <a:cubicBezTo>
                    <a:pt x="24963" y="46717"/>
                    <a:pt x="24938" y="48146"/>
                    <a:pt x="24963" y="49574"/>
                  </a:cubicBezTo>
                  <a:cubicBezTo>
                    <a:pt x="24963" y="50201"/>
                    <a:pt x="24838" y="50853"/>
                    <a:pt x="24487" y="51404"/>
                  </a:cubicBezTo>
                  <a:cubicBezTo>
                    <a:pt x="23961" y="51554"/>
                    <a:pt x="23610" y="51178"/>
                    <a:pt x="23209" y="51053"/>
                  </a:cubicBezTo>
                  <a:cubicBezTo>
                    <a:pt x="22532" y="50853"/>
                    <a:pt x="22282" y="50301"/>
                    <a:pt x="22156" y="49700"/>
                  </a:cubicBezTo>
                  <a:cubicBezTo>
                    <a:pt x="22081" y="49399"/>
                    <a:pt x="22131" y="49073"/>
                    <a:pt x="22131" y="48772"/>
                  </a:cubicBezTo>
                  <a:cubicBezTo>
                    <a:pt x="22131" y="46818"/>
                    <a:pt x="22131" y="44838"/>
                    <a:pt x="22156" y="42883"/>
                  </a:cubicBezTo>
                  <a:cubicBezTo>
                    <a:pt x="22156" y="42106"/>
                    <a:pt x="22231" y="41304"/>
                    <a:pt x="22307" y="40527"/>
                  </a:cubicBezTo>
                  <a:cubicBezTo>
                    <a:pt x="22407" y="39399"/>
                    <a:pt x="22532" y="38271"/>
                    <a:pt x="22657" y="37143"/>
                  </a:cubicBezTo>
                  <a:cubicBezTo>
                    <a:pt x="22657" y="37043"/>
                    <a:pt x="22607" y="36893"/>
                    <a:pt x="22557" y="36617"/>
                  </a:cubicBezTo>
                  <a:close/>
                  <a:moveTo>
                    <a:pt x="10878" y="9700"/>
                  </a:moveTo>
                  <a:lnTo>
                    <a:pt x="10828" y="9700"/>
                  </a:lnTo>
                  <a:cubicBezTo>
                    <a:pt x="11103" y="9474"/>
                    <a:pt x="11304" y="9223"/>
                    <a:pt x="11379" y="8847"/>
                  </a:cubicBezTo>
                  <a:cubicBezTo>
                    <a:pt x="11530" y="7995"/>
                    <a:pt x="11981" y="7243"/>
                    <a:pt x="12332" y="6441"/>
                  </a:cubicBezTo>
                  <a:cubicBezTo>
                    <a:pt x="12382" y="6692"/>
                    <a:pt x="12457" y="6943"/>
                    <a:pt x="12532" y="7193"/>
                  </a:cubicBezTo>
                  <a:cubicBezTo>
                    <a:pt x="12106" y="8020"/>
                    <a:pt x="11730" y="8898"/>
                    <a:pt x="11254" y="9700"/>
                  </a:cubicBezTo>
                  <a:cubicBezTo>
                    <a:pt x="10778" y="10502"/>
                    <a:pt x="10552" y="11354"/>
                    <a:pt x="10427" y="12281"/>
                  </a:cubicBezTo>
                  <a:cubicBezTo>
                    <a:pt x="10251" y="13484"/>
                    <a:pt x="10427" y="14712"/>
                    <a:pt x="10352" y="15915"/>
                  </a:cubicBezTo>
                  <a:cubicBezTo>
                    <a:pt x="10301" y="17143"/>
                    <a:pt x="10652" y="18246"/>
                    <a:pt x="11254" y="19274"/>
                  </a:cubicBezTo>
                  <a:cubicBezTo>
                    <a:pt x="11956" y="20451"/>
                    <a:pt x="12733" y="21529"/>
                    <a:pt x="13961" y="22231"/>
                  </a:cubicBezTo>
                  <a:cubicBezTo>
                    <a:pt x="14587" y="22607"/>
                    <a:pt x="15189" y="23033"/>
                    <a:pt x="15790" y="23484"/>
                  </a:cubicBezTo>
                  <a:cubicBezTo>
                    <a:pt x="16191" y="23760"/>
                    <a:pt x="16492" y="24136"/>
                    <a:pt x="16893" y="24386"/>
                  </a:cubicBezTo>
                  <a:cubicBezTo>
                    <a:pt x="18071" y="25163"/>
                    <a:pt x="19249" y="25865"/>
                    <a:pt x="20452" y="26592"/>
                  </a:cubicBezTo>
                  <a:cubicBezTo>
                    <a:pt x="20878" y="26842"/>
                    <a:pt x="21254" y="27093"/>
                    <a:pt x="21555" y="27494"/>
                  </a:cubicBezTo>
                  <a:cubicBezTo>
                    <a:pt x="21855" y="27870"/>
                    <a:pt x="22231" y="28246"/>
                    <a:pt x="22858" y="28346"/>
                  </a:cubicBezTo>
                  <a:cubicBezTo>
                    <a:pt x="22858" y="27018"/>
                    <a:pt x="22858" y="25790"/>
                    <a:pt x="22131" y="24562"/>
                  </a:cubicBezTo>
                  <a:cubicBezTo>
                    <a:pt x="21931" y="24988"/>
                    <a:pt x="21805" y="25289"/>
                    <a:pt x="21655" y="25589"/>
                  </a:cubicBezTo>
                  <a:cubicBezTo>
                    <a:pt x="21530" y="25815"/>
                    <a:pt x="21078" y="25840"/>
                    <a:pt x="20978" y="25639"/>
                  </a:cubicBezTo>
                  <a:cubicBezTo>
                    <a:pt x="20652" y="24988"/>
                    <a:pt x="20201" y="24386"/>
                    <a:pt x="20076" y="23634"/>
                  </a:cubicBezTo>
                  <a:cubicBezTo>
                    <a:pt x="19926" y="22657"/>
                    <a:pt x="19600" y="22055"/>
                    <a:pt x="18998" y="21329"/>
                  </a:cubicBezTo>
                  <a:cubicBezTo>
                    <a:pt x="18748" y="22456"/>
                    <a:pt x="18873" y="22607"/>
                    <a:pt x="17670" y="21905"/>
                  </a:cubicBezTo>
                  <a:lnTo>
                    <a:pt x="17720" y="21905"/>
                  </a:lnTo>
                  <a:cubicBezTo>
                    <a:pt x="17319" y="21705"/>
                    <a:pt x="17169" y="21354"/>
                    <a:pt x="17068" y="20978"/>
                  </a:cubicBezTo>
                  <a:cubicBezTo>
                    <a:pt x="16818" y="20201"/>
                    <a:pt x="16417" y="19524"/>
                    <a:pt x="15840" y="18847"/>
                  </a:cubicBezTo>
                  <a:cubicBezTo>
                    <a:pt x="15640" y="19825"/>
                    <a:pt x="16893" y="20276"/>
                    <a:pt x="16467" y="21203"/>
                  </a:cubicBezTo>
                  <a:cubicBezTo>
                    <a:pt x="15640" y="21153"/>
                    <a:pt x="15164" y="20827"/>
                    <a:pt x="15063" y="20000"/>
                  </a:cubicBezTo>
                  <a:cubicBezTo>
                    <a:pt x="14988" y="19299"/>
                    <a:pt x="14687" y="18772"/>
                    <a:pt x="14312" y="18246"/>
                  </a:cubicBezTo>
                  <a:cubicBezTo>
                    <a:pt x="13785" y="17469"/>
                    <a:pt x="13459" y="16617"/>
                    <a:pt x="13585" y="15664"/>
                  </a:cubicBezTo>
                  <a:cubicBezTo>
                    <a:pt x="13660" y="14963"/>
                    <a:pt x="13710" y="14261"/>
                    <a:pt x="13735" y="13584"/>
                  </a:cubicBezTo>
                  <a:cubicBezTo>
                    <a:pt x="13810" y="12381"/>
                    <a:pt x="14261" y="11379"/>
                    <a:pt x="15164" y="10577"/>
                  </a:cubicBezTo>
                  <a:cubicBezTo>
                    <a:pt x="15615" y="10176"/>
                    <a:pt x="16041" y="9750"/>
                    <a:pt x="16417" y="9349"/>
                  </a:cubicBezTo>
                  <a:cubicBezTo>
                    <a:pt x="17645" y="8872"/>
                    <a:pt x="18672" y="9499"/>
                    <a:pt x="19700" y="9725"/>
                  </a:cubicBezTo>
                  <a:cubicBezTo>
                    <a:pt x="20176" y="10376"/>
                    <a:pt x="20377" y="11028"/>
                    <a:pt x="20352" y="11755"/>
                  </a:cubicBezTo>
                  <a:cubicBezTo>
                    <a:pt x="20327" y="12607"/>
                    <a:pt x="20151" y="12807"/>
                    <a:pt x="19199" y="12908"/>
                  </a:cubicBezTo>
                  <a:cubicBezTo>
                    <a:pt x="18873" y="12582"/>
                    <a:pt x="18547" y="12256"/>
                    <a:pt x="18146" y="11855"/>
                  </a:cubicBezTo>
                  <a:cubicBezTo>
                    <a:pt x="17845" y="12356"/>
                    <a:pt x="17645" y="12782"/>
                    <a:pt x="17645" y="13158"/>
                  </a:cubicBezTo>
                  <a:cubicBezTo>
                    <a:pt x="17921" y="13559"/>
                    <a:pt x="18171" y="13860"/>
                    <a:pt x="18322" y="14186"/>
                  </a:cubicBezTo>
                  <a:cubicBezTo>
                    <a:pt x="18622" y="14837"/>
                    <a:pt x="19149" y="14938"/>
                    <a:pt x="19750" y="14837"/>
                  </a:cubicBezTo>
                  <a:cubicBezTo>
                    <a:pt x="20552" y="14712"/>
                    <a:pt x="21279" y="14411"/>
                    <a:pt x="21404" y="13459"/>
                  </a:cubicBezTo>
                  <a:cubicBezTo>
                    <a:pt x="21404" y="13434"/>
                    <a:pt x="21479" y="13409"/>
                    <a:pt x="21505" y="13384"/>
                  </a:cubicBezTo>
                  <a:cubicBezTo>
                    <a:pt x="21956" y="13685"/>
                    <a:pt x="21956" y="13685"/>
                    <a:pt x="22532" y="13559"/>
                  </a:cubicBezTo>
                  <a:cubicBezTo>
                    <a:pt x="22883" y="12883"/>
                    <a:pt x="23008" y="12181"/>
                    <a:pt x="22858" y="11429"/>
                  </a:cubicBezTo>
                  <a:cubicBezTo>
                    <a:pt x="22632" y="10326"/>
                    <a:pt x="22582" y="9173"/>
                    <a:pt x="21855" y="8196"/>
                  </a:cubicBezTo>
                  <a:cubicBezTo>
                    <a:pt x="21655" y="7945"/>
                    <a:pt x="21555" y="7569"/>
                    <a:pt x="21454" y="7243"/>
                  </a:cubicBezTo>
                  <a:cubicBezTo>
                    <a:pt x="21404" y="7068"/>
                    <a:pt x="21479" y="6842"/>
                    <a:pt x="21505" y="6642"/>
                  </a:cubicBezTo>
                  <a:cubicBezTo>
                    <a:pt x="22156" y="6542"/>
                    <a:pt x="22557" y="7068"/>
                    <a:pt x="23109" y="7193"/>
                  </a:cubicBezTo>
                  <a:cubicBezTo>
                    <a:pt x="23084" y="6341"/>
                    <a:pt x="22833" y="5740"/>
                    <a:pt x="22006" y="5439"/>
                  </a:cubicBezTo>
                  <a:cubicBezTo>
                    <a:pt x="21429" y="5213"/>
                    <a:pt x="20953" y="4812"/>
                    <a:pt x="20427" y="4486"/>
                  </a:cubicBezTo>
                  <a:cubicBezTo>
                    <a:pt x="20377" y="4436"/>
                    <a:pt x="20327" y="4361"/>
                    <a:pt x="20276" y="4311"/>
                  </a:cubicBezTo>
                  <a:cubicBezTo>
                    <a:pt x="20327" y="4136"/>
                    <a:pt x="20352" y="3960"/>
                    <a:pt x="20427" y="3735"/>
                  </a:cubicBezTo>
                  <a:cubicBezTo>
                    <a:pt x="20176" y="3634"/>
                    <a:pt x="19926" y="3559"/>
                    <a:pt x="19700" y="3459"/>
                  </a:cubicBezTo>
                  <a:cubicBezTo>
                    <a:pt x="19550" y="3409"/>
                    <a:pt x="19324" y="3309"/>
                    <a:pt x="19299" y="3183"/>
                  </a:cubicBezTo>
                  <a:cubicBezTo>
                    <a:pt x="19199" y="2682"/>
                    <a:pt x="18848" y="2607"/>
                    <a:pt x="18422" y="2607"/>
                  </a:cubicBezTo>
                  <a:cubicBezTo>
                    <a:pt x="17820" y="2582"/>
                    <a:pt x="17194" y="2557"/>
                    <a:pt x="16592" y="2532"/>
                  </a:cubicBezTo>
                  <a:cubicBezTo>
                    <a:pt x="15489" y="2456"/>
                    <a:pt x="14412" y="2632"/>
                    <a:pt x="13359" y="3233"/>
                  </a:cubicBezTo>
                  <a:cubicBezTo>
                    <a:pt x="13259" y="3684"/>
                    <a:pt x="13134" y="4186"/>
                    <a:pt x="13033" y="4687"/>
                  </a:cubicBezTo>
                  <a:cubicBezTo>
                    <a:pt x="12958" y="5063"/>
                    <a:pt x="12908" y="5464"/>
                    <a:pt x="12883" y="5840"/>
                  </a:cubicBezTo>
                  <a:cubicBezTo>
                    <a:pt x="12833" y="6216"/>
                    <a:pt x="12607" y="6366"/>
                    <a:pt x="12307" y="6491"/>
                  </a:cubicBezTo>
                  <a:cubicBezTo>
                    <a:pt x="12332" y="5639"/>
                    <a:pt x="12307" y="4762"/>
                    <a:pt x="12407" y="3910"/>
                  </a:cubicBezTo>
                  <a:cubicBezTo>
                    <a:pt x="12507" y="3008"/>
                    <a:pt x="13058" y="2256"/>
                    <a:pt x="13510" y="1479"/>
                  </a:cubicBezTo>
                  <a:cubicBezTo>
                    <a:pt x="13134" y="1228"/>
                    <a:pt x="12858" y="1228"/>
                    <a:pt x="12607" y="1479"/>
                  </a:cubicBezTo>
                  <a:cubicBezTo>
                    <a:pt x="12332" y="1755"/>
                    <a:pt x="12081" y="2080"/>
                    <a:pt x="11830" y="2356"/>
                  </a:cubicBezTo>
                  <a:cubicBezTo>
                    <a:pt x="11655" y="2532"/>
                    <a:pt x="11479" y="2807"/>
                    <a:pt x="11254" y="2857"/>
                  </a:cubicBezTo>
                  <a:cubicBezTo>
                    <a:pt x="10352" y="3108"/>
                    <a:pt x="9976" y="3885"/>
                    <a:pt x="9550" y="4562"/>
                  </a:cubicBezTo>
                  <a:cubicBezTo>
                    <a:pt x="8898" y="5639"/>
                    <a:pt x="8246" y="6742"/>
                    <a:pt x="7645" y="7820"/>
                  </a:cubicBezTo>
                  <a:cubicBezTo>
                    <a:pt x="7294" y="8446"/>
                    <a:pt x="6968" y="9048"/>
                    <a:pt x="6718" y="9700"/>
                  </a:cubicBezTo>
                  <a:cubicBezTo>
                    <a:pt x="6317" y="10752"/>
                    <a:pt x="6166" y="11805"/>
                    <a:pt x="6818" y="12832"/>
                  </a:cubicBezTo>
                  <a:cubicBezTo>
                    <a:pt x="6542" y="12857"/>
                    <a:pt x="6467" y="13058"/>
                    <a:pt x="6442" y="13284"/>
                  </a:cubicBezTo>
                  <a:cubicBezTo>
                    <a:pt x="6342" y="13735"/>
                    <a:pt x="6442" y="14236"/>
                    <a:pt x="6166" y="14587"/>
                  </a:cubicBezTo>
                  <a:cubicBezTo>
                    <a:pt x="5565" y="14662"/>
                    <a:pt x="5665" y="13885"/>
                    <a:pt x="5189" y="13835"/>
                  </a:cubicBezTo>
                  <a:cubicBezTo>
                    <a:pt x="4763" y="15113"/>
                    <a:pt x="5088" y="16241"/>
                    <a:pt x="5540" y="17344"/>
                  </a:cubicBezTo>
                  <a:cubicBezTo>
                    <a:pt x="5640" y="17619"/>
                    <a:pt x="5815" y="17870"/>
                    <a:pt x="5966" y="18146"/>
                  </a:cubicBezTo>
                  <a:cubicBezTo>
                    <a:pt x="6041" y="18346"/>
                    <a:pt x="6191" y="18547"/>
                    <a:pt x="6191" y="18747"/>
                  </a:cubicBezTo>
                  <a:cubicBezTo>
                    <a:pt x="6116" y="19549"/>
                    <a:pt x="6567" y="20151"/>
                    <a:pt x="7018" y="20727"/>
                  </a:cubicBezTo>
                  <a:cubicBezTo>
                    <a:pt x="7494" y="21329"/>
                    <a:pt x="8071" y="21880"/>
                    <a:pt x="8622" y="22456"/>
                  </a:cubicBezTo>
                  <a:cubicBezTo>
                    <a:pt x="8572" y="22682"/>
                    <a:pt x="8522" y="22933"/>
                    <a:pt x="8447" y="23208"/>
                  </a:cubicBezTo>
                  <a:cubicBezTo>
                    <a:pt x="8723" y="23384"/>
                    <a:pt x="8948" y="23584"/>
                    <a:pt x="9224" y="23710"/>
                  </a:cubicBezTo>
                  <a:cubicBezTo>
                    <a:pt x="10276" y="24161"/>
                    <a:pt x="11179" y="24837"/>
                    <a:pt x="12131" y="25464"/>
                  </a:cubicBezTo>
                  <a:cubicBezTo>
                    <a:pt x="12532" y="25740"/>
                    <a:pt x="12908" y="26015"/>
                    <a:pt x="13309" y="26266"/>
                  </a:cubicBezTo>
                  <a:cubicBezTo>
                    <a:pt x="13585" y="26441"/>
                    <a:pt x="13860" y="26667"/>
                    <a:pt x="14136" y="26642"/>
                  </a:cubicBezTo>
                  <a:cubicBezTo>
                    <a:pt x="15088" y="26617"/>
                    <a:pt x="15916" y="27043"/>
                    <a:pt x="16793" y="27294"/>
                  </a:cubicBezTo>
                  <a:cubicBezTo>
                    <a:pt x="18046" y="27644"/>
                    <a:pt x="19274" y="28096"/>
                    <a:pt x="20377" y="28848"/>
                  </a:cubicBezTo>
                  <a:cubicBezTo>
                    <a:pt x="21154" y="29399"/>
                    <a:pt x="21981" y="29875"/>
                    <a:pt x="22532" y="30702"/>
                  </a:cubicBezTo>
                  <a:cubicBezTo>
                    <a:pt x="22708" y="30953"/>
                    <a:pt x="22958" y="30978"/>
                    <a:pt x="23209" y="30727"/>
                  </a:cubicBezTo>
                  <a:cubicBezTo>
                    <a:pt x="23159" y="30577"/>
                    <a:pt x="23109" y="30401"/>
                    <a:pt x="23008" y="30276"/>
                  </a:cubicBezTo>
                  <a:cubicBezTo>
                    <a:pt x="22031" y="28973"/>
                    <a:pt x="21003" y="27745"/>
                    <a:pt x="19575" y="26968"/>
                  </a:cubicBezTo>
                  <a:cubicBezTo>
                    <a:pt x="19149" y="26717"/>
                    <a:pt x="18773" y="26441"/>
                    <a:pt x="18347" y="26191"/>
                  </a:cubicBezTo>
                  <a:cubicBezTo>
                    <a:pt x="17845" y="25940"/>
                    <a:pt x="17344" y="25715"/>
                    <a:pt x="16818" y="25464"/>
                  </a:cubicBezTo>
                  <a:lnTo>
                    <a:pt x="16843" y="25489"/>
                  </a:lnTo>
                  <a:cubicBezTo>
                    <a:pt x="16392" y="25063"/>
                    <a:pt x="15941" y="24612"/>
                    <a:pt x="15439" y="24211"/>
                  </a:cubicBezTo>
                  <a:cubicBezTo>
                    <a:pt x="15264" y="24061"/>
                    <a:pt x="14988" y="24035"/>
                    <a:pt x="14763" y="23935"/>
                  </a:cubicBezTo>
                  <a:lnTo>
                    <a:pt x="14788" y="23960"/>
                  </a:lnTo>
                  <a:cubicBezTo>
                    <a:pt x="14462" y="23384"/>
                    <a:pt x="13860" y="23183"/>
                    <a:pt x="13384" y="22807"/>
                  </a:cubicBezTo>
                  <a:cubicBezTo>
                    <a:pt x="12933" y="22456"/>
                    <a:pt x="12432" y="22181"/>
                    <a:pt x="12056" y="21780"/>
                  </a:cubicBezTo>
                  <a:cubicBezTo>
                    <a:pt x="11028" y="20627"/>
                    <a:pt x="10226" y="19324"/>
                    <a:pt x="9750" y="17845"/>
                  </a:cubicBezTo>
                  <a:cubicBezTo>
                    <a:pt x="9625" y="17469"/>
                    <a:pt x="9474" y="17168"/>
                    <a:pt x="9149" y="16893"/>
                  </a:cubicBezTo>
                  <a:cubicBezTo>
                    <a:pt x="8973" y="16767"/>
                    <a:pt x="8948" y="16441"/>
                    <a:pt x="8848" y="16216"/>
                  </a:cubicBezTo>
                  <a:cubicBezTo>
                    <a:pt x="9048" y="16316"/>
                    <a:pt x="9249" y="16441"/>
                    <a:pt x="9575" y="16592"/>
                  </a:cubicBezTo>
                  <a:cubicBezTo>
                    <a:pt x="9600" y="15614"/>
                    <a:pt x="9600" y="14737"/>
                    <a:pt x="9650" y="13885"/>
                  </a:cubicBezTo>
                  <a:cubicBezTo>
                    <a:pt x="9675" y="13309"/>
                    <a:pt x="9725" y="12732"/>
                    <a:pt x="9850" y="12181"/>
                  </a:cubicBezTo>
                  <a:cubicBezTo>
                    <a:pt x="10026" y="11554"/>
                    <a:pt x="9600" y="11028"/>
                    <a:pt x="9650" y="10401"/>
                  </a:cubicBezTo>
                  <a:cubicBezTo>
                    <a:pt x="9725" y="9574"/>
                    <a:pt x="9700" y="8747"/>
                    <a:pt x="9700" y="7920"/>
                  </a:cubicBezTo>
                  <a:cubicBezTo>
                    <a:pt x="9700" y="7018"/>
                    <a:pt x="10026" y="6216"/>
                    <a:pt x="10352" y="5414"/>
                  </a:cubicBezTo>
                  <a:cubicBezTo>
                    <a:pt x="10076" y="6767"/>
                    <a:pt x="10226" y="8121"/>
                    <a:pt x="10276" y="9449"/>
                  </a:cubicBezTo>
                  <a:cubicBezTo>
                    <a:pt x="10502" y="9549"/>
                    <a:pt x="10677" y="9624"/>
                    <a:pt x="10878" y="9700"/>
                  </a:cubicBezTo>
                  <a:close/>
                  <a:moveTo>
                    <a:pt x="13710" y="54863"/>
                  </a:moveTo>
                  <a:cubicBezTo>
                    <a:pt x="14036" y="55439"/>
                    <a:pt x="13885" y="56066"/>
                    <a:pt x="13911" y="56667"/>
                  </a:cubicBezTo>
                  <a:cubicBezTo>
                    <a:pt x="13936" y="57219"/>
                    <a:pt x="14036" y="57695"/>
                    <a:pt x="14487" y="58121"/>
                  </a:cubicBezTo>
                  <a:cubicBezTo>
                    <a:pt x="14738" y="58096"/>
                    <a:pt x="15038" y="58096"/>
                    <a:pt x="15414" y="58071"/>
                  </a:cubicBezTo>
                  <a:cubicBezTo>
                    <a:pt x="15414" y="57544"/>
                    <a:pt x="15439" y="57068"/>
                    <a:pt x="15464" y="56617"/>
                  </a:cubicBezTo>
                  <a:cubicBezTo>
                    <a:pt x="15489" y="56166"/>
                    <a:pt x="15339" y="55665"/>
                    <a:pt x="15840" y="55163"/>
                  </a:cubicBezTo>
                  <a:cubicBezTo>
                    <a:pt x="15916" y="55539"/>
                    <a:pt x="15966" y="55790"/>
                    <a:pt x="15991" y="56041"/>
                  </a:cubicBezTo>
                  <a:cubicBezTo>
                    <a:pt x="16016" y="56592"/>
                    <a:pt x="15991" y="57168"/>
                    <a:pt x="16016" y="57720"/>
                  </a:cubicBezTo>
                  <a:cubicBezTo>
                    <a:pt x="16016" y="57845"/>
                    <a:pt x="16116" y="57945"/>
                    <a:pt x="16166" y="58121"/>
                  </a:cubicBezTo>
                  <a:cubicBezTo>
                    <a:pt x="16492" y="58096"/>
                    <a:pt x="16768" y="58071"/>
                    <a:pt x="17094" y="58046"/>
                  </a:cubicBezTo>
                  <a:cubicBezTo>
                    <a:pt x="17269" y="57444"/>
                    <a:pt x="17194" y="56868"/>
                    <a:pt x="17244" y="56316"/>
                  </a:cubicBezTo>
                  <a:cubicBezTo>
                    <a:pt x="17294" y="55765"/>
                    <a:pt x="17144" y="55188"/>
                    <a:pt x="17620" y="54612"/>
                  </a:cubicBezTo>
                  <a:cubicBezTo>
                    <a:pt x="17896" y="55214"/>
                    <a:pt x="17870" y="55715"/>
                    <a:pt x="17870" y="56216"/>
                  </a:cubicBezTo>
                  <a:cubicBezTo>
                    <a:pt x="17896" y="56742"/>
                    <a:pt x="17971" y="57269"/>
                    <a:pt x="18246" y="57720"/>
                  </a:cubicBezTo>
                  <a:cubicBezTo>
                    <a:pt x="18347" y="57870"/>
                    <a:pt x="18447" y="58021"/>
                    <a:pt x="18572" y="58071"/>
                  </a:cubicBezTo>
                  <a:cubicBezTo>
                    <a:pt x="18723" y="58146"/>
                    <a:pt x="18923" y="58146"/>
                    <a:pt x="19073" y="57870"/>
                  </a:cubicBezTo>
                  <a:cubicBezTo>
                    <a:pt x="19149" y="57143"/>
                    <a:pt x="18998" y="56316"/>
                    <a:pt x="19199" y="55339"/>
                  </a:cubicBezTo>
                  <a:cubicBezTo>
                    <a:pt x="19424" y="55615"/>
                    <a:pt x="19625" y="55740"/>
                    <a:pt x="19650" y="55915"/>
                  </a:cubicBezTo>
                  <a:cubicBezTo>
                    <a:pt x="19725" y="56291"/>
                    <a:pt x="19675" y="56692"/>
                    <a:pt x="19725" y="57093"/>
                  </a:cubicBezTo>
                  <a:cubicBezTo>
                    <a:pt x="19775" y="57369"/>
                    <a:pt x="19926" y="57620"/>
                    <a:pt x="20026" y="57945"/>
                  </a:cubicBezTo>
                  <a:cubicBezTo>
                    <a:pt x="20427" y="57820"/>
                    <a:pt x="20803" y="57970"/>
                    <a:pt x="20978" y="57595"/>
                  </a:cubicBezTo>
                  <a:cubicBezTo>
                    <a:pt x="20953" y="56642"/>
                    <a:pt x="20903" y="55740"/>
                    <a:pt x="20853" y="54888"/>
                  </a:cubicBezTo>
                  <a:cubicBezTo>
                    <a:pt x="20377" y="54437"/>
                    <a:pt x="19951" y="54111"/>
                    <a:pt x="19299" y="54161"/>
                  </a:cubicBezTo>
                  <a:cubicBezTo>
                    <a:pt x="17620" y="54311"/>
                    <a:pt x="15916" y="54412"/>
                    <a:pt x="14236" y="54537"/>
                  </a:cubicBezTo>
                  <a:cubicBezTo>
                    <a:pt x="13986" y="54537"/>
                    <a:pt x="13810" y="54662"/>
                    <a:pt x="13735" y="54888"/>
                  </a:cubicBezTo>
                  <a:cubicBezTo>
                    <a:pt x="13184" y="54637"/>
                    <a:pt x="12632" y="54687"/>
                    <a:pt x="12081" y="54888"/>
                  </a:cubicBezTo>
                  <a:cubicBezTo>
                    <a:pt x="11404" y="55138"/>
                    <a:pt x="10728" y="55414"/>
                    <a:pt x="10101" y="55665"/>
                  </a:cubicBezTo>
                  <a:cubicBezTo>
                    <a:pt x="9750" y="56291"/>
                    <a:pt x="9675" y="56868"/>
                    <a:pt x="9725" y="57494"/>
                  </a:cubicBezTo>
                  <a:cubicBezTo>
                    <a:pt x="9750" y="57595"/>
                    <a:pt x="9825" y="57720"/>
                    <a:pt x="9900" y="57870"/>
                  </a:cubicBezTo>
                  <a:cubicBezTo>
                    <a:pt x="10251" y="57845"/>
                    <a:pt x="10577" y="57820"/>
                    <a:pt x="10953" y="57795"/>
                  </a:cubicBezTo>
                  <a:cubicBezTo>
                    <a:pt x="10978" y="57194"/>
                    <a:pt x="11003" y="56692"/>
                    <a:pt x="11053" y="56166"/>
                  </a:cubicBezTo>
                  <a:cubicBezTo>
                    <a:pt x="11053" y="55991"/>
                    <a:pt x="11078" y="55740"/>
                    <a:pt x="11454" y="55840"/>
                  </a:cubicBezTo>
                  <a:cubicBezTo>
                    <a:pt x="11479" y="56291"/>
                    <a:pt x="11505" y="56767"/>
                    <a:pt x="11530" y="57244"/>
                  </a:cubicBezTo>
                  <a:cubicBezTo>
                    <a:pt x="11555" y="57519"/>
                    <a:pt x="11655" y="57770"/>
                    <a:pt x="11906" y="57895"/>
                  </a:cubicBezTo>
                  <a:cubicBezTo>
                    <a:pt x="12332" y="58071"/>
                    <a:pt x="12783" y="58246"/>
                    <a:pt x="13309" y="57996"/>
                  </a:cubicBezTo>
                  <a:cubicBezTo>
                    <a:pt x="13334" y="57143"/>
                    <a:pt x="13359" y="56316"/>
                    <a:pt x="13359" y="55514"/>
                  </a:cubicBezTo>
                  <a:cubicBezTo>
                    <a:pt x="13384" y="55239"/>
                    <a:pt x="13434" y="54988"/>
                    <a:pt x="13710" y="54863"/>
                  </a:cubicBezTo>
                  <a:close/>
                  <a:moveTo>
                    <a:pt x="33409" y="54863"/>
                  </a:moveTo>
                  <a:cubicBezTo>
                    <a:pt x="33535" y="55038"/>
                    <a:pt x="33710" y="55188"/>
                    <a:pt x="33735" y="55364"/>
                  </a:cubicBezTo>
                  <a:cubicBezTo>
                    <a:pt x="33785" y="55991"/>
                    <a:pt x="33760" y="56592"/>
                    <a:pt x="33810" y="57194"/>
                  </a:cubicBezTo>
                  <a:cubicBezTo>
                    <a:pt x="33810" y="57494"/>
                    <a:pt x="33861" y="57770"/>
                    <a:pt x="33911" y="58046"/>
                  </a:cubicBezTo>
                  <a:cubicBezTo>
                    <a:pt x="34061" y="58071"/>
                    <a:pt x="34161" y="58121"/>
                    <a:pt x="34236" y="58121"/>
                  </a:cubicBezTo>
                  <a:cubicBezTo>
                    <a:pt x="35590" y="57996"/>
                    <a:pt x="35615" y="57670"/>
                    <a:pt x="35615" y="56717"/>
                  </a:cubicBezTo>
                  <a:cubicBezTo>
                    <a:pt x="35615" y="56392"/>
                    <a:pt x="35565" y="56041"/>
                    <a:pt x="35840" y="55665"/>
                  </a:cubicBezTo>
                  <a:cubicBezTo>
                    <a:pt x="36367" y="56366"/>
                    <a:pt x="35866" y="57219"/>
                    <a:pt x="36367" y="57870"/>
                  </a:cubicBezTo>
                  <a:cubicBezTo>
                    <a:pt x="36668" y="57845"/>
                    <a:pt x="36993" y="57820"/>
                    <a:pt x="37319" y="57795"/>
                  </a:cubicBezTo>
                  <a:cubicBezTo>
                    <a:pt x="37520" y="57018"/>
                    <a:pt x="37394" y="56341"/>
                    <a:pt x="37043" y="55665"/>
                  </a:cubicBezTo>
                  <a:cubicBezTo>
                    <a:pt x="36392" y="55414"/>
                    <a:pt x="35715" y="55138"/>
                    <a:pt x="35013" y="54888"/>
                  </a:cubicBezTo>
                  <a:cubicBezTo>
                    <a:pt x="34487" y="54687"/>
                    <a:pt x="33911" y="54637"/>
                    <a:pt x="33384" y="54913"/>
                  </a:cubicBezTo>
                  <a:cubicBezTo>
                    <a:pt x="33284" y="54512"/>
                    <a:pt x="32933" y="54487"/>
                    <a:pt x="32657" y="54487"/>
                  </a:cubicBezTo>
                  <a:cubicBezTo>
                    <a:pt x="31204" y="54487"/>
                    <a:pt x="29775" y="54361"/>
                    <a:pt x="28347" y="54186"/>
                  </a:cubicBezTo>
                  <a:cubicBezTo>
                    <a:pt x="27996" y="54161"/>
                    <a:pt x="27645" y="54161"/>
                    <a:pt x="27294" y="54211"/>
                  </a:cubicBezTo>
                  <a:cubicBezTo>
                    <a:pt x="27018" y="54236"/>
                    <a:pt x="26743" y="54311"/>
                    <a:pt x="26442" y="54386"/>
                  </a:cubicBezTo>
                  <a:cubicBezTo>
                    <a:pt x="26442" y="55489"/>
                    <a:pt x="26317" y="56517"/>
                    <a:pt x="26467" y="57544"/>
                  </a:cubicBezTo>
                  <a:cubicBezTo>
                    <a:pt x="27244" y="57695"/>
                    <a:pt x="27344" y="57620"/>
                    <a:pt x="27394" y="57068"/>
                  </a:cubicBezTo>
                  <a:cubicBezTo>
                    <a:pt x="27444" y="56692"/>
                    <a:pt x="27419" y="56291"/>
                    <a:pt x="27495" y="55890"/>
                  </a:cubicBezTo>
                  <a:cubicBezTo>
                    <a:pt x="27520" y="55740"/>
                    <a:pt x="27720" y="55615"/>
                    <a:pt x="27996" y="55314"/>
                  </a:cubicBezTo>
                  <a:cubicBezTo>
                    <a:pt x="28021" y="56366"/>
                    <a:pt x="28046" y="57219"/>
                    <a:pt x="28071" y="58071"/>
                  </a:cubicBezTo>
                  <a:cubicBezTo>
                    <a:pt x="28748" y="58046"/>
                    <a:pt x="28748" y="58046"/>
                    <a:pt x="28848" y="57845"/>
                  </a:cubicBezTo>
                  <a:cubicBezTo>
                    <a:pt x="29074" y="57319"/>
                    <a:pt x="29249" y="56793"/>
                    <a:pt x="29249" y="56216"/>
                  </a:cubicBezTo>
                  <a:cubicBezTo>
                    <a:pt x="29249" y="55715"/>
                    <a:pt x="29224" y="55214"/>
                    <a:pt x="29525" y="54612"/>
                  </a:cubicBezTo>
                  <a:cubicBezTo>
                    <a:pt x="29976" y="55188"/>
                    <a:pt x="29825" y="55765"/>
                    <a:pt x="29876" y="56316"/>
                  </a:cubicBezTo>
                  <a:cubicBezTo>
                    <a:pt x="29926" y="56868"/>
                    <a:pt x="29850" y="57444"/>
                    <a:pt x="30051" y="58046"/>
                  </a:cubicBezTo>
                  <a:lnTo>
                    <a:pt x="31053" y="58046"/>
                  </a:lnTo>
                  <a:cubicBezTo>
                    <a:pt x="31254" y="57093"/>
                    <a:pt x="31003" y="56191"/>
                    <a:pt x="31254" y="55314"/>
                  </a:cubicBezTo>
                  <a:cubicBezTo>
                    <a:pt x="31379" y="55339"/>
                    <a:pt x="31454" y="55339"/>
                    <a:pt x="31454" y="55339"/>
                  </a:cubicBezTo>
                  <a:cubicBezTo>
                    <a:pt x="31931" y="56191"/>
                    <a:pt x="31454" y="57143"/>
                    <a:pt x="31805" y="58071"/>
                  </a:cubicBezTo>
                  <a:lnTo>
                    <a:pt x="32733" y="58071"/>
                  </a:lnTo>
                  <a:cubicBezTo>
                    <a:pt x="33109" y="57620"/>
                    <a:pt x="33209" y="57168"/>
                    <a:pt x="33234" y="56692"/>
                  </a:cubicBezTo>
                  <a:cubicBezTo>
                    <a:pt x="33259" y="56091"/>
                    <a:pt x="33109" y="55464"/>
                    <a:pt x="33409" y="54863"/>
                  </a:cubicBezTo>
                  <a:close/>
                  <a:moveTo>
                    <a:pt x="23510" y="8471"/>
                  </a:moveTo>
                  <a:cubicBezTo>
                    <a:pt x="23359" y="8647"/>
                    <a:pt x="23184" y="8822"/>
                    <a:pt x="23485" y="9098"/>
                  </a:cubicBezTo>
                  <a:cubicBezTo>
                    <a:pt x="23485" y="8847"/>
                    <a:pt x="23485" y="8647"/>
                    <a:pt x="23510" y="8471"/>
                  </a:cubicBezTo>
                  <a:cubicBezTo>
                    <a:pt x="23309" y="8321"/>
                    <a:pt x="23109" y="8171"/>
                    <a:pt x="22783" y="7945"/>
                  </a:cubicBezTo>
                  <a:cubicBezTo>
                    <a:pt x="22933" y="8196"/>
                    <a:pt x="22983" y="8371"/>
                    <a:pt x="23084" y="8446"/>
                  </a:cubicBezTo>
                  <a:cubicBezTo>
                    <a:pt x="23184" y="8497"/>
                    <a:pt x="23359" y="8446"/>
                    <a:pt x="23510" y="8471"/>
                  </a:cubicBezTo>
                  <a:close/>
                  <a:moveTo>
                    <a:pt x="32482" y="11755"/>
                  </a:moveTo>
                  <a:cubicBezTo>
                    <a:pt x="33434" y="11930"/>
                    <a:pt x="33911" y="12707"/>
                    <a:pt x="34337" y="13459"/>
                  </a:cubicBezTo>
                  <a:cubicBezTo>
                    <a:pt x="34788" y="14211"/>
                    <a:pt x="35013" y="15063"/>
                    <a:pt x="35038" y="15940"/>
                  </a:cubicBezTo>
                  <a:cubicBezTo>
                    <a:pt x="35038" y="16366"/>
                    <a:pt x="35038" y="16792"/>
                    <a:pt x="34763" y="17193"/>
                  </a:cubicBezTo>
                  <a:cubicBezTo>
                    <a:pt x="34562" y="17444"/>
                    <a:pt x="34537" y="17820"/>
                    <a:pt x="34437" y="18121"/>
                  </a:cubicBezTo>
                  <a:cubicBezTo>
                    <a:pt x="33685" y="18547"/>
                    <a:pt x="32958" y="18672"/>
                    <a:pt x="32131" y="18597"/>
                  </a:cubicBezTo>
                  <a:cubicBezTo>
                    <a:pt x="31580" y="18547"/>
                    <a:pt x="31003" y="18647"/>
                    <a:pt x="30452" y="18647"/>
                  </a:cubicBezTo>
                  <a:cubicBezTo>
                    <a:pt x="30051" y="18672"/>
                    <a:pt x="29650" y="18622"/>
                    <a:pt x="29374" y="18121"/>
                  </a:cubicBezTo>
                  <a:cubicBezTo>
                    <a:pt x="29575" y="17795"/>
                    <a:pt x="29825" y="17444"/>
                    <a:pt x="30101" y="17018"/>
                  </a:cubicBezTo>
                  <a:cubicBezTo>
                    <a:pt x="28472" y="17569"/>
                    <a:pt x="28046" y="18121"/>
                    <a:pt x="27820" y="19800"/>
                  </a:cubicBezTo>
                  <a:cubicBezTo>
                    <a:pt x="28096" y="19900"/>
                    <a:pt x="28422" y="20000"/>
                    <a:pt x="28698" y="20076"/>
                  </a:cubicBezTo>
                  <a:cubicBezTo>
                    <a:pt x="28948" y="20527"/>
                    <a:pt x="28798" y="20852"/>
                    <a:pt x="28547" y="21203"/>
                  </a:cubicBezTo>
                  <a:cubicBezTo>
                    <a:pt x="28171" y="21680"/>
                    <a:pt x="27820" y="22181"/>
                    <a:pt x="27495" y="22682"/>
                  </a:cubicBezTo>
                  <a:cubicBezTo>
                    <a:pt x="27369" y="22933"/>
                    <a:pt x="27344" y="23258"/>
                    <a:pt x="27269" y="23534"/>
                  </a:cubicBezTo>
                  <a:cubicBezTo>
                    <a:pt x="27545" y="23685"/>
                    <a:pt x="27745" y="23810"/>
                    <a:pt x="28046" y="23985"/>
                  </a:cubicBezTo>
                  <a:cubicBezTo>
                    <a:pt x="27896" y="24236"/>
                    <a:pt x="27770" y="24436"/>
                    <a:pt x="27620" y="24637"/>
                  </a:cubicBezTo>
                  <a:cubicBezTo>
                    <a:pt x="27269" y="25188"/>
                    <a:pt x="26868" y="25715"/>
                    <a:pt x="26517" y="26266"/>
                  </a:cubicBezTo>
                  <a:cubicBezTo>
                    <a:pt x="26342" y="26542"/>
                    <a:pt x="26266" y="26868"/>
                    <a:pt x="26417" y="27243"/>
                  </a:cubicBezTo>
                  <a:cubicBezTo>
                    <a:pt x="26492" y="27469"/>
                    <a:pt x="26442" y="27770"/>
                    <a:pt x="26367" y="28020"/>
                  </a:cubicBezTo>
                  <a:cubicBezTo>
                    <a:pt x="26166" y="28622"/>
                    <a:pt x="25891" y="29223"/>
                    <a:pt x="25665" y="29825"/>
                  </a:cubicBezTo>
                  <a:cubicBezTo>
                    <a:pt x="25464" y="30301"/>
                    <a:pt x="25414" y="30752"/>
                    <a:pt x="25565" y="31329"/>
                  </a:cubicBezTo>
                  <a:cubicBezTo>
                    <a:pt x="25765" y="31955"/>
                    <a:pt x="25615" y="32682"/>
                    <a:pt x="25615" y="33484"/>
                  </a:cubicBezTo>
                  <a:cubicBezTo>
                    <a:pt x="26542" y="34061"/>
                    <a:pt x="27219" y="34913"/>
                    <a:pt x="27369" y="36166"/>
                  </a:cubicBezTo>
                  <a:cubicBezTo>
                    <a:pt x="27695" y="36291"/>
                    <a:pt x="28021" y="36391"/>
                    <a:pt x="28372" y="36492"/>
                  </a:cubicBezTo>
                  <a:cubicBezTo>
                    <a:pt x="28948" y="36642"/>
                    <a:pt x="29525" y="36817"/>
                    <a:pt x="30126" y="36968"/>
                  </a:cubicBezTo>
                  <a:cubicBezTo>
                    <a:pt x="30251" y="37018"/>
                    <a:pt x="30377" y="37093"/>
                    <a:pt x="30502" y="37093"/>
                  </a:cubicBezTo>
                  <a:cubicBezTo>
                    <a:pt x="31956" y="37093"/>
                    <a:pt x="33259" y="37795"/>
                    <a:pt x="34637" y="38146"/>
                  </a:cubicBezTo>
                  <a:cubicBezTo>
                    <a:pt x="35815" y="38447"/>
                    <a:pt x="36718" y="39249"/>
                    <a:pt x="37495" y="40151"/>
                  </a:cubicBezTo>
                  <a:cubicBezTo>
                    <a:pt x="38372" y="41128"/>
                    <a:pt x="39149" y="42181"/>
                    <a:pt x="39825" y="43284"/>
                  </a:cubicBezTo>
                  <a:cubicBezTo>
                    <a:pt x="40076" y="43660"/>
                    <a:pt x="40151" y="44186"/>
                    <a:pt x="40277" y="44637"/>
                  </a:cubicBezTo>
                  <a:cubicBezTo>
                    <a:pt x="40352" y="44963"/>
                    <a:pt x="40302" y="45339"/>
                    <a:pt x="40402" y="45665"/>
                  </a:cubicBezTo>
                  <a:cubicBezTo>
                    <a:pt x="41028" y="47695"/>
                    <a:pt x="40803" y="49725"/>
                    <a:pt x="40703" y="51780"/>
                  </a:cubicBezTo>
                  <a:cubicBezTo>
                    <a:pt x="40678" y="52306"/>
                    <a:pt x="40627" y="52808"/>
                    <a:pt x="40577" y="53359"/>
                  </a:cubicBezTo>
                  <a:cubicBezTo>
                    <a:pt x="41881" y="53785"/>
                    <a:pt x="42282" y="54838"/>
                    <a:pt x="42557" y="55965"/>
                  </a:cubicBezTo>
                  <a:cubicBezTo>
                    <a:pt x="42958" y="56041"/>
                    <a:pt x="43309" y="56091"/>
                    <a:pt x="43660" y="56141"/>
                  </a:cubicBezTo>
                  <a:cubicBezTo>
                    <a:pt x="43961" y="56592"/>
                    <a:pt x="43961" y="56993"/>
                    <a:pt x="43760" y="57419"/>
                  </a:cubicBezTo>
                  <a:cubicBezTo>
                    <a:pt x="43685" y="57595"/>
                    <a:pt x="43560" y="57720"/>
                    <a:pt x="43510" y="57895"/>
                  </a:cubicBezTo>
                  <a:cubicBezTo>
                    <a:pt x="43209" y="58747"/>
                    <a:pt x="42908" y="59600"/>
                    <a:pt x="43033" y="60552"/>
                  </a:cubicBezTo>
                  <a:cubicBezTo>
                    <a:pt x="43059" y="60803"/>
                    <a:pt x="43008" y="61078"/>
                    <a:pt x="43033" y="61329"/>
                  </a:cubicBezTo>
                  <a:cubicBezTo>
                    <a:pt x="43109" y="62206"/>
                    <a:pt x="42833" y="62883"/>
                    <a:pt x="42031" y="63284"/>
                  </a:cubicBezTo>
                  <a:cubicBezTo>
                    <a:pt x="41956" y="63334"/>
                    <a:pt x="41906" y="63409"/>
                    <a:pt x="41780" y="63509"/>
                  </a:cubicBezTo>
                  <a:cubicBezTo>
                    <a:pt x="41881" y="65013"/>
                    <a:pt x="41104" y="66316"/>
                    <a:pt x="40803" y="67770"/>
                  </a:cubicBezTo>
                  <a:cubicBezTo>
                    <a:pt x="40753" y="68071"/>
                    <a:pt x="40602" y="68346"/>
                    <a:pt x="40477" y="68622"/>
                  </a:cubicBezTo>
                  <a:cubicBezTo>
                    <a:pt x="39600" y="70351"/>
                    <a:pt x="38622" y="72006"/>
                    <a:pt x="37169" y="73284"/>
                  </a:cubicBezTo>
                  <a:cubicBezTo>
                    <a:pt x="36392" y="73961"/>
                    <a:pt x="36141" y="74612"/>
                    <a:pt x="36668" y="75565"/>
                  </a:cubicBezTo>
                  <a:cubicBezTo>
                    <a:pt x="36918" y="75991"/>
                    <a:pt x="36968" y="76567"/>
                    <a:pt x="37219" y="77018"/>
                  </a:cubicBezTo>
                  <a:cubicBezTo>
                    <a:pt x="37545" y="77620"/>
                    <a:pt x="38021" y="78171"/>
                    <a:pt x="38673" y="78472"/>
                  </a:cubicBezTo>
                  <a:cubicBezTo>
                    <a:pt x="40026" y="79149"/>
                    <a:pt x="41079" y="80226"/>
                    <a:pt x="42056" y="81329"/>
                  </a:cubicBezTo>
                  <a:cubicBezTo>
                    <a:pt x="43084" y="82507"/>
                    <a:pt x="44312" y="83334"/>
                    <a:pt x="45690" y="83986"/>
                  </a:cubicBezTo>
                  <a:cubicBezTo>
                    <a:pt x="46191" y="84211"/>
                    <a:pt x="46542" y="84587"/>
                    <a:pt x="46868" y="84988"/>
                  </a:cubicBezTo>
                  <a:cubicBezTo>
                    <a:pt x="47119" y="85264"/>
                    <a:pt x="47018" y="85715"/>
                    <a:pt x="46718" y="85890"/>
                  </a:cubicBezTo>
                  <a:cubicBezTo>
                    <a:pt x="46166" y="86191"/>
                    <a:pt x="45640" y="86492"/>
                    <a:pt x="45064" y="86692"/>
                  </a:cubicBezTo>
                  <a:cubicBezTo>
                    <a:pt x="44362" y="86918"/>
                    <a:pt x="43710" y="87244"/>
                    <a:pt x="42958" y="87344"/>
                  </a:cubicBezTo>
                  <a:cubicBezTo>
                    <a:pt x="42181" y="87444"/>
                    <a:pt x="41404" y="87645"/>
                    <a:pt x="40753" y="88121"/>
                  </a:cubicBezTo>
                  <a:cubicBezTo>
                    <a:pt x="40602" y="88221"/>
                    <a:pt x="40452" y="88296"/>
                    <a:pt x="40277" y="88347"/>
                  </a:cubicBezTo>
                  <a:cubicBezTo>
                    <a:pt x="38622" y="88823"/>
                    <a:pt x="37344" y="89976"/>
                    <a:pt x="35991" y="90953"/>
                  </a:cubicBezTo>
                  <a:cubicBezTo>
                    <a:pt x="35089" y="91605"/>
                    <a:pt x="34186" y="92181"/>
                    <a:pt x="33259" y="92783"/>
                  </a:cubicBezTo>
                  <a:cubicBezTo>
                    <a:pt x="32833" y="93058"/>
                    <a:pt x="32382" y="93359"/>
                    <a:pt x="31931" y="93610"/>
                  </a:cubicBezTo>
                  <a:cubicBezTo>
                    <a:pt x="31680" y="93760"/>
                    <a:pt x="31429" y="93936"/>
                    <a:pt x="31129" y="94036"/>
                  </a:cubicBezTo>
                  <a:cubicBezTo>
                    <a:pt x="29876" y="94437"/>
                    <a:pt x="28823" y="95214"/>
                    <a:pt x="27770" y="95966"/>
                  </a:cubicBezTo>
                  <a:cubicBezTo>
                    <a:pt x="27419" y="96216"/>
                    <a:pt x="27119" y="96542"/>
                    <a:pt x="26743" y="96918"/>
                  </a:cubicBezTo>
                  <a:cubicBezTo>
                    <a:pt x="25991" y="96943"/>
                    <a:pt x="25164" y="97018"/>
                    <a:pt x="24337" y="97018"/>
                  </a:cubicBezTo>
                  <a:cubicBezTo>
                    <a:pt x="24011" y="97018"/>
                    <a:pt x="23685" y="96818"/>
                    <a:pt x="23334" y="96793"/>
                  </a:cubicBezTo>
                  <a:cubicBezTo>
                    <a:pt x="23058" y="96768"/>
                    <a:pt x="22758" y="96943"/>
                    <a:pt x="22457" y="96943"/>
                  </a:cubicBezTo>
                  <a:cubicBezTo>
                    <a:pt x="21855" y="96968"/>
                    <a:pt x="21229" y="96993"/>
                    <a:pt x="20803" y="96392"/>
                  </a:cubicBezTo>
                  <a:cubicBezTo>
                    <a:pt x="20677" y="96216"/>
                    <a:pt x="20377" y="96116"/>
                    <a:pt x="20151" y="96016"/>
                  </a:cubicBezTo>
                  <a:cubicBezTo>
                    <a:pt x="19149" y="95590"/>
                    <a:pt x="18146" y="95164"/>
                    <a:pt x="17219" y="94587"/>
                  </a:cubicBezTo>
                  <a:cubicBezTo>
                    <a:pt x="16868" y="94337"/>
                    <a:pt x="16417" y="94236"/>
                    <a:pt x="16041" y="94061"/>
                  </a:cubicBezTo>
                  <a:cubicBezTo>
                    <a:pt x="15790" y="93936"/>
                    <a:pt x="15540" y="93860"/>
                    <a:pt x="15339" y="93710"/>
                  </a:cubicBezTo>
                  <a:cubicBezTo>
                    <a:pt x="14061" y="92883"/>
                    <a:pt x="12708" y="92131"/>
                    <a:pt x="11530" y="91179"/>
                  </a:cubicBezTo>
                  <a:cubicBezTo>
                    <a:pt x="10477" y="90377"/>
                    <a:pt x="9324" y="89775"/>
                    <a:pt x="8322" y="88948"/>
                  </a:cubicBezTo>
                  <a:cubicBezTo>
                    <a:pt x="8221" y="88848"/>
                    <a:pt x="8121" y="88723"/>
                    <a:pt x="7996" y="88697"/>
                  </a:cubicBezTo>
                  <a:cubicBezTo>
                    <a:pt x="6517" y="88397"/>
                    <a:pt x="5289" y="87394"/>
                    <a:pt x="3710" y="87219"/>
                  </a:cubicBezTo>
                  <a:cubicBezTo>
                    <a:pt x="2557" y="87093"/>
                    <a:pt x="1504" y="86442"/>
                    <a:pt x="452" y="85915"/>
                  </a:cubicBezTo>
                  <a:cubicBezTo>
                    <a:pt x="76" y="85715"/>
                    <a:pt x="1" y="85239"/>
                    <a:pt x="326" y="84913"/>
                  </a:cubicBezTo>
                  <a:cubicBezTo>
                    <a:pt x="652" y="84587"/>
                    <a:pt x="1003" y="84261"/>
                    <a:pt x="1404" y="84011"/>
                  </a:cubicBezTo>
                  <a:cubicBezTo>
                    <a:pt x="2231" y="83535"/>
                    <a:pt x="3108" y="83159"/>
                    <a:pt x="3835" y="82532"/>
                  </a:cubicBezTo>
                  <a:cubicBezTo>
                    <a:pt x="4161" y="82256"/>
                    <a:pt x="4462" y="81956"/>
                    <a:pt x="4763" y="81655"/>
                  </a:cubicBezTo>
                  <a:cubicBezTo>
                    <a:pt x="5865" y="80527"/>
                    <a:pt x="6893" y="79324"/>
                    <a:pt x="8322" y="78572"/>
                  </a:cubicBezTo>
                  <a:cubicBezTo>
                    <a:pt x="9349" y="78021"/>
                    <a:pt x="10001" y="77118"/>
                    <a:pt x="10352" y="75966"/>
                  </a:cubicBezTo>
                  <a:cubicBezTo>
                    <a:pt x="10953" y="73961"/>
                    <a:pt x="11053" y="74462"/>
                    <a:pt x="9625" y="72958"/>
                  </a:cubicBezTo>
                  <a:cubicBezTo>
                    <a:pt x="7971" y="71229"/>
                    <a:pt x="6692" y="69274"/>
                    <a:pt x="6091" y="66918"/>
                  </a:cubicBezTo>
                  <a:cubicBezTo>
                    <a:pt x="6016" y="66617"/>
                    <a:pt x="5941" y="66341"/>
                    <a:pt x="5815" y="66041"/>
                  </a:cubicBezTo>
                  <a:cubicBezTo>
                    <a:pt x="5540" y="65264"/>
                    <a:pt x="5314" y="64487"/>
                    <a:pt x="5389" y="63710"/>
                  </a:cubicBezTo>
                  <a:cubicBezTo>
                    <a:pt x="5314" y="63559"/>
                    <a:pt x="5289" y="63459"/>
                    <a:pt x="5214" y="63409"/>
                  </a:cubicBezTo>
                  <a:cubicBezTo>
                    <a:pt x="4311" y="62908"/>
                    <a:pt x="3986" y="62131"/>
                    <a:pt x="4086" y="61128"/>
                  </a:cubicBezTo>
                  <a:cubicBezTo>
                    <a:pt x="4236" y="59825"/>
                    <a:pt x="4036" y="58597"/>
                    <a:pt x="3384" y="57469"/>
                  </a:cubicBezTo>
                  <a:cubicBezTo>
                    <a:pt x="3309" y="57319"/>
                    <a:pt x="3259" y="57143"/>
                    <a:pt x="3259" y="56968"/>
                  </a:cubicBezTo>
                  <a:cubicBezTo>
                    <a:pt x="3184" y="56366"/>
                    <a:pt x="3434" y="55965"/>
                    <a:pt x="4036" y="56041"/>
                  </a:cubicBezTo>
                  <a:cubicBezTo>
                    <a:pt x="4111" y="56041"/>
                    <a:pt x="4211" y="56066"/>
                    <a:pt x="4286" y="56066"/>
                  </a:cubicBezTo>
                  <a:cubicBezTo>
                    <a:pt x="4362" y="56041"/>
                    <a:pt x="4437" y="55991"/>
                    <a:pt x="4562" y="55940"/>
                  </a:cubicBezTo>
                  <a:cubicBezTo>
                    <a:pt x="4863" y="54888"/>
                    <a:pt x="5189" y="53785"/>
                    <a:pt x="6467" y="53409"/>
                  </a:cubicBezTo>
                  <a:cubicBezTo>
                    <a:pt x="6467" y="52983"/>
                    <a:pt x="6492" y="52607"/>
                    <a:pt x="6467" y="52206"/>
                  </a:cubicBezTo>
                  <a:cubicBezTo>
                    <a:pt x="6417" y="51304"/>
                    <a:pt x="6367" y="50376"/>
                    <a:pt x="6342" y="49474"/>
                  </a:cubicBezTo>
                  <a:cubicBezTo>
                    <a:pt x="6291" y="48146"/>
                    <a:pt x="6291" y="46843"/>
                    <a:pt x="6743" y="45589"/>
                  </a:cubicBezTo>
                  <a:cubicBezTo>
                    <a:pt x="6793" y="45414"/>
                    <a:pt x="6818" y="45239"/>
                    <a:pt x="6818" y="45063"/>
                  </a:cubicBezTo>
                  <a:cubicBezTo>
                    <a:pt x="6843" y="44161"/>
                    <a:pt x="7194" y="43434"/>
                    <a:pt x="7720" y="42682"/>
                  </a:cubicBezTo>
                  <a:cubicBezTo>
                    <a:pt x="8221" y="41930"/>
                    <a:pt x="8798" y="41203"/>
                    <a:pt x="9349" y="40477"/>
                  </a:cubicBezTo>
                  <a:cubicBezTo>
                    <a:pt x="10251" y="39324"/>
                    <a:pt x="11379" y="38447"/>
                    <a:pt x="12808" y="38020"/>
                  </a:cubicBezTo>
                  <a:cubicBezTo>
                    <a:pt x="13008" y="37970"/>
                    <a:pt x="13234" y="37895"/>
                    <a:pt x="13409" y="37745"/>
                  </a:cubicBezTo>
                  <a:cubicBezTo>
                    <a:pt x="14412" y="36968"/>
                    <a:pt x="15615" y="36792"/>
                    <a:pt x="16818" y="36567"/>
                  </a:cubicBezTo>
                  <a:cubicBezTo>
                    <a:pt x="17469" y="36442"/>
                    <a:pt x="18096" y="36341"/>
                    <a:pt x="18798" y="36216"/>
                  </a:cubicBezTo>
                  <a:cubicBezTo>
                    <a:pt x="18823" y="35665"/>
                    <a:pt x="18873" y="35138"/>
                    <a:pt x="18898" y="34662"/>
                  </a:cubicBezTo>
                  <a:cubicBezTo>
                    <a:pt x="19500" y="33710"/>
                    <a:pt x="20602" y="33835"/>
                    <a:pt x="21479" y="33409"/>
                  </a:cubicBezTo>
                  <a:cubicBezTo>
                    <a:pt x="21003" y="32958"/>
                    <a:pt x="20803" y="32482"/>
                    <a:pt x="21129" y="31880"/>
                  </a:cubicBezTo>
                  <a:cubicBezTo>
                    <a:pt x="21279" y="31579"/>
                    <a:pt x="21304" y="31228"/>
                    <a:pt x="21404" y="30802"/>
                  </a:cubicBezTo>
                  <a:cubicBezTo>
                    <a:pt x="21229" y="30627"/>
                    <a:pt x="21053" y="30376"/>
                    <a:pt x="20828" y="30226"/>
                  </a:cubicBezTo>
                  <a:cubicBezTo>
                    <a:pt x="19550" y="29349"/>
                    <a:pt x="18221" y="28597"/>
                    <a:pt x="16718" y="28246"/>
                  </a:cubicBezTo>
                  <a:cubicBezTo>
                    <a:pt x="14913" y="27795"/>
                    <a:pt x="13334" y="26868"/>
                    <a:pt x="11780" y="25890"/>
                  </a:cubicBezTo>
                  <a:cubicBezTo>
                    <a:pt x="11404" y="25639"/>
                    <a:pt x="11028" y="25464"/>
                    <a:pt x="10627" y="25289"/>
                  </a:cubicBezTo>
                  <a:cubicBezTo>
                    <a:pt x="9525" y="24863"/>
                    <a:pt x="8497" y="24311"/>
                    <a:pt x="7570" y="23559"/>
                  </a:cubicBezTo>
                  <a:cubicBezTo>
                    <a:pt x="6918" y="23033"/>
                    <a:pt x="6191" y="22632"/>
                    <a:pt x="5514" y="22156"/>
                  </a:cubicBezTo>
                  <a:cubicBezTo>
                    <a:pt x="5414" y="22081"/>
                    <a:pt x="5289" y="21880"/>
                    <a:pt x="5289" y="21730"/>
                  </a:cubicBezTo>
                  <a:cubicBezTo>
                    <a:pt x="5339" y="21454"/>
                    <a:pt x="5590" y="21454"/>
                    <a:pt x="5815" y="21479"/>
                  </a:cubicBezTo>
                  <a:cubicBezTo>
                    <a:pt x="6091" y="21504"/>
                    <a:pt x="6367" y="21579"/>
                    <a:pt x="6743" y="21680"/>
                  </a:cubicBezTo>
                  <a:cubicBezTo>
                    <a:pt x="6141" y="20527"/>
                    <a:pt x="5590" y="19499"/>
                    <a:pt x="5063" y="18446"/>
                  </a:cubicBezTo>
                  <a:cubicBezTo>
                    <a:pt x="4938" y="18196"/>
                    <a:pt x="4788" y="17895"/>
                    <a:pt x="4763" y="17594"/>
                  </a:cubicBezTo>
                  <a:cubicBezTo>
                    <a:pt x="4637" y="15915"/>
                    <a:pt x="4286" y="14236"/>
                    <a:pt x="4412" y="12532"/>
                  </a:cubicBezTo>
                  <a:cubicBezTo>
                    <a:pt x="4462" y="11830"/>
                    <a:pt x="4537" y="11504"/>
                    <a:pt x="5013" y="10602"/>
                  </a:cubicBezTo>
                  <a:cubicBezTo>
                    <a:pt x="5439" y="10802"/>
                    <a:pt x="5013" y="11479"/>
                    <a:pt x="5640" y="11679"/>
                  </a:cubicBezTo>
                  <a:cubicBezTo>
                    <a:pt x="5665" y="11278"/>
                    <a:pt x="5715" y="10903"/>
                    <a:pt x="5690" y="10552"/>
                  </a:cubicBezTo>
                  <a:cubicBezTo>
                    <a:pt x="5640" y="9725"/>
                    <a:pt x="5865" y="8998"/>
                    <a:pt x="6291" y="8296"/>
                  </a:cubicBezTo>
                  <a:cubicBezTo>
                    <a:pt x="6943" y="7218"/>
                    <a:pt x="7570" y="6116"/>
                    <a:pt x="8322" y="5088"/>
                  </a:cubicBezTo>
                  <a:cubicBezTo>
                    <a:pt x="8948" y="4211"/>
                    <a:pt x="9725" y="3434"/>
                    <a:pt x="10477" y="2657"/>
                  </a:cubicBezTo>
                  <a:cubicBezTo>
                    <a:pt x="11129" y="1955"/>
                    <a:pt x="11830" y="1303"/>
                    <a:pt x="12532" y="652"/>
                  </a:cubicBezTo>
                  <a:cubicBezTo>
                    <a:pt x="12733" y="476"/>
                    <a:pt x="12958" y="201"/>
                    <a:pt x="13159" y="201"/>
                  </a:cubicBezTo>
                  <a:cubicBezTo>
                    <a:pt x="14011" y="251"/>
                    <a:pt x="14863" y="0"/>
                    <a:pt x="15715" y="75"/>
                  </a:cubicBezTo>
                  <a:cubicBezTo>
                    <a:pt x="15815" y="100"/>
                    <a:pt x="15890" y="251"/>
                    <a:pt x="15966" y="351"/>
                  </a:cubicBezTo>
                  <a:cubicBezTo>
                    <a:pt x="14938" y="1028"/>
                    <a:pt x="14938" y="1028"/>
                    <a:pt x="14788" y="1805"/>
                  </a:cubicBezTo>
                  <a:cubicBezTo>
                    <a:pt x="15013" y="1805"/>
                    <a:pt x="15214" y="1855"/>
                    <a:pt x="15414" y="1855"/>
                  </a:cubicBezTo>
                  <a:cubicBezTo>
                    <a:pt x="16241" y="1830"/>
                    <a:pt x="17068" y="1805"/>
                    <a:pt x="17896" y="1780"/>
                  </a:cubicBezTo>
                  <a:cubicBezTo>
                    <a:pt x="18597" y="1755"/>
                    <a:pt x="19274" y="1830"/>
                    <a:pt x="19976" y="2030"/>
                  </a:cubicBezTo>
                  <a:cubicBezTo>
                    <a:pt x="21154" y="2381"/>
                    <a:pt x="21580" y="2807"/>
                    <a:pt x="21880" y="3985"/>
                  </a:cubicBezTo>
                  <a:cubicBezTo>
                    <a:pt x="22733" y="4737"/>
                    <a:pt x="23560" y="5464"/>
                    <a:pt x="24412" y="6216"/>
                  </a:cubicBezTo>
                  <a:cubicBezTo>
                    <a:pt x="24337" y="6441"/>
                    <a:pt x="24287" y="6692"/>
                    <a:pt x="24161" y="7043"/>
                  </a:cubicBezTo>
                  <a:cubicBezTo>
                    <a:pt x="24662" y="7845"/>
                    <a:pt x="24838" y="8797"/>
                    <a:pt x="24211" y="9750"/>
                  </a:cubicBezTo>
                  <a:cubicBezTo>
                    <a:pt x="24036" y="9800"/>
                    <a:pt x="23835" y="9850"/>
                    <a:pt x="23560" y="9900"/>
                  </a:cubicBezTo>
                  <a:cubicBezTo>
                    <a:pt x="23610" y="10251"/>
                    <a:pt x="23635" y="10577"/>
                    <a:pt x="23660" y="10928"/>
                  </a:cubicBezTo>
                  <a:cubicBezTo>
                    <a:pt x="23710" y="11304"/>
                    <a:pt x="23785" y="11705"/>
                    <a:pt x="23760" y="12080"/>
                  </a:cubicBezTo>
                  <a:cubicBezTo>
                    <a:pt x="23685" y="13885"/>
                    <a:pt x="22657" y="15238"/>
                    <a:pt x="20978" y="15815"/>
                  </a:cubicBezTo>
                  <a:cubicBezTo>
                    <a:pt x="20552" y="15965"/>
                    <a:pt x="20101" y="16116"/>
                    <a:pt x="19675" y="16266"/>
                  </a:cubicBezTo>
                  <a:cubicBezTo>
                    <a:pt x="19424" y="16091"/>
                    <a:pt x="19675" y="15965"/>
                    <a:pt x="19675" y="15815"/>
                  </a:cubicBezTo>
                  <a:cubicBezTo>
                    <a:pt x="19600" y="15790"/>
                    <a:pt x="19525" y="15690"/>
                    <a:pt x="19449" y="15690"/>
                  </a:cubicBezTo>
                  <a:cubicBezTo>
                    <a:pt x="18347" y="15664"/>
                    <a:pt x="17645" y="14938"/>
                    <a:pt x="16943" y="14211"/>
                  </a:cubicBezTo>
                  <a:cubicBezTo>
                    <a:pt x="16667" y="13910"/>
                    <a:pt x="16542" y="13509"/>
                    <a:pt x="16667" y="13108"/>
                  </a:cubicBezTo>
                  <a:cubicBezTo>
                    <a:pt x="16843" y="12532"/>
                    <a:pt x="17018" y="11955"/>
                    <a:pt x="17269" y="11404"/>
                  </a:cubicBezTo>
                  <a:cubicBezTo>
                    <a:pt x="17394" y="11128"/>
                    <a:pt x="17570" y="10827"/>
                    <a:pt x="17820" y="10677"/>
                  </a:cubicBezTo>
                  <a:cubicBezTo>
                    <a:pt x="17996" y="10577"/>
                    <a:pt x="18297" y="10702"/>
                    <a:pt x="18547" y="10677"/>
                  </a:cubicBezTo>
                  <a:cubicBezTo>
                    <a:pt x="18698" y="10677"/>
                    <a:pt x="18823" y="10602"/>
                    <a:pt x="18998" y="10552"/>
                  </a:cubicBezTo>
                  <a:cubicBezTo>
                    <a:pt x="19048" y="10953"/>
                    <a:pt x="19073" y="11278"/>
                    <a:pt x="19124" y="11654"/>
                  </a:cubicBezTo>
                  <a:cubicBezTo>
                    <a:pt x="19625" y="11304"/>
                    <a:pt x="19625" y="11304"/>
                    <a:pt x="19349" y="10326"/>
                  </a:cubicBezTo>
                  <a:cubicBezTo>
                    <a:pt x="18547" y="10151"/>
                    <a:pt x="17820" y="9674"/>
                    <a:pt x="16868" y="9825"/>
                  </a:cubicBezTo>
                  <a:cubicBezTo>
                    <a:pt x="16492" y="10251"/>
                    <a:pt x="16041" y="10702"/>
                    <a:pt x="15615" y="11203"/>
                  </a:cubicBezTo>
                  <a:cubicBezTo>
                    <a:pt x="14963" y="11955"/>
                    <a:pt x="14587" y="12807"/>
                    <a:pt x="14587" y="13810"/>
                  </a:cubicBezTo>
                  <a:cubicBezTo>
                    <a:pt x="14587" y="14436"/>
                    <a:pt x="14487" y="15038"/>
                    <a:pt x="14462" y="15639"/>
                  </a:cubicBezTo>
                  <a:cubicBezTo>
                    <a:pt x="14412" y="16291"/>
                    <a:pt x="14462" y="16943"/>
                    <a:pt x="14763" y="17594"/>
                  </a:cubicBezTo>
                  <a:cubicBezTo>
                    <a:pt x="15464" y="17444"/>
                    <a:pt x="15966" y="17745"/>
                    <a:pt x="16342" y="18346"/>
                  </a:cubicBezTo>
                  <a:cubicBezTo>
                    <a:pt x="16793" y="19073"/>
                    <a:pt x="17269" y="19825"/>
                    <a:pt x="17720" y="20552"/>
                  </a:cubicBezTo>
                  <a:cubicBezTo>
                    <a:pt x="17845" y="20727"/>
                    <a:pt x="17996" y="20878"/>
                    <a:pt x="18196" y="21153"/>
                  </a:cubicBezTo>
                  <a:cubicBezTo>
                    <a:pt x="18497" y="20577"/>
                    <a:pt x="18723" y="20076"/>
                    <a:pt x="18948" y="19574"/>
                  </a:cubicBezTo>
                  <a:cubicBezTo>
                    <a:pt x="19224" y="19524"/>
                    <a:pt x="19299" y="19725"/>
                    <a:pt x="19374" y="19925"/>
                  </a:cubicBezTo>
                  <a:cubicBezTo>
                    <a:pt x="19550" y="20376"/>
                    <a:pt x="19700" y="20852"/>
                    <a:pt x="19926" y="21279"/>
                  </a:cubicBezTo>
                  <a:cubicBezTo>
                    <a:pt x="20352" y="22131"/>
                    <a:pt x="20878" y="22933"/>
                    <a:pt x="21003" y="23910"/>
                  </a:cubicBezTo>
                  <a:cubicBezTo>
                    <a:pt x="21003" y="24035"/>
                    <a:pt x="21129" y="24136"/>
                    <a:pt x="21229" y="24286"/>
                  </a:cubicBezTo>
                  <a:cubicBezTo>
                    <a:pt x="21630" y="23735"/>
                    <a:pt x="21755" y="23008"/>
                    <a:pt x="22557" y="23033"/>
                  </a:cubicBezTo>
                  <a:cubicBezTo>
                    <a:pt x="22808" y="21955"/>
                    <a:pt x="22808" y="20903"/>
                    <a:pt x="22858" y="19875"/>
                  </a:cubicBezTo>
                  <a:cubicBezTo>
                    <a:pt x="22908" y="18772"/>
                    <a:pt x="23184" y="17720"/>
                    <a:pt x="23459" y="16667"/>
                  </a:cubicBezTo>
                  <a:cubicBezTo>
                    <a:pt x="24011" y="14762"/>
                    <a:pt x="24788" y="12983"/>
                    <a:pt x="25665" y="11228"/>
                  </a:cubicBezTo>
                  <a:cubicBezTo>
                    <a:pt x="25966" y="10627"/>
                    <a:pt x="26342" y="10126"/>
                    <a:pt x="26993" y="9750"/>
                  </a:cubicBezTo>
                  <a:cubicBezTo>
                    <a:pt x="27194" y="10025"/>
                    <a:pt x="27344" y="10251"/>
                    <a:pt x="27520" y="10552"/>
                  </a:cubicBezTo>
                  <a:cubicBezTo>
                    <a:pt x="27720" y="10476"/>
                    <a:pt x="27921" y="10401"/>
                    <a:pt x="28096" y="10301"/>
                  </a:cubicBezTo>
                  <a:cubicBezTo>
                    <a:pt x="28572" y="10025"/>
                    <a:pt x="29074" y="9925"/>
                    <a:pt x="29600" y="9925"/>
                  </a:cubicBezTo>
                  <a:cubicBezTo>
                    <a:pt x="30226" y="9925"/>
                    <a:pt x="30828" y="9925"/>
                    <a:pt x="31454" y="9925"/>
                  </a:cubicBezTo>
                  <a:cubicBezTo>
                    <a:pt x="31705" y="9950"/>
                    <a:pt x="31956" y="9975"/>
                    <a:pt x="32206" y="10075"/>
                  </a:cubicBezTo>
                  <a:cubicBezTo>
                    <a:pt x="32733" y="10251"/>
                    <a:pt x="32833" y="10502"/>
                    <a:pt x="32582" y="11053"/>
                  </a:cubicBezTo>
                  <a:cubicBezTo>
                    <a:pt x="32457" y="11329"/>
                    <a:pt x="32507" y="11554"/>
                    <a:pt x="32507" y="11805"/>
                  </a:cubicBezTo>
                  <a:cubicBezTo>
                    <a:pt x="32357" y="11705"/>
                    <a:pt x="32131" y="11604"/>
                    <a:pt x="32006" y="11454"/>
                  </a:cubicBezTo>
                  <a:cubicBezTo>
                    <a:pt x="31830" y="11203"/>
                    <a:pt x="31580" y="11078"/>
                    <a:pt x="31279" y="10953"/>
                  </a:cubicBezTo>
                  <a:cubicBezTo>
                    <a:pt x="30126" y="10451"/>
                    <a:pt x="29099" y="10652"/>
                    <a:pt x="28071" y="11304"/>
                  </a:cubicBezTo>
                  <a:cubicBezTo>
                    <a:pt x="27845" y="11429"/>
                    <a:pt x="27570" y="11579"/>
                    <a:pt x="27344" y="11554"/>
                  </a:cubicBezTo>
                  <a:cubicBezTo>
                    <a:pt x="26793" y="11479"/>
                    <a:pt x="26442" y="11805"/>
                    <a:pt x="26066" y="12080"/>
                  </a:cubicBezTo>
                  <a:cubicBezTo>
                    <a:pt x="25966" y="12807"/>
                    <a:pt x="25840" y="13534"/>
                    <a:pt x="25765" y="14261"/>
                  </a:cubicBezTo>
                  <a:cubicBezTo>
                    <a:pt x="25690" y="14988"/>
                    <a:pt x="25665" y="15715"/>
                    <a:pt x="25615" y="16416"/>
                  </a:cubicBezTo>
                  <a:cubicBezTo>
                    <a:pt x="25490" y="16416"/>
                    <a:pt x="25414" y="16441"/>
                    <a:pt x="25389" y="16416"/>
                  </a:cubicBezTo>
                  <a:cubicBezTo>
                    <a:pt x="24813" y="15865"/>
                    <a:pt x="25414" y="15088"/>
                    <a:pt x="25038" y="14461"/>
                  </a:cubicBezTo>
                  <a:cubicBezTo>
                    <a:pt x="24637" y="14712"/>
                    <a:pt x="24612" y="15113"/>
                    <a:pt x="24587" y="15489"/>
                  </a:cubicBezTo>
                  <a:cubicBezTo>
                    <a:pt x="24587" y="16015"/>
                    <a:pt x="24487" y="16517"/>
                    <a:pt x="24261" y="16993"/>
                  </a:cubicBezTo>
                  <a:cubicBezTo>
                    <a:pt x="23911" y="17820"/>
                    <a:pt x="23785" y="18672"/>
                    <a:pt x="23785" y="19549"/>
                  </a:cubicBezTo>
                  <a:cubicBezTo>
                    <a:pt x="23785" y="20076"/>
                    <a:pt x="23735" y="20602"/>
                    <a:pt x="23685" y="21128"/>
                  </a:cubicBezTo>
                  <a:cubicBezTo>
                    <a:pt x="23485" y="22782"/>
                    <a:pt x="23510" y="24436"/>
                    <a:pt x="23660" y="26091"/>
                  </a:cubicBezTo>
                  <a:cubicBezTo>
                    <a:pt x="23685" y="26316"/>
                    <a:pt x="23685" y="26617"/>
                    <a:pt x="24061" y="26742"/>
                  </a:cubicBezTo>
                  <a:cubicBezTo>
                    <a:pt x="24011" y="25088"/>
                    <a:pt x="23886" y="23434"/>
                    <a:pt x="24211" y="21529"/>
                  </a:cubicBezTo>
                  <a:cubicBezTo>
                    <a:pt x="24362" y="22857"/>
                    <a:pt x="24236" y="23935"/>
                    <a:pt x="24437" y="25013"/>
                  </a:cubicBezTo>
                  <a:cubicBezTo>
                    <a:pt x="24587" y="24762"/>
                    <a:pt x="24612" y="24512"/>
                    <a:pt x="24637" y="24286"/>
                  </a:cubicBezTo>
                  <a:cubicBezTo>
                    <a:pt x="24813" y="23033"/>
                    <a:pt x="24963" y="21780"/>
                    <a:pt x="25189" y="20527"/>
                  </a:cubicBezTo>
                  <a:cubicBezTo>
                    <a:pt x="25389" y="19374"/>
                    <a:pt x="25640" y="18221"/>
                    <a:pt x="25916" y="17093"/>
                  </a:cubicBezTo>
                  <a:cubicBezTo>
                    <a:pt x="26066" y="16441"/>
                    <a:pt x="26241" y="15815"/>
                    <a:pt x="26517" y="15213"/>
                  </a:cubicBezTo>
                  <a:cubicBezTo>
                    <a:pt x="26818" y="14612"/>
                    <a:pt x="27219" y="14035"/>
                    <a:pt x="27620" y="13459"/>
                  </a:cubicBezTo>
                  <a:cubicBezTo>
                    <a:pt x="27946" y="13008"/>
                    <a:pt x="28372" y="12582"/>
                    <a:pt x="28923" y="12381"/>
                  </a:cubicBezTo>
                  <a:cubicBezTo>
                    <a:pt x="29048" y="12331"/>
                    <a:pt x="29374" y="12331"/>
                    <a:pt x="29399" y="12406"/>
                  </a:cubicBezTo>
                  <a:cubicBezTo>
                    <a:pt x="29625" y="12983"/>
                    <a:pt x="30327" y="12807"/>
                    <a:pt x="30627" y="13258"/>
                  </a:cubicBezTo>
                  <a:cubicBezTo>
                    <a:pt x="30678" y="13309"/>
                    <a:pt x="30703" y="13384"/>
                    <a:pt x="30728" y="13459"/>
                  </a:cubicBezTo>
                  <a:cubicBezTo>
                    <a:pt x="30627" y="13559"/>
                    <a:pt x="30527" y="13634"/>
                    <a:pt x="30427" y="13710"/>
                  </a:cubicBezTo>
                  <a:cubicBezTo>
                    <a:pt x="30402" y="14010"/>
                    <a:pt x="30903" y="14236"/>
                    <a:pt x="30552" y="14637"/>
                  </a:cubicBezTo>
                  <a:cubicBezTo>
                    <a:pt x="30427" y="14562"/>
                    <a:pt x="30327" y="14487"/>
                    <a:pt x="30251" y="14386"/>
                  </a:cubicBezTo>
                  <a:cubicBezTo>
                    <a:pt x="30101" y="14286"/>
                    <a:pt x="30001" y="14136"/>
                    <a:pt x="29876" y="14010"/>
                  </a:cubicBezTo>
                  <a:cubicBezTo>
                    <a:pt x="29249" y="13459"/>
                    <a:pt x="28422" y="13459"/>
                    <a:pt x="27946" y="14111"/>
                  </a:cubicBezTo>
                  <a:cubicBezTo>
                    <a:pt x="27294" y="14988"/>
                    <a:pt x="26667" y="15890"/>
                    <a:pt x="26467" y="16993"/>
                  </a:cubicBezTo>
                  <a:cubicBezTo>
                    <a:pt x="26317" y="17820"/>
                    <a:pt x="26166" y="18622"/>
                    <a:pt x="26016" y="19474"/>
                  </a:cubicBezTo>
                  <a:cubicBezTo>
                    <a:pt x="26141" y="19499"/>
                    <a:pt x="26266" y="19499"/>
                    <a:pt x="26367" y="19524"/>
                  </a:cubicBezTo>
                  <a:cubicBezTo>
                    <a:pt x="25615" y="20201"/>
                    <a:pt x="25490" y="21078"/>
                    <a:pt x="25389" y="22005"/>
                  </a:cubicBezTo>
                  <a:cubicBezTo>
                    <a:pt x="25289" y="23083"/>
                    <a:pt x="25289" y="24211"/>
                    <a:pt x="24988" y="25238"/>
                  </a:cubicBezTo>
                  <a:cubicBezTo>
                    <a:pt x="24587" y="26592"/>
                    <a:pt x="24688" y="27995"/>
                    <a:pt x="24512" y="29374"/>
                  </a:cubicBezTo>
                  <a:cubicBezTo>
                    <a:pt x="24487" y="29549"/>
                    <a:pt x="24462" y="29825"/>
                    <a:pt x="24813" y="29850"/>
                  </a:cubicBezTo>
                  <a:cubicBezTo>
                    <a:pt x="24938" y="29675"/>
                    <a:pt x="25114" y="29499"/>
                    <a:pt x="25164" y="29324"/>
                  </a:cubicBezTo>
                  <a:cubicBezTo>
                    <a:pt x="25339" y="28647"/>
                    <a:pt x="25941" y="28045"/>
                    <a:pt x="25439" y="27269"/>
                  </a:cubicBezTo>
                  <a:cubicBezTo>
                    <a:pt x="25389" y="27168"/>
                    <a:pt x="25515" y="26817"/>
                    <a:pt x="25665" y="26717"/>
                  </a:cubicBezTo>
                  <a:cubicBezTo>
                    <a:pt x="26091" y="26441"/>
                    <a:pt x="26266" y="26040"/>
                    <a:pt x="26467" y="25589"/>
                  </a:cubicBezTo>
                  <a:cubicBezTo>
                    <a:pt x="26693" y="25013"/>
                    <a:pt x="26768" y="24462"/>
                    <a:pt x="26667" y="23860"/>
                  </a:cubicBezTo>
                  <a:cubicBezTo>
                    <a:pt x="26592" y="23359"/>
                    <a:pt x="26768" y="22807"/>
                    <a:pt x="26718" y="22306"/>
                  </a:cubicBezTo>
                  <a:cubicBezTo>
                    <a:pt x="26617" y="21680"/>
                    <a:pt x="26642" y="21103"/>
                    <a:pt x="26868" y="20502"/>
                  </a:cubicBezTo>
                  <a:cubicBezTo>
                    <a:pt x="26893" y="20426"/>
                    <a:pt x="26843" y="20301"/>
                    <a:pt x="26818" y="20176"/>
                  </a:cubicBezTo>
                  <a:cubicBezTo>
                    <a:pt x="26642" y="20276"/>
                    <a:pt x="26492" y="20376"/>
                    <a:pt x="26342" y="20477"/>
                  </a:cubicBezTo>
                  <a:lnTo>
                    <a:pt x="26342" y="19549"/>
                  </a:lnTo>
                  <a:cubicBezTo>
                    <a:pt x="26918" y="18672"/>
                    <a:pt x="27520" y="17820"/>
                    <a:pt x="28096" y="16943"/>
                  </a:cubicBezTo>
                  <a:cubicBezTo>
                    <a:pt x="28522" y="16266"/>
                    <a:pt x="29048" y="15890"/>
                    <a:pt x="29901" y="15890"/>
                  </a:cubicBezTo>
                  <a:cubicBezTo>
                    <a:pt x="30678" y="15890"/>
                    <a:pt x="31480" y="15715"/>
                    <a:pt x="32081" y="15088"/>
                  </a:cubicBezTo>
                  <a:cubicBezTo>
                    <a:pt x="32357" y="15664"/>
                    <a:pt x="32432" y="16191"/>
                    <a:pt x="31855" y="16617"/>
                  </a:cubicBezTo>
                  <a:cubicBezTo>
                    <a:pt x="31204" y="17093"/>
                    <a:pt x="31229" y="17093"/>
                    <a:pt x="31079" y="18071"/>
                  </a:cubicBezTo>
                  <a:cubicBezTo>
                    <a:pt x="32106" y="17945"/>
                    <a:pt x="32958" y="17569"/>
                    <a:pt x="33409" y="16592"/>
                  </a:cubicBezTo>
                  <a:cubicBezTo>
                    <a:pt x="33635" y="16692"/>
                    <a:pt x="33810" y="16767"/>
                    <a:pt x="34011" y="16842"/>
                  </a:cubicBezTo>
                  <a:cubicBezTo>
                    <a:pt x="34362" y="15539"/>
                    <a:pt x="34036" y="14436"/>
                    <a:pt x="33510" y="13359"/>
                  </a:cubicBezTo>
                  <a:cubicBezTo>
                    <a:pt x="33234" y="12782"/>
                    <a:pt x="32733" y="12356"/>
                    <a:pt x="32482" y="11755"/>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12"/>
          <p:cNvSpPr txBox="1"/>
          <p:nvPr>
            <p:ph idx="9" type="subTitle"/>
          </p:nvPr>
        </p:nvSpPr>
        <p:spPr>
          <a:xfrm>
            <a:off x="6056727" y="2129505"/>
            <a:ext cx="19860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2"/>
                </a:solidFill>
              </a:rPr>
              <a:t>Mars is actually a very cold place</a:t>
            </a:r>
            <a:endParaRPr>
              <a:solidFill>
                <a:schemeClr val="dk2"/>
              </a:solidFill>
            </a:endParaRPr>
          </a:p>
        </p:txBody>
      </p:sp>
      <p:sp>
        <p:nvSpPr>
          <p:cNvPr id="816" name="Google Shape;816;p12"/>
          <p:cNvSpPr txBox="1"/>
          <p:nvPr>
            <p:ph idx="14" type="subTitle"/>
          </p:nvPr>
        </p:nvSpPr>
        <p:spPr>
          <a:xfrm>
            <a:off x="6056777" y="3715305"/>
            <a:ext cx="19860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2"/>
                </a:solidFill>
              </a:rPr>
              <a:t>It’s the farthest planet from the Sun</a:t>
            </a:r>
            <a:endParaRPr>
              <a:solidFill>
                <a:schemeClr val="dk2"/>
              </a:solidFill>
            </a:endParaRPr>
          </a:p>
        </p:txBody>
      </p:sp>
      <p:sp>
        <p:nvSpPr>
          <p:cNvPr id="817" name="Google Shape;817;p12"/>
          <p:cNvSpPr txBox="1"/>
          <p:nvPr>
            <p:ph idx="8" type="title"/>
          </p:nvPr>
        </p:nvSpPr>
        <p:spPr>
          <a:xfrm>
            <a:off x="6056727" y="1682850"/>
            <a:ext cx="19860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Mars</a:t>
            </a:r>
            <a:endParaRPr/>
          </a:p>
        </p:txBody>
      </p:sp>
      <p:sp>
        <p:nvSpPr>
          <p:cNvPr id="818" name="Google Shape;818;p12"/>
          <p:cNvSpPr txBox="1"/>
          <p:nvPr>
            <p:ph idx="13" type="title"/>
          </p:nvPr>
        </p:nvSpPr>
        <p:spPr>
          <a:xfrm>
            <a:off x="6056727" y="3268650"/>
            <a:ext cx="1986000" cy="527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Neptune</a:t>
            </a:r>
            <a:endParaRPr/>
          </a:p>
        </p:txBody>
      </p:sp>
      <p:sp>
        <p:nvSpPr>
          <p:cNvPr id="819" name="Google Shape;819;p12"/>
          <p:cNvSpPr txBox="1"/>
          <p:nvPr>
            <p:ph idx="15"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Change management</a:t>
            </a:r>
            <a:endParaRPr/>
          </a:p>
        </p:txBody>
      </p:sp>
      <p:sp>
        <p:nvSpPr>
          <p:cNvPr id="820" name="Google Shape;820;p12"/>
          <p:cNvSpPr txBox="1"/>
          <p:nvPr>
            <p:ph type="title"/>
          </p:nvPr>
        </p:nvSpPr>
        <p:spPr>
          <a:xfrm>
            <a:off x="1101175" y="1682850"/>
            <a:ext cx="19860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Mercury</a:t>
            </a:r>
            <a:endParaRPr/>
          </a:p>
        </p:txBody>
      </p:sp>
      <p:sp>
        <p:nvSpPr>
          <p:cNvPr id="821" name="Google Shape;821;p12"/>
          <p:cNvSpPr txBox="1"/>
          <p:nvPr>
            <p:ph idx="1" type="subTitle"/>
          </p:nvPr>
        </p:nvSpPr>
        <p:spPr>
          <a:xfrm>
            <a:off x="1101225" y="2129505"/>
            <a:ext cx="19860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2"/>
                </a:solidFill>
              </a:rPr>
              <a:t>It’s the closest planet to the Sun</a:t>
            </a:r>
            <a:endParaRPr>
              <a:solidFill>
                <a:schemeClr val="dk2"/>
              </a:solidFill>
            </a:endParaRPr>
          </a:p>
        </p:txBody>
      </p:sp>
      <p:sp>
        <p:nvSpPr>
          <p:cNvPr id="822" name="Google Shape;822;p12"/>
          <p:cNvSpPr txBox="1"/>
          <p:nvPr>
            <p:ph idx="2" type="title"/>
          </p:nvPr>
        </p:nvSpPr>
        <p:spPr>
          <a:xfrm>
            <a:off x="3578948" y="1682850"/>
            <a:ext cx="19860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Venus</a:t>
            </a:r>
            <a:endParaRPr/>
          </a:p>
        </p:txBody>
      </p:sp>
      <p:sp>
        <p:nvSpPr>
          <p:cNvPr id="823" name="Google Shape;823;p12"/>
          <p:cNvSpPr txBox="1"/>
          <p:nvPr>
            <p:ph idx="3" type="subTitle"/>
          </p:nvPr>
        </p:nvSpPr>
        <p:spPr>
          <a:xfrm>
            <a:off x="3539898" y="2129505"/>
            <a:ext cx="19860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2"/>
                </a:solidFill>
              </a:rPr>
              <a:t>Has a very beautiful name and it’s hot</a:t>
            </a:r>
            <a:endParaRPr>
              <a:solidFill>
                <a:schemeClr val="dk2"/>
              </a:solidFill>
            </a:endParaRPr>
          </a:p>
        </p:txBody>
      </p:sp>
      <p:sp>
        <p:nvSpPr>
          <p:cNvPr id="824" name="Google Shape;824;p12"/>
          <p:cNvSpPr txBox="1"/>
          <p:nvPr>
            <p:ph idx="4" type="title"/>
          </p:nvPr>
        </p:nvSpPr>
        <p:spPr>
          <a:xfrm>
            <a:off x="1101175" y="3268650"/>
            <a:ext cx="19860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Jupiter</a:t>
            </a:r>
            <a:endParaRPr/>
          </a:p>
        </p:txBody>
      </p:sp>
      <p:sp>
        <p:nvSpPr>
          <p:cNvPr id="825" name="Google Shape;825;p12"/>
          <p:cNvSpPr txBox="1"/>
          <p:nvPr>
            <p:ph idx="5" type="subTitle"/>
          </p:nvPr>
        </p:nvSpPr>
        <p:spPr>
          <a:xfrm>
            <a:off x="1101225" y="3715305"/>
            <a:ext cx="19860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2"/>
                </a:solidFill>
              </a:rPr>
              <a:t>Jupiter is the biggest planet of them all</a:t>
            </a:r>
            <a:endParaRPr>
              <a:solidFill>
                <a:schemeClr val="dk2"/>
              </a:solidFill>
            </a:endParaRPr>
          </a:p>
        </p:txBody>
      </p:sp>
      <p:sp>
        <p:nvSpPr>
          <p:cNvPr id="826" name="Google Shape;826;p12"/>
          <p:cNvSpPr txBox="1"/>
          <p:nvPr>
            <p:ph idx="6" type="title"/>
          </p:nvPr>
        </p:nvSpPr>
        <p:spPr>
          <a:xfrm>
            <a:off x="3578948" y="3268650"/>
            <a:ext cx="19860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Saturn</a:t>
            </a:r>
            <a:endParaRPr/>
          </a:p>
        </p:txBody>
      </p:sp>
      <p:sp>
        <p:nvSpPr>
          <p:cNvPr id="827" name="Google Shape;827;p12"/>
          <p:cNvSpPr txBox="1"/>
          <p:nvPr>
            <p:ph idx="7" type="subTitle"/>
          </p:nvPr>
        </p:nvSpPr>
        <p:spPr>
          <a:xfrm>
            <a:off x="3578998" y="3715305"/>
            <a:ext cx="19860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2"/>
                </a:solidFill>
              </a:rPr>
              <a:t>It’s composed of hydrogen and helium</a:t>
            </a:r>
            <a:endParaRPr>
              <a:solidFill>
                <a:schemeClr val="dk2"/>
              </a:solidFill>
            </a:endParaRPr>
          </a:p>
        </p:txBody>
      </p:sp>
      <p:sp>
        <p:nvSpPr>
          <p:cNvPr id="828" name="Google Shape;828;p12"/>
          <p:cNvSpPr/>
          <p:nvPr/>
        </p:nvSpPr>
        <p:spPr>
          <a:xfrm>
            <a:off x="1881601" y="1294000"/>
            <a:ext cx="507938" cy="422789"/>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A</a:t>
            </a:r>
            <a:endParaRPr b="0" i="0" sz="1400" u="none" cap="none" strike="noStrike">
              <a:solidFill>
                <a:srgbClr val="000000"/>
              </a:solidFill>
              <a:latin typeface="Arial"/>
              <a:ea typeface="Arial"/>
              <a:cs typeface="Arial"/>
              <a:sym typeface="Arial"/>
            </a:endParaRPr>
          </a:p>
        </p:txBody>
      </p:sp>
      <p:sp>
        <p:nvSpPr>
          <p:cNvPr id="829" name="Google Shape;829;p12"/>
          <p:cNvSpPr/>
          <p:nvPr/>
        </p:nvSpPr>
        <p:spPr>
          <a:xfrm>
            <a:off x="4278926" y="1294000"/>
            <a:ext cx="507938" cy="422789"/>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chemeClr val="accent6"/>
                </a:solidFill>
                <a:latin typeface="Rakkas"/>
                <a:ea typeface="Rakkas"/>
                <a:cs typeface="Rakkas"/>
                <a:sym typeface="Rakkas"/>
              </a:rPr>
              <a:t>B</a:t>
            </a:r>
            <a:endParaRPr b="0" i="0" sz="2500" u="none" cap="none" strike="noStrike">
              <a:solidFill>
                <a:schemeClr val="dk1"/>
              </a:solidFill>
              <a:latin typeface="Rakkas"/>
              <a:ea typeface="Rakkas"/>
              <a:cs typeface="Rakkas"/>
              <a:sym typeface="Rakkas"/>
            </a:endParaRPr>
          </a:p>
        </p:txBody>
      </p:sp>
      <p:sp>
        <p:nvSpPr>
          <p:cNvPr id="830" name="Google Shape;830;p12"/>
          <p:cNvSpPr/>
          <p:nvPr/>
        </p:nvSpPr>
        <p:spPr>
          <a:xfrm>
            <a:off x="6754351" y="1294000"/>
            <a:ext cx="507938" cy="422789"/>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chemeClr val="dk1"/>
                </a:solidFill>
                <a:latin typeface="Rakkas"/>
                <a:ea typeface="Rakkas"/>
                <a:cs typeface="Rakkas"/>
                <a:sym typeface="Rakkas"/>
              </a:rPr>
              <a:t>C</a:t>
            </a:r>
            <a:endParaRPr b="0" i="0" sz="2500" u="none" cap="none" strike="noStrike">
              <a:solidFill>
                <a:schemeClr val="dk1"/>
              </a:solidFill>
              <a:latin typeface="Rakkas"/>
              <a:ea typeface="Rakkas"/>
              <a:cs typeface="Rakkas"/>
              <a:sym typeface="Rakkas"/>
            </a:endParaRPr>
          </a:p>
        </p:txBody>
      </p:sp>
      <p:sp>
        <p:nvSpPr>
          <p:cNvPr id="831" name="Google Shape;831;p12"/>
          <p:cNvSpPr/>
          <p:nvPr/>
        </p:nvSpPr>
        <p:spPr>
          <a:xfrm>
            <a:off x="1881601" y="2874916"/>
            <a:ext cx="507938" cy="422789"/>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chemeClr val="accent6"/>
                </a:solidFill>
                <a:latin typeface="Rakkas"/>
                <a:ea typeface="Rakkas"/>
                <a:cs typeface="Rakkas"/>
                <a:sym typeface="Rakkas"/>
              </a:rPr>
              <a:t>D</a:t>
            </a:r>
            <a:endParaRPr b="0" i="0" sz="1400" u="none" cap="none" strike="noStrike">
              <a:solidFill>
                <a:schemeClr val="accent6"/>
              </a:solidFill>
              <a:latin typeface="Arial"/>
              <a:ea typeface="Arial"/>
              <a:cs typeface="Arial"/>
              <a:sym typeface="Arial"/>
            </a:endParaRPr>
          </a:p>
        </p:txBody>
      </p:sp>
      <p:sp>
        <p:nvSpPr>
          <p:cNvPr id="832" name="Google Shape;832;p12"/>
          <p:cNvSpPr/>
          <p:nvPr/>
        </p:nvSpPr>
        <p:spPr>
          <a:xfrm>
            <a:off x="4278926" y="2874916"/>
            <a:ext cx="507938" cy="422789"/>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chemeClr val="dk2"/>
                </a:solidFill>
                <a:latin typeface="Rakkas"/>
                <a:ea typeface="Rakkas"/>
                <a:cs typeface="Rakkas"/>
                <a:sym typeface="Rakkas"/>
              </a:rPr>
              <a:t>E</a:t>
            </a:r>
            <a:endParaRPr b="0" i="0" sz="2500" u="none" cap="none" strike="noStrike">
              <a:solidFill>
                <a:schemeClr val="dk2"/>
              </a:solidFill>
              <a:latin typeface="Rakkas"/>
              <a:ea typeface="Rakkas"/>
              <a:cs typeface="Rakkas"/>
              <a:sym typeface="Rakkas"/>
            </a:endParaRPr>
          </a:p>
        </p:txBody>
      </p:sp>
      <p:sp>
        <p:nvSpPr>
          <p:cNvPr id="833" name="Google Shape;833;p12"/>
          <p:cNvSpPr/>
          <p:nvPr/>
        </p:nvSpPr>
        <p:spPr>
          <a:xfrm>
            <a:off x="6754351" y="2874916"/>
            <a:ext cx="507938" cy="422789"/>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chemeClr val="accent6"/>
                </a:solidFill>
                <a:latin typeface="Rakkas"/>
                <a:ea typeface="Rakkas"/>
                <a:cs typeface="Rakkas"/>
                <a:sym typeface="Rakkas"/>
              </a:rPr>
              <a:t>F</a:t>
            </a:r>
            <a:endParaRPr b="0" i="0" sz="2500" u="none" cap="none" strike="noStrike">
              <a:solidFill>
                <a:schemeClr val="accent6"/>
              </a:solidFill>
              <a:latin typeface="Rakkas"/>
              <a:ea typeface="Rakkas"/>
              <a:cs typeface="Rakkas"/>
              <a:sym typeface="Rakka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3"/>
          <p:cNvSpPr/>
          <p:nvPr/>
        </p:nvSpPr>
        <p:spPr>
          <a:xfrm rot="5400000">
            <a:off x="1132516" y="1853134"/>
            <a:ext cx="530949" cy="57146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3"/>
          <p:cNvSpPr/>
          <p:nvPr/>
        </p:nvSpPr>
        <p:spPr>
          <a:xfrm rot="5400000">
            <a:off x="1132516" y="2405394"/>
            <a:ext cx="530949" cy="57146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3"/>
          <p:cNvSpPr/>
          <p:nvPr/>
        </p:nvSpPr>
        <p:spPr>
          <a:xfrm rot="5400000">
            <a:off x="1132516" y="2957654"/>
            <a:ext cx="530949" cy="57146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3"/>
          <p:cNvSpPr/>
          <p:nvPr/>
        </p:nvSpPr>
        <p:spPr>
          <a:xfrm rot="5400000">
            <a:off x="1132516" y="3509914"/>
            <a:ext cx="530949" cy="57146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3"/>
          <p:cNvSpPr/>
          <p:nvPr/>
        </p:nvSpPr>
        <p:spPr>
          <a:xfrm rot="5400000">
            <a:off x="1132516" y="4062174"/>
            <a:ext cx="530949" cy="57146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3"/>
          <p:cNvSpPr/>
          <p:nvPr/>
        </p:nvSpPr>
        <p:spPr>
          <a:xfrm>
            <a:off x="1847140" y="1363475"/>
            <a:ext cx="1658432" cy="326210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844" name="Google Shape;844;p13"/>
          <p:cNvSpPr/>
          <p:nvPr/>
        </p:nvSpPr>
        <p:spPr>
          <a:xfrm>
            <a:off x="3665725" y="1377375"/>
            <a:ext cx="4546011" cy="3262123"/>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graphicFrame>
        <p:nvGraphicFramePr>
          <p:cNvPr id="845" name="Google Shape;845;p13"/>
          <p:cNvGraphicFramePr/>
          <p:nvPr/>
        </p:nvGraphicFramePr>
        <p:xfrm>
          <a:off x="953225" y="1414848"/>
          <a:ext cx="3000000" cy="3000000"/>
        </p:xfrm>
        <a:graphic>
          <a:graphicData uri="http://schemas.openxmlformats.org/drawingml/2006/table">
            <a:tbl>
              <a:tblPr>
                <a:noFill/>
                <a:tableStyleId>{A8CA1EFB-D968-46C3-BBE7-723CAF2B9B13}</a:tableStyleId>
              </a:tblPr>
              <a:tblGrid>
                <a:gridCol w="846850"/>
                <a:gridCol w="1658425"/>
                <a:gridCol w="4667250"/>
              </a:tblGrid>
              <a:tr h="4301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chemeClr val="dk1"/>
                          </a:solidFill>
                          <a:latin typeface="Rakkas"/>
                          <a:ea typeface="Rakkas"/>
                          <a:cs typeface="Rakkas"/>
                          <a:sym typeface="Rakkas"/>
                        </a:rPr>
                        <a:t>Goals</a:t>
                      </a:r>
                      <a:endParaRPr sz="1800" u="none" cap="none" strike="noStrike">
                        <a:solidFill>
                          <a:schemeClr val="dk1"/>
                        </a:solidFill>
                        <a:latin typeface="Rakkas"/>
                        <a:ea typeface="Rakkas"/>
                        <a:cs typeface="Rakkas"/>
                        <a:sym typeface="Rakka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chemeClr val="dk1"/>
                          </a:solidFill>
                          <a:latin typeface="Rakkas"/>
                          <a:ea typeface="Rakkas"/>
                          <a:cs typeface="Rakkas"/>
                          <a:sym typeface="Rakkas"/>
                        </a:rPr>
                        <a:t>Details</a:t>
                      </a:r>
                      <a:endParaRPr sz="1800" u="none" cap="none" strike="noStrike">
                        <a:solidFill>
                          <a:schemeClr val="dk1"/>
                        </a:solidFill>
                        <a:latin typeface="Rakkas"/>
                        <a:ea typeface="Rakkas"/>
                        <a:cs typeface="Rakkas"/>
                        <a:sym typeface="Rakka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r>
              <a:tr h="539750">
                <a:tc>
                  <a:txBody>
                    <a:bodyPr/>
                    <a:lstStyle/>
                    <a:p>
                      <a:pPr indent="0" lvl="0" marL="0" marR="0" rtl="0" algn="ctr">
                        <a:lnSpc>
                          <a:spcPct val="100000"/>
                        </a:lnSpc>
                        <a:spcBef>
                          <a:spcPts val="0"/>
                        </a:spcBef>
                        <a:spcAft>
                          <a:spcPts val="0"/>
                        </a:spcAft>
                        <a:buClr>
                          <a:srgbClr val="000000"/>
                        </a:buClr>
                        <a:buSzPts val="2400"/>
                        <a:buFont typeface="Arial"/>
                        <a:buNone/>
                      </a:pPr>
                      <a:r>
                        <a:rPr lang="en" sz="2400" u="none" cap="none" strike="noStrike">
                          <a:solidFill>
                            <a:schemeClr val="accent1"/>
                          </a:solidFill>
                          <a:latin typeface="Rakkas"/>
                          <a:ea typeface="Rakkas"/>
                          <a:cs typeface="Rakkas"/>
                          <a:sym typeface="Rakkas"/>
                        </a:rPr>
                        <a:t>01</a:t>
                      </a:r>
                      <a:endParaRPr sz="2400" u="none" cap="none" strike="noStrike">
                        <a:solidFill>
                          <a:schemeClr val="accent1"/>
                        </a:solidFill>
                        <a:latin typeface="Rakkas"/>
                        <a:ea typeface="Rakkas"/>
                        <a:cs typeface="Rakkas"/>
                        <a:sym typeface="Rakka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solidFill>
                            <a:schemeClr val="dk2"/>
                          </a:solidFill>
                          <a:latin typeface="Alegreya Sans"/>
                          <a:ea typeface="Alegreya Sans"/>
                          <a:cs typeface="Alegreya Sans"/>
                          <a:sym typeface="Alegreya Sans"/>
                        </a:rPr>
                        <a:t>Earth</a:t>
                      </a:r>
                      <a:endParaRPr b="1"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Earth is the third planet from the Sun and the only </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r>
              <a:tr h="539750">
                <a:tc>
                  <a:txBody>
                    <a:bodyPr/>
                    <a:lstStyle/>
                    <a:p>
                      <a:pPr indent="0" lvl="0" marL="0" marR="0" rtl="0" algn="ctr">
                        <a:lnSpc>
                          <a:spcPct val="100000"/>
                        </a:lnSpc>
                        <a:spcBef>
                          <a:spcPts val="0"/>
                        </a:spcBef>
                        <a:spcAft>
                          <a:spcPts val="0"/>
                        </a:spcAft>
                        <a:buClr>
                          <a:srgbClr val="000000"/>
                        </a:buClr>
                        <a:buSzPts val="2400"/>
                        <a:buFont typeface="Arial"/>
                        <a:buNone/>
                      </a:pPr>
                      <a:r>
                        <a:rPr lang="en" sz="2400" u="none" cap="none" strike="noStrike">
                          <a:solidFill>
                            <a:schemeClr val="accent1"/>
                          </a:solidFill>
                          <a:latin typeface="Rakkas"/>
                          <a:ea typeface="Rakkas"/>
                          <a:cs typeface="Rakkas"/>
                          <a:sym typeface="Rakkas"/>
                        </a:rPr>
                        <a:t>02</a:t>
                      </a:r>
                      <a:endParaRPr sz="2400" u="none" cap="none" strike="noStrike">
                        <a:solidFill>
                          <a:schemeClr val="accent1"/>
                        </a:solidFill>
                        <a:latin typeface="Rakkas"/>
                        <a:ea typeface="Rakkas"/>
                        <a:cs typeface="Rakkas"/>
                        <a:sym typeface="Rakka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solidFill>
                            <a:schemeClr val="dk2"/>
                          </a:solidFill>
                          <a:latin typeface="Alegreya Sans"/>
                          <a:ea typeface="Alegreya Sans"/>
                          <a:cs typeface="Alegreya Sans"/>
                          <a:sym typeface="Alegreya Sans"/>
                        </a:rPr>
                        <a:t>Venus</a:t>
                      </a:r>
                      <a:endParaRPr b="1"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Venus has a beautiful name, and it’s really hot</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r>
              <a:tr h="539750">
                <a:tc>
                  <a:txBody>
                    <a:bodyPr/>
                    <a:lstStyle/>
                    <a:p>
                      <a:pPr indent="0" lvl="0" marL="0" marR="0" rtl="0" algn="ctr">
                        <a:lnSpc>
                          <a:spcPct val="100000"/>
                        </a:lnSpc>
                        <a:spcBef>
                          <a:spcPts val="0"/>
                        </a:spcBef>
                        <a:spcAft>
                          <a:spcPts val="0"/>
                        </a:spcAft>
                        <a:buClr>
                          <a:srgbClr val="000000"/>
                        </a:buClr>
                        <a:buSzPts val="2400"/>
                        <a:buFont typeface="Arial"/>
                        <a:buNone/>
                      </a:pPr>
                      <a:r>
                        <a:rPr lang="en" sz="2400" u="none" cap="none" strike="noStrike">
                          <a:solidFill>
                            <a:schemeClr val="accent1"/>
                          </a:solidFill>
                          <a:latin typeface="Rakkas"/>
                          <a:ea typeface="Rakkas"/>
                          <a:cs typeface="Rakkas"/>
                          <a:sym typeface="Rakkas"/>
                        </a:rPr>
                        <a:t>03</a:t>
                      </a:r>
                      <a:endParaRPr sz="2400" u="none" cap="none" strike="noStrike">
                        <a:solidFill>
                          <a:schemeClr val="accent1"/>
                        </a:solidFill>
                        <a:latin typeface="Rakkas"/>
                        <a:ea typeface="Rakkas"/>
                        <a:cs typeface="Rakkas"/>
                        <a:sym typeface="Rakka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solidFill>
                            <a:schemeClr val="dk2"/>
                          </a:solidFill>
                          <a:latin typeface="Alegreya Sans"/>
                          <a:ea typeface="Alegreya Sans"/>
                          <a:cs typeface="Alegreya Sans"/>
                          <a:sym typeface="Alegreya Sans"/>
                        </a:rPr>
                        <a:t>Jupiter</a:t>
                      </a:r>
                      <a:endParaRPr b="1"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Jupiter is a gas giant and the biggest planet</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r>
              <a:tr h="539750">
                <a:tc>
                  <a:txBody>
                    <a:bodyPr/>
                    <a:lstStyle/>
                    <a:p>
                      <a:pPr indent="0" lvl="0" marL="0" marR="0" rtl="0" algn="ctr">
                        <a:lnSpc>
                          <a:spcPct val="100000"/>
                        </a:lnSpc>
                        <a:spcBef>
                          <a:spcPts val="0"/>
                        </a:spcBef>
                        <a:spcAft>
                          <a:spcPts val="0"/>
                        </a:spcAft>
                        <a:buClr>
                          <a:srgbClr val="000000"/>
                        </a:buClr>
                        <a:buSzPts val="2400"/>
                        <a:buFont typeface="Arial"/>
                        <a:buNone/>
                      </a:pPr>
                      <a:r>
                        <a:rPr lang="en" sz="2400" u="none" cap="none" strike="noStrike">
                          <a:solidFill>
                            <a:schemeClr val="accent1"/>
                          </a:solidFill>
                          <a:latin typeface="Rakkas"/>
                          <a:ea typeface="Rakkas"/>
                          <a:cs typeface="Rakkas"/>
                          <a:sym typeface="Rakkas"/>
                        </a:rPr>
                        <a:t>04</a:t>
                      </a:r>
                      <a:endParaRPr sz="2400" u="none" cap="none" strike="noStrike">
                        <a:solidFill>
                          <a:schemeClr val="accent1"/>
                        </a:solidFill>
                        <a:latin typeface="Rakkas"/>
                        <a:ea typeface="Rakkas"/>
                        <a:cs typeface="Rakkas"/>
                        <a:sym typeface="Rakka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solidFill>
                            <a:schemeClr val="dk2"/>
                          </a:solidFill>
                          <a:latin typeface="Alegreya Sans"/>
                          <a:ea typeface="Alegreya Sans"/>
                          <a:cs typeface="Alegreya Sans"/>
                          <a:sym typeface="Alegreya Sans"/>
                        </a:rPr>
                        <a:t>Saturn</a:t>
                      </a:r>
                      <a:endParaRPr b="1"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Saturn is a gas giant made of hydrogen and helium</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r>
              <a:tr h="539750">
                <a:tc>
                  <a:txBody>
                    <a:bodyPr/>
                    <a:lstStyle/>
                    <a:p>
                      <a:pPr indent="0" lvl="0" marL="0" marR="0" rtl="0" algn="ctr">
                        <a:lnSpc>
                          <a:spcPct val="100000"/>
                        </a:lnSpc>
                        <a:spcBef>
                          <a:spcPts val="0"/>
                        </a:spcBef>
                        <a:spcAft>
                          <a:spcPts val="0"/>
                        </a:spcAft>
                        <a:buClr>
                          <a:srgbClr val="000000"/>
                        </a:buClr>
                        <a:buSzPts val="2400"/>
                        <a:buFont typeface="Arial"/>
                        <a:buNone/>
                      </a:pPr>
                      <a:r>
                        <a:rPr lang="en" sz="2400" u="none" cap="none" strike="noStrike">
                          <a:solidFill>
                            <a:schemeClr val="accent1"/>
                          </a:solidFill>
                          <a:latin typeface="Rakkas"/>
                          <a:ea typeface="Rakkas"/>
                          <a:cs typeface="Rakkas"/>
                          <a:sym typeface="Rakkas"/>
                        </a:rPr>
                        <a:t>05</a:t>
                      </a:r>
                      <a:endParaRPr sz="2400" u="none" cap="none" strike="noStrike">
                        <a:solidFill>
                          <a:schemeClr val="accent1"/>
                        </a:solidFill>
                        <a:latin typeface="Rakkas"/>
                        <a:ea typeface="Rakkas"/>
                        <a:cs typeface="Rakkas"/>
                        <a:sym typeface="Rakka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solidFill>
                            <a:schemeClr val="dk2"/>
                          </a:solidFill>
                          <a:latin typeface="Alegreya Sans"/>
                          <a:ea typeface="Alegreya Sans"/>
                          <a:cs typeface="Alegreya Sans"/>
                          <a:sym typeface="Alegreya Sans"/>
                        </a:rPr>
                        <a:t>Mercury</a:t>
                      </a:r>
                      <a:endParaRPr b="1"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Mercury is the closest planet to the Sun </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846" name="Google Shape;846;p13"/>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Strategic goal planning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4"/>
          <p:cNvSpPr/>
          <p:nvPr/>
        </p:nvSpPr>
        <p:spPr>
          <a:xfrm>
            <a:off x="5204608" y="1240067"/>
            <a:ext cx="2989814" cy="63184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4"/>
          <p:cNvSpPr/>
          <p:nvPr/>
        </p:nvSpPr>
        <p:spPr>
          <a:xfrm>
            <a:off x="2047075" y="1240067"/>
            <a:ext cx="2989814" cy="63184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4"/>
          <p:cNvSpPr/>
          <p:nvPr/>
        </p:nvSpPr>
        <p:spPr>
          <a:xfrm>
            <a:off x="782050" y="1240058"/>
            <a:ext cx="1112625" cy="631825"/>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854" name="Google Shape;854;p14"/>
          <p:cNvSpPr/>
          <p:nvPr/>
        </p:nvSpPr>
        <p:spPr>
          <a:xfrm>
            <a:off x="782050" y="2060757"/>
            <a:ext cx="1112625" cy="631825"/>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855" name="Google Shape;855;p14"/>
          <p:cNvSpPr/>
          <p:nvPr/>
        </p:nvSpPr>
        <p:spPr>
          <a:xfrm>
            <a:off x="782050" y="2893998"/>
            <a:ext cx="1112625" cy="631825"/>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856" name="Google Shape;856;p14"/>
          <p:cNvSpPr/>
          <p:nvPr/>
        </p:nvSpPr>
        <p:spPr>
          <a:xfrm>
            <a:off x="782050" y="3714697"/>
            <a:ext cx="1112625" cy="631825"/>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857" name="Google Shape;857;p14"/>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Balanced scorecard</a:t>
            </a:r>
            <a:endParaRPr/>
          </a:p>
        </p:txBody>
      </p:sp>
      <p:sp>
        <p:nvSpPr>
          <p:cNvPr id="858" name="Google Shape;858;p14"/>
          <p:cNvSpPr/>
          <p:nvPr/>
        </p:nvSpPr>
        <p:spPr>
          <a:xfrm>
            <a:off x="2103075" y="2060767"/>
            <a:ext cx="1831277" cy="63184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4"/>
          <p:cNvSpPr/>
          <p:nvPr/>
        </p:nvSpPr>
        <p:spPr>
          <a:xfrm flipH="1" rot="10800000">
            <a:off x="4126625" y="2060767"/>
            <a:ext cx="1918977" cy="63184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4"/>
          <p:cNvSpPr/>
          <p:nvPr/>
        </p:nvSpPr>
        <p:spPr>
          <a:xfrm>
            <a:off x="6400800" y="2060767"/>
            <a:ext cx="1831277" cy="63184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4"/>
          <p:cNvSpPr/>
          <p:nvPr/>
        </p:nvSpPr>
        <p:spPr>
          <a:xfrm flipH="1">
            <a:off x="4170473" y="3714692"/>
            <a:ext cx="1918977" cy="63184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4"/>
          <p:cNvSpPr/>
          <p:nvPr/>
        </p:nvSpPr>
        <p:spPr>
          <a:xfrm rot="10800000">
            <a:off x="1973424" y="3714672"/>
            <a:ext cx="2048626" cy="63184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4"/>
          <p:cNvSpPr/>
          <p:nvPr/>
        </p:nvSpPr>
        <p:spPr>
          <a:xfrm>
            <a:off x="6331850" y="3714692"/>
            <a:ext cx="1969232" cy="63184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4"/>
          <p:cNvSpPr/>
          <p:nvPr/>
        </p:nvSpPr>
        <p:spPr>
          <a:xfrm>
            <a:off x="2047075" y="2887730"/>
            <a:ext cx="2989814" cy="63184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4"/>
          <p:cNvSpPr/>
          <p:nvPr/>
        </p:nvSpPr>
        <p:spPr>
          <a:xfrm>
            <a:off x="5204600" y="2887730"/>
            <a:ext cx="2989814" cy="63184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66" name="Google Shape;866;p14"/>
          <p:cNvGraphicFramePr/>
          <p:nvPr/>
        </p:nvGraphicFramePr>
        <p:xfrm>
          <a:off x="718500" y="1145842"/>
          <a:ext cx="3000000" cy="3000000"/>
        </p:xfrm>
        <a:graphic>
          <a:graphicData uri="http://schemas.openxmlformats.org/drawingml/2006/table">
            <a:tbl>
              <a:tblPr>
                <a:noFill/>
                <a:tableStyleId>{A8CA1EFB-D968-46C3-BBE7-723CAF2B9B13}</a:tableStyleId>
              </a:tblPr>
              <a:tblGrid>
                <a:gridCol w="1261200"/>
                <a:gridCol w="940800"/>
                <a:gridCol w="1101000"/>
                <a:gridCol w="1101000"/>
                <a:gridCol w="1101000"/>
                <a:gridCol w="1101000"/>
                <a:gridCol w="1101000"/>
              </a:tblGrid>
              <a:tr h="821100">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Rakkas"/>
                          <a:ea typeface="Rakkas"/>
                          <a:cs typeface="Rakkas"/>
                          <a:sym typeface="Rakkas"/>
                        </a:rPr>
                        <a:t>Product</a:t>
                      </a:r>
                      <a:endParaRPr sz="16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Alegreya Sans"/>
                          <a:ea typeface="Alegreya Sans"/>
                          <a:cs typeface="Alegreya Sans"/>
                          <a:sym typeface="Alegreya Sans"/>
                        </a:rPr>
                        <a:t>Mercury is the closest planet to the Sun</a:t>
                      </a:r>
                      <a:endParaRPr sz="1400" u="none" cap="none" strike="noStrike">
                        <a:solidFill>
                          <a:schemeClr val="lt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Alegreya Sans"/>
                          <a:ea typeface="Alegreya Sans"/>
                          <a:cs typeface="Alegreya Sans"/>
                          <a:sym typeface="Alegreya Sans"/>
                        </a:rPr>
                        <a:t>Neptune is the farthest planet</a:t>
                      </a:r>
                      <a:endParaRPr sz="1400" u="none" cap="none" strike="noStrike">
                        <a:solidFill>
                          <a:schemeClr val="lt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c hMerge="1"/>
              </a:tr>
              <a:tr h="821100">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Rakkas"/>
                          <a:ea typeface="Rakkas"/>
                          <a:cs typeface="Rakkas"/>
                          <a:sym typeface="Rakkas"/>
                        </a:rPr>
                        <a:t>Costumer</a:t>
                      </a:r>
                      <a:endParaRPr sz="16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lt2"/>
                          </a:solidFill>
                          <a:latin typeface="Alegreya Sans"/>
                          <a:ea typeface="Alegreya Sans"/>
                          <a:cs typeface="Alegreya Sans"/>
                          <a:sym typeface="Alegreya Sans"/>
                        </a:rPr>
                        <a:t>Mars is really cold</a:t>
                      </a:r>
                      <a:endParaRPr sz="1400" u="none" cap="none" strike="noStrike">
                        <a:solidFill>
                          <a:schemeClr val="lt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lt2"/>
                          </a:solidFill>
                          <a:latin typeface="Alegreya Sans"/>
                          <a:ea typeface="Alegreya Sans"/>
                          <a:cs typeface="Alegreya Sans"/>
                          <a:sym typeface="Alegreya Sans"/>
                        </a:rPr>
                        <a:t>Pluto is a dwarf planet</a:t>
                      </a:r>
                      <a:endParaRPr sz="1400" u="none" cap="none" strike="noStrike">
                        <a:solidFill>
                          <a:schemeClr val="lt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lt2"/>
                          </a:solidFill>
                          <a:latin typeface="Alegreya Sans"/>
                          <a:ea typeface="Alegreya Sans"/>
                          <a:cs typeface="Alegreya Sans"/>
                          <a:sym typeface="Alegreya Sans"/>
                        </a:rPr>
                        <a:t>Venus is very hot </a:t>
                      </a:r>
                      <a:endParaRPr sz="1400" u="none" cap="none" strike="noStrike">
                        <a:solidFill>
                          <a:schemeClr val="lt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r>
              <a:tr h="821100">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Rakkas"/>
                          <a:ea typeface="Rakkas"/>
                          <a:cs typeface="Rakkas"/>
                          <a:sym typeface="Rakkas"/>
                        </a:rPr>
                        <a:t>Competition</a:t>
                      </a:r>
                      <a:endParaRPr sz="16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Alegreya Sans"/>
                          <a:ea typeface="Alegreya Sans"/>
                          <a:cs typeface="Alegreya Sans"/>
                          <a:sym typeface="Alegreya Sans"/>
                        </a:rPr>
                        <a:t>Jupiter is a gas giant and the biggest </a:t>
                      </a:r>
                      <a:endParaRPr sz="1400" u="none" cap="none" strike="noStrike">
                        <a:solidFill>
                          <a:schemeClr val="lt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Alegreya Sans"/>
                          <a:ea typeface="Alegreya Sans"/>
                          <a:cs typeface="Alegreya Sans"/>
                          <a:sym typeface="Alegreya Sans"/>
                        </a:rPr>
                        <a:t>Saturn is a gas giant made of hydrogen</a:t>
                      </a:r>
                      <a:endParaRPr sz="1400" u="none" cap="none" strike="noStrike">
                        <a:solidFill>
                          <a:schemeClr val="lt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c hMerge="1"/>
              </a:tr>
              <a:tr h="821100">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Rakkas"/>
                          <a:ea typeface="Rakkas"/>
                          <a:cs typeface="Rakkas"/>
                          <a:sym typeface="Rakkas"/>
                        </a:rPr>
                        <a:t>Market Size</a:t>
                      </a:r>
                      <a:endParaRPr sz="16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Alegreya Sans"/>
                          <a:ea typeface="Alegreya Sans"/>
                          <a:cs typeface="Alegreya Sans"/>
                          <a:sym typeface="Alegreya Sans"/>
                        </a:rPr>
                        <a:t>Mars is mostly red</a:t>
                      </a:r>
                      <a:endParaRPr sz="1400" u="none" cap="none" strike="noStrike">
                        <a:solidFill>
                          <a:schemeClr val="lt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Alegreya Sans"/>
                          <a:ea typeface="Alegreya Sans"/>
                          <a:cs typeface="Alegreya Sans"/>
                          <a:sym typeface="Alegreya Sans"/>
                        </a:rPr>
                        <a:t>Earth is the third planet </a:t>
                      </a:r>
                      <a:endParaRPr sz="1400" u="none" cap="none" strike="noStrike">
                        <a:solidFill>
                          <a:schemeClr val="lt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Alegreya Sans"/>
                          <a:ea typeface="Alegreya Sans"/>
                          <a:cs typeface="Alegreya Sans"/>
                          <a:sym typeface="Alegreya Sans"/>
                        </a:rPr>
                        <a:t>Mercury is very small</a:t>
                      </a:r>
                      <a:endParaRPr sz="1400" u="none" cap="none" strike="noStrike">
                        <a:solidFill>
                          <a:schemeClr val="lt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5"/>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The ansoff growth</a:t>
            </a:r>
            <a:endParaRPr/>
          </a:p>
        </p:txBody>
      </p:sp>
      <p:sp>
        <p:nvSpPr>
          <p:cNvPr id="872" name="Google Shape;872;p15"/>
          <p:cNvSpPr/>
          <p:nvPr/>
        </p:nvSpPr>
        <p:spPr>
          <a:xfrm>
            <a:off x="1958613" y="1678625"/>
            <a:ext cx="2549629" cy="1150666"/>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5"/>
          <p:cNvSpPr/>
          <p:nvPr/>
        </p:nvSpPr>
        <p:spPr>
          <a:xfrm flipH="1">
            <a:off x="4635308" y="1686570"/>
            <a:ext cx="2549629" cy="1150666"/>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5"/>
          <p:cNvSpPr/>
          <p:nvPr/>
        </p:nvSpPr>
        <p:spPr>
          <a:xfrm>
            <a:off x="1917575" y="2930396"/>
            <a:ext cx="2549629" cy="1150666"/>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5"/>
          <p:cNvSpPr/>
          <p:nvPr/>
        </p:nvSpPr>
        <p:spPr>
          <a:xfrm flipH="1">
            <a:off x="4635297" y="2930396"/>
            <a:ext cx="2549629" cy="1150666"/>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5"/>
          <p:cNvSpPr txBox="1"/>
          <p:nvPr/>
        </p:nvSpPr>
        <p:spPr>
          <a:xfrm>
            <a:off x="2931450" y="4409974"/>
            <a:ext cx="3194400" cy="18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legreya Sans"/>
                <a:ea typeface="Alegreya Sans"/>
                <a:cs typeface="Alegreya Sans"/>
                <a:sym typeface="Alegreya Sans"/>
              </a:rPr>
              <a:t>Increasing Risk</a:t>
            </a:r>
            <a:endParaRPr b="0" i="0" sz="1600" u="none" cap="none" strike="noStrike">
              <a:solidFill>
                <a:srgbClr val="000000"/>
              </a:solidFill>
              <a:latin typeface="Alegreya Sans"/>
              <a:ea typeface="Alegreya Sans"/>
              <a:cs typeface="Alegreya Sans"/>
              <a:sym typeface="Alegreya Sans"/>
            </a:endParaRPr>
          </a:p>
        </p:txBody>
      </p:sp>
      <p:sp>
        <p:nvSpPr>
          <p:cNvPr id="877" name="Google Shape;877;p15"/>
          <p:cNvSpPr txBox="1"/>
          <p:nvPr/>
        </p:nvSpPr>
        <p:spPr>
          <a:xfrm rot="5400000">
            <a:off x="6178215" y="2794640"/>
            <a:ext cx="3194400" cy="18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legreya Sans"/>
                <a:ea typeface="Alegreya Sans"/>
                <a:cs typeface="Alegreya Sans"/>
                <a:sym typeface="Alegreya Sans"/>
              </a:rPr>
              <a:t>Increasing Risk</a:t>
            </a:r>
            <a:endParaRPr b="0" i="0" sz="1600" u="none" cap="none" strike="noStrike">
              <a:solidFill>
                <a:srgbClr val="000000"/>
              </a:solidFill>
              <a:latin typeface="Alegreya Sans"/>
              <a:ea typeface="Alegreya Sans"/>
              <a:cs typeface="Alegreya Sans"/>
              <a:sym typeface="Alegreya Sans"/>
            </a:endParaRPr>
          </a:p>
        </p:txBody>
      </p:sp>
      <p:sp>
        <p:nvSpPr>
          <p:cNvPr id="878" name="Google Shape;878;p15"/>
          <p:cNvSpPr txBox="1"/>
          <p:nvPr>
            <p:ph idx="4294967295" type="title"/>
          </p:nvPr>
        </p:nvSpPr>
        <p:spPr>
          <a:xfrm rot="-5400000">
            <a:off x="765687" y="2055425"/>
            <a:ext cx="1341900" cy="53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latin typeface="Alegreya Sans"/>
                <a:ea typeface="Alegreya Sans"/>
                <a:cs typeface="Alegreya Sans"/>
                <a:sym typeface="Alegreya Sans"/>
              </a:rPr>
              <a:t>Existing markets</a:t>
            </a:r>
            <a:endParaRPr sz="1800">
              <a:latin typeface="Alegreya Sans"/>
              <a:ea typeface="Alegreya Sans"/>
              <a:cs typeface="Alegreya Sans"/>
              <a:sym typeface="Alegreya Sans"/>
            </a:endParaRPr>
          </a:p>
        </p:txBody>
      </p:sp>
      <p:sp>
        <p:nvSpPr>
          <p:cNvPr id="879" name="Google Shape;879;p15"/>
          <p:cNvSpPr txBox="1"/>
          <p:nvPr>
            <p:ph idx="4294967295" type="title"/>
          </p:nvPr>
        </p:nvSpPr>
        <p:spPr>
          <a:xfrm rot="-5400000">
            <a:off x="765687" y="3256575"/>
            <a:ext cx="1341900" cy="53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latin typeface="Alegreya Sans"/>
                <a:ea typeface="Alegreya Sans"/>
                <a:cs typeface="Alegreya Sans"/>
                <a:sym typeface="Alegreya Sans"/>
              </a:rPr>
              <a:t>New markets</a:t>
            </a:r>
            <a:endParaRPr sz="1800">
              <a:latin typeface="Alegreya Sans"/>
              <a:ea typeface="Alegreya Sans"/>
              <a:cs typeface="Alegreya Sans"/>
              <a:sym typeface="Alegreya Sans"/>
            </a:endParaRPr>
          </a:p>
        </p:txBody>
      </p:sp>
      <p:sp>
        <p:nvSpPr>
          <p:cNvPr id="880" name="Google Shape;880;p15"/>
          <p:cNvSpPr txBox="1"/>
          <p:nvPr>
            <p:ph idx="4294967295" type="title"/>
          </p:nvPr>
        </p:nvSpPr>
        <p:spPr>
          <a:xfrm>
            <a:off x="1985975" y="1282225"/>
            <a:ext cx="24276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latin typeface="Alegreya Sans"/>
                <a:ea typeface="Alegreya Sans"/>
                <a:cs typeface="Alegreya Sans"/>
                <a:sym typeface="Alegreya Sans"/>
              </a:rPr>
              <a:t>Existing products</a:t>
            </a:r>
            <a:endParaRPr sz="1800">
              <a:latin typeface="Alegreya Sans"/>
              <a:ea typeface="Alegreya Sans"/>
              <a:cs typeface="Alegreya Sans"/>
              <a:sym typeface="Alegreya Sans"/>
            </a:endParaRPr>
          </a:p>
        </p:txBody>
      </p:sp>
      <p:sp>
        <p:nvSpPr>
          <p:cNvPr id="881" name="Google Shape;881;p15"/>
          <p:cNvSpPr txBox="1"/>
          <p:nvPr>
            <p:ph idx="4294967295" type="title"/>
          </p:nvPr>
        </p:nvSpPr>
        <p:spPr>
          <a:xfrm>
            <a:off x="4800075" y="1282225"/>
            <a:ext cx="24276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latin typeface="Alegreya Sans"/>
                <a:ea typeface="Alegreya Sans"/>
                <a:cs typeface="Alegreya Sans"/>
                <a:sym typeface="Alegreya Sans"/>
              </a:rPr>
              <a:t>New products</a:t>
            </a:r>
            <a:endParaRPr sz="1800">
              <a:latin typeface="Alegreya Sans"/>
              <a:ea typeface="Alegreya Sans"/>
              <a:cs typeface="Alegreya Sans"/>
              <a:sym typeface="Alegreya Sans"/>
            </a:endParaRPr>
          </a:p>
        </p:txBody>
      </p:sp>
      <p:sp>
        <p:nvSpPr>
          <p:cNvPr id="882" name="Google Shape;882;p15"/>
          <p:cNvSpPr txBox="1"/>
          <p:nvPr>
            <p:ph idx="4294967295" type="title"/>
          </p:nvPr>
        </p:nvSpPr>
        <p:spPr>
          <a:xfrm>
            <a:off x="2153938" y="1895079"/>
            <a:ext cx="2076900" cy="71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Market Penetration</a:t>
            </a:r>
            <a:endParaRPr sz="2400"/>
          </a:p>
        </p:txBody>
      </p:sp>
      <p:sp>
        <p:nvSpPr>
          <p:cNvPr id="883" name="Google Shape;883;p15"/>
          <p:cNvSpPr txBox="1"/>
          <p:nvPr>
            <p:ph idx="4294967295" type="title"/>
          </p:nvPr>
        </p:nvSpPr>
        <p:spPr>
          <a:xfrm>
            <a:off x="4916213" y="1895079"/>
            <a:ext cx="2076900" cy="71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Product Development</a:t>
            </a:r>
            <a:endParaRPr sz="2400"/>
          </a:p>
        </p:txBody>
      </p:sp>
      <p:sp>
        <p:nvSpPr>
          <p:cNvPr id="884" name="Google Shape;884;p15"/>
          <p:cNvSpPr txBox="1"/>
          <p:nvPr>
            <p:ph idx="4294967295" type="title"/>
          </p:nvPr>
        </p:nvSpPr>
        <p:spPr>
          <a:xfrm>
            <a:off x="2153938" y="3152729"/>
            <a:ext cx="2076900" cy="71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Market Development</a:t>
            </a:r>
            <a:endParaRPr sz="2400"/>
          </a:p>
        </p:txBody>
      </p:sp>
      <p:sp>
        <p:nvSpPr>
          <p:cNvPr id="885" name="Google Shape;885;p15"/>
          <p:cNvSpPr txBox="1"/>
          <p:nvPr>
            <p:ph idx="4294967295" type="title"/>
          </p:nvPr>
        </p:nvSpPr>
        <p:spPr>
          <a:xfrm>
            <a:off x="4916213" y="3152729"/>
            <a:ext cx="2076900" cy="71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Diversification</a:t>
            </a:r>
            <a:endParaRPr sz="2400"/>
          </a:p>
        </p:txBody>
      </p:sp>
      <p:grpSp>
        <p:nvGrpSpPr>
          <p:cNvPr id="886" name="Google Shape;886;p15"/>
          <p:cNvGrpSpPr/>
          <p:nvPr/>
        </p:nvGrpSpPr>
        <p:grpSpPr>
          <a:xfrm>
            <a:off x="7383104" y="1411013"/>
            <a:ext cx="119379" cy="2790842"/>
            <a:chOff x="7360241" y="1334813"/>
            <a:chExt cx="119379" cy="2790842"/>
          </a:xfrm>
        </p:grpSpPr>
        <p:sp>
          <p:nvSpPr>
            <p:cNvPr id="887" name="Google Shape;887;p15"/>
            <p:cNvSpPr/>
            <p:nvPr/>
          </p:nvSpPr>
          <p:spPr>
            <a:xfrm rot="5400000">
              <a:off x="6048267" y="2692784"/>
              <a:ext cx="2743342"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5"/>
            <p:cNvSpPr/>
            <p:nvPr/>
          </p:nvSpPr>
          <p:spPr>
            <a:xfrm rot="5400000">
              <a:off x="7372424" y="4018459"/>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9" name="Google Shape;889;p15"/>
          <p:cNvGrpSpPr/>
          <p:nvPr/>
        </p:nvGrpSpPr>
        <p:grpSpPr>
          <a:xfrm>
            <a:off x="2153935" y="4243459"/>
            <a:ext cx="5073731" cy="119379"/>
            <a:chOff x="2131072" y="4167259"/>
            <a:chExt cx="5073731" cy="119379"/>
          </a:xfrm>
        </p:grpSpPr>
        <p:sp>
          <p:nvSpPr>
            <p:cNvPr id="890" name="Google Shape;890;p15"/>
            <p:cNvSpPr/>
            <p:nvPr/>
          </p:nvSpPr>
          <p:spPr>
            <a:xfrm>
              <a:off x="2131072" y="4213240"/>
              <a:ext cx="5025939"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5"/>
            <p:cNvSpPr/>
            <p:nvPr/>
          </p:nvSpPr>
          <p:spPr>
            <a:xfrm>
              <a:off x="7109791" y="4167259"/>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6"/>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Use a nine-box ansoff matrix</a:t>
            </a:r>
            <a:endParaRPr/>
          </a:p>
        </p:txBody>
      </p:sp>
      <p:sp>
        <p:nvSpPr>
          <p:cNvPr id="897" name="Google Shape;897;p16"/>
          <p:cNvSpPr/>
          <p:nvPr/>
        </p:nvSpPr>
        <p:spPr>
          <a:xfrm>
            <a:off x="1886465" y="1292117"/>
            <a:ext cx="1948935" cy="826527"/>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6"/>
          <p:cNvSpPr/>
          <p:nvPr/>
        </p:nvSpPr>
        <p:spPr>
          <a:xfrm flipH="1">
            <a:off x="3779822" y="1297134"/>
            <a:ext cx="1948935" cy="826527"/>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6"/>
          <p:cNvSpPr/>
          <p:nvPr/>
        </p:nvSpPr>
        <p:spPr>
          <a:xfrm>
            <a:off x="1858873" y="2227653"/>
            <a:ext cx="1948935" cy="826527"/>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6"/>
          <p:cNvSpPr/>
          <p:nvPr/>
        </p:nvSpPr>
        <p:spPr>
          <a:xfrm flipH="1">
            <a:off x="3779822" y="2227654"/>
            <a:ext cx="1948935" cy="826527"/>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6"/>
          <p:cNvSpPr/>
          <p:nvPr/>
        </p:nvSpPr>
        <p:spPr>
          <a:xfrm flipH="1">
            <a:off x="5742465" y="1297134"/>
            <a:ext cx="1948935" cy="826527"/>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6"/>
          <p:cNvSpPr/>
          <p:nvPr/>
        </p:nvSpPr>
        <p:spPr>
          <a:xfrm flipH="1">
            <a:off x="5742465" y="2227654"/>
            <a:ext cx="1948935" cy="826527"/>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6"/>
          <p:cNvSpPr/>
          <p:nvPr/>
        </p:nvSpPr>
        <p:spPr>
          <a:xfrm>
            <a:off x="1858873" y="3158181"/>
            <a:ext cx="1948935" cy="826527"/>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6"/>
          <p:cNvSpPr/>
          <p:nvPr/>
        </p:nvSpPr>
        <p:spPr>
          <a:xfrm flipH="1">
            <a:off x="3779822" y="3158181"/>
            <a:ext cx="1948935" cy="826527"/>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6"/>
          <p:cNvSpPr/>
          <p:nvPr/>
        </p:nvSpPr>
        <p:spPr>
          <a:xfrm flipH="1">
            <a:off x="5742465" y="3158181"/>
            <a:ext cx="1948935" cy="826527"/>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6"/>
          <p:cNvSpPr txBox="1"/>
          <p:nvPr>
            <p:ph idx="4294967295" type="title"/>
          </p:nvPr>
        </p:nvSpPr>
        <p:spPr>
          <a:xfrm>
            <a:off x="2072395" y="1367028"/>
            <a:ext cx="1536900" cy="66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Market development</a:t>
            </a:r>
            <a:endParaRPr sz="1800"/>
          </a:p>
        </p:txBody>
      </p:sp>
      <p:sp>
        <p:nvSpPr>
          <p:cNvPr id="907" name="Google Shape;907;p16"/>
          <p:cNvSpPr txBox="1"/>
          <p:nvPr>
            <p:ph idx="4294967295" type="title"/>
          </p:nvPr>
        </p:nvSpPr>
        <p:spPr>
          <a:xfrm>
            <a:off x="3985992" y="1367028"/>
            <a:ext cx="1536900" cy="66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Partial development</a:t>
            </a:r>
            <a:endParaRPr sz="1800"/>
          </a:p>
        </p:txBody>
      </p:sp>
      <p:sp>
        <p:nvSpPr>
          <p:cNvPr id="908" name="Google Shape;908;p16"/>
          <p:cNvSpPr txBox="1"/>
          <p:nvPr>
            <p:ph idx="4294967295" type="title"/>
          </p:nvPr>
        </p:nvSpPr>
        <p:spPr>
          <a:xfrm>
            <a:off x="5904779" y="1367032"/>
            <a:ext cx="1624500" cy="66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Diversification</a:t>
            </a:r>
            <a:endParaRPr sz="1800"/>
          </a:p>
        </p:txBody>
      </p:sp>
      <p:sp>
        <p:nvSpPr>
          <p:cNvPr id="909" name="Google Shape;909;p16"/>
          <p:cNvSpPr txBox="1"/>
          <p:nvPr>
            <p:ph idx="4294967295" type="title"/>
          </p:nvPr>
        </p:nvSpPr>
        <p:spPr>
          <a:xfrm>
            <a:off x="2072395" y="2308923"/>
            <a:ext cx="1536900" cy="66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Market expansion</a:t>
            </a:r>
            <a:endParaRPr sz="1800"/>
          </a:p>
        </p:txBody>
      </p:sp>
      <p:sp>
        <p:nvSpPr>
          <p:cNvPr id="910" name="Google Shape;910;p16"/>
          <p:cNvSpPr txBox="1"/>
          <p:nvPr>
            <p:ph idx="4294967295" type="title"/>
          </p:nvPr>
        </p:nvSpPr>
        <p:spPr>
          <a:xfrm>
            <a:off x="3985992" y="2308923"/>
            <a:ext cx="1536900" cy="66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Limited diversification</a:t>
            </a:r>
            <a:endParaRPr sz="1800"/>
          </a:p>
        </p:txBody>
      </p:sp>
      <p:sp>
        <p:nvSpPr>
          <p:cNvPr id="911" name="Google Shape;911;p16"/>
          <p:cNvSpPr txBox="1"/>
          <p:nvPr>
            <p:ph idx="4294967295" type="title"/>
          </p:nvPr>
        </p:nvSpPr>
        <p:spPr>
          <a:xfrm>
            <a:off x="5904779" y="2308928"/>
            <a:ext cx="1624500" cy="66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Partial diversification</a:t>
            </a:r>
            <a:endParaRPr sz="1800"/>
          </a:p>
        </p:txBody>
      </p:sp>
      <p:sp>
        <p:nvSpPr>
          <p:cNvPr id="912" name="Google Shape;912;p16"/>
          <p:cNvSpPr txBox="1"/>
          <p:nvPr>
            <p:ph idx="4294967295" type="title"/>
          </p:nvPr>
        </p:nvSpPr>
        <p:spPr>
          <a:xfrm>
            <a:off x="2072395" y="3251206"/>
            <a:ext cx="1536900" cy="66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Market penetration</a:t>
            </a:r>
            <a:endParaRPr sz="1800"/>
          </a:p>
        </p:txBody>
      </p:sp>
      <p:sp>
        <p:nvSpPr>
          <p:cNvPr id="913" name="Google Shape;913;p16"/>
          <p:cNvSpPr txBox="1"/>
          <p:nvPr>
            <p:ph idx="4294967295" type="title"/>
          </p:nvPr>
        </p:nvSpPr>
        <p:spPr>
          <a:xfrm>
            <a:off x="3985992" y="3251206"/>
            <a:ext cx="1536900" cy="66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Limited expansion</a:t>
            </a:r>
            <a:endParaRPr sz="1800"/>
          </a:p>
        </p:txBody>
      </p:sp>
      <p:sp>
        <p:nvSpPr>
          <p:cNvPr id="914" name="Google Shape;914;p16"/>
          <p:cNvSpPr txBox="1"/>
          <p:nvPr>
            <p:ph idx="4294967295" type="title"/>
          </p:nvPr>
        </p:nvSpPr>
        <p:spPr>
          <a:xfrm>
            <a:off x="5904779" y="3251210"/>
            <a:ext cx="1624500" cy="66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Product development</a:t>
            </a:r>
            <a:endParaRPr sz="1800"/>
          </a:p>
        </p:txBody>
      </p:sp>
      <p:sp>
        <p:nvSpPr>
          <p:cNvPr id="915" name="Google Shape;915;p16"/>
          <p:cNvSpPr/>
          <p:nvPr/>
        </p:nvSpPr>
        <p:spPr>
          <a:xfrm rot="-5400000">
            <a:off x="1187131" y="1529612"/>
            <a:ext cx="866716" cy="335778"/>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New</a:t>
            </a:r>
            <a:endParaRPr b="0" i="0" sz="1400" u="none" cap="none" strike="noStrike">
              <a:solidFill>
                <a:schemeClr val="dk1"/>
              </a:solidFill>
              <a:latin typeface="Alegreya Sans"/>
              <a:ea typeface="Alegreya Sans"/>
              <a:cs typeface="Alegreya Sans"/>
              <a:sym typeface="Alegreya Sans"/>
            </a:endParaRPr>
          </a:p>
        </p:txBody>
      </p:sp>
      <p:sp>
        <p:nvSpPr>
          <p:cNvPr id="916" name="Google Shape;916;p16"/>
          <p:cNvSpPr/>
          <p:nvPr/>
        </p:nvSpPr>
        <p:spPr>
          <a:xfrm rot="-5400000">
            <a:off x="1187131" y="2473004"/>
            <a:ext cx="866716" cy="335778"/>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Modified</a:t>
            </a:r>
            <a:endParaRPr b="0" i="0" sz="1400" u="none" cap="none" strike="noStrike">
              <a:solidFill>
                <a:schemeClr val="dk1"/>
              </a:solidFill>
              <a:latin typeface="Alegreya Sans"/>
              <a:ea typeface="Alegreya Sans"/>
              <a:cs typeface="Alegreya Sans"/>
              <a:sym typeface="Alegreya Sans"/>
            </a:endParaRPr>
          </a:p>
        </p:txBody>
      </p:sp>
      <p:sp>
        <p:nvSpPr>
          <p:cNvPr id="917" name="Google Shape;917;p16"/>
          <p:cNvSpPr/>
          <p:nvPr/>
        </p:nvSpPr>
        <p:spPr>
          <a:xfrm rot="-5400000">
            <a:off x="1187131" y="3416395"/>
            <a:ext cx="866716" cy="335778"/>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Existing</a:t>
            </a:r>
            <a:endParaRPr b="0" i="0" sz="1400" u="none" cap="none" strike="noStrike">
              <a:solidFill>
                <a:schemeClr val="dk1"/>
              </a:solidFill>
              <a:latin typeface="Alegreya Sans"/>
              <a:ea typeface="Alegreya Sans"/>
              <a:cs typeface="Alegreya Sans"/>
              <a:sym typeface="Alegreya Sans"/>
            </a:endParaRPr>
          </a:p>
        </p:txBody>
      </p:sp>
      <p:sp>
        <p:nvSpPr>
          <p:cNvPr id="918" name="Google Shape;918;p16"/>
          <p:cNvSpPr/>
          <p:nvPr/>
        </p:nvSpPr>
        <p:spPr>
          <a:xfrm>
            <a:off x="1873613" y="4059711"/>
            <a:ext cx="1855595" cy="28962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Existing</a:t>
            </a:r>
            <a:endParaRPr b="0" i="0" sz="1400" u="none" cap="none" strike="noStrike">
              <a:solidFill>
                <a:schemeClr val="dk1"/>
              </a:solidFill>
              <a:latin typeface="Alegreya Sans"/>
              <a:ea typeface="Alegreya Sans"/>
              <a:cs typeface="Alegreya Sans"/>
              <a:sym typeface="Alegreya Sans"/>
            </a:endParaRPr>
          </a:p>
        </p:txBody>
      </p:sp>
      <p:sp>
        <p:nvSpPr>
          <p:cNvPr id="919" name="Google Shape;919;p16"/>
          <p:cNvSpPr/>
          <p:nvPr/>
        </p:nvSpPr>
        <p:spPr>
          <a:xfrm>
            <a:off x="3847349" y="4059711"/>
            <a:ext cx="1855595" cy="28962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Modified</a:t>
            </a:r>
            <a:endParaRPr b="0" i="0" sz="1400" u="none" cap="none" strike="noStrike">
              <a:solidFill>
                <a:schemeClr val="dk1"/>
              </a:solidFill>
              <a:latin typeface="Alegreya Sans"/>
              <a:ea typeface="Alegreya Sans"/>
              <a:cs typeface="Alegreya Sans"/>
              <a:sym typeface="Alegreya Sans"/>
            </a:endParaRPr>
          </a:p>
        </p:txBody>
      </p:sp>
      <p:sp>
        <p:nvSpPr>
          <p:cNvPr id="920" name="Google Shape;920;p16"/>
          <p:cNvSpPr/>
          <p:nvPr/>
        </p:nvSpPr>
        <p:spPr>
          <a:xfrm>
            <a:off x="5821095" y="4059711"/>
            <a:ext cx="1855595" cy="28962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New</a:t>
            </a:r>
            <a:endParaRPr b="0" i="0" sz="1400" u="none" cap="none" strike="noStrike">
              <a:solidFill>
                <a:schemeClr val="dk1"/>
              </a:solidFill>
              <a:latin typeface="Alegreya Sans"/>
              <a:ea typeface="Alegreya Sans"/>
              <a:cs typeface="Alegreya Sans"/>
              <a:sym typeface="Alegreya Sans"/>
            </a:endParaRPr>
          </a:p>
        </p:txBody>
      </p:sp>
      <p:sp>
        <p:nvSpPr>
          <p:cNvPr id="921" name="Google Shape;921;p16"/>
          <p:cNvSpPr txBox="1"/>
          <p:nvPr/>
        </p:nvSpPr>
        <p:spPr>
          <a:xfrm>
            <a:off x="3128362" y="4435962"/>
            <a:ext cx="3194400" cy="18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legreya Sans"/>
                <a:ea typeface="Alegreya Sans"/>
                <a:cs typeface="Alegreya Sans"/>
                <a:sym typeface="Alegreya Sans"/>
              </a:rPr>
              <a:t>Product &amp; Services</a:t>
            </a:r>
            <a:endParaRPr b="0" i="0" sz="1600" u="none" cap="none" strike="noStrike">
              <a:solidFill>
                <a:schemeClr val="dk1"/>
              </a:solidFill>
              <a:latin typeface="Alegreya Sans"/>
              <a:ea typeface="Alegreya Sans"/>
              <a:cs typeface="Alegreya Sans"/>
              <a:sym typeface="Alegreya Sans"/>
            </a:endParaRPr>
          </a:p>
        </p:txBody>
      </p:sp>
      <p:sp>
        <p:nvSpPr>
          <p:cNvPr id="922" name="Google Shape;922;p16"/>
          <p:cNvSpPr txBox="1"/>
          <p:nvPr/>
        </p:nvSpPr>
        <p:spPr>
          <a:xfrm rot="-5400000">
            <a:off x="-351413" y="2538087"/>
            <a:ext cx="3194400" cy="18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legreya Sans"/>
                <a:ea typeface="Alegreya Sans"/>
                <a:cs typeface="Alegreya Sans"/>
                <a:sym typeface="Alegreya Sans"/>
              </a:rPr>
              <a:t>Market</a:t>
            </a:r>
            <a:endParaRPr b="0" i="0" sz="1600" u="none" cap="none" strike="noStrike">
              <a:solidFill>
                <a:schemeClr val="dk1"/>
              </a:solidFill>
              <a:latin typeface="Alegreya Sans"/>
              <a:ea typeface="Alegreya Sans"/>
              <a:cs typeface="Alegreya Sans"/>
              <a:sym typeface="Alegrey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grpSp>
        <p:nvGrpSpPr>
          <p:cNvPr id="927" name="Google Shape;927;p17"/>
          <p:cNvGrpSpPr/>
          <p:nvPr/>
        </p:nvGrpSpPr>
        <p:grpSpPr>
          <a:xfrm>
            <a:off x="2699899" y="1984731"/>
            <a:ext cx="420276" cy="2073504"/>
            <a:chOff x="2699899" y="1984731"/>
            <a:chExt cx="420276" cy="2073504"/>
          </a:xfrm>
        </p:grpSpPr>
        <p:sp>
          <p:nvSpPr>
            <p:cNvPr id="928" name="Google Shape;928;p17"/>
            <p:cNvSpPr/>
            <p:nvPr/>
          </p:nvSpPr>
          <p:spPr>
            <a:xfrm>
              <a:off x="3025163" y="1984731"/>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7"/>
            <p:cNvSpPr/>
            <p:nvPr/>
          </p:nvSpPr>
          <p:spPr>
            <a:xfrm>
              <a:off x="3025163" y="2942019"/>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7"/>
            <p:cNvSpPr/>
            <p:nvPr/>
          </p:nvSpPr>
          <p:spPr>
            <a:xfrm>
              <a:off x="3025163" y="3938856"/>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7"/>
            <p:cNvSpPr/>
            <p:nvPr/>
          </p:nvSpPr>
          <p:spPr>
            <a:xfrm>
              <a:off x="2862827" y="2030050"/>
              <a:ext cx="17119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7"/>
            <p:cNvSpPr/>
            <p:nvPr/>
          </p:nvSpPr>
          <p:spPr>
            <a:xfrm>
              <a:off x="2862827" y="3984851"/>
              <a:ext cx="17119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7"/>
            <p:cNvSpPr/>
            <p:nvPr/>
          </p:nvSpPr>
          <p:spPr>
            <a:xfrm>
              <a:off x="2699899" y="2993225"/>
              <a:ext cx="33393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7"/>
            <p:cNvSpPr/>
            <p:nvPr/>
          </p:nvSpPr>
          <p:spPr>
            <a:xfrm rot="5400000">
              <a:off x="1903391" y="2998566"/>
              <a:ext cx="1943729"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5" name="Google Shape;935;p17"/>
          <p:cNvGrpSpPr/>
          <p:nvPr/>
        </p:nvGrpSpPr>
        <p:grpSpPr>
          <a:xfrm>
            <a:off x="4481625" y="3616491"/>
            <a:ext cx="476225" cy="779892"/>
            <a:chOff x="4481625" y="3616491"/>
            <a:chExt cx="476225" cy="779892"/>
          </a:xfrm>
        </p:grpSpPr>
        <p:sp>
          <p:nvSpPr>
            <p:cNvPr id="936" name="Google Shape;936;p17"/>
            <p:cNvSpPr/>
            <p:nvPr/>
          </p:nvSpPr>
          <p:spPr>
            <a:xfrm>
              <a:off x="4862838" y="3616491"/>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7"/>
            <p:cNvSpPr/>
            <p:nvPr/>
          </p:nvSpPr>
          <p:spPr>
            <a:xfrm>
              <a:off x="4862838" y="4277004"/>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7"/>
            <p:cNvSpPr/>
            <p:nvPr/>
          </p:nvSpPr>
          <p:spPr>
            <a:xfrm>
              <a:off x="4627276" y="3659399"/>
              <a:ext cx="2684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7"/>
            <p:cNvSpPr/>
            <p:nvPr/>
          </p:nvSpPr>
          <p:spPr>
            <a:xfrm>
              <a:off x="4627276" y="4327935"/>
              <a:ext cx="2684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7"/>
            <p:cNvSpPr/>
            <p:nvPr/>
          </p:nvSpPr>
          <p:spPr>
            <a:xfrm rot="5400000">
              <a:off x="4297300" y="3986069"/>
              <a:ext cx="684074"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7"/>
            <p:cNvSpPr/>
            <p:nvPr/>
          </p:nvSpPr>
          <p:spPr>
            <a:xfrm>
              <a:off x="4481625" y="3993650"/>
              <a:ext cx="17119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2" name="Google Shape;942;p17"/>
          <p:cNvGrpSpPr/>
          <p:nvPr/>
        </p:nvGrpSpPr>
        <p:grpSpPr>
          <a:xfrm>
            <a:off x="4481629" y="2951768"/>
            <a:ext cx="476221" cy="119379"/>
            <a:chOff x="4481629" y="2951768"/>
            <a:chExt cx="476221" cy="119379"/>
          </a:xfrm>
        </p:grpSpPr>
        <p:sp>
          <p:nvSpPr>
            <p:cNvPr id="943" name="Google Shape;943;p17"/>
            <p:cNvSpPr/>
            <p:nvPr/>
          </p:nvSpPr>
          <p:spPr>
            <a:xfrm>
              <a:off x="4862838" y="2951768"/>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7"/>
            <p:cNvSpPr/>
            <p:nvPr/>
          </p:nvSpPr>
          <p:spPr>
            <a:xfrm>
              <a:off x="4481629" y="2993725"/>
              <a:ext cx="414249"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5" name="Google Shape;945;p17"/>
          <p:cNvSpPr/>
          <p:nvPr/>
        </p:nvSpPr>
        <p:spPr>
          <a:xfrm>
            <a:off x="4957872" y="1630907"/>
            <a:ext cx="141000" cy="1410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7"/>
          <p:cNvSpPr/>
          <p:nvPr/>
        </p:nvSpPr>
        <p:spPr>
          <a:xfrm>
            <a:off x="4957860" y="2292995"/>
            <a:ext cx="141000" cy="141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7"/>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Analyze your management options</a:t>
            </a:r>
            <a:endParaRPr/>
          </a:p>
        </p:txBody>
      </p:sp>
      <p:sp>
        <p:nvSpPr>
          <p:cNvPr id="948" name="Google Shape;948;p17"/>
          <p:cNvSpPr/>
          <p:nvPr/>
        </p:nvSpPr>
        <p:spPr>
          <a:xfrm>
            <a:off x="3120164" y="2728870"/>
            <a:ext cx="1382339" cy="545046"/>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Rakkas"/>
                <a:ea typeface="Rakkas"/>
                <a:cs typeface="Rakkas"/>
                <a:sym typeface="Rakkas"/>
              </a:rPr>
              <a:t>Option 2</a:t>
            </a:r>
            <a:endParaRPr b="0" i="0" sz="2000" u="none" cap="none" strike="noStrike">
              <a:solidFill>
                <a:schemeClr val="dk1"/>
              </a:solidFill>
              <a:latin typeface="Rakkas"/>
              <a:ea typeface="Rakkas"/>
              <a:cs typeface="Rakkas"/>
              <a:sym typeface="Rakkas"/>
            </a:endParaRPr>
          </a:p>
        </p:txBody>
      </p:sp>
      <p:sp>
        <p:nvSpPr>
          <p:cNvPr id="949" name="Google Shape;949;p17"/>
          <p:cNvSpPr/>
          <p:nvPr/>
        </p:nvSpPr>
        <p:spPr>
          <a:xfrm>
            <a:off x="3120164" y="1771901"/>
            <a:ext cx="1382339" cy="545046"/>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Rakkas"/>
                <a:ea typeface="Rakkas"/>
                <a:cs typeface="Rakkas"/>
                <a:sym typeface="Rakkas"/>
              </a:rPr>
              <a:t>Option 1</a:t>
            </a:r>
            <a:endParaRPr b="1" i="0" sz="2000" u="none" cap="none" strike="noStrike">
              <a:solidFill>
                <a:srgbClr val="000000"/>
              </a:solidFill>
              <a:latin typeface="Roboto"/>
              <a:ea typeface="Roboto"/>
              <a:cs typeface="Roboto"/>
              <a:sym typeface="Roboto"/>
            </a:endParaRPr>
          </a:p>
        </p:txBody>
      </p:sp>
      <p:sp>
        <p:nvSpPr>
          <p:cNvPr id="950" name="Google Shape;950;p17"/>
          <p:cNvSpPr/>
          <p:nvPr/>
        </p:nvSpPr>
        <p:spPr>
          <a:xfrm>
            <a:off x="3120164" y="3726025"/>
            <a:ext cx="1382339" cy="545046"/>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Rakkas"/>
                <a:ea typeface="Rakkas"/>
                <a:cs typeface="Rakkas"/>
                <a:sym typeface="Rakkas"/>
              </a:rPr>
              <a:t>Option 3</a:t>
            </a:r>
            <a:endParaRPr b="0" i="0" sz="2000" u="none" cap="none" strike="noStrike">
              <a:solidFill>
                <a:schemeClr val="dk1"/>
              </a:solidFill>
              <a:latin typeface="Rakkas"/>
              <a:ea typeface="Rakkas"/>
              <a:cs typeface="Rakkas"/>
              <a:sym typeface="Rakkas"/>
            </a:endParaRPr>
          </a:p>
        </p:txBody>
      </p:sp>
      <p:sp>
        <p:nvSpPr>
          <p:cNvPr id="951" name="Google Shape;951;p17"/>
          <p:cNvSpPr/>
          <p:nvPr/>
        </p:nvSpPr>
        <p:spPr>
          <a:xfrm>
            <a:off x="4949016" y="1366750"/>
            <a:ext cx="3365670" cy="619172"/>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7"/>
          <p:cNvSpPr/>
          <p:nvPr/>
        </p:nvSpPr>
        <p:spPr>
          <a:xfrm>
            <a:off x="4949014" y="2033218"/>
            <a:ext cx="3365670" cy="576804"/>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7"/>
          <p:cNvSpPr/>
          <p:nvPr/>
        </p:nvSpPr>
        <p:spPr>
          <a:xfrm>
            <a:off x="4949014" y="3336342"/>
            <a:ext cx="3365670" cy="576804"/>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7"/>
          <p:cNvSpPr/>
          <p:nvPr/>
        </p:nvSpPr>
        <p:spPr>
          <a:xfrm>
            <a:off x="4949014" y="4011919"/>
            <a:ext cx="3365670" cy="576804"/>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7"/>
          <p:cNvSpPr/>
          <p:nvPr/>
        </p:nvSpPr>
        <p:spPr>
          <a:xfrm>
            <a:off x="4949014" y="2681648"/>
            <a:ext cx="3365670" cy="576804"/>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7"/>
          <p:cNvSpPr txBox="1"/>
          <p:nvPr>
            <p:ph idx="4294967295" type="subTitle"/>
          </p:nvPr>
        </p:nvSpPr>
        <p:spPr>
          <a:xfrm>
            <a:off x="5161589" y="1398085"/>
            <a:ext cx="3002700" cy="576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chemeClr val="dk2"/>
              </a:buClr>
              <a:buSzPts val="1400"/>
              <a:buFont typeface="Alegreya Sans"/>
              <a:buNone/>
            </a:pPr>
            <a:r>
              <a:rPr b="0" i="0" lang="en" sz="1400" u="none" cap="none" strike="noStrike">
                <a:solidFill>
                  <a:schemeClr val="dk2"/>
                </a:solidFill>
                <a:latin typeface="Alegreya Sans"/>
                <a:ea typeface="Alegreya Sans"/>
                <a:cs typeface="Alegreya Sans"/>
                <a:sym typeface="Alegreya Sans"/>
              </a:rPr>
              <a:t>Mercury is the closest planet to the Sun and smallest one</a:t>
            </a:r>
            <a:endParaRPr b="0" i="0" sz="1400" u="none" cap="none" strike="noStrike">
              <a:solidFill>
                <a:schemeClr val="dk2"/>
              </a:solidFill>
              <a:latin typeface="Alegreya Sans"/>
              <a:ea typeface="Alegreya Sans"/>
              <a:cs typeface="Alegreya Sans"/>
              <a:sym typeface="Alegreya Sans"/>
            </a:endParaRPr>
          </a:p>
        </p:txBody>
      </p:sp>
      <p:sp>
        <p:nvSpPr>
          <p:cNvPr id="957" name="Google Shape;957;p17"/>
          <p:cNvSpPr txBox="1"/>
          <p:nvPr>
            <p:ph idx="4294967295" type="subTitle"/>
          </p:nvPr>
        </p:nvSpPr>
        <p:spPr>
          <a:xfrm>
            <a:off x="5161589" y="2045338"/>
            <a:ext cx="3002700" cy="576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chemeClr val="dk2"/>
              </a:buClr>
              <a:buSzPts val="1400"/>
              <a:buFont typeface="Alegreya Sans"/>
              <a:buNone/>
            </a:pPr>
            <a:r>
              <a:rPr b="0" i="0" lang="en" sz="1400" u="none" cap="none" strike="noStrike">
                <a:solidFill>
                  <a:schemeClr val="dk2"/>
                </a:solidFill>
                <a:latin typeface="Alegreya Sans"/>
                <a:ea typeface="Alegreya Sans"/>
                <a:cs typeface="Alegreya Sans"/>
                <a:sym typeface="Alegreya Sans"/>
              </a:rPr>
              <a:t>Despite being red, Mars is actually a very cold place </a:t>
            </a:r>
            <a:endParaRPr b="0" i="0" sz="1400" u="none" cap="none" strike="noStrike">
              <a:solidFill>
                <a:schemeClr val="dk2"/>
              </a:solidFill>
              <a:latin typeface="Alegreya Sans"/>
              <a:ea typeface="Alegreya Sans"/>
              <a:cs typeface="Alegreya Sans"/>
              <a:sym typeface="Alegreya Sans"/>
            </a:endParaRPr>
          </a:p>
        </p:txBody>
      </p:sp>
      <p:sp>
        <p:nvSpPr>
          <p:cNvPr id="958" name="Google Shape;958;p17"/>
          <p:cNvSpPr txBox="1"/>
          <p:nvPr>
            <p:ph idx="4294967295" type="subTitle"/>
          </p:nvPr>
        </p:nvSpPr>
        <p:spPr>
          <a:xfrm>
            <a:off x="5161589" y="2690838"/>
            <a:ext cx="3002700" cy="576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chemeClr val="dk2"/>
              </a:buClr>
              <a:buSzPts val="1400"/>
              <a:buFont typeface="Alegreya Sans"/>
              <a:buNone/>
            </a:pPr>
            <a:r>
              <a:rPr b="0" i="0" lang="en" sz="1400" u="none" cap="none" strike="noStrike">
                <a:solidFill>
                  <a:schemeClr val="dk2"/>
                </a:solidFill>
                <a:latin typeface="Alegreya Sans"/>
                <a:ea typeface="Alegreya Sans"/>
                <a:cs typeface="Alegreya Sans"/>
                <a:sym typeface="Alegreya Sans"/>
              </a:rPr>
              <a:t>Neptune is the farthest planet from the Sun, it’s also a gas giant!</a:t>
            </a:r>
            <a:endParaRPr b="0" i="0" sz="1400" u="none" cap="none" strike="noStrike">
              <a:solidFill>
                <a:schemeClr val="dk2"/>
              </a:solidFill>
              <a:latin typeface="Alegreya Sans"/>
              <a:ea typeface="Alegreya Sans"/>
              <a:cs typeface="Alegreya Sans"/>
              <a:sym typeface="Alegreya Sans"/>
            </a:endParaRPr>
          </a:p>
        </p:txBody>
      </p:sp>
      <p:sp>
        <p:nvSpPr>
          <p:cNvPr id="959" name="Google Shape;959;p17"/>
          <p:cNvSpPr txBox="1"/>
          <p:nvPr>
            <p:ph idx="4294967295" type="subTitle"/>
          </p:nvPr>
        </p:nvSpPr>
        <p:spPr>
          <a:xfrm>
            <a:off x="5161589" y="3346725"/>
            <a:ext cx="3002700" cy="576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chemeClr val="dk2"/>
              </a:buClr>
              <a:buSzPts val="1400"/>
              <a:buFont typeface="Alegreya Sans"/>
              <a:buNone/>
            </a:pPr>
            <a:r>
              <a:rPr b="0" i="0" lang="en" sz="1400" u="none" cap="none" strike="noStrike">
                <a:solidFill>
                  <a:schemeClr val="dk2"/>
                </a:solidFill>
                <a:latin typeface="Alegreya Sans"/>
                <a:ea typeface="Alegreya Sans"/>
                <a:cs typeface="Alegreya Sans"/>
                <a:sym typeface="Alegreya Sans"/>
              </a:rPr>
              <a:t>Venus has a beautiful name, but it’s terribly hot</a:t>
            </a:r>
            <a:endParaRPr b="0" i="0" sz="1400" u="none" cap="none" strike="noStrike">
              <a:solidFill>
                <a:schemeClr val="dk2"/>
              </a:solidFill>
              <a:latin typeface="Alegreya Sans"/>
              <a:ea typeface="Alegreya Sans"/>
              <a:cs typeface="Alegreya Sans"/>
              <a:sym typeface="Alegreya Sans"/>
            </a:endParaRPr>
          </a:p>
        </p:txBody>
      </p:sp>
      <p:sp>
        <p:nvSpPr>
          <p:cNvPr id="960" name="Google Shape;960;p17"/>
          <p:cNvSpPr txBox="1"/>
          <p:nvPr>
            <p:ph idx="4294967295" type="subTitle"/>
          </p:nvPr>
        </p:nvSpPr>
        <p:spPr>
          <a:xfrm>
            <a:off x="5161589" y="4011900"/>
            <a:ext cx="3002700" cy="576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chemeClr val="dk2"/>
              </a:buClr>
              <a:buSzPts val="1400"/>
              <a:buFont typeface="Alegreya Sans"/>
              <a:buNone/>
            </a:pPr>
            <a:r>
              <a:rPr b="0" i="0" lang="en" sz="1400" u="none" cap="none" strike="noStrike">
                <a:solidFill>
                  <a:schemeClr val="dk2"/>
                </a:solidFill>
                <a:latin typeface="Alegreya Sans"/>
                <a:ea typeface="Alegreya Sans"/>
                <a:cs typeface="Alegreya Sans"/>
                <a:sym typeface="Alegreya Sans"/>
              </a:rPr>
              <a:t>Saturn is a gas giant. It’s composed mostly of hydrogen</a:t>
            </a:r>
            <a:endParaRPr b="0" i="0" sz="1400" u="none" cap="none" strike="noStrike">
              <a:solidFill>
                <a:schemeClr val="dk2"/>
              </a:solidFill>
              <a:latin typeface="Alegreya Sans"/>
              <a:ea typeface="Alegreya Sans"/>
              <a:cs typeface="Alegreya Sans"/>
              <a:sym typeface="Alegreya Sans"/>
            </a:endParaRPr>
          </a:p>
        </p:txBody>
      </p:sp>
      <p:sp>
        <p:nvSpPr>
          <p:cNvPr id="961" name="Google Shape;961;p17"/>
          <p:cNvSpPr/>
          <p:nvPr/>
        </p:nvSpPr>
        <p:spPr>
          <a:xfrm>
            <a:off x="3120164" y="2878245"/>
            <a:ext cx="246300" cy="2463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7"/>
          <p:cNvSpPr/>
          <p:nvPr/>
        </p:nvSpPr>
        <p:spPr>
          <a:xfrm>
            <a:off x="3120139" y="1973925"/>
            <a:ext cx="141000" cy="141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7"/>
          <p:cNvSpPr/>
          <p:nvPr/>
        </p:nvSpPr>
        <p:spPr>
          <a:xfrm flipH="1" rot="10800000">
            <a:off x="3120139" y="3928040"/>
            <a:ext cx="141000" cy="141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7"/>
          <p:cNvSpPr/>
          <p:nvPr/>
        </p:nvSpPr>
        <p:spPr>
          <a:xfrm>
            <a:off x="829315" y="2710075"/>
            <a:ext cx="1896027" cy="545046"/>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Rakkas"/>
                <a:ea typeface="Rakkas"/>
                <a:cs typeface="Rakkas"/>
                <a:sym typeface="Rakkas"/>
              </a:rPr>
              <a:t>Management</a:t>
            </a:r>
            <a:endParaRPr b="1" i="0" sz="1600" u="none" cap="none" strike="noStrike">
              <a:solidFill>
                <a:srgbClr val="000000"/>
              </a:solidFill>
              <a:latin typeface="Roboto"/>
              <a:ea typeface="Roboto"/>
              <a:cs typeface="Roboto"/>
              <a:sym typeface="Roboto"/>
            </a:endParaRPr>
          </a:p>
        </p:txBody>
      </p:sp>
      <p:grpSp>
        <p:nvGrpSpPr>
          <p:cNvPr id="965" name="Google Shape;965;p17"/>
          <p:cNvGrpSpPr/>
          <p:nvPr/>
        </p:nvGrpSpPr>
        <p:grpSpPr>
          <a:xfrm>
            <a:off x="4487438" y="1641719"/>
            <a:ext cx="470412" cy="779891"/>
            <a:chOff x="4487438" y="1641719"/>
            <a:chExt cx="470412" cy="779891"/>
          </a:xfrm>
        </p:grpSpPr>
        <p:sp>
          <p:nvSpPr>
            <p:cNvPr id="966" name="Google Shape;966;p17"/>
            <p:cNvSpPr/>
            <p:nvPr/>
          </p:nvSpPr>
          <p:spPr>
            <a:xfrm>
              <a:off x="4487438" y="2023099"/>
              <a:ext cx="17119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7"/>
            <p:cNvSpPr/>
            <p:nvPr/>
          </p:nvSpPr>
          <p:spPr>
            <a:xfrm rot="5400000">
              <a:off x="4303113" y="2015519"/>
              <a:ext cx="684074"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7"/>
            <p:cNvSpPr/>
            <p:nvPr/>
          </p:nvSpPr>
          <p:spPr>
            <a:xfrm>
              <a:off x="4862838" y="1641719"/>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7"/>
            <p:cNvSpPr/>
            <p:nvPr/>
          </p:nvSpPr>
          <p:spPr>
            <a:xfrm>
              <a:off x="4862838" y="2302231"/>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7"/>
            <p:cNvSpPr/>
            <p:nvPr/>
          </p:nvSpPr>
          <p:spPr>
            <a:xfrm>
              <a:off x="4627276" y="1687350"/>
              <a:ext cx="2684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7"/>
            <p:cNvSpPr/>
            <p:nvPr/>
          </p:nvSpPr>
          <p:spPr>
            <a:xfrm>
              <a:off x="4627276" y="2355886"/>
              <a:ext cx="2684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72" name="Google Shape;972;p17"/>
          <p:cNvPicPr preferRelativeResize="0"/>
          <p:nvPr/>
        </p:nvPicPr>
        <p:blipFill rotWithShape="1">
          <a:blip r:embed="rId3">
            <a:alphaModFix/>
          </a:blip>
          <a:srcRect b="0" l="0" r="0" t="0"/>
          <a:stretch/>
        </p:blipFill>
        <p:spPr>
          <a:xfrm>
            <a:off x="473319" y="4768886"/>
            <a:ext cx="1631250" cy="236250"/>
          </a:xfrm>
          <a:prstGeom prst="rect">
            <a:avLst/>
          </a:prstGeom>
          <a:noFill/>
          <a:ln>
            <a:noFill/>
          </a:ln>
        </p:spPr>
      </p:pic>
      <p:pic>
        <p:nvPicPr>
          <p:cNvPr id="973" name="Google Shape;973;p17"/>
          <p:cNvPicPr preferRelativeResize="0"/>
          <p:nvPr/>
        </p:nvPicPr>
        <p:blipFill rotWithShape="1">
          <a:blip r:embed="rId3">
            <a:alphaModFix/>
          </a:blip>
          <a:srcRect b="0" l="0" r="0" t="0"/>
          <a:stretch/>
        </p:blipFill>
        <p:spPr>
          <a:xfrm>
            <a:off x="2104569" y="4768886"/>
            <a:ext cx="1631250" cy="236250"/>
          </a:xfrm>
          <a:prstGeom prst="rect">
            <a:avLst/>
          </a:prstGeom>
          <a:noFill/>
          <a:ln>
            <a:noFill/>
          </a:ln>
        </p:spPr>
      </p:pic>
      <p:pic>
        <p:nvPicPr>
          <p:cNvPr id="974" name="Google Shape;974;p17"/>
          <p:cNvPicPr preferRelativeResize="0"/>
          <p:nvPr/>
        </p:nvPicPr>
        <p:blipFill rotWithShape="1">
          <a:blip r:embed="rId3">
            <a:alphaModFix/>
          </a:blip>
          <a:srcRect b="0" l="0" r="0" t="0"/>
          <a:stretch/>
        </p:blipFill>
        <p:spPr>
          <a:xfrm>
            <a:off x="3777762" y="4769655"/>
            <a:ext cx="1631250" cy="236250"/>
          </a:xfrm>
          <a:prstGeom prst="rect">
            <a:avLst/>
          </a:prstGeom>
          <a:noFill/>
          <a:ln>
            <a:noFill/>
          </a:ln>
        </p:spPr>
      </p:pic>
      <p:pic>
        <p:nvPicPr>
          <p:cNvPr id="975" name="Google Shape;975;p17"/>
          <p:cNvPicPr preferRelativeResize="0"/>
          <p:nvPr/>
        </p:nvPicPr>
        <p:blipFill rotWithShape="1">
          <a:blip r:embed="rId3">
            <a:alphaModFix/>
          </a:blip>
          <a:srcRect b="0" l="0" r="0" t="0"/>
          <a:stretch/>
        </p:blipFill>
        <p:spPr>
          <a:xfrm>
            <a:off x="5491369" y="4768886"/>
            <a:ext cx="1631250" cy="236250"/>
          </a:xfrm>
          <a:prstGeom prst="rect">
            <a:avLst/>
          </a:prstGeom>
          <a:noFill/>
          <a:ln>
            <a:noFill/>
          </a:ln>
        </p:spPr>
      </p:pic>
      <p:pic>
        <p:nvPicPr>
          <p:cNvPr id="976" name="Google Shape;976;p17"/>
          <p:cNvPicPr preferRelativeResize="0"/>
          <p:nvPr/>
        </p:nvPicPr>
        <p:blipFill rotWithShape="1">
          <a:blip r:embed="rId4">
            <a:alphaModFix/>
          </a:blip>
          <a:srcRect b="0" l="0" r="0" t="0"/>
          <a:stretch/>
        </p:blipFill>
        <p:spPr>
          <a:xfrm>
            <a:off x="7164562" y="4751640"/>
            <a:ext cx="1631250" cy="270742"/>
          </a:xfrm>
          <a:prstGeom prst="rect">
            <a:avLst/>
          </a:prstGeom>
          <a:noFill/>
          <a:ln>
            <a:noFill/>
          </a:ln>
        </p:spPr>
      </p:pic>
      <p:pic>
        <p:nvPicPr>
          <p:cNvPr id="977" name="Google Shape;977;p17"/>
          <p:cNvPicPr preferRelativeResize="0"/>
          <p:nvPr/>
        </p:nvPicPr>
        <p:blipFill rotWithShape="1">
          <a:blip r:embed="rId5">
            <a:alphaModFix/>
          </a:blip>
          <a:srcRect b="0" l="0" r="0" t="0"/>
          <a:stretch/>
        </p:blipFill>
        <p:spPr>
          <a:xfrm>
            <a:off x="1250032" y="1433925"/>
            <a:ext cx="1293750" cy="108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8"/>
          <p:cNvSpPr txBox="1"/>
          <p:nvPr>
            <p:ph type="title"/>
          </p:nvPr>
        </p:nvSpPr>
        <p:spPr>
          <a:xfrm>
            <a:off x="5027762" y="1468315"/>
            <a:ext cx="3319800" cy="1086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
              <a:t>About porter's generic strategies</a:t>
            </a:r>
            <a:endParaRPr/>
          </a:p>
        </p:txBody>
      </p:sp>
      <p:sp>
        <p:nvSpPr>
          <p:cNvPr id="983" name="Google Shape;983;p18"/>
          <p:cNvSpPr txBox="1"/>
          <p:nvPr>
            <p:ph idx="1" type="subTitle"/>
          </p:nvPr>
        </p:nvSpPr>
        <p:spPr>
          <a:xfrm>
            <a:off x="5027562" y="2600165"/>
            <a:ext cx="3320100" cy="131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
              <a:t>Mercury is the closest planet to the Sun and the smallest one in the Solar System—it’s only a bit larger than our Moon. The planet’s name has nothing to do with the liquid metal. </a:t>
            </a:r>
            <a:endParaRPr/>
          </a:p>
        </p:txBody>
      </p:sp>
      <p:sp>
        <p:nvSpPr>
          <p:cNvPr id="984" name="Google Shape;984;p18"/>
          <p:cNvSpPr/>
          <p:nvPr/>
        </p:nvSpPr>
        <p:spPr>
          <a:xfrm>
            <a:off x="1486367" y="1640693"/>
            <a:ext cx="1583468" cy="1148953"/>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8"/>
          <p:cNvSpPr/>
          <p:nvPr/>
        </p:nvSpPr>
        <p:spPr>
          <a:xfrm flipH="1">
            <a:off x="3080919" y="1612361"/>
            <a:ext cx="1683583" cy="1221384"/>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8"/>
          <p:cNvSpPr/>
          <p:nvPr/>
        </p:nvSpPr>
        <p:spPr>
          <a:xfrm>
            <a:off x="1460917" y="2976978"/>
            <a:ext cx="1583468" cy="1148782"/>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8"/>
          <p:cNvSpPr/>
          <p:nvPr/>
        </p:nvSpPr>
        <p:spPr>
          <a:xfrm flipH="1">
            <a:off x="3130985" y="2976978"/>
            <a:ext cx="1583468" cy="1148782"/>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8"/>
          <p:cNvSpPr txBox="1"/>
          <p:nvPr>
            <p:ph idx="4294967295" type="title"/>
          </p:nvPr>
        </p:nvSpPr>
        <p:spPr>
          <a:xfrm rot="-5400000">
            <a:off x="621992" y="3445940"/>
            <a:ext cx="1369800" cy="22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500">
                <a:latin typeface="Alegreya Sans"/>
                <a:ea typeface="Alegreya Sans"/>
                <a:cs typeface="Alegreya Sans"/>
                <a:sym typeface="Alegreya Sans"/>
              </a:rPr>
              <a:t>Narrow Target</a:t>
            </a:r>
            <a:endParaRPr sz="1500">
              <a:latin typeface="Alegreya Sans"/>
              <a:ea typeface="Alegreya Sans"/>
              <a:cs typeface="Alegreya Sans"/>
              <a:sym typeface="Alegreya Sans"/>
            </a:endParaRPr>
          </a:p>
        </p:txBody>
      </p:sp>
      <p:sp>
        <p:nvSpPr>
          <p:cNvPr id="989" name="Google Shape;989;p18"/>
          <p:cNvSpPr txBox="1"/>
          <p:nvPr>
            <p:ph idx="4294967295" type="title"/>
          </p:nvPr>
        </p:nvSpPr>
        <p:spPr>
          <a:xfrm>
            <a:off x="1460840" y="1856240"/>
            <a:ext cx="1583400" cy="71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Cost Leadership</a:t>
            </a:r>
            <a:endParaRPr sz="1800"/>
          </a:p>
        </p:txBody>
      </p:sp>
      <p:sp>
        <p:nvSpPr>
          <p:cNvPr id="990" name="Google Shape;990;p18"/>
          <p:cNvSpPr txBox="1"/>
          <p:nvPr>
            <p:ph idx="4294967295" type="title"/>
          </p:nvPr>
        </p:nvSpPr>
        <p:spPr>
          <a:xfrm>
            <a:off x="3158666" y="1856240"/>
            <a:ext cx="1583400" cy="71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Differentiation</a:t>
            </a:r>
            <a:endParaRPr sz="1800"/>
          </a:p>
        </p:txBody>
      </p:sp>
      <p:sp>
        <p:nvSpPr>
          <p:cNvPr id="991" name="Google Shape;991;p18"/>
          <p:cNvSpPr txBox="1"/>
          <p:nvPr>
            <p:ph idx="4294967295" type="title"/>
          </p:nvPr>
        </p:nvSpPr>
        <p:spPr>
          <a:xfrm>
            <a:off x="1460840" y="3198364"/>
            <a:ext cx="1583400" cy="71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Cost Focus</a:t>
            </a:r>
            <a:endParaRPr sz="1800"/>
          </a:p>
        </p:txBody>
      </p:sp>
      <p:sp>
        <p:nvSpPr>
          <p:cNvPr id="992" name="Google Shape;992;p18"/>
          <p:cNvSpPr txBox="1"/>
          <p:nvPr>
            <p:ph idx="4294967295" type="title"/>
          </p:nvPr>
        </p:nvSpPr>
        <p:spPr>
          <a:xfrm>
            <a:off x="3158690" y="3198364"/>
            <a:ext cx="1583400" cy="71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Focus Differentiation</a:t>
            </a:r>
            <a:endParaRPr sz="1800"/>
          </a:p>
        </p:txBody>
      </p:sp>
      <p:sp>
        <p:nvSpPr>
          <p:cNvPr id="993" name="Google Shape;993;p18"/>
          <p:cNvSpPr txBox="1"/>
          <p:nvPr>
            <p:ph idx="4294967295" type="title"/>
          </p:nvPr>
        </p:nvSpPr>
        <p:spPr>
          <a:xfrm rot="-5400000">
            <a:off x="621992" y="2103140"/>
            <a:ext cx="1369800" cy="22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500">
                <a:latin typeface="Alegreya Sans"/>
                <a:ea typeface="Alegreya Sans"/>
                <a:cs typeface="Alegreya Sans"/>
                <a:sym typeface="Alegreya Sans"/>
              </a:rPr>
              <a:t>Broad Target</a:t>
            </a:r>
            <a:endParaRPr sz="1500">
              <a:latin typeface="Alegreya Sans"/>
              <a:ea typeface="Alegreya Sans"/>
              <a:cs typeface="Alegreya Sans"/>
              <a:sym typeface="Alegreya Sans"/>
            </a:endParaRPr>
          </a:p>
        </p:txBody>
      </p:sp>
      <p:sp>
        <p:nvSpPr>
          <p:cNvPr id="994" name="Google Shape;994;p18"/>
          <p:cNvSpPr txBox="1"/>
          <p:nvPr>
            <p:ph idx="4294967295" type="title"/>
          </p:nvPr>
        </p:nvSpPr>
        <p:spPr>
          <a:xfrm>
            <a:off x="1593205" y="1318720"/>
            <a:ext cx="1369800" cy="22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500">
                <a:latin typeface="Alegreya Sans"/>
                <a:ea typeface="Alegreya Sans"/>
                <a:cs typeface="Alegreya Sans"/>
                <a:sym typeface="Alegreya Sans"/>
              </a:rPr>
              <a:t>Lower Cost</a:t>
            </a:r>
            <a:endParaRPr sz="1500">
              <a:latin typeface="Alegreya Sans"/>
              <a:ea typeface="Alegreya Sans"/>
              <a:cs typeface="Alegreya Sans"/>
              <a:sym typeface="Alegreya Sans"/>
            </a:endParaRPr>
          </a:p>
        </p:txBody>
      </p:sp>
      <p:sp>
        <p:nvSpPr>
          <p:cNvPr id="995" name="Google Shape;995;p18"/>
          <p:cNvSpPr txBox="1"/>
          <p:nvPr>
            <p:ph idx="4294967295" type="title"/>
          </p:nvPr>
        </p:nvSpPr>
        <p:spPr>
          <a:xfrm>
            <a:off x="3265455" y="1318720"/>
            <a:ext cx="1369800" cy="22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500">
                <a:latin typeface="Alegreya Sans"/>
                <a:ea typeface="Alegreya Sans"/>
                <a:cs typeface="Alegreya Sans"/>
                <a:sym typeface="Alegreya Sans"/>
              </a:rPr>
              <a:t>Differentiation</a:t>
            </a:r>
            <a:endParaRPr sz="1500">
              <a:latin typeface="Alegreya Sans"/>
              <a:ea typeface="Alegreya Sans"/>
              <a:cs typeface="Alegreya Sans"/>
              <a:sym typeface="Alegreya Sans"/>
            </a:endParaRPr>
          </a:p>
        </p:txBody>
      </p:sp>
      <p:sp>
        <p:nvSpPr>
          <p:cNvPr id="996" name="Google Shape;996;p18"/>
          <p:cNvSpPr/>
          <p:nvPr/>
        </p:nvSpPr>
        <p:spPr>
          <a:xfrm>
            <a:off x="1793025" y="900600"/>
            <a:ext cx="2615724" cy="30326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Rakkas"/>
                <a:ea typeface="Rakkas"/>
                <a:cs typeface="Rakkas"/>
                <a:sym typeface="Rakkas"/>
              </a:rPr>
              <a:t>Competitive Advantage</a:t>
            </a:r>
            <a:endParaRPr b="0" i="0" sz="1600" u="none" cap="none" strike="noStrike">
              <a:solidFill>
                <a:schemeClr val="dk1"/>
              </a:solidFill>
              <a:latin typeface="Rakkas"/>
              <a:ea typeface="Rakkas"/>
              <a:cs typeface="Rakkas"/>
              <a:sym typeface="Rakkas"/>
            </a:endParaRPr>
          </a:p>
        </p:txBody>
      </p:sp>
      <p:sp>
        <p:nvSpPr>
          <p:cNvPr id="997" name="Google Shape;997;p18"/>
          <p:cNvSpPr/>
          <p:nvPr/>
        </p:nvSpPr>
        <p:spPr>
          <a:xfrm flipH="1" rot="-5400000">
            <a:off x="-148195" y="2637019"/>
            <a:ext cx="2192354" cy="30326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Rakkas"/>
                <a:ea typeface="Rakkas"/>
                <a:cs typeface="Rakkas"/>
                <a:sym typeface="Rakkas"/>
              </a:rPr>
              <a:t>Competitive Scope</a:t>
            </a:r>
            <a:endParaRPr b="0" i="0" sz="1600" u="none" cap="none" strike="noStrike">
              <a:solidFill>
                <a:schemeClr val="dk1"/>
              </a:solidFill>
              <a:latin typeface="Rakkas"/>
              <a:ea typeface="Rakkas"/>
              <a:cs typeface="Rakkas"/>
              <a:sym typeface="Rakkas"/>
            </a:endParaRPr>
          </a:p>
        </p:txBody>
      </p:sp>
      <p:pic>
        <p:nvPicPr>
          <p:cNvPr id="998" name="Google Shape;998;p18"/>
          <p:cNvPicPr preferRelativeResize="0"/>
          <p:nvPr/>
        </p:nvPicPr>
        <p:blipFill rotWithShape="1">
          <a:blip r:embed="rId3">
            <a:alphaModFix/>
          </a:blip>
          <a:srcRect b="0" l="0" r="0" t="0"/>
          <a:stretch/>
        </p:blipFill>
        <p:spPr>
          <a:xfrm>
            <a:off x="7998828" y="4008561"/>
            <a:ext cx="911250" cy="956250"/>
          </a:xfrm>
          <a:prstGeom prst="rect">
            <a:avLst/>
          </a:prstGeom>
          <a:noFill/>
          <a:ln>
            <a:noFill/>
          </a:ln>
        </p:spPr>
      </p:pic>
      <p:pic>
        <p:nvPicPr>
          <p:cNvPr id="999" name="Google Shape;999;p18"/>
          <p:cNvPicPr preferRelativeResize="0"/>
          <p:nvPr/>
        </p:nvPicPr>
        <p:blipFill rotWithShape="1">
          <a:blip r:embed="rId3">
            <a:alphaModFix/>
          </a:blip>
          <a:srcRect b="0" l="0" r="0" t="0"/>
          <a:stretch/>
        </p:blipFill>
        <p:spPr>
          <a:xfrm>
            <a:off x="236558" y="4125760"/>
            <a:ext cx="911250" cy="95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9"/>
          <p:cNvSpPr/>
          <p:nvPr/>
        </p:nvSpPr>
        <p:spPr>
          <a:xfrm rot="5400000">
            <a:off x="6111218" y="1887813"/>
            <a:ext cx="2649620" cy="1831045"/>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1005" name="Google Shape;1005;p19"/>
          <p:cNvSpPr/>
          <p:nvPr/>
        </p:nvSpPr>
        <p:spPr>
          <a:xfrm rot="5400000">
            <a:off x="2317578" y="1887813"/>
            <a:ext cx="2649620" cy="1831045"/>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1006" name="Google Shape;1006;p19"/>
          <p:cNvSpPr/>
          <p:nvPr/>
        </p:nvSpPr>
        <p:spPr>
          <a:xfrm rot="5400000">
            <a:off x="4214391" y="1887813"/>
            <a:ext cx="2649620" cy="1831045"/>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1007" name="Google Shape;1007;p19"/>
          <p:cNvSpPr/>
          <p:nvPr/>
        </p:nvSpPr>
        <p:spPr>
          <a:xfrm rot="5400000">
            <a:off x="420764" y="1887813"/>
            <a:ext cx="2649620" cy="1831045"/>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1008" name="Google Shape;1008;p19"/>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Key drivers of the profit</a:t>
            </a:r>
            <a:endParaRPr/>
          </a:p>
        </p:txBody>
      </p:sp>
      <p:sp>
        <p:nvSpPr>
          <p:cNvPr id="1009" name="Google Shape;1009;p19"/>
          <p:cNvSpPr txBox="1"/>
          <p:nvPr>
            <p:ph idx="1" type="subTitle"/>
          </p:nvPr>
        </p:nvSpPr>
        <p:spPr>
          <a:xfrm>
            <a:off x="892075" y="3313500"/>
            <a:ext cx="16674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Venus is the second planet from the Sun</a:t>
            </a:r>
            <a:endParaRPr/>
          </a:p>
        </p:txBody>
      </p:sp>
      <p:sp>
        <p:nvSpPr>
          <p:cNvPr id="1010" name="Google Shape;1010;p19"/>
          <p:cNvSpPr txBox="1"/>
          <p:nvPr>
            <p:ph idx="2" type="subTitle"/>
          </p:nvPr>
        </p:nvSpPr>
        <p:spPr>
          <a:xfrm>
            <a:off x="1000827" y="2858330"/>
            <a:ext cx="14499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t>Financial</a:t>
            </a:r>
            <a:endParaRPr/>
          </a:p>
        </p:txBody>
      </p:sp>
      <p:sp>
        <p:nvSpPr>
          <p:cNvPr id="1011" name="Google Shape;1011;p19"/>
          <p:cNvSpPr txBox="1"/>
          <p:nvPr>
            <p:ph idx="3" type="subTitle"/>
          </p:nvPr>
        </p:nvSpPr>
        <p:spPr>
          <a:xfrm>
            <a:off x="2792900" y="3313500"/>
            <a:ext cx="16674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Despite being red, Mars is actually cold </a:t>
            </a:r>
            <a:endParaRPr/>
          </a:p>
        </p:txBody>
      </p:sp>
      <p:sp>
        <p:nvSpPr>
          <p:cNvPr id="1012" name="Google Shape;1012;p19"/>
          <p:cNvSpPr txBox="1"/>
          <p:nvPr>
            <p:ph idx="4" type="subTitle"/>
          </p:nvPr>
        </p:nvSpPr>
        <p:spPr>
          <a:xfrm>
            <a:off x="2901651" y="2858330"/>
            <a:ext cx="14499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t>Customer</a:t>
            </a:r>
            <a:endParaRPr/>
          </a:p>
        </p:txBody>
      </p:sp>
      <p:sp>
        <p:nvSpPr>
          <p:cNvPr id="1013" name="Google Shape;1013;p19"/>
          <p:cNvSpPr txBox="1"/>
          <p:nvPr>
            <p:ph idx="5" type="subTitle"/>
          </p:nvPr>
        </p:nvSpPr>
        <p:spPr>
          <a:xfrm>
            <a:off x="4691700" y="3313500"/>
            <a:ext cx="16674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Saturn is a gas giant. It’s also has rings! </a:t>
            </a:r>
            <a:endParaRPr/>
          </a:p>
        </p:txBody>
      </p:sp>
      <p:sp>
        <p:nvSpPr>
          <p:cNvPr id="1014" name="Google Shape;1014;p19"/>
          <p:cNvSpPr txBox="1"/>
          <p:nvPr>
            <p:ph idx="6" type="subTitle"/>
          </p:nvPr>
        </p:nvSpPr>
        <p:spPr>
          <a:xfrm>
            <a:off x="4800476" y="2858330"/>
            <a:ext cx="14499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t>Process</a:t>
            </a:r>
            <a:endParaRPr/>
          </a:p>
        </p:txBody>
      </p:sp>
      <p:sp>
        <p:nvSpPr>
          <p:cNvPr id="1015" name="Google Shape;1015;p19"/>
          <p:cNvSpPr txBox="1"/>
          <p:nvPr>
            <p:ph idx="7" type="subTitle"/>
          </p:nvPr>
        </p:nvSpPr>
        <p:spPr>
          <a:xfrm>
            <a:off x="6590550" y="3313500"/>
            <a:ext cx="16674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Mercury was named after the Roman god </a:t>
            </a:r>
            <a:endParaRPr/>
          </a:p>
        </p:txBody>
      </p:sp>
      <p:sp>
        <p:nvSpPr>
          <p:cNvPr id="1016" name="Google Shape;1016;p19"/>
          <p:cNvSpPr txBox="1"/>
          <p:nvPr>
            <p:ph idx="8" type="subTitle"/>
          </p:nvPr>
        </p:nvSpPr>
        <p:spPr>
          <a:xfrm>
            <a:off x="6699300" y="2858330"/>
            <a:ext cx="14499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t>Growth</a:t>
            </a:r>
            <a:endParaRPr/>
          </a:p>
        </p:txBody>
      </p:sp>
      <p:sp>
        <p:nvSpPr>
          <p:cNvPr id="1017" name="Google Shape;1017;p19"/>
          <p:cNvSpPr/>
          <p:nvPr/>
        </p:nvSpPr>
        <p:spPr>
          <a:xfrm rot="5400000">
            <a:off x="1233722" y="1687224"/>
            <a:ext cx="984102" cy="1059205"/>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9"/>
          <p:cNvSpPr/>
          <p:nvPr/>
        </p:nvSpPr>
        <p:spPr>
          <a:xfrm rot="5400000">
            <a:off x="3150347" y="1687224"/>
            <a:ext cx="984102" cy="1059205"/>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9"/>
          <p:cNvSpPr/>
          <p:nvPr/>
        </p:nvSpPr>
        <p:spPr>
          <a:xfrm rot="5400000">
            <a:off x="5033359" y="1687224"/>
            <a:ext cx="984102" cy="1059205"/>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9"/>
          <p:cNvSpPr/>
          <p:nvPr/>
        </p:nvSpPr>
        <p:spPr>
          <a:xfrm rot="5400000">
            <a:off x="6916359" y="1687224"/>
            <a:ext cx="984102" cy="1059205"/>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1" name="Google Shape;1021;p19"/>
          <p:cNvGrpSpPr/>
          <p:nvPr/>
        </p:nvGrpSpPr>
        <p:grpSpPr>
          <a:xfrm>
            <a:off x="5050801" y="1721241"/>
            <a:ext cx="1266975" cy="939215"/>
            <a:chOff x="-1026400" y="1870475"/>
            <a:chExt cx="1694950" cy="1256475"/>
          </a:xfrm>
        </p:grpSpPr>
        <p:sp>
          <p:nvSpPr>
            <p:cNvPr id="1022" name="Google Shape;1022;p19"/>
            <p:cNvSpPr/>
            <p:nvPr/>
          </p:nvSpPr>
          <p:spPr>
            <a:xfrm>
              <a:off x="303425" y="1887225"/>
              <a:ext cx="365125" cy="180750"/>
            </a:xfrm>
            <a:custGeom>
              <a:rect b="b" l="l" r="r" t="t"/>
              <a:pathLst>
                <a:path extrusionOk="0" h="7230" w="14605">
                  <a:moveTo>
                    <a:pt x="14129" y="1"/>
                  </a:moveTo>
                  <a:cubicBezTo>
                    <a:pt x="14067" y="1"/>
                    <a:pt x="14003" y="18"/>
                    <a:pt x="13944" y="58"/>
                  </a:cubicBezTo>
                  <a:cubicBezTo>
                    <a:pt x="11842" y="1359"/>
                    <a:pt x="9708" y="2593"/>
                    <a:pt x="7539" y="3794"/>
                  </a:cubicBezTo>
                  <a:cubicBezTo>
                    <a:pt x="5138" y="5195"/>
                    <a:pt x="2769" y="6129"/>
                    <a:pt x="101" y="6763"/>
                  </a:cubicBezTo>
                  <a:cubicBezTo>
                    <a:pt x="67" y="6763"/>
                    <a:pt x="34" y="6796"/>
                    <a:pt x="1" y="6796"/>
                  </a:cubicBezTo>
                  <a:cubicBezTo>
                    <a:pt x="101" y="6863"/>
                    <a:pt x="134" y="6930"/>
                    <a:pt x="101" y="7063"/>
                  </a:cubicBezTo>
                  <a:cubicBezTo>
                    <a:pt x="101" y="7096"/>
                    <a:pt x="67" y="7130"/>
                    <a:pt x="67" y="7197"/>
                  </a:cubicBezTo>
                  <a:cubicBezTo>
                    <a:pt x="101" y="7230"/>
                    <a:pt x="167" y="7230"/>
                    <a:pt x="234" y="7230"/>
                  </a:cubicBezTo>
                  <a:cubicBezTo>
                    <a:pt x="2002" y="6963"/>
                    <a:pt x="3536" y="6496"/>
                    <a:pt x="5071" y="5862"/>
                  </a:cubicBezTo>
                  <a:cubicBezTo>
                    <a:pt x="5104" y="5829"/>
                    <a:pt x="5104" y="5796"/>
                    <a:pt x="5138" y="5762"/>
                  </a:cubicBezTo>
                  <a:cubicBezTo>
                    <a:pt x="5156" y="5707"/>
                    <a:pt x="5195" y="5682"/>
                    <a:pt x="5237" y="5682"/>
                  </a:cubicBezTo>
                  <a:cubicBezTo>
                    <a:pt x="5271" y="5682"/>
                    <a:pt x="5308" y="5699"/>
                    <a:pt x="5338" y="5729"/>
                  </a:cubicBezTo>
                  <a:cubicBezTo>
                    <a:pt x="5605" y="5595"/>
                    <a:pt x="5905" y="5462"/>
                    <a:pt x="6205" y="5329"/>
                  </a:cubicBezTo>
                  <a:cubicBezTo>
                    <a:pt x="6272" y="5162"/>
                    <a:pt x="6372" y="5028"/>
                    <a:pt x="6505" y="4862"/>
                  </a:cubicBezTo>
                  <a:cubicBezTo>
                    <a:pt x="6535" y="4822"/>
                    <a:pt x="6575" y="4806"/>
                    <a:pt x="6616" y="4806"/>
                  </a:cubicBezTo>
                  <a:cubicBezTo>
                    <a:pt x="6713" y="4806"/>
                    <a:pt x="6810" y="4901"/>
                    <a:pt x="6739" y="4995"/>
                  </a:cubicBezTo>
                  <a:cubicBezTo>
                    <a:pt x="6705" y="5028"/>
                    <a:pt x="6705" y="5062"/>
                    <a:pt x="6705" y="5095"/>
                  </a:cubicBezTo>
                  <a:cubicBezTo>
                    <a:pt x="6805" y="5028"/>
                    <a:pt x="6939" y="4962"/>
                    <a:pt x="7072" y="4895"/>
                  </a:cubicBezTo>
                  <a:cubicBezTo>
                    <a:pt x="9040" y="3827"/>
                    <a:pt x="11008" y="2693"/>
                    <a:pt x="12910" y="1526"/>
                  </a:cubicBezTo>
                  <a:cubicBezTo>
                    <a:pt x="13210" y="1092"/>
                    <a:pt x="13510" y="625"/>
                    <a:pt x="13810" y="158"/>
                  </a:cubicBezTo>
                  <a:cubicBezTo>
                    <a:pt x="13977" y="325"/>
                    <a:pt x="14144" y="492"/>
                    <a:pt x="14311" y="659"/>
                  </a:cubicBezTo>
                  <a:lnTo>
                    <a:pt x="14344" y="692"/>
                  </a:lnTo>
                  <a:cubicBezTo>
                    <a:pt x="14378" y="625"/>
                    <a:pt x="14411" y="592"/>
                    <a:pt x="14444" y="525"/>
                  </a:cubicBezTo>
                  <a:cubicBezTo>
                    <a:pt x="14605" y="284"/>
                    <a:pt x="14379" y="1"/>
                    <a:pt x="141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9"/>
            <p:cNvSpPr/>
            <p:nvPr/>
          </p:nvSpPr>
          <p:spPr>
            <a:xfrm>
              <a:off x="491050" y="1903675"/>
              <a:ext cx="171000" cy="253550"/>
            </a:xfrm>
            <a:custGeom>
              <a:rect b="b" l="l" r="r" t="t"/>
              <a:pathLst>
                <a:path extrusionOk="0" h="10142" w="6840">
                  <a:moveTo>
                    <a:pt x="6806" y="1"/>
                  </a:moveTo>
                  <a:cubicBezTo>
                    <a:pt x="6339" y="301"/>
                    <a:pt x="5872" y="601"/>
                    <a:pt x="5405" y="868"/>
                  </a:cubicBezTo>
                  <a:cubicBezTo>
                    <a:pt x="4938" y="1602"/>
                    <a:pt x="4471" y="2336"/>
                    <a:pt x="4004" y="3069"/>
                  </a:cubicBezTo>
                  <a:cubicBezTo>
                    <a:pt x="2670" y="5238"/>
                    <a:pt x="1369" y="7372"/>
                    <a:pt x="101" y="9574"/>
                  </a:cubicBezTo>
                  <a:cubicBezTo>
                    <a:pt x="68" y="9607"/>
                    <a:pt x="34" y="9641"/>
                    <a:pt x="1" y="9674"/>
                  </a:cubicBezTo>
                  <a:cubicBezTo>
                    <a:pt x="68" y="9707"/>
                    <a:pt x="101" y="9707"/>
                    <a:pt x="168" y="9707"/>
                  </a:cubicBezTo>
                  <a:cubicBezTo>
                    <a:pt x="187" y="9698"/>
                    <a:pt x="204" y="9694"/>
                    <a:pt x="219" y="9694"/>
                  </a:cubicBezTo>
                  <a:cubicBezTo>
                    <a:pt x="254" y="9694"/>
                    <a:pt x="278" y="9717"/>
                    <a:pt x="301" y="9741"/>
                  </a:cubicBezTo>
                  <a:cubicBezTo>
                    <a:pt x="335" y="9741"/>
                    <a:pt x="335" y="9741"/>
                    <a:pt x="335" y="9774"/>
                  </a:cubicBezTo>
                  <a:cubicBezTo>
                    <a:pt x="335" y="9774"/>
                    <a:pt x="368" y="9774"/>
                    <a:pt x="368" y="9808"/>
                  </a:cubicBezTo>
                  <a:cubicBezTo>
                    <a:pt x="368" y="9841"/>
                    <a:pt x="368" y="9841"/>
                    <a:pt x="368" y="9874"/>
                  </a:cubicBezTo>
                  <a:cubicBezTo>
                    <a:pt x="368" y="9874"/>
                    <a:pt x="401" y="9908"/>
                    <a:pt x="401" y="9908"/>
                  </a:cubicBezTo>
                  <a:cubicBezTo>
                    <a:pt x="401" y="9941"/>
                    <a:pt x="401" y="9941"/>
                    <a:pt x="368" y="9941"/>
                  </a:cubicBezTo>
                  <a:cubicBezTo>
                    <a:pt x="368" y="9974"/>
                    <a:pt x="368" y="10008"/>
                    <a:pt x="368" y="10008"/>
                  </a:cubicBezTo>
                  <a:lnTo>
                    <a:pt x="535" y="10141"/>
                  </a:lnTo>
                  <a:cubicBezTo>
                    <a:pt x="2670" y="6772"/>
                    <a:pt x="4638" y="3336"/>
                    <a:pt x="6839" y="34"/>
                  </a:cubicBezTo>
                  <a:lnTo>
                    <a:pt x="6806" y="1"/>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9"/>
            <p:cNvSpPr/>
            <p:nvPr/>
          </p:nvSpPr>
          <p:spPr>
            <a:xfrm>
              <a:off x="438525" y="1925350"/>
              <a:ext cx="187650" cy="158475"/>
            </a:xfrm>
            <a:custGeom>
              <a:rect b="b" l="l" r="r" t="t"/>
              <a:pathLst>
                <a:path extrusionOk="0" h="6339" w="7506">
                  <a:moveTo>
                    <a:pt x="7506" y="1"/>
                  </a:moveTo>
                  <a:lnTo>
                    <a:pt x="7506" y="1"/>
                  </a:lnTo>
                  <a:cubicBezTo>
                    <a:pt x="5604" y="1168"/>
                    <a:pt x="3636" y="2302"/>
                    <a:pt x="1668" y="3370"/>
                  </a:cubicBezTo>
                  <a:cubicBezTo>
                    <a:pt x="1535" y="3437"/>
                    <a:pt x="1401" y="3503"/>
                    <a:pt x="1301" y="3570"/>
                  </a:cubicBezTo>
                  <a:cubicBezTo>
                    <a:pt x="801" y="4437"/>
                    <a:pt x="334" y="5371"/>
                    <a:pt x="0" y="6339"/>
                  </a:cubicBezTo>
                  <a:cubicBezTo>
                    <a:pt x="1969" y="4938"/>
                    <a:pt x="3803" y="3337"/>
                    <a:pt x="5738" y="1902"/>
                  </a:cubicBezTo>
                  <a:cubicBezTo>
                    <a:pt x="5763" y="1883"/>
                    <a:pt x="5790" y="1875"/>
                    <a:pt x="5816" y="1875"/>
                  </a:cubicBezTo>
                  <a:cubicBezTo>
                    <a:pt x="5925" y="1875"/>
                    <a:pt x="6019" y="2021"/>
                    <a:pt x="5938" y="2102"/>
                  </a:cubicBezTo>
                  <a:lnTo>
                    <a:pt x="6105" y="2202"/>
                  </a:lnTo>
                  <a:cubicBezTo>
                    <a:pt x="6572" y="1469"/>
                    <a:pt x="7039" y="735"/>
                    <a:pt x="75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9"/>
            <p:cNvSpPr/>
            <p:nvPr/>
          </p:nvSpPr>
          <p:spPr>
            <a:xfrm>
              <a:off x="370150" y="1977900"/>
              <a:ext cx="221000" cy="167650"/>
            </a:xfrm>
            <a:custGeom>
              <a:rect b="b" l="l" r="r" t="t"/>
              <a:pathLst>
                <a:path extrusionOk="0" h="6706" w="8840">
                  <a:moveTo>
                    <a:pt x="8673" y="0"/>
                  </a:moveTo>
                  <a:cubicBezTo>
                    <a:pt x="7872" y="1134"/>
                    <a:pt x="6605" y="1868"/>
                    <a:pt x="5504" y="2702"/>
                  </a:cubicBezTo>
                  <a:cubicBezTo>
                    <a:pt x="4170" y="3703"/>
                    <a:pt x="2936" y="4870"/>
                    <a:pt x="1468" y="5704"/>
                  </a:cubicBezTo>
                  <a:cubicBezTo>
                    <a:pt x="1001" y="6005"/>
                    <a:pt x="501" y="6271"/>
                    <a:pt x="0" y="6538"/>
                  </a:cubicBezTo>
                  <a:cubicBezTo>
                    <a:pt x="177" y="6535"/>
                    <a:pt x="353" y="6533"/>
                    <a:pt x="530" y="6533"/>
                  </a:cubicBezTo>
                  <a:cubicBezTo>
                    <a:pt x="1981" y="6533"/>
                    <a:pt x="3409" y="6646"/>
                    <a:pt x="4837" y="6705"/>
                  </a:cubicBezTo>
                  <a:cubicBezTo>
                    <a:pt x="4870" y="6672"/>
                    <a:pt x="4904" y="6638"/>
                    <a:pt x="4937" y="6605"/>
                  </a:cubicBezTo>
                  <a:cubicBezTo>
                    <a:pt x="6205" y="4403"/>
                    <a:pt x="7506" y="2269"/>
                    <a:pt x="8840" y="100"/>
                  </a:cubicBezTo>
                  <a:lnTo>
                    <a:pt x="867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9"/>
            <p:cNvSpPr/>
            <p:nvPr/>
          </p:nvSpPr>
          <p:spPr>
            <a:xfrm>
              <a:off x="340950" y="1972200"/>
              <a:ext cx="248050" cy="171675"/>
            </a:xfrm>
            <a:custGeom>
              <a:rect b="b" l="l" r="r" t="t"/>
              <a:pathLst>
                <a:path extrusionOk="0" h="6867" w="9922">
                  <a:moveTo>
                    <a:pt x="9719" y="1"/>
                  </a:moveTo>
                  <a:cubicBezTo>
                    <a:pt x="9693" y="1"/>
                    <a:pt x="9666" y="9"/>
                    <a:pt x="9641" y="28"/>
                  </a:cubicBezTo>
                  <a:cubicBezTo>
                    <a:pt x="7706" y="1463"/>
                    <a:pt x="5872" y="3064"/>
                    <a:pt x="3903" y="4465"/>
                  </a:cubicBezTo>
                  <a:cubicBezTo>
                    <a:pt x="3870" y="4565"/>
                    <a:pt x="3837" y="4665"/>
                    <a:pt x="3803" y="4732"/>
                  </a:cubicBezTo>
                  <a:cubicBezTo>
                    <a:pt x="3779" y="4829"/>
                    <a:pt x="3683" y="4891"/>
                    <a:pt x="3594" y="4891"/>
                  </a:cubicBezTo>
                  <a:cubicBezTo>
                    <a:pt x="3562" y="4891"/>
                    <a:pt x="3530" y="4883"/>
                    <a:pt x="3503" y="4865"/>
                  </a:cubicBezTo>
                  <a:cubicBezTo>
                    <a:pt x="3470" y="4865"/>
                    <a:pt x="3436" y="4832"/>
                    <a:pt x="3436" y="4798"/>
                  </a:cubicBezTo>
                  <a:lnTo>
                    <a:pt x="3403" y="4798"/>
                  </a:lnTo>
                  <a:cubicBezTo>
                    <a:pt x="3203" y="4965"/>
                    <a:pt x="2969" y="5098"/>
                    <a:pt x="2736" y="5232"/>
                  </a:cubicBezTo>
                  <a:cubicBezTo>
                    <a:pt x="2636" y="5499"/>
                    <a:pt x="2469" y="5732"/>
                    <a:pt x="2269" y="5899"/>
                  </a:cubicBezTo>
                  <a:cubicBezTo>
                    <a:pt x="2259" y="5919"/>
                    <a:pt x="2244" y="5927"/>
                    <a:pt x="2228" y="5927"/>
                  </a:cubicBezTo>
                  <a:cubicBezTo>
                    <a:pt x="2188" y="5927"/>
                    <a:pt x="2145" y="5879"/>
                    <a:pt x="2169" y="5832"/>
                  </a:cubicBezTo>
                  <a:cubicBezTo>
                    <a:pt x="2202" y="5732"/>
                    <a:pt x="2236" y="5632"/>
                    <a:pt x="2269" y="5532"/>
                  </a:cubicBezTo>
                  <a:lnTo>
                    <a:pt x="2269" y="5532"/>
                  </a:lnTo>
                  <a:cubicBezTo>
                    <a:pt x="2035" y="5666"/>
                    <a:pt x="1802" y="5832"/>
                    <a:pt x="1568" y="5932"/>
                  </a:cubicBezTo>
                  <a:cubicBezTo>
                    <a:pt x="1035" y="6233"/>
                    <a:pt x="534" y="6499"/>
                    <a:pt x="1" y="6800"/>
                  </a:cubicBezTo>
                  <a:lnTo>
                    <a:pt x="34" y="6866"/>
                  </a:lnTo>
                  <a:cubicBezTo>
                    <a:pt x="67" y="6833"/>
                    <a:pt x="101" y="6800"/>
                    <a:pt x="167" y="6800"/>
                  </a:cubicBezTo>
                  <a:cubicBezTo>
                    <a:pt x="501" y="6766"/>
                    <a:pt x="835" y="6766"/>
                    <a:pt x="1168" y="6766"/>
                  </a:cubicBezTo>
                  <a:cubicBezTo>
                    <a:pt x="1669" y="6499"/>
                    <a:pt x="2169" y="6233"/>
                    <a:pt x="2636" y="5932"/>
                  </a:cubicBezTo>
                  <a:cubicBezTo>
                    <a:pt x="4104" y="5098"/>
                    <a:pt x="5338" y="3931"/>
                    <a:pt x="6672" y="2930"/>
                  </a:cubicBezTo>
                  <a:cubicBezTo>
                    <a:pt x="7773" y="2096"/>
                    <a:pt x="9040" y="1362"/>
                    <a:pt x="9841" y="228"/>
                  </a:cubicBezTo>
                  <a:cubicBezTo>
                    <a:pt x="9922" y="147"/>
                    <a:pt x="9828" y="1"/>
                    <a:pt x="971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9"/>
            <p:cNvSpPr/>
            <p:nvPr/>
          </p:nvSpPr>
          <p:spPr>
            <a:xfrm>
              <a:off x="376825" y="2153850"/>
              <a:ext cx="127600" cy="138450"/>
            </a:xfrm>
            <a:custGeom>
              <a:rect b="b" l="l" r="r" t="t"/>
              <a:pathLst>
                <a:path extrusionOk="0" h="5538" w="5104">
                  <a:moveTo>
                    <a:pt x="4937" y="1"/>
                  </a:moveTo>
                  <a:cubicBezTo>
                    <a:pt x="4904" y="34"/>
                    <a:pt x="4904" y="34"/>
                    <a:pt x="4904" y="34"/>
                  </a:cubicBezTo>
                  <a:cubicBezTo>
                    <a:pt x="4879" y="83"/>
                    <a:pt x="4837" y="114"/>
                    <a:pt x="4790" y="114"/>
                  </a:cubicBezTo>
                  <a:cubicBezTo>
                    <a:pt x="4772" y="114"/>
                    <a:pt x="4755" y="110"/>
                    <a:pt x="4737" y="101"/>
                  </a:cubicBezTo>
                  <a:cubicBezTo>
                    <a:pt x="4570" y="134"/>
                    <a:pt x="4437" y="134"/>
                    <a:pt x="4303" y="134"/>
                  </a:cubicBezTo>
                  <a:cubicBezTo>
                    <a:pt x="3102" y="2035"/>
                    <a:pt x="1668" y="3637"/>
                    <a:pt x="0" y="5038"/>
                  </a:cubicBezTo>
                  <a:cubicBezTo>
                    <a:pt x="167" y="5138"/>
                    <a:pt x="367" y="5271"/>
                    <a:pt x="500" y="5405"/>
                  </a:cubicBezTo>
                  <a:cubicBezTo>
                    <a:pt x="534" y="5438"/>
                    <a:pt x="534" y="5505"/>
                    <a:pt x="500" y="5538"/>
                  </a:cubicBezTo>
                  <a:lnTo>
                    <a:pt x="534" y="5538"/>
                  </a:lnTo>
                  <a:cubicBezTo>
                    <a:pt x="2135" y="4170"/>
                    <a:pt x="3569" y="2569"/>
                    <a:pt x="4703" y="768"/>
                  </a:cubicBezTo>
                  <a:cubicBezTo>
                    <a:pt x="4837" y="568"/>
                    <a:pt x="4970" y="334"/>
                    <a:pt x="5104" y="134"/>
                  </a:cubicBezTo>
                  <a:lnTo>
                    <a:pt x="493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9"/>
            <p:cNvSpPr/>
            <p:nvPr/>
          </p:nvSpPr>
          <p:spPr>
            <a:xfrm>
              <a:off x="488550" y="2146350"/>
              <a:ext cx="12550" cy="10025"/>
            </a:xfrm>
            <a:custGeom>
              <a:rect b="b" l="l" r="r" t="t"/>
              <a:pathLst>
                <a:path extrusionOk="0" h="401" w="502">
                  <a:moveTo>
                    <a:pt x="201" y="0"/>
                  </a:moveTo>
                  <a:cubicBezTo>
                    <a:pt x="1" y="67"/>
                    <a:pt x="1" y="334"/>
                    <a:pt x="201" y="401"/>
                  </a:cubicBezTo>
                  <a:lnTo>
                    <a:pt x="301" y="401"/>
                  </a:lnTo>
                  <a:cubicBezTo>
                    <a:pt x="368" y="401"/>
                    <a:pt x="401" y="367"/>
                    <a:pt x="435" y="334"/>
                  </a:cubicBezTo>
                  <a:cubicBezTo>
                    <a:pt x="435" y="334"/>
                    <a:pt x="435" y="334"/>
                    <a:pt x="468" y="301"/>
                  </a:cubicBezTo>
                  <a:cubicBezTo>
                    <a:pt x="468" y="301"/>
                    <a:pt x="468" y="267"/>
                    <a:pt x="468" y="234"/>
                  </a:cubicBezTo>
                  <a:cubicBezTo>
                    <a:pt x="501" y="234"/>
                    <a:pt x="501" y="234"/>
                    <a:pt x="501" y="201"/>
                  </a:cubicBezTo>
                  <a:cubicBezTo>
                    <a:pt x="501" y="201"/>
                    <a:pt x="468" y="167"/>
                    <a:pt x="468" y="167"/>
                  </a:cubicBezTo>
                  <a:cubicBezTo>
                    <a:pt x="468" y="134"/>
                    <a:pt x="468" y="134"/>
                    <a:pt x="468" y="101"/>
                  </a:cubicBezTo>
                  <a:cubicBezTo>
                    <a:pt x="468" y="67"/>
                    <a:pt x="435" y="67"/>
                    <a:pt x="435" y="67"/>
                  </a:cubicBezTo>
                  <a:cubicBezTo>
                    <a:pt x="435" y="67"/>
                    <a:pt x="435" y="34"/>
                    <a:pt x="401" y="34"/>
                  </a:cubicBezTo>
                  <a:cubicBezTo>
                    <a:pt x="368" y="0"/>
                    <a:pt x="334" y="0"/>
                    <a:pt x="3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9"/>
            <p:cNvSpPr/>
            <p:nvPr/>
          </p:nvSpPr>
          <p:spPr>
            <a:xfrm>
              <a:off x="500225" y="2148850"/>
              <a:ext cx="25" cy="1700"/>
            </a:xfrm>
            <a:custGeom>
              <a:rect b="b" l="l" r="r" t="t"/>
              <a:pathLst>
                <a:path extrusionOk="0" h="68" w="1">
                  <a:moveTo>
                    <a:pt x="1" y="1"/>
                  </a:moveTo>
                  <a:cubicBezTo>
                    <a:pt x="1" y="34"/>
                    <a:pt x="1" y="34"/>
                    <a:pt x="1" y="67"/>
                  </a:cubicBezTo>
                  <a:cubicBezTo>
                    <a:pt x="1" y="34"/>
                    <a:pt x="1" y="34"/>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9"/>
            <p:cNvSpPr/>
            <p:nvPr/>
          </p:nvSpPr>
          <p:spPr>
            <a:xfrm>
              <a:off x="500225" y="2152175"/>
              <a:ext cx="25" cy="1700"/>
            </a:xfrm>
            <a:custGeom>
              <a:rect b="b" l="l" r="r" t="t"/>
              <a:pathLst>
                <a:path extrusionOk="0" h="68" w="1">
                  <a:moveTo>
                    <a:pt x="1" y="1"/>
                  </a:moveTo>
                  <a:cubicBezTo>
                    <a:pt x="1" y="34"/>
                    <a:pt x="1" y="68"/>
                    <a:pt x="1" y="68"/>
                  </a:cubicBezTo>
                  <a:cubicBezTo>
                    <a:pt x="1" y="68"/>
                    <a:pt x="1" y="34"/>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9"/>
            <p:cNvSpPr/>
            <p:nvPr/>
          </p:nvSpPr>
          <p:spPr>
            <a:xfrm>
              <a:off x="498575" y="2147175"/>
              <a:ext cx="850" cy="875"/>
            </a:xfrm>
            <a:custGeom>
              <a:rect b="b" l="l" r="r" t="t"/>
              <a:pathLst>
                <a:path extrusionOk="0" h="35" w="34">
                  <a:moveTo>
                    <a:pt x="34" y="34"/>
                  </a:moveTo>
                  <a:cubicBezTo>
                    <a:pt x="34" y="34"/>
                    <a:pt x="34" y="1"/>
                    <a:pt x="0" y="1"/>
                  </a:cubicBezTo>
                  <a:cubicBezTo>
                    <a:pt x="34" y="1"/>
                    <a:pt x="34" y="34"/>
                    <a:pt x="34" y="34"/>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9"/>
            <p:cNvSpPr/>
            <p:nvPr/>
          </p:nvSpPr>
          <p:spPr>
            <a:xfrm>
              <a:off x="495225" y="2146000"/>
              <a:ext cx="3375" cy="1200"/>
            </a:xfrm>
            <a:custGeom>
              <a:rect b="b" l="l" r="r" t="t"/>
              <a:pathLst>
                <a:path extrusionOk="0" h="48" w="135">
                  <a:moveTo>
                    <a:pt x="52" y="1"/>
                  </a:moveTo>
                  <a:cubicBezTo>
                    <a:pt x="37" y="1"/>
                    <a:pt x="20" y="5"/>
                    <a:pt x="1" y="14"/>
                  </a:cubicBezTo>
                  <a:lnTo>
                    <a:pt x="34" y="14"/>
                  </a:lnTo>
                  <a:cubicBezTo>
                    <a:pt x="67" y="14"/>
                    <a:pt x="101" y="14"/>
                    <a:pt x="134" y="48"/>
                  </a:cubicBezTo>
                  <a:cubicBezTo>
                    <a:pt x="111" y="24"/>
                    <a:pt x="87" y="1"/>
                    <a:pt x="52"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9"/>
            <p:cNvSpPr/>
            <p:nvPr/>
          </p:nvSpPr>
          <p:spPr>
            <a:xfrm>
              <a:off x="495225" y="2154700"/>
              <a:ext cx="4200" cy="2000"/>
            </a:xfrm>
            <a:custGeom>
              <a:rect b="b" l="l" r="r" t="t"/>
              <a:pathLst>
                <a:path extrusionOk="0" h="80" w="168">
                  <a:moveTo>
                    <a:pt x="168" y="0"/>
                  </a:moveTo>
                  <a:lnTo>
                    <a:pt x="168" y="0"/>
                  </a:lnTo>
                  <a:cubicBezTo>
                    <a:pt x="134" y="33"/>
                    <a:pt x="101" y="67"/>
                    <a:pt x="34" y="67"/>
                  </a:cubicBezTo>
                  <a:lnTo>
                    <a:pt x="1" y="67"/>
                  </a:lnTo>
                  <a:cubicBezTo>
                    <a:pt x="19" y="76"/>
                    <a:pt x="36" y="80"/>
                    <a:pt x="54" y="80"/>
                  </a:cubicBezTo>
                  <a:cubicBezTo>
                    <a:pt x="101" y="80"/>
                    <a:pt x="143" y="49"/>
                    <a:pt x="1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9"/>
            <p:cNvSpPr/>
            <p:nvPr/>
          </p:nvSpPr>
          <p:spPr>
            <a:xfrm>
              <a:off x="484400" y="2145525"/>
              <a:ext cx="10850" cy="11700"/>
            </a:xfrm>
            <a:custGeom>
              <a:rect b="b" l="l" r="r" t="t"/>
              <a:pathLst>
                <a:path extrusionOk="0" h="468" w="434">
                  <a:moveTo>
                    <a:pt x="267" y="0"/>
                  </a:moveTo>
                  <a:cubicBezTo>
                    <a:pt x="200" y="167"/>
                    <a:pt x="100" y="334"/>
                    <a:pt x="0" y="467"/>
                  </a:cubicBezTo>
                  <a:cubicBezTo>
                    <a:pt x="134" y="467"/>
                    <a:pt x="267" y="467"/>
                    <a:pt x="434" y="434"/>
                  </a:cubicBezTo>
                  <a:lnTo>
                    <a:pt x="367" y="434"/>
                  </a:lnTo>
                  <a:cubicBezTo>
                    <a:pt x="167" y="367"/>
                    <a:pt x="167" y="100"/>
                    <a:pt x="367" y="33"/>
                  </a:cubicBezTo>
                  <a:lnTo>
                    <a:pt x="434" y="33"/>
                  </a:lnTo>
                  <a:cubicBezTo>
                    <a:pt x="367" y="33"/>
                    <a:pt x="334" y="33"/>
                    <a:pt x="2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9"/>
            <p:cNvSpPr/>
            <p:nvPr/>
          </p:nvSpPr>
          <p:spPr>
            <a:xfrm>
              <a:off x="346800" y="2141225"/>
              <a:ext cx="144275" cy="16650"/>
            </a:xfrm>
            <a:custGeom>
              <a:rect b="b" l="l" r="r" t="t"/>
              <a:pathLst>
                <a:path extrusionOk="0" h="666" w="5771">
                  <a:moveTo>
                    <a:pt x="1464" y="0"/>
                  </a:moveTo>
                  <a:cubicBezTo>
                    <a:pt x="1287" y="0"/>
                    <a:pt x="1111" y="2"/>
                    <a:pt x="934" y="5"/>
                  </a:cubicBezTo>
                  <a:cubicBezTo>
                    <a:pt x="634" y="172"/>
                    <a:pt x="300" y="339"/>
                    <a:pt x="0" y="506"/>
                  </a:cubicBezTo>
                  <a:cubicBezTo>
                    <a:pt x="1319" y="603"/>
                    <a:pt x="2673" y="665"/>
                    <a:pt x="4024" y="665"/>
                  </a:cubicBezTo>
                  <a:cubicBezTo>
                    <a:pt x="4519" y="665"/>
                    <a:pt x="5013" y="657"/>
                    <a:pt x="5504" y="639"/>
                  </a:cubicBezTo>
                  <a:cubicBezTo>
                    <a:pt x="5604" y="506"/>
                    <a:pt x="5704" y="339"/>
                    <a:pt x="5771" y="172"/>
                  </a:cubicBezTo>
                  <a:cubicBezTo>
                    <a:pt x="4343" y="113"/>
                    <a:pt x="2915" y="0"/>
                    <a:pt x="14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9"/>
            <p:cNvSpPr/>
            <p:nvPr/>
          </p:nvSpPr>
          <p:spPr>
            <a:xfrm>
              <a:off x="458550" y="2007375"/>
              <a:ext cx="15125" cy="13075"/>
            </a:xfrm>
            <a:custGeom>
              <a:rect b="b" l="l" r="r" t="t"/>
              <a:pathLst>
                <a:path extrusionOk="0" h="523" w="605">
                  <a:moveTo>
                    <a:pt x="411" y="0"/>
                  </a:moveTo>
                  <a:cubicBezTo>
                    <a:pt x="370" y="0"/>
                    <a:pt x="330" y="16"/>
                    <a:pt x="300" y="56"/>
                  </a:cubicBezTo>
                  <a:cubicBezTo>
                    <a:pt x="167" y="222"/>
                    <a:pt x="67" y="356"/>
                    <a:pt x="0" y="523"/>
                  </a:cubicBezTo>
                  <a:cubicBezTo>
                    <a:pt x="167" y="456"/>
                    <a:pt x="334" y="356"/>
                    <a:pt x="500" y="289"/>
                  </a:cubicBezTo>
                  <a:cubicBezTo>
                    <a:pt x="500" y="256"/>
                    <a:pt x="500" y="222"/>
                    <a:pt x="534" y="189"/>
                  </a:cubicBezTo>
                  <a:cubicBezTo>
                    <a:pt x="605" y="95"/>
                    <a:pt x="508" y="0"/>
                    <a:pt x="41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9"/>
            <p:cNvSpPr/>
            <p:nvPr/>
          </p:nvSpPr>
          <p:spPr>
            <a:xfrm>
              <a:off x="246725" y="2153850"/>
              <a:ext cx="237700" cy="125950"/>
            </a:xfrm>
            <a:custGeom>
              <a:rect b="b" l="l" r="r" t="t"/>
              <a:pathLst>
                <a:path extrusionOk="0" h="5038" w="9508">
                  <a:moveTo>
                    <a:pt x="4003" y="1"/>
                  </a:moveTo>
                  <a:cubicBezTo>
                    <a:pt x="2702" y="668"/>
                    <a:pt x="1401" y="1302"/>
                    <a:pt x="134" y="1935"/>
                  </a:cubicBezTo>
                  <a:cubicBezTo>
                    <a:pt x="100" y="2002"/>
                    <a:pt x="67" y="2035"/>
                    <a:pt x="67" y="2102"/>
                  </a:cubicBezTo>
                  <a:cubicBezTo>
                    <a:pt x="34" y="2136"/>
                    <a:pt x="0" y="2136"/>
                    <a:pt x="0" y="2169"/>
                  </a:cubicBezTo>
                  <a:lnTo>
                    <a:pt x="134" y="2436"/>
                  </a:lnTo>
                  <a:cubicBezTo>
                    <a:pt x="167" y="2419"/>
                    <a:pt x="200" y="2411"/>
                    <a:pt x="238" y="2411"/>
                  </a:cubicBezTo>
                  <a:cubicBezTo>
                    <a:pt x="276" y="2411"/>
                    <a:pt x="317" y="2419"/>
                    <a:pt x="367" y="2436"/>
                  </a:cubicBezTo>
                  <a:cubicBezTo>
                    <a:pt x="1401" y="3303"/>
                    <a:pt x="2502" y="3903"/>
                    <a:pt x="3770" y="4437"/>
                  </a:cubicBezTo>
                  <a:cubicBezTo>
                    <a:pt x="4237" y="4637"/>
                    <a:pt x="4737" y="4771"/>
                    <a:pt x="5204" y="5038"/>
                  </a:cubicBezTo>
                  <a:cubicBezTo>
                    <a:pt x="6872" y="3637"/>
                    <a:pt x="8306" y="2035"/>
                    <a:pt x="9507" y="134"/>
                  </a:cubicBezTo>
                  <a:lnTo>
                    <a:pt x="9507" y="134"/>
                  </a:lnTo>
                  <a:cubicBezTo>
                    <a:pt x="9016" y="152"/>
                    <a:pt x="8522" y="160"/>
                    <a:pt x="8027" y="160"/>
                  </a:cubicBezTo>
                  <a:cubicBezTo>
                    <a:pt x="6676" y="160"/>
                    <a:pt x="5322" y="98"/>
                    <a:pt x="40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9"/>
            <p:cNvSpPr/>
            <p:nvPr/>
          </p:nvSpPr>
          <p:spPr>
            <a:xfrm>
              <a:off x="425175" y="2014600"/>
              <a:ext cx="45900" cy="77575"/>
            </a:xfrm>
            <a:custGeom>
              <a:rect b="b" l="l" r="r" t="t"/>
              <a:pathLst>
                <a:path extrusionOk="0" h="3103" w="1836">
                  <a:moveTo>
                    <a:pt x="1835" y="0"/>
                  </a:moveTo>
                  <a:lnTo>
                    <a:pt x="1835" y="0"/>
                  </a:lnTo>
                  <a:cubicBezTo>
                    <a:pt x="1669" y="67"/>
                    <a:pt x="1502" y="167"/>
                    <a:pt x="1335" y="234"/>
                  </a:cubicBezTo>
                  <a:cubicBezTo>
                    <a:pt x="1068" y="701"/>
                    <a:pt x="835" y="1168"/>
                    <a:pt x="601" y="1668"/>
                  </a:cubicBezTo>
                  <a:cubicBezTo>
                    <a:pt x="468" y="1935"/>
                    <a:pt x="334" y="2235"/>
                    <a:pt x="201" y="2535"/>
                  </a:cubicBezTo>
                  <a:cubicBezTo>
                    <a:pt x="168" y="2635"/>
                    <a:pt x="134" y="2835"/>
                    <a:pt x="67" y="2902"/>
                  </a:cubicBezTo>
                  <a:cubicBezTo>
                    <a:pt x="1" y="2935"/>
                    <a:pt x="1" y="3036"/>
                    <a:pt x="34" y="3102"/>
                  </a:cubicBezTo>
                  <a:cubicBezTo>
                    <a:pt x="201" y="3002"/>
                    <a:pt x="368" y="2869"/>
                    <a:pt x="534" y="2769"/>
                  </a:cubicBezTo>
                  <a:cubicBezTo>
                    <a:pt x="868" y="1801"/>
                    <a:pt x="1335" y="867"/>
                    <a:pt x="18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9"/>
            <p:cNvSpPr/>
            <p:nvPr/>
          </p:nvSpPr>
          <p:spPr>
            <a:xfrm>
              <a:off x="409325" y="2020425"/>
              <a:ext cx="49250" cy="82575"/>
            </a:xfrm>
            <a:custGeom>
              <a:rect b="b" l="l" r="r" t="t"/>
              <a:pathLst>
                <a:path extrusionOk="0" h="3303" w="1970">
                  <a:moveTo>
                    <a:pt x="1969" y="1"/>
                  </a:moveTo>
                  <a:lnTo>
                    <a:pt x="1969" y="1"/>
                  </a:lnTo>
                  <a:cubicBezTo>
                    <a:pt x="1669" y="134"/>
                    <a:pt x="1369" y="301"/>
                    <a:pt x="1102" y="401"/>
                  </a:cubicBezTo>
                  <a:cubicBezTo>
                    <a:pt x="1135" y="434"/>
                    <a:pt x="1135" y="501"/>
                    <a:pt x="1135" y="568"/>
                  </a:cubicBezTo>
                  <a:cubicBezTo>
                    <a:pt x="802" y="1235"/>
                    <a:pt x="501" y="1935"/>
                    <a:pt x="234" y="2669"/>
                  </a:cubicBezTo>
                  <a:cubicBezTo>
                    <a:pt x="168" y="2869"/>
                    <a:pt x="101" y="3103"/>
                    <a:pt x="1" y="3303"/>
                  </a:cubicBezTo>
                  <a:cubicBezTo>
                    <a:pt x="234" y="3169"/>
                    <a:pt x="468" y="3036"/>
                    <a:pt x="668" y="2869"/>
                  </a:cubicBezTo>
                  <a:cubicBezTo>
                    <a:pt x="635" y="2803"/>
                    <a:pt x="635" y="2702"/>
                    <a:pt x="701" y="2669"/>
                  </a:cubicBezTo>
                  <a:cubicBezTo>
                    <a:pt x="768" y="2602"/>
                    <a:pt x="802" y="2402"/>
                    <a:pt x="835" y="2302"/>
                  </a:cubicBezTo>
                  <a:cubicBezTo>
                    <a:pt x="968" y="2002"/>
                    <a:pt x="1102" y="1702"/>
                    <a:pt x="1235" y="1435"/>
                  </a:cubicBezTo>
                  <a:cubicBezTo>
                    <a:pt x="1469" y="935"/>
                    <a:pt x="1702" y="468"/>
                    <a:pt x="19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9"/>
            <p:cNvSpPr/>
            <p:nvPr/>
          </p:nvSpPr>
          <p:spPr>
            <a:xfrm>
              <a:off x="426025" y="2083800"/>
              <a:ext cx="12525" cy="10700"/>
            </a:xfrm>
            <a:custGeom>
              <a:rect b="b" l="l" r="r" t="t"/>
              <a:pathLst>
                <a:path extrusionOk="0" h="428" w="501">
                  <a:moveTo>
                    <a:pt x="500" y="1"/>
                  </a:moveTo>
                  <a:lnTo>
                    <a:pt x="500" y="1"/>
                  </a:lnTo>
                  <a:cubicBezTo>
                    <a:pt x="334" y="101"/>
                    <a:pt x="167" y="234"/>
                    <a:pt x="0" y="334"/>
                  </a:cubicBezTo>
                  <a:lnTo>
                    <a:pt x="33" y="334"/>
                  </a:lnTo>
                  <a:cubicBezTo>
                    <a:pt x="33" y="368"/>
                    <a:pt x="67" y="401"/>
                    <a:pt x="100" y="401"/>
                  </a:cubicBezTo>
                  <a:cubicBezTo>
                    <a:pt x="127" y="419"/>
                    <a:pt x="159" y="427"/>
                    <a:pt x="191" y="427"/>
                  </a:cubicBezTo>
                  <a:cubicBezTo>
                    <a:pt x="280" y="427"/>
                    <a:pt x="376" y="365"/>
                    <a:pt x="400" y="268"/>
                  </a:cubicBezTo>
                  <a:cubicBezTo>
                    <a:pt x="434" y="201"/>
                    <a:pt x="467" y="101"/>
                    <a:pt x="5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9"/>
            <p:cNvSpPr/>
            <p:nvPr/>
          </p:nvSpPr>
          <p:spPr>
            <a:xfrm>
              <a:off x="397650" y="2030425"/>
              <a:ext cx="40075" cy="80100"/>
            </a:xfrm>
            <a:custGeom>
              <a:rect b="b" l="l" r="r" t="t"/>
              <a:pathLst>
                <a:path extrusionOk="0" h="3204" w="1603">
                  <a:moveTo>
                    <a:pt x="1569" y="1"/>
                  </a:moveTo>
                  <a:cubicBezTo>
                    <a:pt x="1469" y="34"/>
                    <a:pt x="1402" y="101"/>
                    <a:pt x="1302" y="134"/>
                  </a:cubicBezTo>
                  <a:cubicBezTo>
                    <a:pt x="1068" y="635"/>
                    <a:pt x="835" y="1202"/>
                    <a:pt x="601" y="1735"/>
                  </a:cubicBezTo>
                  <a:cubicBezTo>
                    <a:pt x="435" y="2236"/>
                    <a:pt x="168" y="2703"/>
                    <a:pt x="1" y="3203"/>
                  </a:cubicBezTo>
                  <a:cubicBezTo>
                    <a:pt x="168" y="3103"/>
                    <a:pt x="301" y="3003"/>
                    <a:pt x="468" y="2903"/>
                  </a:cubicBezTo>
                  <a:cubicBezTo>
                    <a:pt x="568" y="2703"/>
                    <a:pt x="635" y="2469"/>
                    <a:pt x="701" y="2269"/>
                  </a:cubicBezTo>
                  <a:cubicBezTo>
                    <a:pt x="968" y="1535"/>
                    <a:pt x="1269" y="835"/>
                    <a:pt x="1602" y="168"/>
                  </a:cubicBezTo>
                  <a:cubicBezTo>
                    <a:pt x="1602" y="101"/>
                    <a:pt x="1602" y="34"/>
                    <a:pt x="15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9"/>
            <p:cNvSpPr/>
            <p:nvPr/>
          </p:nvSpPr>
          <p:spPr>
            <a:xfrm>
              <a:off x="430175" y="2029275"/>
              <a:ext cx="6700" cy="4525"/>
            </a:xfrm>
            <a:custGeom>
              <a:rect b="b" l="l" r="r" t="t"/>
              <a:pathLst>
                <a:path extrusionOk="0" h="181" w="268">
                  <a:moveTo>
                    <a:pt x="167" y="0"/>
                  </a:moveTo>
                  <a:cubicBezTo>
                    <a:pt x="125" y="0"/>
                    <a:pt x="86" y="25"/>
                    <a:pt x="68" y="80"/>
                  </a:cubicBezTo>
                  <a:cubicBezTo>
                    <a:pt x="34" y="114"/>
                    <a:pt x="34" y="147"/>
                    <a:pt x="1" y="180"/>
                  </a:cubicBezTo>
                  <a:cubicBezTo>
                    <a:pt x="101" y="147"/>
                    <a:pt x="168" y="80"/>
                    <a:pt x="268" y="47"/>
                  </a:cubicBezTo>
                  <a:cubicBezTo>
                    <a:pt x="238" y="17"/>
                    <a:pt x="201" y="0"/>
                    <a:pt x="1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9"/>
            <p:cNvSpPr/>
            <p:nvPr/>
          </p:nvSpPr>
          <p:spPr>
            <a:xfrm>
              <a:off x="258400" y="2033775"/>
              <a:ext cx="171800" cy="150125"/>
            </a:xfrm>
            <a:custGeom>
              <a:rect b="b" l="l" r="r" t="t"/>
              <a:pathLst>
                <a:path extrusionOk="0" h="6005" w="6872">
                  <a:moveTo>
                    <a:pt x="6872" y="0"/>
                  </a:moveTo>
                  <a:lnTo>
                    <a:pt x="6872" y="0"/>
                  </a:lnTo>
                  <a:cubicBezTo>
                    <a:pt x="5337" y="634"/>
                    <a:pt x="3803" y="1101"/>
                    <a:pt x="2035" y="1368"/>
                  </a:cubicBezTo>
                  <a:cubicBezTo>
                    <a:pt x="1968" y="1368"/>
                    <a:pt x="1902" y="1368"/>
                    <a:pt x="1868" y="1335"/>
                  </a:cubicBezTo>
                  <a:cubicBezTo>
                    <a:pt x="1335" y="2902"/>
                    <a:pt x="701" y="4503"/>
                    <a:pt x="0" y="6005"/>
                  </a:cubicBezTo>
                  <a:cubicBezTo>
                    <a:pt x="1101" y="5471"/>
                    <a:pt x="2202" y="4904"/>
                    <a:pt x="3303" y="4303"/>
                  </a:cubicBezTo>
                  <a:cubicBezTo>
                    <a:pt x="3836" y="4036"/>
                    <a:pt x="4337" y="3770"/>
                    <a:pt x="4870" y="3469"/>
                  </a:cubicBezTo>
                  <a:cubicBezTo>
                    <a:pt x="5104" y="3369"/>
                    <a:pt x="5337" y="3203"/>
                    <a:pt x="5571" y="3069"/>
                  </a:cubicBezTo>
                  <a:cubicBezTo>
                    <a:pt x="5738" y="2569"/>
                    <a:pt x="6005" y="2102"/>
                    <a:pt x="6171" y="1601"/>
                  </a:cubicBezTo>
                  <a:cubicBezTo>
                    <a:pt x="6405" y="1068"/>
                    <a:pt x="6638" y="501"/>
                    <a:pt x="68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9"/>
            <p:cNvSpPr/>
            <p:nvPr/>
          </p:nvSpPr>
          <p:spPr>
            <a:xfrm>
              <a:off x="394575" y="2102975"/>
              <a:ext cx="14775" cy="17400"/>
            </a:xfrm>
            <a:custGeom>
              <a:rect b="b" l="l" r="r" t="t"/>
              <a:pathLst>
                <a:path extrusionOk="0" h="696" w="591">
                  <a:moveTo>
                    <a:pt x="591" y="1"/>
                  </a:moveTo>
                  <a:cubicBezTo>
                    <a:pt x="424" y="101"/>
                    <a:pt x="291" y="201"/>
                    <a:pt x="124" y="301"/>
                  </a:cubicBezTo>
                  <a:cubicBezTo>
                    <a:pt x="91" y="401"/>
                    <a:pt x="57" y="501"/>
                    <a:pt x="24" y="601"/>
                  </a:cubicBezTo>
                  <a:cubicBezTo>
                    <a:pt x="0" y="648"/>
                    <a:pt x="43" y="696"/>
                    <a:pt x="83" y="696"/>
                  </a:cubicBezTo>
                  <a:cubicBezTo>
                    <a:pt x="99" y="696"/>
                    <a:pt x="114" y="688"/>
                    <a:pt x="124" y="668"/>
                  </a:cubicBezTo>
                  <a:cubicBezTo>
                    <a:pt x="324" y="501"/>
                    <a:pt x="491" y="268"/>
                    <a:pt x="5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9"/>
            <p:cNvSpPr/>
            <p:nvPr/>
          </p:nvSpPr>
          <p:spPr>
            <a:xfrm>
              <a:off x="367650" y="2279775"/>
              <a:ext cx="22525" cy="12900"/>
            </a:xfrm>
            <a:custGeom>
              <a:rect b="b" l="l" r="r" t="t"/>
              <a:pathLst>
                <a:path extrusionOk="0" h="516" w="901">
                  <a:moveTo>
                    <a:pt x="367" y="1"/>
                  </a:moveTo>
                  <a:cubicBezTo>
                    <a:pt x="234" y="101"/>
                    <a:pt x="134" y="167"/>
                    <a:pt x="0" y="267"/>
                  </a:cubicBezTo>
                  <a:cubicBezTo>
                    <a:pt x="267" y="368"/>
                    <a:pt x="534" y="434"/>
                    <a:pt x="801" y="501"/>
                  </a:cubicBezTo>
                  <a:cubicBezTo>
                    <a:pt x="812" y="512"/>
                    <a:pt x="823" y="516"/>
                    <a:pt x="833" y="516"/>
                  </a:cubicBezTo>
                  <a:cubicBezTo>
                    <a:pt x="853" y="516"/>
                    <a:pt x="867" y="501"/>
                    <a:pt x="867" y="501"/>
                  </a:cubicBezTo>
                  <a:cubicBezTo>
                    <a:pt x="901" y="468"/>
                    <a:pt x="901" y="401"/>
                    <a:pt x="867" y="368"/>
                  </a:cubicBezTo>
                  <a:cubicBezTo>
                    <a:pt x="734" y="234"/>
                    <a:pt x="534" y="101"/>
                    <a:pt x="3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9"/>
            <p:cNvSpPr/>
            <p:nvPr/>
          </p:nvSpPr>
          <p:spPr>
            <a:xfrm>
              <a:off x="255900" y="2286450"/>
              <a:ext cx="134275" cy="85925"/>
            </a:xfrm>
            <a:custGeom>
              <a:rect b="b" l="l" r="r" t="t"/>
              <a:pathLst>
                <a:path extrusionOk="0" h="3437" w="5371">
                  <a:moveTo>
                    <a:pt x="4470" y="0"/>
                  </a:moveTo>
                  <a:cubicBezTo>
                    <a:pt x="3469" y="801"/>
                    <a:pt x="2369" y="1535"/>
                    <a:pt x="1168" y="2202"/>
                  </a:cubicBezTo>
                  <a:cubicBezTo>
                    <a:pt x="801" y="2402"/>
                    <a:pt x="401" y="2602"/>
                    <a:pt x="0" y="2802"/>
                  </a:cubicBezTo>
                  <a:cubicBezTo>
                    <a:pt x="100" y="2869"/>
                    <a:pt x="234" y="2936"/>
                    <a:pt x="334" y="3003"/>
                  </a:cubicBezTo>
                  <a:cubicBezTo>
                    <a:pt x="401" y="3069"/>
                    <a:pt x="401" y="3169"/>
                    <a:pt x="334" y="3203"/>
                  </a:cubicBezTo>
                  <a:lnTo>
                    <a:pt x="434" y="3436"/>
                  </a:lnTo>
                  <a:cubicBezTo>
                    <a:pt x="801" y="3236"/>
                    <a:pt x="1201" y="3069"/>
                    <a:pt x="1568" y="2836"/>
                  </a:cubicBezTo>
                  <a:cubicBezTo>
                    <a:pt x="2902" y="2102"/>
                    <a:pt x="4203" y="1235"/>
                    <a:pt x="5371" y="234"/>
                  </a:cubicBezTo>
                  <a:lnTo>
                    <a:pt x="5337" y="234"/>
                  </a:lnTo>
                  <a:cubicBezTo>
                    <a:pt x="5337" y="234"/>
                    <a:pt x="5323" y="249"/>
                    <a:pt x="5303" y="249"/>
                  </a:cubicBezTo>
                  <a:cubicBezTo>
                    <a:pt x="5293" y="249"/>
                    <a:pt x="5282" y="245"/>
                    <a:pt x="5271" y="234"/>
                  </a:cubicBezTo>
                  <a:cubicBezTo>
                    <a:pt x="5004" y="167"/>
                    <a:pt x="4737" y="101"/>
                    <a:pt x="447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9"/>
            <p:cNvSpPr/>
            <p:nvPr/>
          </p:nvSpPr>
          <p:spPr>
            <a:xfrm>
              <a:off x="246725" y="2214100"/>
              <a:ext cx="130125" cy="72375"/>
            </a:xfrm>
            <a:custGeom>
              <a:rect b="b" l="l" r="r" t="t"/>
              <a:pathLst>
                <a:path extrusionOk="0" h="2895" w="5205">
                  <a:moveTo>
                    <a:pt x="238" y="1"/>
                  </a:moveTo>
                  <a:cubicBezTo>
                    <a:pt x="200" y="1"/>
                    <a:pt x="167" y="9"/>
                    <a:pt x="134" y="26"/>
                  </a:cubicBezTo>
                  <a:cubicBezTo>
                    <a:pt x="34" y="92"/>
                    <a:pt x="0" y="226"/>
                    <a:pt x="100" y="293"/>
                  </a:cubicBezTo>
                  <a:cubicBezTo>
                    <a:pt x="1501" y="1460"/>
                    <a:pt x="3136" y="2327"/>
                    <a:pt x="4837" y="2894"/>
                  </a:cubicBezTo>
                  <a:cubicBezTo>
                    <a:pt x="4971" y="2794"/>
                    <a:pt x="5071" y="2728"/>
                    <a:pt x="5204" y="2628"/>
                  </a:cubicBezTo>
                  <a:cubicBezTo>
                    <a:pt x="4737" y="2361"/>
                    <a:pt x="4237" y="2227"/>
                    <a:pt x="3770" y="2027"/>
                  </a:cubicBezTo>
                  <a:cubicBezTo>
                    <a:pt x="2502" y="1493"/>
                    <a:pt x="1401" y="893"/>
                    <a:pt x="367" y="26"/>
                  </a:cubicBezTo>
                  <a:cubicBezTo>
                    <a:pt x="317" y="9"/>
                    <a:pt x="276" y="1"/>
                    <a:pt x="2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9"/>
            <p:cNvSpPr/>
            <p:nvPr/>
          </p:nvSpPr>
          <p:spPr>
            <a:xfrm>
              <a:off x="338450" y="2141350"/>
              <a:ext cx="31725" cy="12525"/>
            </a:xfrm>
            <a:custGeom>
              <a:rect b="b" l="l" r="r" t="t"/>
              <a:pathLst>
                <a:path extrusionOk="0" h="501" w="1269">
                  <a:moveTo>
                    <a:pt x="1268" y="0"/>
                  </a:moveTo>
                  <a:cubicBezTo>
                    <a:pt x="935" y="0"/>
                    <a:pt x="601" y="0"/>
                    <a:pt x="267" y="34"/>
                  </a:cubicBezTo>
                  <a:cubicBezTo>
                    <a:pt x="201" y="34"/>
                    <a:pt x="167" y="67"/>
                    <a:pt x="134" y="100"/>
                  </a:cubicBezTo>
                  <a:cubicBezTo>
                    <a:pt x="1" y="200"/>
                    <a:pt x="34" y="467"/>
                    <a:pt x="267" y="501"/>
                  </a:cubicBezTo>
                  <a:lnTo>
                    <a:pt x="334" y="501"/>
                  </a:lnTo>
                  <a:cubicBezTo>
                    <a:pt x="634" y="334"/>
                    <a:pt x="968" y="167"/>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9"/>
            <p:cNvSpPr/>
            <p:nvPr/>
          </p:nvSpPr>
          <p:spPr>
            <a:xfrm>
              <a:off x="250050" y="2142175"/>
              <a:ext cx="96775" cy="60075"/>
            </a:xfrm>
            <a:custGeom>
              <a:rect b="b" l="l" r="r" t="t"/>
              <a:pathLst>
                <a:path extrusionOk="0" h="2403" w="3871">
                  <a:moveTo>
                    <a:pt x="3637" y="1"/>
                  </a:moveTo>
                  <a:cubicBezTo>
                    <a:pt x="2536" y="568"/>
                    <a:pt x="1435" y="1135"/>
                    <a:pt x="334" y="1669"/>
                  </a:cubicBezTo>
                  <a:cubicBezTo>
                    <a:pt x="234" y="1935"/>
                    <a:pt x="101" y="2169"/>
                    <a:pt x="1" y="2402"/>
                  </a:cubicBezTo>
                  <a:cubicBezTo>
                    <a:pt x="1268" y="1769"/>
                    <a:pt x="2569" y="1135"/>
                    <a:pt x="3870" y="468"/>
                  </a:cubicBezTo>
                  <a:lnTo>
                    <a:pt x="3803" y="468"/>
                  </a:lnTo>
                  <a:cubicBezTo>
                    <a:pt x="3570" y="434"/>
                    <a:pt x="3537" y="167"/>
                    <a:pt x="3670" y="67"/>
                  </a:cubicBezTo>
                  <a:lnTo>
                    <a:pt x="363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9"/>
            <p:cNvSpPr/>
            <p:nvPr/>
          </p:nvSpPr>
          <p:spPr>
            <a:xfrm>
              <a:off x="111625" y="2206400"/>
              <a:ext cx="256050" cy="150125"/>
            </a:xfrm>
            <a:custGeom>
              <a:rect b="b" l="l" r="r" t="t"/>
              <a:pathLst>
                <a:path extrusionOk="0" h="6005" w="10242">
                  <a:moveTo>
                    <a:pt x="5171" y="0"/>
                  </a:moveTo>
                  <a:cubicBezTo>
                    <a:pt x="4337" y="434"/>
                    <a:pt x="3503" y="834"/>
                    <a:pt x="2669" y="1268"/>
                  </a:cubicBezTo>
                  <a:cubicBezTo>
                    <a:pt x="2169" y="1535"/>
                    <a:pt x="1668" y="1801"/>
                    <a:pt x="1168" y="2068"/>
                  </a:cubicBezTo>
                  <a:cubicBezTo>
                    <a:pt x="2836" y="3169"/>
                    <a:pt x="4937" y="3636"/>
                    <a:pt x="6472" y="4937"/>
                  </a:cubicBezTo>
                  <a:cubicBezTo>
                    <a:pt x="6572" y="5004"/>
                    <a:pt x="6472" y="5137"/>
                    <a:pt x="6338" y="5137"/>
                  </a:cubicBezTo>
                  <a:cubicBezTo>
                    <a:pt x="5338" y="4937"/>
                    <a:pt x="4237" y="4303"/>
                    <a:pt x="3303" y="3870"/>
                  </a:cubicBezTo>
                  <a:cubicBezTo>
                    <a:pt x="2469" y="3469"/>
                    <a:pt x="1602" y="2936"/>
                    <a:pt x="868" y="2369"/>
                  </a:cubicBezTo>
                  <a:cubicBezTo>
                    <a:pt x="834" y="2335"/>
                    <a:pt x="801" y="2302"/>
                    <a:pt x="768" y="2268"/>
                  </a:cubicBezTo>
                  <a:cubicBezTo>
                    <a:pt x="534" y="2402"/>
                    <a:pt x="267" y="2535"/>
                    <a:pt x="0" y="2669"/>
                  </a:cubicBezTo>
                  <a:cubicBezTo>
                    <a:pt x="1802" y="4036"/>
                    <a:pt x="3870" y="4870"/>
                    <a:pt x="5771" y="6004"/>
                  </a:cubicBezTo>
                  <a:cubicBezTo>
                    <a:pt x="6172" y="5804"/>
                    <a:pt x="6572" y="5604"/>
                    <a:pt x="6939" y="5404"/>
                  </a:cubicBezTo>
                  <a:cubicBezTo>
                    <a:pt x="8140" y="4737"/>
                    <a:pt x="9240" y="4003"/>
                    <a:pt x="10241" y="3202"/>
                  </a:cubicBezTo>
                  <a:cubicBezTo>
                    <a:pt x="8540" y="2635"/>
                    <a:pt x="6905" y="1768"/>
                    <a:pt x="5504" y="601"/>
                  </a:cubicBezTo>
                  <a:cubicBezTo>
                    <a:pt x="5404" y="534"/>
                    <a:pt x="5438" y="400"/>
                    <a:pt x="5538" y="334"/>
                  </a:cubicBezTo>
                  <a:lnTo>
                    <a:pt x="5404" y="67"/>
                  </a:lnTo>
                  <a:cubicBezTo>
                    <a:pt x="5386" y="76"/>
                    <a:pt x="5366" y="80"/>
                    <a:pt x="5345" y="80"/>
                  </a:cubicBezTo>
                  <a:cubicBezTo>
                    <a:pt x="5286" y="80"/>
                    <a:pt x="5220" y="49"/>
                    <a:pt x="51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9"/>
            <p:cNvSpPr/>
            <p:nvPr/>
          </p:nvSpPr>
          <p:spPr>
            <a:xfrm>
              <a:off x="300100" y="2057125"/>
              <a:ext cx="6700" cy="10025"/>
            </a:xfrm>
            <a:custGeom>
              <a:rect b="b" l="l" r="r" t="t"/>
              <a:pathLst>
                <a:path extrusionOk="0" h="401" w="268">
                  <a:moveTo>
                    <a:pt x="134" y="0"/>
                  </a:moveTo>
                  <a:lnTo>
                    <a:pt x="134" y="0"/>
                  </a:lnTo>
                  <a:cubicBezTo>
                    <a:pt x="0" y="100"/>
                    <a:pt x="34" y="300"/>
                    <a:pt x="200" y="401"/>
                  </a:cubicBezTo>
                  <a:cubicBezTo>
                    <a:pt x="200" y="334"/>
                    <a:pt x="234" y="300"/>
                    <a:pt x="234" y="267"/>
                  </a:cubicBezTo>
                  <a:cubicBezTo>
                    <a:pt x="267" y="134"/>
                    <a:pt x="234" y="67"/>
                    <a:pt x="1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9"/>
            <p:cNvSpPr/>
            <p:nvPr/>
          </p:nvSpPr>
          <p:spPr>
            <a:xfrm>
              <a:off x="249225" y="2056325"/>
              <a:ext cx="55900" cy="132575"/>
            </a:xfrm>
            <a:custGeom>
              <a:rect b="b" l="l" r="r" t="t"/>
              <a:pathLst>
                <a:path extrusionOk="0" h="5303" w="2236">
                  <a:moveTo>
                    <a:pt x="2059" y="0"/>
                  </a:moveTo>
                  <a:cubicBezTo>
                    <a:pt x="1973" y="0"/>
                    <a:pt x="1881" y="52"/>
                    <a:pt x="1835" y="166"/>
                  </a:cubicBezTo>
                  <a:cubicBezTo>
                    <a:pt x="1435" y="1266"/>
                    <a:pt x="1001" y="2301"/>
                    <a:pt x="534" y="3368"/>
                  </a:cubicBezTo>
                  <a:cubicBezTo>
                    <a:pt x="401" y="3635"/>
                    <a:pt x="267" y="3902"/>
                    <a:pt x="167" y="4169"/>
                  </a:cubicBezTo>
                  <a:cubicBezTo>
                    <a:pt x="100" y="4569"/>
                    <a:pt x="67" y="4936"/>
                    <a:pt x="0" y="5303"/>
                  </a:cubicBezTo>
                  <a:cubicBezTo>
                    <a:pt x="134" y="5236"/>
                    <a:pt x="234" y="5169"/>
                    <a:pt x="367" y="5103"/>
                  </a:cubicBezTo>
                  <a:cubicBezTo>
                    <a:pt x="1068" y="3601"/>
                    <a:pt x="1702" y="2000"/>
                    <a:pt x="2235" y="433"/>
                  </a:cubicBezTo>
                  <a:cubicBezTo>
                    <a:pt x="2069" y="332"/>
                    <a:pt x="2035" y="132"/>
                    <a:pt x="2169" y="32"/>
                  </a:cubicBezTo>
                  <a:cubicBezTo>
                    <a:pt x="2137" y="11"/>
                    <a:pt x="2099" y="0"/>
                    <a:pt x="205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9"/>
            <p:cNvSpPr/>
            <p:nvPr/>
          </p:nvSpPr>
          <p:spPr>
            <a:xfrm>
              <a:off x="130800" y="2258100"/>
              <a:ext cx="145125" cy="76750"/>
            </a:xfrm>
            <a:custGeom>
              <a:rect b="b" l="l" r="r" t="t"/>
              <a:pathLst>
                <a:path extrusionOk="0" h="3070" w="5805">
                  <a:moveTo>
                    <a:pt x="401" y="0"/>
                  </a:moveTo>
                  <a:cubicBezTo>
                    <a:pt x="268" y="67"/>
                    <a:pt x="134" y="134"/>
                    <a:pt x="1" y="200"/>
                  </a:cubicBezTo>
                  <a:cubicBezTo>
                    <a:pt x="34" y="234"/>
                    <a:pt x="67" y="267"/>
                    <a:pt x="101" y="301"/>
                  </a:cubicBezTo>
                  <a:cubicBezTo>
                    <a:pt x="835" y="868"/>
                    <a:pt x="1702" y="1401"/>
                    <a:pt x="2536" y="1802"/>
                  </a:cubicBezTo>
                  <a:cubicBezTo>
                    <a:pt x="3470" y="2235"/>
                    <a:pt x="4571" y="2869"/>
                    <a:pt x="5571" y="3069"/>
                  </a:cubicBezTo>
                  <a:cubicBezTo>
                    <a:pt x="5705" y="3069"/>
                    <a:pt x="5805" y="2936"/>
                    <a:pt x="5705" y="2869"/>
                  </a:cubicBezTo>
                  <a:cubicBezTo>
                    <a:pt x="4170" y="1568"/>
                    <a:pt x="2069" y="1101"/>
                    <a:pt x="4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9"/>
            <p:cNvSpPr/>
            <p:nvPr/>
          </p:nvSpPr>
          <p:spPr>
            <a:xfrm>
              <a:off x="-104375" y="2362325"/>
              <a:ext cx="371125" cy="121800"/>
            </a:xfrm>
            <a:custGeom>
              <a:rect b="b" l="l" r="r" t="t"/>
              <a:pathLst>
                <a:path extrusionOk="0" h="4872" w="14845">
                  <a:moveTo>
                    <a:pt x="13944" y="1"/>
                  </a:moveTo>
                  <a:cubicBezTo>
                    <a:pt x="10975" y="1402"/>
                    <a:pt x="7840" y="2303"/>
                    <a:pt x="4638" y="3070"/>
                  </a:cubicBezTo>
                  <a:cubicBezTo>
                    <a:pt x="3103" y="3437"/>
                    <a:pt x="1535" y="3704"/>
                    <a:pt x="1" y="3937"/>
                  </a:cubicBezTo>
                  <a:cubicBezTo>
                    <a:pt x="301" y="4171"/>
                    <a:pt x="601" y="4437"/>
                    <a:pt x="902" y="4704"/>
                  </a:cubicBezTo>
                  <a:cubicBezTo>
                    <a:pt x="968" y="4771"/>
                    <a:pt x="968" y="4804"/>
                    <a:pt x="935" y="4871"/>
                  </a:cubicBezTo>
                  <a:cubicBezTo>
                    <a:pt x="2303" y="4604"/>
                    <a:pt x="3604" y="4304"/>
                    <a:pt x="4904" y="3970"/>
                  </a:cubicBezTo>
                  <a:lnTo>
                    <a:pt x="4938" y="3970"/>
                  </a:lnTo>
                  <a:cubicBezTo>
                    <a:pt x="4938" y="3937"/>
                    <a:pt x="4938" y="3904"/>
                    <a:pt x="4938" y="3870"/>
                  </a:cubicBezTo>
                  <a:cubicBezTo>
                    <a:pt x="4938" y="3737"/>
                    <a:pt x="5038" y="3670"/>
                    <a:pt x="5142" y="3670"/>
                  </a:cubicBezTo>
                  <a:cubicBezTo>
                    <a:pt x="5246" y="3670"/>
                    <a:pt x="5355" y="3737"/>
                    <a:pt x="5371" y="3870"/>
                  </a:cubicBezTo>
                  <a:cubicBezTo>
                    <a:pt x="8640" y="3036"/>
                    <a:pt x="11843" y="1936"/>
                    <a:pt x="14845" y="401"/>
                  </a:cubicBezTo>
                  <a:lnTo>
                    <a:pt x="14745" y="168"/>
                  </a:lnTo>
                  <a:cubicBezTo>
                    <a:pt x="14711" y="201"/>
                    <a:pt x="14711" y="201"/>
                    <a:pt x="14678" y="201"/>
                  </a:cubicBezTo>
                  <a:cubicBezTo>
                    <a:pt x="14634" y="206"/>
                    <a:pt x="14593" y="208"/>
                    <a:pt x="14553" y="208"/>
                  </a:cubicBezTo>
                  <a:cubicBezTo>
                    <a:pt x="14292" y="208"/>
                    <a:pt x="14118" y="117"/>
                    <a:pt x="1394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9"/>
            <p:cNvSpPr/>
            <p:nvPr/>
          </p:nvSpPr>
          <p:spPr>
            <a:xfrm>
              <a:off x="244225" y="2356500"/>
              <a:ext cx="21700" cy="11025"/>
            </a:xfrm>
            <a:custGeom>
              <a:rect b="b" l="l" r="r" t="t"/>
              <a:pathLst>
                <a:path extrusionOk="0" h="441" w="868">
                  <a:moveTo>
                    <a:pt x="467" y="0"/>
                  </a:moveTo>
                  <a:cubicBezTo>
                    <a:pt x="300" y="101"/>
                    <a:pt x="167" y="167"/>
                    <a:pt x="0" y="234"/>
                  </a:cubicBezTo>
                  <a:cubicBezTo>
                    <a:pt x="174" y="350"/>
                    <a:pt x="348" y="441"/>
                    <a:pt x="609" y="441"/>
                  </a:cubicBezTo>
                  <a:cubicBezTo>
                    <a:pt x="649" y="441"/>
                    <a:pt x="690" y="439"/>
                    <a:pt x="734" y="434"/>
                  </a:cubicBezTo>
                  <a:cubicBezTo>
                    <a:pt x="767" y="434"/>
                    <a:pt x="767" y="434"/>
                    <a:pt x="801" y="401"/>
                  </a:cubicBezTo>
                  <a:cubicBezTo>
                    <a:pt x="868" y="367"/>
                    <a:pt x="868" y="267"/>
                    <a:pt x="801" y="201"/>
                  </a:cubicBezTo>
                  <a:cubicBezTo>
                    <a:pt x="701" y="134"/>
                    <a:pt x="567" y="67"/>
                    <a:pt x="4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9"/>
            <p:cNvSpPr/>
            <p:nvPr/>
          </p:nvSpPr>
          <p:spPr>
            <a:xfrm>
              <a:off x="237550" y="2067125"/>
              <a:ext cx="25875" cy="127625"/>
            </a:xfrm>
            <a:custGeom>
              <a:rect b="b" l="l" r="r" t="t"/>
              <a:pathLst>
                <a:path extrusionOk="0" h="5105" w="1035">
                  <a:moveTo>
                    <a:pt x="1034" y="1"/>
                  </a:moveTo>
                  <a:cubicBezTo>
                    <a:pt x="1034" y="67"/>
                    <a:pt x="1001" y="101"/>
                    <a:pt x="968" y="101"/>
                  </a:cubicBezTo>
                  <a:cubicBezTo>
                    <a:pt x="801" y="334"/>
                    <a:pt x="601" y="534"/>
                    <a:pt x="401" y="734"/>
                  </a:cubicBezTo>
                  <a:cubicBezTo>
                    <a:pt x="301" y="1168"/>
                    <a:pt x="301" y="1635"/>
                    <a:pt x="267" y="2069"/>
                  </a:cubicBezTo>
                  <a:cubicBezTo>
                    <a:pt x="167" y="3069"/>
                    <a:pt x="34" y="4103"/>
                    <a:pt x="0" y="5104"/>
                  </a:cubicBezTo>
                  <a:cubicBezTo>
                    <a:pt x="67" y="5071"/>
                    <a:pt x="100" y="5071"/>
                    <a:pt x="167" y="5037"/>
                  </a:cubicBezTo>
                  <a:cubicBezTo>
                    <a:pt x="234" y="4604"/>
                    <a:pt x="434" y="4170"/>
                    <a:pt x="634" y="3737"/>
                  </a:cubicBezTo>
                  <a:cubicBezTo>
                    <a:pt x="668" y="3436"/>
                    <a:pt x="701" y="3136"/>
                    <a:pt x="734" y="2803"/>
                  </a:cubicBezTo>
                  <a:cubicBezTo>
                    <a:pt x="801" y="1902"/>
                    <a:pt x="1034" y="935"/>
                    <a:pt x="103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9"/>
            <p:cNvSpPr/>
            <p:nvPr/>
          </p:nvSpPr>
          <p:spPr>
            <a:xfrm>
              <a:off x="247550" y="2063125"/>
              <a:ext cx="15875" cy="22375"/>
            </a:xfrm>
            <a:custGeom>
              <a:rect b="b" l="l" r="r" t="t"/>
              <a:pathLst>
                <a:path extrusionOk="0" h="895" w="635">
                  <a:moveTo>
                    <a:pt x="483" y="0"/>
                  </a:moveTo>
                  <a:cubicBezTo>
                    <a:pt x="457" y="0"/>
                    <a:pt x="429" y="8"/>
                    <a:pt x="401" y="27"/>
                  </a:cubicBezTo>
                  <a:cubicBezTo>
                    <a:pt x="334" y="60"/>
                    <a:pt x="301" y="60"/>
                    <a:pt x="268" y="94"/>
                  </a:cubicBezTo>
                  <a:cubicBezTo>
                    <a:pt x="134" y="327"/>
                    <a:pt x="34" y="594"/>
                    <a:pt x="1" y="894"/>
                  </a:cubicBezTo>
                  <a:cubicBezTo>
                    <a:pt x="201" y="694"/>
                    <a:pt x="401" y="494"/>
                    <a:pt x="568" y="261"/>
                  </a:cubicBezTo>
                  <a:cubicBezTo>
                    <a:pt x="601" y="261"/>
                    <a:pt x="634" y="227"/>
                    <a:pt x="634" y="161"/>
                  </a:cubicBezTo>
                  <a:cubicBezTo>
                    <a:pt x="634" y="161"/>
                    <a:pt x="634" y="161"/>
                    <a:pt x="634" y="127"/>
                  </a:cubicBezTo>
                  <a:cubicBezTo>
                    <a:pt x="610" y="55"/>
                    <a:pt x="552" y="0"/>
                    <a:pt x="48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9"/>
            <p:cNvSpPr/>
            <p:nvPr/>
          </p:nvSpPr>
          <p:spPr>
            <a:xfrm>
              <a:off x="254225" y="2060300"/>
              <a:ext cx="9200" cy="6025"/>
            </a:xfrm>
            <a:custGeom>
              <a:rect b="b" l="l" r="r" t="t"/>
              <a:pathLst>
                <a:path extrusionOk="0" h="241" w="368">
                  <a:moveTo>
                    <a:pt x="198" y="1"/>
                  </a:moveTo>
                  <a:cubicBezTo>
                    <a:pt x="153" y="1"/>
                    <a:pt x="105" y="22"/>
                    <a:pt x="67" y="73"/>
                  </a:cubicBezTo>
                  <a:cubicBezTo>
                    <a:pt x="34" y="107"/>
                    <a:pt x="34" y="173"/>
                    <a:pt x="1" y="207"/>
                  </a:cubicBezTo>
                  <a:cubicBezTo>
                    <a:pt x="34" y="173"/>
                    <a:pt x="67" y="173"/>
                    <a:pt x="134" y="140"/>
                  </a:cubicBezTo>
                  <a:cubicBezTo>
                    <a:pt x="162" y="121"/>
                    <a:pt x="190" y="113"/>
                    <a:pt x="216" y="113"/>
                  </a:cubicBezTo>
                  <a:cubicBezTo>
                    <a:pt x="285" y="113"/>
                    <a:pt x="343" y="168"/>
                    <a:pt x="367" y="240"/>
                  </a:cubicBezTo>
                  <a:cubicBezTo>
                    <a:pt x="367" y="207"/>
                    <a:pt x="367" y="173"/>
                    <a:pt x="334" y="140"/>
                  </a:cubicBezTo>
                  <a:cubicBezTo>
                    <a:pt x="334" y="58"/>
                    <a:pt x="270" y="1"/>
                    <a:pt x="198"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9"/>
            <p:cNvSpPr/>
            <p:nvPr/>
          </p:nvSpPr>
          <p:spPr>
            <a:xfrm>
              <a:off x="240050" y="2183875"/>
              <a:ext cx="18375" cy="22550"/>
            </a:xfrm>
            <a:custGeom>
              <a:rect b="b" l="l" r="r" t="t"/>
              <a:pathLst>
                <a:path extrusionOk="0" h="902" w="735">
                  <a:moveTo>
                    <a:pt x="734" y="1"/>
                  </a:moveTo>
                  <a:lnTo>
                    <a:pt x="734" y="1"/>
                  </a:lnTo>
                  <a:cubicBezTo>
                    <a:pt x="601" y="67"/>
                    <a:pt x="501" y="134"/>
                    <a:pt x="367" y="201"/>
                  </a:cubicBezTo>
                  <a:cubicBezTo>
                    <a:pt x="367" y="301"/>
                    <a:pt x="367" y="434"/>
                    <a:pt x="367" y="534"/>
                  </a:cubicBezTo>
                  <a:cubicBezTo>
                    <a:pt x="342" y="684"/>
                    <a:pt x="224" y="759"/>
                    <a:pt x="109" y="759"/>
                  </a:cubicBezTo>
                  <a:cubicBezTo>
                    <a:pt x="71" y="759"/>
                    <a:pt x="34" y="751"/>
                    <a:pt x="0" y="734"/>
                  </a:cubicBezTo>
                  <a:cubicBezTo>
                    <a:pt x="0" y="734"/>
                    <a:pt x="0" y="768"/>
                    <a:pt x="0" y="801"/>
                  </a:cubicBezTo>
                  <a:cubicBezTo>
                    <a:pt x="0" y="834"/>
                    <a:pt x="34" y="868"/>
                    <a:pt x="34" y="901"/>
                  </a:cubicBezTo>
                  <a:cubicBezTo>
                    <a:pt x="101" y="901"/>
                    <a:pt x="134" y="868"/>
                    <a:pt x="201" y="834"/>
                  </a:cubicBezTo>
                  <a:cubicBezTo>
                    <a:pt x="267" y="801"/>
                    <a:pt x="334" y="768"/>
                    <a:pt x="401" y="734"/>
                  </a:cubicBezTo>
                  <a:cubicBezTo>
                    <a:pt x="501" y="501"/>
                    <a:pt x="634" y="267"/>
                    <a:pt x="7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9"/>
            <p:cNvSpPr/>
            <p:nvPr/>
          </p:nvSpPr>
          <p:spPr>
            <a:xfrm>
              <a:off x="105775" y="2273100"/>
              <a:ext cx="150150" cy="89250"/>
            </a:xfrm>
            <a:custGeom>
              <a:rect b="b" l="l" r="r" t="t"/>
              <a:pathLst>
                <a:path extrusionOk="0" h="3570" w="6006">
                  <a:moveTo>
                    <a:pt x="234" y="1"/>
                  </a:moveTo>
                  <a:cubicBezTo>
                    <a:pt x="168" y="34"/>
                    <a:pt x="101" y="101"/>
                    <a:pt x="1" y="134"/>
                  </a:cubicBezTo>
                  <a:cubicBezTo>
                    <a:pt x="1" y="168"/>
                    <a:pt x="1" y="234"/>
                    <a:pt x="68" y="268"/>
                  </a:cubicBezTo>
                  <a:cubicBezTo>
                    <a:pt x="935" y="1068"/>
                    <a:pt x="2036" y="1702"/>
                    <a:pt x="3070" y="2269"/>
                  </a:cubicBezTo>
                  <a:cubicBezTo>
                    <a:pt x="3670" y="2603"/>
                    <a:pt x="4271" y="2869"/>
                    <a:pt x="4904" y="3170"/>
                  </a:cubicBezTo>
                  <a:cubicBezTo>
                    <a:pt x="5171" y="3303"/>
                    <a:pt x="5371" y="3437"/>
                    <a:pt x="5538" y="3570"/>
                  </a:cubicBezTo>
                  <a:cubicBezTo>
                    <a:pt x="5705" y="3503"/>
                    <a:pt x="5838" y="3437"/>
                    <a:pt x="6005" y="3336"/>
                  </a:cubicBezTo>
                  <a:cubicBezTo>
                    <a:pt x="4104" y="2202"/>
                    <a:pt x="2036" y="1368"/>
                    <a:pt x="2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9"/>
            <p:cNvSpPr/>
            <p:nvPr/>
          </p:nvSpPr>
          <p:spPr>
            <a:xfrm>
              <a:off x="241725" y="2160525"/>
              <a:ext cx="11700" cy="32550"/>
            </a:xfrm>
            <a:custGeom>
              <a:rect b="b" l="l" r="r" t="t"/>
              <a:pathLst>
                <a:path extrusionOk="0" h="1302" w="468">
                  <a:moveTo>
                    <a:pt x="467" y="1"/>
                  </a:moveTo>
                  <a:lnTo>
                    <a:pt x="467" y="1"/>
                  </a:lnTo>
                  <a:cubicBezTo>
                    <a:pt x="267" y="434"/>
                    <a:pt x="67" y="868"/>
                    <a:pt x="0" y="1301"/>
                  </a:cubicBezTo>
                  <a:cubicBezTo>
                    <a:pt x="100" y="1235"/>
                    <a:pt x="200" y="1201"/>
                    <a:pt x="300" y="1135"/>
                  </a:cubicBezTo>
                  <a:cubicBezTo>
                    <a:pt x="367" y="768"/>
                    <a:pt x="400" y="401"/>
                    <a:pt x="4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9"/>
            <p:cNvSpPr/>
            <p:nvPr/>
          </p:nvSpPr>
          <p:spPr>
            <a:xfrm>
              <a:off x="245050" y="2202225"/>
              <a:ext cx="5025" cy="5850"/>
            </a:xfrm>
            <a:custGeom>
              <a:rect b="b" l="l" r="r" t="t"/>
              <a:pathLst>
                <a:path extrusionOk="0" h="234" w="201">
                  <a:moveTo>
                    <a:pt x="201" y="0"/>
                  </a:moveTo>
                  <a:lnTo>
                    <a:pt x="201" y="0"/>
                  </a:lnTo>
                  <a:cubicBezTo>
                    <a:pt x="134" y="34"/>
                    <a:pt x="67" y="67"/>
                    <a:pt x="1" y="100"/>
                  </a:cubicBezTo>
                  <a:lnTo>
                    <a:pt x="67" y="234"/>
                  </a:lnTo>
                  <a:cubicBezTo>
                    <a:pt x="67" y="201"/>
                    <a:pt x="101" y="201"/>
                    <a:pt x="134" y="167"/>
                  </a:cubicBezTo>
                  <a:cubicBezTo>
                    <a:pt x="134" y="100"/>
                    <a:pt x="167" y="67"/>
                    <a:pt x="2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9"/>
            <p:cNvSpPr/>
            <p:nvPr/>
          </p:nvSpPr>
          <p:spPr>
            <a:xfrm>
              <a:off x="240050" y="2188875"/>
              <a:ext cx="9200" cy="14000"/>
            </a:xfrm>
            <a:custGeom>
              <a:rect b="b" l="l" r="r" t="t"/>
              <a:pathLst>
                <a:path extrusionOk="0" h="560" w="368">
                  <a:moveTo>
                    <a:pt x="367" y="1"/>
                  </a:moveTo>
                  <a:cubicBezTo>
                    <a:pt x="267" y="67"/>
                    <a:pt x="167" y="101"/>
                    <a:pt x="67" y="167"/>
                  </a:cubicBezTo>
                  <a:cubicBezTo>
                    <a:pt x="34" y="268"/>
                    <a:pt x="34" y="401"/>
                    <a:pt x="0" y="534"/>
                  </a:cubicBezTo>
                  <a:cubicBezTo>
                    <a:pt x="34" y="551"/>
                    <a:pt x="71" y="559"/>
                    <a:pt x="109" y="559"/>
                  </a:cubicBezTo>
                  <a:cubicBezTo>
                    <a:pt x="224" y="559"/>
                    <a:pt x="342" y="484"/>
                    <a:pt x="367" y="334"/>
                  </a:cubicBezTo>
                  <a:cubicBezTo>
                    <a:pt x="367" y="234"/>
                    <a:pt x="367" y="101"/>
                    <a:pt x="3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9"/>
            <p:cNvSpPr/>
            <p:nvPr/>
          </p:nvSpPr>
          <p:spPr>
            <a:xfrm>
              <a:off x="6550" y="2065450"/>
              <a:ext cx="247700" cy="139300"/>
            </a:xfrm>
            <a:custGeom>
              <a:rect b="b" l="l" r="r" t="t"/>
              <a:pathLst>
                <a:path extrusionOk="0" h="5572" w="9908">
                  <a:moveTo>
                    <a:pt x="9908" y="1"/>
                  </a:moveTo>
                  <a:lnTo>
                    <a:pt x="9908" y="1"/>
                  </a:lnTo>
                  <a:cubicBezTo>
                    <a:pt x="6739" y="1835"/>
                    <a:pt x="3370" y="3136"/>
                    <a:pt x="201" y="4904"/>
                  </a:cubicBezTo>
                  <a:cubicBezTo>
                    <a:pt x="201" y="5038"/>
                    <a:pt x="167" y="5205"/>
                    <a:pt x="134" y="5338"/>
                  </a:cubicBezTo>
                  <a:cubicBezTo>
                    <a:pt x="101" y="5405"/>
                    <a:pt x="67" y="5438"/>
                    <a:pt x="0" y="5471"/>
                  </a:cubicBezTo>
                  <a:lnTo>
                    <a:pt x="67" y="5571"/>
                  </a:lnTo>
                  <a:cubicBezTo>
                    <a:pt x="1602" y="4637"/>
                    <a:pt x="3236" y="3804"/>
                    <a:pt x="4904" y="3070"/>
                  </a:cubicBezTo>
                  <a:cubicBezTo>
                    <a:pt x="6372" y="2403"/>
                    <a:pt x="8340" y="1902"/>
                    <a:pt x="9641" y="801"/>
                  </a:cubicBezTo>
                  <a:cubicBezTo>
                    <a:pt x="9674" y="501"/>
                    <a:pt x="9774" y="234"/>
                    <a:pt x="990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9"/>
            <p:cNvSpPr/>
            <p:nvPr/>
          </p:nvSpPr>
          <p:spPr>
            <a:xfrm>
              <a:off x="-70175" y="2085475"/>
              <a:ext cx="317750" cy="266875"/>
            </a:xfrm>
            <a:custGeom>
              <a:rect b="b" l="l" r="r" t="t"/>
              <a:pathLst>
                <a:path extrusionOk="0" h="10675" w="12710">
                  <a:moveTo>
                    <a:pt x="12710" y="0"/>
                  </a:moveTo>
                  <a:cubicBezTo>
                    <a:pt x="11409" y="1101"/>
                    <a:pt x="9441" y="1602"/>
                    <a:pt x="7973" y="2269"/>
                  </a:cubicBezTo>
                  <a:cubicBezTo>
                    <a:pt x="6305" y="3003"/>
                    <a:pt x="4671" y="3836"/>
                    <a:pt x="3136" y="4770"/>
                  </a:cubicBezTo>
                  <a:cubicBezTo>
                    <a:pt x="2636" y="5071"/>
                    <a:pt x="2135" y="5371"/>
                    <a:pt x="1668" y="5704"/>
                  </a:cubicBezTo>
                  <a:cubicBezTo>
                    <a:pt x="1435" y="5871"/>
                    <a:pt x="1168" y="6038"/>
                    <a:pt x="935" y="6238"/>
                  </a:cubicBezTo>
                  <a:cubicBezTo>
                    <a:pt x="1001" y="6272"/>
                    <a:pt x="1001" y="6338"/>
                    <a:pt x="1001" y="6405"/>
                  </a:cubicBezTo>
                  <a:cubicBezTo>
                    <a:pt x="468" y="7773"/>
                    <a:pt x="167" y="9207"/>
                    <a:pt x="1" y="10675"/>
                  </a:cubicBezTo>
                  <a:cubicBezTo>
                    <a:pt x="2969" y="9207"/>
                    <a:pt x="5938" y="7839"/>
                    <a:pt x="8874" y="6205"/>
                  </a:cubicBezTo>
                  <a:cubicBezTo>
                    <a:pt x="10008" y="5571"/>
                    <a:pt x="11142" y="4971"/>
                    <a:pt x="12309" y="4370"/>
                  </a:cubicBezTo>
                  <a:cubicBezTo>
                    <a:pt x="12343" y="3369"/>
                    <a:pt x="12476" y="2335"/>
                    <a:pt x="12576" y="1335"/>
                  </a:cubicBezTo>
                  <a:cubicBezTo>
                    <a:pt x="12610" y="901"/>
                    <a:pt x="12610" y="434"/>
                    <a:pt x="127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9"/>
            <p:cNvSpPr/>
            <p:nvPr/>
          </p:nvSpPr>
          <p:spPr>
            <a:xfrm>
              <a:off x="240875" y="2204725"/>
              <a:ext cx="5875" cy="3675"/>
            </a:xfrm>
            <a:custGeom>
              <a:rect b="b" l="l" r="r" t="t"/>
              <a:pathLst>
                <a:path extrusionOk="0" h="147" w="235">
                  <a:moveTo>
                    <a:pt x="168" y="0"/>
                  </a:moveTo>
                  <a:cubicBezTo>
                    <a:pt x="101" y="34"/>
                    <a:pt x="68" y="67"/>
                    <a:pt x="1" y="67"/>
                  </a:cubicBezTo>
                  <a:cubicBezTo>
                    <a:pt x="50" y="116"/>
                    <a:pt x="116" y="147"/>
                    <a:pt x="175" y="147"/>
                  </a:cubicBezTo>
                  <a:cubicBezTo>
                    <a:pt x="196" y="147"/>
                    <a:pt x="216" y="143"/>
                    <a:pt x="234" y="134"/>
                  </a:cubicBezTo>
                  <a:lnTo>
                    <a:pt x="168" y="0"/>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9"/>
            <p:cNvSpPr/>
            <p:nvPr/>
          </p:nvSpPr>
          <p:spPr>
            <a:xfrm>
              <a:off x="237550" y="2193050"/>
              <a:ext cx="4200" cy="9200"/>
            </a:xfrm>
            <a:custGeom>
              <a:rect b="b" l="l" r="r" t="t"/>
              <a:pathLst>
                <a:path extrusionOk="0" h="368" w="168">
                  <a:moveTo>
                    <a:pt x="167" y="0"/>
                  </a:moveTo>
                  <a:cubicBezTo>
                    <a:pt x="100" y="34"/>
                    <a:pt x="67" y="34"/>
                    <a:pt x="0" y="67"/>
                  </a:cubicBezTo>
                  <a:cubicBezTo>
                    <a:pt x="0" y="101"/>
                    <a:pt x="0" y="134"/>
                    <a:pt x="0" y="167"/>
                  </a:cubicBezTo>
                  <a:cubicBezTo>
                    <a:pt x="0" y="267"/>
                    <a:pt x="67" y="334"/>
                    <a:pt x="100" y="367"/>
                  </a:cubicBezTo>
                  <a:cubicBezTo>
                    <a:pt x="134" y="234"/>
                    <a:pt x="134" y="101"/>
                    <a:pt x="1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9"/>
            <p:cNvSpPr/>
            <p:nvPr/>
          </p:nvSpPr>
          <p:spPr>
            <a:xfrm>
              <a:off x="-74350" y="2194725"/>
              <a:ext cx="315250" cy="170975"/>
            </a:xfrm>
            <a:custGeom>
              <a:rect b="b" l="l" r="r" t="t"/>
              <a:pathLst>
                <a:path extrusionOk="0" h="6839" w="12610">
                  <a:moveTo>
                    <a:pt x="12476" y="0"/>
                  </a:moveTo>
                  <a:cubicBezTo>
                    <a:pt x="11309" y="601"/>
                    <a:pt x="10175" y="1201"/>
                    <a:pt x="9041" y="1835"/>
                  </a:cubicBezTo>
                  <a:cubicBezTo>
                    <a:pt x="6105" y="3469"/>
                    <a:pt x="3136" y="4837"/>
                    <a:pt x="168" y="6305"/>
                  </a:cubicBezTo>
                  <a:cubicBezTo>
                    <a:pt x="134" y="6405"/>
                    <a:pt x="134" y="6538"/>
                    <a:pt x="101" y="6638"/>
                  </a:cubicBezTo>
                  <a:cubicBezTo>
                    <a:pt x="134" y="6738"/>
                    <a:pt x="68" y="6772"/>
                    <a:pt x="1" y="6805"/>
                  </a:cubicBezTo>
                  <a:lnTo>
                    <a:pt x="34" y="6838"/>
                  </a:lnTo>
                  <a:cubicBezTo>
                    <a:pt x="168" y="6772"/>
                    <a:pt x="301" y="6705"/>
                    <a:pt x="434" y="6638"/>
                  </a:cubicBezTo>
                  <a:cubicBezTo>
                    <a:pt x="2769" y="5571"/>
                    <a:pt x="4971" y="4437"/>
                    <a:pt x="7206" y="3269"/>
                  </a:cubicBezTo>
                  <a:cubicBezTo>
                    <a:pt x="7232" y="3192"/>
                    <a:pt x="7298" y="3114"/>
                    <a:pt x="7373" y="3114"/>
                  </a:cubicBezTo>
                  <a:cubicBezTo>
                    <a:pt x="7394" y="3114"/>
                    <a:pt x="7417" y="3121"/>
                    <a:pt x="7439" y="3136"/>
                  </a:cubicBezTo>
                  <a:cubicBezTo>
                    <a:pt x="7706" y="3002"/>
                    <a:pt x="7973" y="2869"/>
                    <a:pt x="8207" y="2735"/>
                  </a:cubicBezTo>
                  <a:cubicBezTo>
                    <a:pt x="8180" y="2600"/>
                    <a:pt x="8263" y="2442"/>
                    <a:pt x="8403" y="2442"/>
                  </a:cubicBezTo>
                  <a:cubicBezTo>
                    <a:pt x="8435" y="2442"/>
                    <a:pt x="8470" y="2450"/>
                    <a:pt x="8507" y="2469"/>
                  </a:cubicBezTo>
                  <a:cubicBezTo>
                    <a:pt x="8540" y="2502"/>
                    <a:pt x="8574" y="2535"/>
                    <a:pt x="8607" y="2535"/>
                  </a:cubicBezTo>
                  <a:cubicBezTo>
                    <a:pt x="9107" y="2268"/>
                    <a:pt x="9608" y="2002"/>
                    <a:pt x="10108" y="1735"/>
                  </a:cubicBezTo>
                  <a:cubicBezTo>
                    <a:pt x="10942" y="1301"/>
                    <a:pt x="11776" y="901"/>
                    <a:pt x="12610" y="467"/>
                  </a:cubicBezTo>
                  <a:cubicBezTo>
                    <a:pt x="12610" y="434"/>
                    <a:pt x="12576" y="400"/>
                    <a:pt x="12576" y="367"/>
                  </a:cubicBezTo>
                  <a:cubicBezTo>
                    <a:pt x="12576" y="334"/>
                    <a:pt x="12576" y="300"/>
                    <a:pt x="12576" y="300"/>
                  </a:cubicBezTo>
                  <a:cubicBezTo>
                    <a:pt x="12510" y="267"/>
                    <a:pt x="12476" y="200"/>
                    <a:pt x="12476" y="100"/>
                  </a:cubicBezTo>
                  <a:cubicBezTo>
                    <a:pt x="12476" y="67"/>
                    <a:pt x="12476" y="34"/>
                    <a:pt x="124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9"/>
            <p:cNvSpPr/>
            <p:nvPr/>
          </p:nvSpPr>
          <p:spPr>
            <a:xfrm>
              <a:off x="-161075" y="2276450"/>
              <a:ext cx="405325" cy="184325"/>
            </a:xfrm>
            <a:custGeom>
              <a:rect b="b" l="l" r="r" t="t"/>
              <a:pathLst>
                <a:path extrusionOk="0" h="7373" w="16213">
                  <a:moveTo>
                    <a:pt x="10675" y="0"/>
                  </a:moveTo>
                  <a:cubicBezTo>
                    <a:pt x="8440" y="1168"/>
                    <a:pt x="6238" y="2302"/>
                    <a:pt x="3903" y="3369"/>
                  </a:cubicBezTo>
                  <a:cubicBezTo>
                    <a:pt x="3770" y="3436"/>
                    <a:pt x="3637" y="3503"/>
                    <a:pt x="3503" y="3569"/>
                  </a:cubicBezTo>
                  <a:cubicBezTo>
                    <a:pt x="2302" y="4136"/>
                    <a:pt x="1135" y="4737"/>
                    <a:pt x="1" y="5404"/>
                  </a:cubicBezTo>
                  <a:cubicBezTo>
                    <a:pt x="668" y="6138"/>
                    <a:pt x="1468" y="6738"/>
                    <a:pt x="2269" y="7372"/>
                  </a:cubicBezTo>
                  <a:cubicBezTo>
                    <a:pt x="3803" y="7139"/>
                    <a:pt x="5371" y="6872"/>
                    <a:pt x="6906" y="6505"/>
                  </a:cubicBezTo>
                  <a:cubicBezTo>
                    <a:pt x="10108" y="5738"/>
                    <a:pt x="13243" y="4837"/>
                    <a:pt x="16212" y="3436"/>
                  </a:cubicBezTo>
                  <a:cubicBezTo>
                    <a:pt x="16045" y="3303"/>
                    <a:pt x="15845" y="3169"/>
                    <a:pt x="15578" y="3036"/>
                  </a:cubicBezTo>
                  <a:cubicBezTo>
                    <a:pt x="14945" y="2735"/>
                    <a:pt x="14344" y="2469"/>
                    <a:pt x="13744" y="2135"/>
                  </a:cubicBezTo>
                  <a:cubicBezTo>
                    <a:pt x="12710" y="1568"/>
                    <a:pt x="11609" y="934"/>
                    <a:pt x="10742" y="134"/>
                  </a:cubicBezTo>
                  <a:cubicBezTo>
                    <a:pt x="10675" y="100"/>
                    <a:pt x="10675" y="34"/>
                    <a:pt x="106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9"/>
            <p:cNvSpPr/>
            <p:nvPr/>
          </p:nvSpPr>
          <p:spPr>
            <a:xfrm>
              <a:off x="24900" y="1904500"/>
              <a:ext cx="162625" cy="186025"/>
            </a:xfrm>
            <a:custGeom>
              <a:rect b="b" l="l" r="r" t="t"/>
              <a:pathLst>
                <a:path extrusionOk="0" h="7441" w="6505">
                  <a:moveTo>
                    <a:pt x="3269" y="1"/>
                  </a:moveTo>
                  <a:cubicBezTo>
                    <a:pt x="2902" y="1"/>
                    <a:pt x="2569" y="134"/>
                    <a:pt x="2235" y="435"/>
                  </a:cubicBezTo>
                  <a:cubicBezTo>
                    <a:pt x="1034" y="1569"/>
                    <a:pt x="501" y="3537"/>
                    <a:pt x="167" y="5138"/>
                  </a:cubicBezTo>
                  <a:cubicBezTo>
                    <a:pt x="100" y="5405"/>
                    <a:pt x="67" y="5705"/>
                    <a:pt x="0" y="6005"/>
                  </a:cubicBezTo>
                  <a:cubicBezTo>
                    <a:pt x="467" y="5905"/>
                    <a:pt x="901" y="5905"/>
                    <a:pt x="1335" y="5838"/>
                  </a:cubicBezTo>
                  <a:cubicBezTo>
                    <a:pt x="1618" y="5815"/>
                    <a:pt x="1901" y="5791"/>
                    <a:pt x="2196" y="5791"/>
                  </a:cubicBezTo>
                  <a:cubicBezTo>
                    <a:pt x="2318" y="5791"/>
                    <a:pt x="2442" y="5795"/>
                    <a:pt x="2569" y="5805"/>
                  </a:cubicBezTo>
                  <a:cubicBezTo>
                    <a:pt x="2669" y="5805"/>
                    <a:pt x="2702" y="5872"/>
                    <a:pt x="2736" y="5938"/>
                  </a:cubicBezTo>
                  <a:cubicBezTo>
                    <a:pt x="2769" y="6005"/>
                    <a:pt x="2802" y="6105"/>
                    <a:pt x="2736" y="6172"/>
                  </a:cubicBezTo>
                  <a:cubicBezTo>
                    <a:pt x="2231" y="7109"/>
                    <a:pt x="2903" y="7440"/>
                    <a:pt x="3642" y="7440"/>
                  </a:cubicBezTo>
                  <a:cubicBezTo>
                    <a:pt x="3930" y="7440"/>
                    <a:pt x="4227" y="7390"/>
                    <a:pt x="4470" y="7306"/>
                  </a:cubicBezTo>
                  <a:cubicBezTo>
                    <a:pt x="5638" y="6939"/>
                    <a:pt x="6138" y="6072"/>
                    <a:pt x="6305" y="4904"/>
                  </a:cubicBezTo>
                  <a:cubicBezTo>
                    <a:pt x="6505" y="3603"/>
                    <a:pt x="6405" y="1969"/>
                    <a:pt x="5371" y="1002"/>
                  </a:cubicBezTo>
                  <a:cubicBezTo>
                    <a:pt x="4837" y="501"/>
                    <a:pt x="4037" y="1"/>
                    <a:pt x="32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9"/>
            <p:cNvSpPr/>
            <p:nvPr/>
          </p:nvSpPr>
          <p:spPr>
            <a:xfrm>
              <a:off x="70750" y="1895325"/>
              <a:ext cx="145975" cy="209350"/>
            </a:xfrm>
            <a:custGeom>
              <a:rect b="b" l="l" r="r" t="t"/>
              <a:pathLst>
                <a:path extrusionOk="0" h="8374" w="5839">
                  <a:moveTo>
                    <a:pt x="2803" y="1"/>
                  </a:moveTo>
                  <a:cubicBezTo>
                    <a:pt x="2803" y="101"/>
                    <a:pt x="2736" y="168"/>
                    <a:pt x="2636" y="201"/>
                  </a:cubicBezTo>
                  <a:cubicBezTo>
                    <a:pt x="2236" y="201"/>
                    <a:pt x="1836" y="234"/>
                    <a:pt x="1435" y="234"/>
                  </a:cubicBezTo>
                  <a:lnTo>
                    <a:pt x="1435" y="368"/>
                  </a:lnTo>
                  <a:cubicBezTo>
                    <a:pt x="2203" y="368"/>
                    <a:pt x="3003" y="868"/>
                    <a:pt x="3537" y="1369"/>
                  </a:cubicBezTo>
                  <a:cubicBezTo>
                    <a:pt x="4571" y="2336"/>
                    <a:pt x="4671" y="3970"/>
                    <a:pt x="4471" y="5271"/>
                  </a:cubicBezTo>
                  <a:cubicBezTo>
                    <a:pt x="4304" y="6439"/>
                    <a:pt x="3804" y="7306"/>
                    <a:pt x="2636" y="7673"/>
                  </a:cubicBezTo>
                  <a:cubicBezTo>
                    <a:pt x="2393" y="7757"/>
                    <a:pt x="2096" y="7807"/>
                    <a:pt x="1808" y="7807"/>
                  </a:cubicBezTo>
                  <a:cubicBezTo>
                    <a:pt x="1069" y="7807"/>
                    <a:pt x="397" y="7476"/>
                    <a:pt x="902" y="6539"/>
                  </a:cubicBezTo>
                  <a:cubicBezTo>
                    <a:pt x="968" y="6472"/>
                    <a:pt x="935" y="6372"/>
                    <a:pt x="902" y="6305"/>
                  </a:cubicBezTo>
                  <a:cubicBezTo>
                    <a:pt x="902" y="6406"/>
                    <a:pt x="835" y="6539"/>
                    <a:pt x="735" y="6539"/>
                  </a:cubicBezTo>
                  <a:cubicBezTo>
                    <a:pt x="601" y="6539"/>
                    <a:pt x="501" y="6572"/>
                    <a:pt x="368" y="6572"/>
                  </a:cubicBezTo>
                  <a:cubicBezTo>
                    <a:pt x="1" y="7239"/>
                    <a:pt x="168" y="7740"/>
                    <a:pt x="568" y="8040"/>
                  </a:cubicBezTo>
                  <a:cubicBezTo>
                    <a:pt x="757" y="8029"/>
                    <a:pt x="946" y="8025"/>
                    <a:pt x="1135" y="8025"/>
                  </a:cubicBezTo>
                  <a:cubicBezTo>
                    <a:pt x="1513" y="8025"/>
                    <a:pt x="1891" y="8040"/>
                    <a:pt x="2269" y="8040"/>
                  </a:cubicBezTo>
                  <a:cubicBezTo>
                    <a:pt x="2469" y="8073"/>
                    <a:pt x="2536" y="8240"/>
                    <a:pt x="2469" y="8374"/>
                  </a:cubicBezTo>
                  <a:cubicBezTo>
                    <a:pt x="2803" y="8340"/>
                    <a:pt x="3103" y="8240"/>
                    <a:pt x="3370" y="8107"/>
                  </a:cubicBezTo>
                  <a:cubicBezTo>
                    <a:pt x="5638" y="6939"/>
                    <a:pt x="5838" y="2970"/>
                    <a:pt x="4271" y="1135"/>
                  </a:cubicBezTo>
                  <a:cubicBezTo>
                    <a:pt x="3837" y="668"/>
                    <a:pt x="3337" y="268"/>
                    <a:pt x="2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9"/>
            <p:cNvSpPr/>
            <p:nvPr/>
          </p:nvSpPr>
          <p:spPr>
            <a:xfrm>
              <a:off x="70750" y="1887350"/>
              <a:ext cx="70075" cy="13850"/>
            </a:xfrm>
            <a:custGeom>
              <a:rect b="b" l="l" r="r" t="t"/>
              <a:pathLst>
                <a:path extrusionOk="0" h="554" w="2803">
                  <a:moveTo>
                    <a:pt x="1431" y="1"/>
                  </a:moveTo>
                  <a:cubicBezTo>
                    <a:pt x="1257" y="1"/>
                    <a:pt x="1080" y="17"/>
                    <a:pt x="902" y="53"/>
                  </a:cubicBezTo>
                  <a:cubicBezTo>
                    <a:pt x="568" y="120"/>
                    <a:pt x="268" y="287"/>
                    <a:pt x="1" y="487"/>
                  </a:cubicBezTo>
                  <a:cubicBezTo>
                    <a:pt x="501" y="520"/>
                    <a:pt x="968" y="520"/>
                    <a:pt x="1435" y="553"/>
                  </a:cubicBezTo>
                  <a:cubicBezTo>
                    <a:pt x="1836" y="553"/>
                    <a:pt x="2236" y="520"/>
                    <a:pt x="2636" y="520"/>
                  </a:cubicBezTo>
                  <a:cubicBezTo>
                    <a:pt x="2736" y="487"/>
                    <a:pt x="2803" y="420"/>
                    <a:pt x="2803" y="320"/>
                  </a:cubicBezTo>
                  <a:cubicBezTo>
                    <a:pt x="2363" y="125"/>
                    <a:pt x="1906" y="1"/>
                    <a:pt x="143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9"/>
            <p:cNvSpPr/>
            <p:nvPr/>
          </p:nvSpPr>
          <p:spPr>
            <a:xfrm>
              <a:off x="130125" y="2255750"/>
              <a:ext cx="10700" cy="7375"/>
            </a:xfrm>
            <a:custGeom>
              <a:rect b="b" l="l" r="r" t="t"/>
              <a:pathLst>
                <a:path extrusionOk="0" h="295" w="428">
                  <a:moveTo>
                    <a:pt x="224" y="1"/>
                  </a:moveTo>
                  <a:cubicBezTo>
                    <a:pt x="84" y="1"/>
                    <a:pt x="1" y="159"/>
                    <a:pt x="28" y="294"/>
                  </a:cubicBezTo>
                  <a:cubicBezTo>
                    <a:pt x="161" y="228"/>
                    <a:pt x="295" y="161"/>
                    <a:pt x="428" y="94"/>
                  </a:cubicBezTo>
                  <a:cubicBezTo>
                    <a:pt x="395" y="94"/>
                    <a:pt x="361" y="61"/>
                    <a:pt x="328" y="28"/>
                  </a:cubicBezTo>
                  <a:cubicBezTo>
                    <a:pt x="291" y="9"/>
                    <a:pt x="256" y="1"/>
                    <a:pt x="224" y="1"/>
                  </a:cubicBezTo>
                  <a:close/>
                </a:path>
              </a:pathLst>
            </a:custGeom>
            <a:solidFill>
              <a:srgbClr val="859A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9"/>
            <p:cNvSpPr/>
            <p:nvPr/>
          </p:nvSpPr>
          <p:spPr>
            <a:xfrm>
              <a:off x="-829050" y="1870475"/>
              <a:ext cx="969875" cy="29050"/>
            </a:xfrm>
            <a:custGeom>
              <a:rect b="b" l="l" r="r" t="t"/>
              <a:pathLst>
                <a:path extrusionOk="0" h="1162" w="38795">
                  <a:moveTo>
                    <a:pt x="25320" y="0"/>
                  </a:moveTo>
                  <a:cubicBezTo>
                    <a:pt x="23863" y="0"/>
                    <a:pt x="22406" y="14"/>
                    <a:pt x="20949" y="28"/>
                  </a:cubicBezTo>
                  <a:cubicBezTo>
                    <a:pt x="17896" y="85"/>
                    <a:pt x="14844" y="168"/>
                    <a:pt x="11770" y="168"/>
                  </a:cubicBezTo>
                  <a:cubicBezTo>
                    <a:pt x="11283" y="168"/>
                    <a:pt x="10796" y="166"/>
                    <a:pt x="10308" y="161"/>
                  </a:cubicBezTo>
                  <a:cubicBezTo>
                    <a:pt x="9068" y="149"/>
                    <a:pt x="7815" y="123"/>
                    <a:pt x="6559" y="123"/>
                  </a:cubicBezTo>
                  <a:cubicBezTo>
                    <a:pt x="4366" y="123"/>
                    <a:pt x="2163" y="201"/>
                    <a:pt x="1" y="561"/>
                  </a:cubicBezTo>
                  <a:cubicBezTo>
                    <a:pt x="134" y="595"/>
                    <a:pt x="234" y="695"/>
                    <a:pt x="167" y="828"/>
                  </a:cubicBezTo>
                  <a:cubicBezTo>
                    <a:pt x="167" y="862"/>
                    <a:pt x="134" y="928"/>
                    <a:pt x="134" y="962"/>
                  </a:cubicBezTo>
                  <a:cubicBezTo>
                    <a:pt x="3503" y="728"/>
                    <a:pt x="6880" y="678"/>
                    <a:pt x="10262" y="678"/>
                  </a:cubicBezTo>
                  <a:cubicBezTo>
                    <a:pt x="12798" y="678"/>
                    <a:pt x="15337" y="706"/>
                    <a:pt x="17876" y="706"/>
                  </a:cubicBezTo>
                  <a:cubicBezTo>
                    <a:pt x="18722" y="706"/>
                    <a:pt x="19569" y="703"/>
                    <a:pt x="20415" y="695"/>
                  </a:cubicBezTo>
                  <a:cubicBezTo>
                    <a:pt x="22011" y="680"/>
                    <a:pt x="23614" y="665"/>
                    <a:pt x="25218" y="665"/>
                  </a:cubicBezTo>
                  <a:cubicBezTo>
                    <a:pt x="27200" y="665"/>
                    <a:pt x="29183" y="688"/>
                    <a:pt x="31156" y="761"/>
                  </a:cubicBezTo>
                  <a:cubicBezTo>
                    <a:pt x="32757" y="828"/>
                    <a:pt x="34392" y="1062"/>
                    <a:pt x="35993" y="1162"/>
                  </a:cubicBezTo>
                  <a:cubicBezTo>
                    <a:pt x="36260" y="962"/>
                    <a:pt x="36560" y="795"/>
                    <a:pt x="36894" y="728"/>
                  </a:cubicBezTo>
                  <a:cubicBezTo>
                    <a:pt x="37072" y="692"/>
                    <a:pt x="37249" y="676"/>
                    <a:pt x="37423" y="676"/>
                  </a:cubicBezTo>
                  <a:cubicBezTo>
                    <a:pt x="37898" y="676"/>
                    <a:pt x="38355" y="800"/>
                    <a:pt x="38795" y="995"/>
                  </a:cubicBezTo>
                  <a:cubicBezTo>
                    <a:pt x="38795" y="962"/>
                    <a:pt x="38762" y="895"/>
                    <a:pt x="38662" y="862"/>
                  </a:cubicBezTo>
                  <a:cubicBezTo>
                    <a:pt x="36427" y="261"/>
                    <a:pt x="33958" y="261"/>
                    <a:pt x="31657" y="128"/>
                  </a:cubicBezTo>
                  <a:cubicBezTo>
                    <a:pt x="29544" y="29"/>
                    <a:pt x="27432" y="0"/>
                    <a:pt x="2532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9"/>
            <p:cNvSpPr/>
            <p:nvPr/>
          </p:nvSpPr>
          <p:spPr>
            <a:xfrm>
              <a:off x="84950" y="2095950"/>
              <a:ext cx="49225" cy="9650"/>
            </a:xfrm>
            <a:custGeom>
              <a:rect b="b" l="l" r="r" t="t"/>
              <a:pathLst>
                <a:path extrusionOk="0" h="386" w="1969">
                  <a:moveTo>
                    <a:pt x="567" y="0"/>
                  </a:moveTo>
                  <a:cubicBezTo>
                    <a:pt x="378" y="0"/>
                    <a:pt x="189" y="4"/>
                    <a:pt x="0" y="15"/>
                  </a:cubicBezTo>
                  <a:cubicBezTo>
                    <a:pt x="327" y="267"/>
                    <a:pt x="845" y="386"/>
                    <a:pt x="1380" y="386"/>
                  </a:cubicBezTo>
                  <a:cubicBezTo>
                    <a:pt x="1554" y="386"/>
                    <a:pt x="1730" y="373"/>
                    <a:pt x="1901" y="349"/>
                  </a:cubicBezTo>
                  <a:cubicBezTo>
                    <a:pt x="1968" y="215"/>
                    <a:pt x="1901" y="48"/>
                    <a:pt x="1701" y="15"/>
                  </a:cubicBezTo>
                  <a:cubicBezTo>
                    <a:pt x="1323" y="15"/>
                    <a:pt x="945" y="0"/>
                    <a:pt x="5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9"/>
            <p:cNvSpPr/>
            <p:nvPr/>
          </p:nvSpPr>
          <p:spPr>
            <a:xfrm>
              <a:off x="19900" y="2096325"/>
              <a:ext cx="112600" cy="17900"/>
            </a:xfrm>
            <a:custGeom>
              <a:rect b="b" l="l" r="r" t="t"/>
              <a:pathLst>
                <a:path extrusionOk="0" h="716" w="4504">
                  <a:moveTo>
                    <a:pt x="2602" y="0"/>
                  </a:moveTo>
                  <a:cubicBezTo>
                    <a:pt x="2068" y="0"/>
                    <a:pt x="1535" y="0"/>
                    <a:pt x="1034" y="33"/>
                  </a:cubicBezTo>
                  <a:cubicBezTo>
                    <a:pt x="856" y="33"/>
                    <a:pt x="634" y="19"/>
                    <a:pt x="397" y="19"/>
                  </a:cubicBezTo>
                  <a:cubicBezTo>
                    <a:pt x="278" y="19"/>
                    <a:pt x="156" y="22"/>
                    <a:pt x="34" y="33"/>
                  </a:cubicBezTo>
                  <a:cubicBezTo>
                    <a:pt x="34" y="234"/>
                    <a:pt x="0" y="467"/>
                    <a:pt x="0" y="701"/>
                  </a:cubicBezTo>
                  <a:cubicBezTo>
                    <a:pt x="45" y="701"/>
                    <a:pt x="89" y="715"/>
                    <a:pt x="124" y="715"/>
                  </a:cubicBezTo>
                  <a:cubicBezTo>
                    <a:pt x="141" y="715"/>
                    <a:pt x="156" y="712"/>
                    <a:pt x="167" y="701"/>
                  </a:cubicBezTo>
                  <a:cubicBezTo>
                    <a:pt x="667" y="634"/>
                    <a:pt x="1168" y="634"/>
                    <a:pt x="1668" y="634"/>
                  </a:cubicBezTo>
                  <a:cubicBezTo>
                    <a:pt x="2535" y="634"/>
                    <a:pt x="3436" y="534"/>
                    <a:pt x="4303" y="467"/>
                  </a:cubicBezTo>
                  <a:cubicBezTo>
                    <a:pt x="4403" y="434"/>
                    <a:pt x="4470" y="400"/>
                    <a:pt x="4503" y="334"/>
                  </a:cubicBezTo>
                  <a:lnTo>
                    <a:pt x="4503" y="334"/>
                  </a:lnTo>
                  <a:cubicBezTo>
                    <a:pt x="4332" y="358"/>
                    <a:pt x="4156" y="371"/>
                    <a:pt x="3982" y="371"/>
                  </a:cubicBezTo>
                  <a:cubicBezTo>
                    <a:pt x="3447" y="371"/>
                    <a:pt x="2929" y="252"/>
                    <a:pt x="2602"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9"/>
            <p:cNvSpPr/>
            <p:nvPr/>
          </p:nvSpPr>
          <p:spPr>
            <a:xfrm>
              <a:off x="105775" y="2272575"/>
              <a:ext cx="5875" cy="3900"/>
            </a:xfrm>
            <a:custGeom>
              <a:rect b="b" l="l" r="r" t="t"/>
              <a:pathLst>
                <a:path extrusionOk="0" h="156" w="235">
                  <a:moveTo>
                    <a:pt x="168" y="0"/>
                  </a:moveTo>
                  <a:cubicBezTo>
                    <a:pt x="93" y="0"/>
                    <a:pt x="27" y="78"/>
                    <a:pt x="1" y="155"/>
                  </a:cubicBezTo>
                  <a:cubicBezTo>
                    <a:pt x="101" y="122"/>
                    <a:pt x="168" y="55"/>
                    <a:pt x="234" y="22"/>
                  </a:cubicBezTo>
                  <a:cubicBezTo>
                    <a:pt x="212" y="7"/>
                    <a:pt x="189" y="0"/>
                    <a:pt x="168" y="0"/>
                  </a:cubicBezTo>
                  <a:close/>
                </a:path>
              </a:pathLst>
            </a:custGeom>
            <a:solidFill>
              <a:srgbClr val="859A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9"/>
            <p:cNvSpPr/>
            <p:nvPr/>
          </p:nvSpPr>
          <p:spPr>
            <a:xfrm>
              <a:off x="-3450" y="1899500"/>
              <a:ext cx="110100" cy="209350"/>
            </a:xfrm>
            <a:custGeom>
              <a:rect b="b" l="l" r="r" t="t"/>
              <a:pathLst>
                <a:path extrusionOk="0" h="8374" w="4404">
                  <a:moveTo>
                    <a:pt x="2969" y="1"/>
                  </a:moveTo>
                  <a:cubicBezTo>
                    <a:pt x="2335" y="501"/>
                    <a:pt x="1902" y="1335"/>
                    <a:pt x="1601" y="2002"/>
                  </a:cubicBezTo>
                  <a:cubicBezTo>
                    <a:pt x="767" y="3870"/>
                    <a:pt x="167" y="6138"/>
                    <a:pt x="0" y="8373"/>
                  </a:cubicBezTo>
                  <a:lnTo>
                    <a:pt x="167" y="8373"/>
                  </a:lnTo>
                  <a:cubicBezTo>
                    <a:pt x="167" y="8340"/>
                    <a:pt x="200" y="8273"/>
                    <a:pt x="234" y="8240"/>
                  </a:cubicBezTo>
                  <a:cubicBezTo>
                    <a:pt x="367" y="8006"/>
                    <a:pt x="667" y="7940"/>
                    <a:pt x="968" y="7906"/>
                  </a:cubicBezTo>
                  <a:cubicBezTo>
                    <a:pt x="1001" y="7506"/>
                    <a:pt x="1034" y="7106"/>
                    <a:pt x="1101" y="6706"/>
                  </a:cubicBezTo>
                  <a:cubicBezTo>
                    <a:pt x="1034" y="6672"/>
                    <a:pt x="1001" y="6672"/>
                    <a:pt x="968" y="6672"/>
                  </a:cubicBezTo>
                  <a:cubicBezTo>
                    <a:pt x="734" y="6639"/>
                    <a:pt x="767" y="6305"/>
                    <a:pt x="968" y="6239"/>
                  </a:cubicBezTo>
                  <a:cubicBezTo>
                    <a:pt x="1034" y="6239"/>
                    <a:pt x="1101" y="6205"/>
                    <a:pt x="1134" y="6205"/>
                  </a:cubicBezTo>
                  <a:cubicBezTo>
                    <a:pt x="1201" y="5905"/>
                    <a:pt x="1234" y="5605"/>
                    <a:pt x="1301" y="5338"/>
                  </a:cubicBezTo>
                  <a:cubicBezTo>
                    <a:pt x="1635" y="3737"/>
                    <a:pt x="2168" y="1769"/>
                    <a:pt x="3369" y="635"/>
                  </a:cubicBezTo>
                  <a:cubicBezTo>
                    <a:pt x="3703" y="334"/>
                    <a:pt x="4036" y="201"/>
                    <a:pt x="4403" y="201"/>
                  </a:cubicBezTo>
                  <a:lnTo>
                    <a:pt x="4403" y="67"/>
                  </a:lnTo>
                  <a:cubicBezTo>
                    <a:pt x="3936" y="34"/>
                    <a:pt x="3469" y="34"/>
                    <a:pt x="2969"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9"/>
            <p:cNvSpPr/>
            <p:nvPr/>
          </p:nvSpPr>
          <p:spPr>
            <a:xfrm>
              <a:off x="79925" y="2050875"/>
              <a:ext cx="13375" cy="8775"/>
            </a:xfrm>
            <a:custGeom>
              <a:rect b="b" l="l" r="r" t="t"/>
              <a:pathLst>
                <a:path extrusionOk="0" h="351" w="535">
                  <a:moveTo>
                    <a:pt x="351" y="0"/>
                  </a:moveTo>
                  <a:cubicBezTo>
                    <a:pt x="284" y="0"/>
                    <a:pt x="218" y="33"/>
                    <a:pt x="168" y="117"/>
                  </a:cubicBezTo>
                  <a:cubicBezTo>
                    <a:pt x="101" y="184"/>
                    <a:pt x="68" y="284"/>
                    <a:pt x="1" y="350"/>
                  </a:cubicBezTo>
                  <a:cubicBezTo>
                    <a:pt x="134" y="350"/>
                    <a:pt x="234" y="317"/>
                    <a:pt x="368" y="317"/>
                  </a:cubicBezTo>
                  <a:cubicBezTo>
                    <a:pt x="468" y="317"/>
                    <a:pt x="535" y="184"/>
                    <a:pt x="535" y="83"/>
                  </a:cubicBezTo>
                  <a:cubicBezTo>
                    <a:pt x="485" y="33"/>
                    <a:pt x="418" y="0"/>
                    <a:pt x="35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9"/>
            <p:cNvSpPr/>
            <p:nvPr/>
          </p:nvSpPr>
          <p:spPr>
            <a:xfrm>
              <a:off x="24050" y="2049275"/>
              <a:ext cx="69250" cy="18425"/>
            </a:xfrm>
            <a:custGeom>
              <a:rect b="b" l="l" r="r" t="t"/>
              <a:pathLst>
                <a:path extrusionOk="0" h="737" w="2770">
                  <a:moveTo>
                    <a:pt x="2230" y="0"/>
                  </a:moveTo>
                  <a:cubicBezTo>
                    <a:pt x="1935" y="0"/>
                    <a:pt x="1652" y="24"/>
                    <a:pt x="1369" y="47"/>
                  </a:cubicBezTo>
                  <a:cubicBezTo>
                    <a:pt x="935" y="114"/>
                    <a:pt x="501" y="114"/>
                    <a:pt x="34" y="214"/>
                  </a:cubicBezTo>
                  <a:cubicBezTo>
                    <a:pt x="34" y="381"/>
                    <a:pt x="1" y="548"/>
                    <a:pt x="1" y="715"/>
                  </a:cubicBezTo>
                  <a:cubicBezTo>
                    <a:pt x="108" y="730"/>
                    <a:pt x="216" y="736"/>
                    <a:pt x="327" y="736"/>
                  </a:cubicBezTo>
                  <a:cubicBezTo>
                    <a:pt x="944" y="736"/>
                    <a:pt x="1614" y="527"/>
                    <a:pt x="2236" y="414"/>
                  </a:cubicBezTo>
                  <a:cubicBezTo>
                    <a:pt x="2303" y="348"/>
                    <a:pt x="2336" y="248"/>
                    <a:pt x="2403" y="181"/>
                  </a:cubicBezTo>
                  <a:cubicBezTo>
                    <a:pt x="2453" y="97"/>
                    <a:pt x="2519" y="64"/>
                    <a:pt x="2586" y="64"/>
                  </a:cubicBezTo>
                  <a:cubicBezTo>
                    <a:pt x="2653" y="64"/>
                    <a:pt x="2720" y="97"/>
                    <a:pt x="2770" y="147"/>
                  </a:cubicBezTo>
                  <a:cubicBezTo>
                    <a:pt x="2736" y="81"/>
                    <a:pt x="2703" y="14"/>
                    <a:pt x="2603" y="14"/>
                  </a:cubicBezTo>
                  <a:cubicBezTo>
                    <a:pt x="2476" y="4"/>
                    <a:pt x="2352" y="0"/>
                    <a:pt x="223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9"/>
            <p:cNvSpPr/>
            <p:nvPr/>
          </p:nvSpPr>
          <p:spPr>
            <a:xfrm>
              <a:off x="20725" y="2059625"/>
              <a:ext cx="64250" cy="37550"/>
            </a:xfrm>
            <a:custGeom>
              <a:rect b="b" l="l" r="r" t="t"/>
              <a:pathLst>
                <a:path extrusionOk="0" h="1502" w="2570">
                  <a:moveTo>
                    <a:pt x="2369" y="0"/>
                  </a:moveTo>
                  <a:lnTo>
                    <a:pt x="2369" y="0"/>
                  </a:lnTo>
                  <a:cubicBezTo>
                    <a:pt x="1747" y="113"/>
                    <a:pt x="1077" y="322"/>
                    <a:pt x="460" y="322"/>
                  </a:cubicBezTo>
                  <a:cubicBezTo>
                    <a:pt x="349" y="322"/>
                    <a:pt x="241" y="316"/>
                    <a:pt x="134" y="301"/>
                  </a:cubicBezTo>
                  <a:cubicBezTo>
                    <a:pt x="67" y="701"/>
                    <a:pt x="34" y="1101"/>
                    <a:pt x="1" y="1501"/>
                  </a:cubicBezTo>
                  <a:cubicBezTo>
                    <a:pt x="123" y="1490"/>
                    <a:pt x="245" y="1487"/>
                    <a:pt x="364" y="1487"/>
                  </a:cubicBezTo>
                  <a:cubicBezTo>
                    <a:pt x="601" y="1487"/>
                    <a:pt x="823" y="1501"/>
                    <a:pt x="1001" y="1501"/>
                  </a:cubicBezTo>
                  <a:cubicBezTo>
                    <a:pt x="1502" y="1468"/>
                    <a:pt x="2035" y="1468"/>
                    <a:pt x="2569" y="1468"/>
                  </a:cubicBezTo>
                  <a:cubicBezTo>
                    <a:pt x="2169" y="1168"/>
                    <a:pt x="2002" y="667"/>
                    <a:pt x="2369" y="0"/>
                  </a:cubicBezTo>
                  <a:close/>
                </a:path>
              </a:pathLst>
            </a:custGeom>
            <a:solidFill>
              <a:srgbClr val="FFF8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9"/>
            <p:cNvSpPr/>
            <p:nvPr/>
          </p:nvSpPr>
          <p:spPr>
            <a:xfrm>
              <a:off x="-961650" y="1887075"/>
              <a:ext cx="1032425" cy="1223325"/>
            </a:xfrm>
            <a:custGeom>
              <a:rect b="b" l="l" r="r" t="t"/>
              <a:pathLst>
                <a:path extrusionOk="0" h="48933" w="41297">
                  <a:moveTo>
                    <a:pt x="13210" y="6861"/>
                  </a:moveTo>
                  <a:cubicBezTo>
                    <a:pt x="15611" y="6861"/>
                    <a:pt x="18020" y="6969"/>
                    <a:pt x="20382" y="6969"/>
                  </a:cubicBezTo>
                  <a:cubicBezTo>
                    <a:pt x="22383" y="6969"/>
                    <a:pt x="24385" y="7036"/>
                    <a:pt x="26353" y="7036"/>
                  </a:cubicBezTo>
                  <a:cubicBezTo>
                    <a:pt x="27499" y="7036"/>
                    <a:pt x="28700" y="6941"/>
                    <a:pt x="29877" y="6941"/>
                  </a:cubicBezTo>
                  <a:cubicBezTo>
                    <a:pt x="30549" y="6941"/>
                    <a:pt x="31214" y="6972"/>
                    <a:pt x="31857" y="7069"/>
                  </a:cubicBezTo>
                  <a:cubicBezTo>
                    <a:pt x="32057" y="7102"/>
                    <a:pt x="32057" y="7436"/>
                    <a:pt x="31857" y="7469"/>
                  </a:cubicBezTo>
                  <a:cubicBezTo>
                    <a:pt x="31171" y="7573"/>
                    <a:pt x="30461" y="7606"/>
                    <a:pt x="29743" y="7606"/>
                  </a:cubicBezTo>
                  <a:cubicBezTo>
                    <a:pt x="28609" y="7606"/>
                    <a:pt x="27456" y="7523"/>
                    <a:pt x="26353" y="7503"/>
                  </a:cubicBezTo>
                  <a:cubicBezTo>
                    <a:pt x="24385" y="7503"/>
                    <a:pt x="22383" y="7569"/>
                    <a:pt x="20382" y="7569"/>
                  </a:cubicBezTo>
                  <a:cubicBezTo>
                    <a:pt x="17939" y="7569"/>
                    <a:pt x="15444" y="7685"/>
                    <a:pt x="12962" y="7685"/>
                  </a:cubicBezTo>
                  <a:cubicBezTo>
                    <a:pt x="11445" y="7685"/>
                    <a:pt x="9933" y="7642"/>
                    <a:pt x="8440" y="7503"/>
                  </a:cubicBezTo>
                  <a:cubicBezTo>
                    <a:pt x="8173" y="7469"/>
                    <a:pt x="8173" y="7069"/>
                    <a:pt x="8440" y="7069"/>
                  </a:cubicBezTo>
                  <a:cubicBezTo>
                    <a:pt x="10015" y="6909"/>
                    <a:pt x="11610" y="6861"/>
                    <a:pt x="13210" y="6861"/>
                  </a:cubicBezTo>
                  <a:close/>
                  <a:moveTo>
                    <a:pt x="13210" y="11531"/>
                  </a:moveTo>
                  <a:cubicBezTo>
                    <a:pt x="15611" y="11531"/>
                    <a:pt x="18020" y="11639"/>
                    <a:pt x="20382" y="11639"/>
                  </a:cubicBezTo>
                  <a:cubicBezTo>
                    <a:pt x="22383" y="11639"/>
                    <a:pt x="24385" y="11706"/>
                    <a:pt x="26353" y="11706"/>
                  </a:cubicBezTo>
                  <a:cubicBezTo>
                    <a:pt x="27449" y="11706"/>
                    <a:pt x="28595" y="11619"/>
                    <a:pt x="29723" y="11619"/>
                  </a:cubicBezTo>
                  <a:cubicBezTo>
                    <a:pt x="30448" y="11619"/>
                    <a:pt x="31165" y="11655"/>
                    <a:pt x="31857" y="11772"/>
                  </a:cubicBezTo>
                  <a:cubicBezTo>
                    <a:pt x="32057" y="11772"/>
                    <a:pt x="32057" y="12106"/>
                    <a:pt x="31857" y="12139"/>
                  </a:cubicBezTo>
                  <a:cubicBezTo>
                    <a:pt x="31150" y="12246"/>
                    <a:pt x="30416" y="12278"/>
                    <a:pt x="29675" y="12278"/>
                  </a:cubicBezTo>
                  <a:cubicBezTo>
                    <a:pt x="28563" y="12278"/>
                    <a:pt x="27434" y="12206"/>
                    <a:pt x="26353" y="12206"/>
                  </a:cubicBezTo>
                  <a:cubicBezTo>
                    <a:pt x="26065" y="12201"/>
                    <a:pt x="25776" y="12199"/>
                    <a:pt x="25486" y="12199"/>
                  </a:cubicBezTo>
                  <a:cubicBezTo>
                    <a:pt x="24088" y="12199"/>
                    <a:pt x="22676" y="12246"/>
                    <a:pt x="21261" y="12246"/>
                  </a:cubicBezTo>
                  <a:cubicBezTo>
                    <a:pt x="20968" y="12246"/>
                    <a:pt x="20675" y="12244"/>
                    <a:pt x="20382" y="12239"/>
                  </a:cubicBezTo>
                  <a:cubicBezTo>
                    <a:pt x="17939" y="12239"/>
                    <a:pt x="15444" y="12355"/>
                    <a:pt x="12962" y="12355"/>
                  </a:cubicBezTo>
                  <a:cubicBezTo>
                    <a:pt x="11445" y="12355"/>
                    <a:pt x="9933" y="12312"/>
                    <a:pt x="8440" y="12173"/>
                  </a:cubicBezTo>
                  <a:cubicBezTo>
                    <a:pt x="8173" y="12139"/>
                    <a:pt x="8173" y="11772"/>
                    <a:pt x="8440" y="11739"/>
                  </a:cubicBezTo>
                  <a:cubicBezTo>
                    <a:pt x="10015" y="11579"/>
                    <a:pt x="11610" y="11531"/>
                    <a:pt x="13210" y="11531"/>
                  </a:cubicBezTo>
                  <a:close/>
                  <a:moveTo>
                    <a:pt x="13210" y="16201"/>
                  </a:moveTo>
                  <a:cubicBezTo>
                    <a:pt x="15611" y="16201"/>
                    <a:pt x="18020" y="16309"/>
                    <a:pt x="20382" y="16309"/>
                  </a:cubicBezTo>
                  <a:cubicBezTo>
                    <a:pt x="22383" y="16309"/>
                    <a:pt x="24385" y="16376"/>
                    <a:pt x="26353" y="16376"/>
                  </a:cubicBezTo>
                  <a:cubicBezTo>
                    <a:pt x="27449" y="16376"/>
                    <a:pt x="28595" y="16289"/>
                    <a:pt x="29723" y="16289"/>
                  </a:cubicBezTo>
                  <a:cubicBezTo>
                    <a:pt x="30448" y="16289"/>
                    <a:pt x="31165" y="16325"/>
                    <a:pt x="31857" y="16442"/>
                  </a:cubicBezTo>
                  <a:cubicBezTo>
                    <a:pt x="32057" y="16442"/>
                    <a:pt x="32057" y="16776"/>
                    <a:pt x="31857" y="16809"/>
                  </a:cubicBezTo>
                  <a:cubicBezTo>
                    <a:pt x="31150" y="16916"/>
                    <a:pt x="30416" y="16948"/>
                    <a:pt x="29675" y="16948"/>
                  </a:cubicBezTo>
                  <a:cubicBezTo>
                    <a:pt x="28563" y="16948"/>
                    <a:pt x="27434" y="16876"/>
                    <a:pt x="26353" y="16876"/>
                  </a:cubicBezTo>
                  <a:cubicBezTo>
                    <a:pt x="26065" y="16871"/>
                    <a:pt x="25776" y="16869"/>
                    <a:pt x="25486" y="16869"/>
                  </a:cubicBezTo>
                  <a:cubicBezTo>
                    <a:pt x="24088" y="16869"/>
                    <a:pt x="22676" y="16916"/>
                    <a:pt x="21261" y="16916"/>
                  </a:cubicBezTo>
                  <a:cubicBezTo>
                    <a:pt x="20968" y="16916"/>
                    <a:pt x="20675" y="16914"/>
                    <a:pt x="20382" y="16909"/>
                  </a:cubicBezTo>
                  <a:cubicBezTo>
                    <a:pt x="17939" y="16909"/>
                    <a:pt x="15444" y="17025"/>
                    <a:pt x="12962" y="17025"/>
                  </a:cubicBezTo>
                  <a:cubicBezTo>
                    <a:pt x="11445" y="17025"/>
                    <a:pt x="9933" y="16982"/>
                    <a:pt x="8440" y="16843"/>
                  </a:cubicBezTo>
                  <a:cubicBezTo>
                    <a:pt x="8173" y="16809"/>
                    <a:pt x="8173" y="16442"/>
                    <a:pt x="8440" y="16409"/>
                  </a:cubicBezTo>
                  <a:cubicBezTo>
                    <a:pt x="10015" y="16249"/>
                    <a:pt x="11610" y="16201"/>
                    <a:pt x="13210" y="16201"/>
                  </a:cubicBezTo>
                  <a:close/>
                  <a:moveTo>
                    <a:pt x="13210" y="30211"/>
                  </a:moveTo>
                  <a:cubicBezTo>
                    <a:pt x="15611" y="30211"/>
                    <a:pt x="18020" y="30319"/>
                    <a:pt x="20382" y="30319"/>
                  </a:cubicBezTo>
                  <a:cubicBezTo>
                    <a:pt x="22383" y="30319"/>
                    <a:pt x="24385" y="30386"/>
                    <a:pt x="26353" y="30386"/>
                  </a:cubicBezTo>
                  <a:cubicBezTo>
                    <a:pt x="27449" y="30386"/>
                    <a:pt x="28595" y="30299"/>
                    <a:pt x="29723" y="30299"/>
                  </a:cubicBezTo>
                  <a:cubicBezTo>
                    <a:pt x="30448" y="30299"/>
                    <a:pt x="31165" y="30335"/>
                    <a:pt x="31857" y="30453"/>
                  </a:cubicBezTo>
                  <a:cubicBezTo>
                    <a:pt x="32057" y="30486"/>
                    <a:pt x="32057" y="30786"/>
                    <a:pt x="31857" y="30819"/>
                  </a:cubicBezTo>
                  <a:cubicBezTo>
                    <a:pt x="31150" y="30926"/>
                    <a:pt x="30416" y="30958"/>
                    <a:pt x="29675" y="30958"/>
                  </a:cubicBezTo>
                  <a:cubicBezTo>
                    <a:pt x="28563" y="30958"/>
                    <a:pt x="27434" y="30886"/>
                    <a:pt x="26353" y="30886"/>
                  </a:cubicBezTo>
                  <a:cubicBezTo>
                    <a:pt x="26072" y="30881"/>
                    <a:pt x="25790" y="30879"/>
                    <a:pt x="25508" y="30879"/>
                  </a:cubicBezTo>
                  <a:cubicBezTo>
                    <a:pt x="23813" y="30879"/>
                    <a:pt x="22098" y="30953"/>
                    <a:pt x="20382" y="30953"/>
                  </a:cubicBezTo>
                  <a:cubicBezTo>
                    <a:pt x="20168" y="30951"/>
                    <a:pt x="19953" y="30950"/>
                    <a:pt x="19738" y="30950"/>
                  </a:cubicBezTo>
                  <a:cubicBezTo>
                    <a:pt x="17535" y="30950"/>
                    <a:pt x="15295" y="31037"/>
                    <a:pt x="13064" y="31037"/>
                  </a:cubicBezTo>
                  <a:cubicBezTo>
                    <a:pt x="11513" y="31037"/>
                    <a:pt x="9967" y="30995"/>
                    <a:pt x="8440" y="30853"/>
                  </a:cubicBezTo>
                  <a:cubicBezTo>
                    <a:pt x="8173" y="30819"/>
                    <a:pt x="8173" y="30453"/>
                    <a:pt x="8440" y="30419"/>
                  </a:cubicBezTo>
                  <a:cubicBezTo>
                    <a:pt x="10015" y="30259"/>
                    <a:pt x="11610" y="30211"/>
                    <a:pt x="13210" y="30211"/>
                  </a:cubicBezTo>
                  <a:close/>
                  <a:moveTo>
                    <a:pt x="13210" y="34881"/>
                  </a:moveTo>
                  <a:cubicBezTo>
                    <a:pt x="15611" y="34881"/>
                    <a:pt x="18020" y="34989"/>
                    <a:pt x="20382" y="34989"/>
                  </a:cubicBezTo>
                  <a:cubicBezTo>
                    <a:pt x="22383" y="34989"/>
                    <a:pt x="24385" y="35056"/>
                    <a:pt x="26353" y="35056"/>
                  </a:cubicBezTo>
                  <a:cubicBezTo>
                    <a:pt x="27449" y="35056"/>
                    <a:pt x="28595" y="34969"/>
                    <a:pt x="29723" y="34969"/>
                  </a:cubicBezTo>
                  <a:cubicBezTo>
                    <a:pt x="30448" y="34969"/>
                    <a:pt x="31165" y="35005"/>
                    <a:pt x="31857" y="35123"/>
                  </a:cubicBezTo>
                  <a:cubicBezTo>
                    <a:pt x="32057" y="35156"/>
                    <a:pt x="32057" y="35456"/>
                    <a:pt x="31857" y="35489"/>
                  </a:cubicBezTo>
                  <a:cubicBezTo>
                    <a:pt x="31150" y="35596"/>
                    <a:pt x="30416" y="35628"/>
                    <a:pt x="29675" y="35628"/>
                  </a:cubicBezTo>
                  <a:cubicBezTo>
                    <a:pt x="28563" y="35628"/>
                    <a:pt x="27434" y="35556"/>
                    <a:pt x="26353" y="35556"/>
                  </a:cubicBezTo>
                  <a:cubicBezTo>
                    <a:pt x="26072" y="35551"/>
                    <a:pt x="25790" y="35549"/>
                    <a:pt x="25508" y="35549"/>
                  </a:cubicBezTo>
                  <a:cubicBezTo>
                    <a:pt x="23813" y="35549"/>
                    <a:pt x="22098" y="35623"/>
                    <a:pt x="20382" y="35623"/>
                  </a:cubicBezTo>
                  <a:cubicBezTo>
                    <a:pt x="20168" y="35621"/>
                    <a:pt x="19953" y="35620"/>
                    <a:pt x="19738" y="35620"/>
                  </a:cubicBezTo>
                  <a:cubicBezTo>
                    <a:pt x="17535" y="35620"/>
                    <a:pt x="15295" y="35707"/>
                    <a:pt x="13064" y="35707"/>
                  </a:cubicBezTo>
                  <a:cubicBezTo>
                    <a:pt x="11513" y="35707"/>
                    <a:pt x="9967" y="35665"/>
                    <a:pt x="8440" y="35523"/>
                  </a:cubicBezTo>
                  <a:cubicBezTo>
                    <a:pt x="8173" y="35489"/>
                    <a:pt x="8173" y="35123"/>
                    <a:pt x="8440" y="35089"/>
                  </a:cubicBezTo>
                  <a:cubicBezTo>
                    <a:pt x="10015" y="34929"/>
                    <a:pt x="11610" y="34881"/>
                    <a:pt x="13210" y="34881"/>
                  </a:cubicBezTo>
                  <a:close/>
                  <a:moveTo>
                    <a:pt x="24418" y="42494"/>
                  </a:moveTo>
                  <a:cubicBezTo>
                    <a:pt x="24685" y="42494"/>
                    <a:pt x="24685" y="42861"/>
                    <a:pt x="24418" y="42861"/>
                  </a:cubicBezTo>
                  <a:cubicBezTo>
                    <a:pt x="24185" y="42861"/>
                    <a:pt x="24185" y="42494"/>
                    <a:pt x="24418" y="42494"/>
                  </a:cubicBezTo>
                  <a:close/>
                  <a:moveTo>
                    <a:pt x="18642" y="40544"/>
                  </a:moveTo>
                  <a:cubicBezTo>
                    <a:pt x="18710" y="40544"/>
                    <a:pt x="18781" y="40595"/>
                    <a:pt x="18781" y="40660"/>
                  </a:cubicBezTo>
                  <a:cubicBezTo>
                    <a:pt x="18814" y="41060"/>
                    <a:pt x="18247" y="43462"/>
                    <a:pt x="18948" y="43495"/>
                  </a:cubicBezTo>
                  <a:cubicBezTo>
                    <a:pt x="19048" y="43495"/>
                    <a:pt x="19048" y="43695"/>
                    <a:pt x="18948" y="43695"/>
                  </a:cubicBezTo>
                  <a:cubicBezTo>
                    <a:pt x="18014" y="43695"/>
                    <a:pt x="18247" y="42128"/>
                    <a:pt x="18414" y="41194"/>
                  </a:cubicBezTo>
                  <a:lnTo>
                    <a:pt x="18414" y="41194"/>
                  </a:lnTo>
                  <a:cubicBezTo>
                    <a:pt x="18247" y="41460"/>
                    <a:pt x="18047" y="41727"/>
                    <a:pt x="17914" y="41994"/>
                  </a:cubicBezTo>
                  <a:cubicBezTo>
                    <a:pt x="17747" y="42294"/>
                    <a:pt x="17613" y="42795"/>
                    <a:pt x="17347" y="43062"/>
                  </a:cubicBezTo>
                  <a:cubicBezTo>
                    <a:pt x="17115" y="43293"/>
                    <a:pt x="16766" y="43484"/>
                    <a:pt x="16404" y="43484"/>
                  </a:cubicBezTo>
                  <a:cubicBezTo>
                    <a:pt x="16296" y="43484"/>
                    <a:pt x="16187" y="43467"/>
                    <a:pt x="16079" y="43428"/>
                  </a:cubicBezTo>
                  <a:cubicBezTo>
                    <a:pt x="15979" y="43395"/>
                    <a:pt x="15879" y="43362"/>
                    <a:pt x="15779" y="43295"/>
                  </a:cubicBezTo>
                  <a:cubicBezTo>
                    <a:pt x="15278" y="43495"/>
                    <a:pt x="14711" y="43595"/>
                    <a:pt x="14178" y="43662"/>
                  </a:cubicBezTo>
                  <a:cubicBezTo>
                    <a:pt x="14168" y="43664"/>
                    <a:pt x="14159" y="43664"/>
                    <a:pt x="14150" y="43664"/>
                  </a:cubicBezTo>
                  <a:cubicBezTo>
                    <a:pt x="13975" y="43664"/>
                    <a:pt x="13954" y="43362"/>
                    <a:pt x="14144" y="43362"/>
                  </a:cubicBezTo>
                  <a:cubicBezTo>
                    <a:pt x="14578" y="43262"/>
                    <a:pt x="15112" y="43262"/>
                    <a:pt x="15545" y="43062"/>
                  </a:cubicBezTo>
                  <a:cubicBezTo>
                    <a:pt x="15078" y="42528"/>
                    <a:pt x="15078" y="41694"/>
                    <a:pt x="15579" y="41127"/>
                  </a:cubicBezTo>
                  <a:cubicBezTo>
                    <a:pt x="15752" y="40927"/>
                    <a:pt x="16095" y="40818"/>
                    <a:pt x="16430" y="40818"/>
                  </a:cubicBezTo>
                  <a:cubicBezTo>
                    <a:pt x="16934" y="40818"/>
                    <a:pt x="17420" y="41066"/>
                    <a:pt x="17280" y="41627"/>
                  </a:cubicBezTo>
                  <a:cubicBezTo>
                    <a:pt x="17113" y="42361"/>
                    <a:pt x="16679" y="42828"/>
                    <a:pt x="16146" y="43128"/>
                  </a:cubicBezTo>
                  <a:cubicBezTo>
                    <a:pt x="16196" y="43144"/>
                    <a:pt x="16247" y="43151"/>
                    <a:pt x="16298" y="43151"/>
                  </a:cubicBezTo>
                  <a:cubicBezTo>
                    <a:pt x="17148" y="43151"/>
                    <a:pt x="18233" y="41192"/>
                    <a:pt x="18547" y="40626"/>
                  </a:cubicBezTo>
                  <a:cubicBezTo>
                    <a:pt x="18547" y="40626"/>
                    <a:pt x="18547" y="40593"/>
                    <a:pt x="18547" y="40593"/>
                  </a:cubicBezTo>
                  <a:cubicBezTo>
                    <a:pt x="18571" y="40558"/>
                    <a:pt x="18606" y="40544"/>
                    <a:pt x="18642" y="40544"/>
                  </a:cubicBezTo>
                  <a:close/>
                  <a:moveTo>
                    <a:pt x="20218" y="40536"/>
                  </a:moveTo>
                  <a:cubicBezTo>
                    <a:pt x="20279" y="40536"/>
                    <a:pt x="20345" y="40553"/>
                    <a:pt x="20415" y="40593"/>
                  </a:cubicBezTo>
                  <a:cubicBezTo>
                    <a:pt x="21216" y="41093"/>
                    <a:pt x="20749" y="42261"/>
                    <a:pt x="20015" y="42661"/>
                  </a:cubicBezTo>
                  <a:cubicBezTo>
                    <a:pt x="20082" y="42828"/>
                    <a:pt x="20215" y="42961"/>
                    <a:pt x="20249" y="43128"/>
                  </a:cubicBezTo>
                  <a:cubicBezTo>
                    <a:pt x="20368" y="43665"/>
                    <a:pt x="20168" y="44360"/>
                    <a:pt x="19601" y="44360"/>
                  </a:cubicBezTo>
                  <a:cubicBezTo>
                    <a:pt x="19533" y="44360"/>
                    <a:pt x="19460" y="44350"/>
                    <a:pt x="19381" y="44329"/>
                  </a:cubicBezTo>
                  <a:cubicBezTo>
                    <a:pt x="19281" y="44296"/>
                    <a:pt x="19281" y="44162"/>
                    <a:pt x="19381" y="44129"/>
                  </a:cubicBezTo>
                  <a:cubicBezTo>
                    <a:pt x="20182" y="43962"/>
                    <a:pt x="19948" y="43295"/>
                    <a:pt x="19748" y="42761"/>
                  </a:cubicBezTo>
                  <a:lnTo>
                    <a:pt x="19748" y="42761"/>
                  </a:lnTo>
                  <a:cubicBezTo>
                    <a:pt x="19651" y="42800"/>
                    <a:pt x="19564" y="42817"/>
                    <a:pt x="19476" y="42817"/>
                  </a:cubicBezTo>
                  <a:cubicBezTo>
                    <a:pt x="19414" y="42817"/>
                    <a:pt x="19350" y="42808"/>
                    <a:pt x="19281" y="42795"/>
                  </a:cubicBezTo>
                  <a:cubicBezTo>
                    <a:pt x="19157" y="42764"/>
                    <a:pt x="19177" y="42558"/>
                    <a:pt x="19289" y="42558"/>
                  </a:cubicBezTo>
                  <a:cubicBezTo>
                    <a:pt x="19297" y="42558"/>
                    <a:pt x="19306" y="42559"/>
                    <a:pt x="19315" y="42561"/>
                  </a:cubicBezTo>
                  <a:cubicBezTo>
                    <a:pt x="19448" y="42561"/>
                    <a:pt x="19548" y="42561"/>
                    <a:pt x="19682" y="42528"/>
                  </a:cubicBezTo>
                  <a:cubicBezTo>
                    <a:pt x="19581" y="42194"/>
                    <a:pt x="19548" y="41861"/>
                    <a:pt x="19581" y="41527"/>
                  </a:cubicBezTo>
                  <a:cubicBezTo>
                    <a:pt x="19610" y="41295"/>
                    <a:pt x="19815" y="40536"/>
                    <a:pt x="20218" y="40536"/>
                  </a:cubicBezTo>
                  <a:close/>
                  <a:moveTo>
                    <a:pt x="30922" y="37726"/>
                  </a:moveTo>
                  <a:cubicBezTo>
                    <a:pt x="33367" y="37726"/>
                    <a:pt x="35848" y="39531"/>
                    <a:pt x="35126" y="42328"/>
                  </a:cubicBezTo>
                  <a:cubicBezTo>
                    <a:pt x="35093" y="42428"/>
                    <a:pt x="35026" y="42494"/>
                    <a:pt x="34959" y="42494"/>
                  </a:cubicBezTo>
                  <a:cubicBezTo>
                    <a:pt x="34561" y="44228"/>
                    <a:pt x="32566" y="45205"/>
                    <a:pt x="30732" y="45205"/>
                  </a:cubicBezTo>
                  <a:cubicBezTo>
                    <a:pt x="29955" y="45205"/>
                    <a:pt x="29207" y="45030"/>
                    <a:pt x="28621" y="44663"/>
                  </a:cubicBezTo>
                  <a:cubicBezTo>
                    <a:pt x="26953" y="43562"/>
                    <a:pt x="26420" y="40593"/>
                    <a:pt x="27787" y="39059"/>
                  </a:cubicBezTo>
                  <a:cubicBezTo>
                    <a:pt x="28587" y="38140"/>
                    <a:pt x="29750" y="37726"/>
                    <a:pt x="30922" y="37726"/>
                  </a:cubicBezTo>
                  <a:close/>
                  <a:moveTo>
                    <a:pt x="13910" y="37654"/>
                  </a:moveTo>
                  <a:cubicBezTo>
                    <a:pt x="15065" y="37654"/>
                    <a:pt x="15409" y="39349"/>
                    <a:pt x="15312" y="40193"/>
                  </a:cubicBezTo>
                  <a:cubicBezTo>
                    <a:pt x="15145" y="41661"/>
                    <a:pt x="13444" y="42595"/>
                    <a:pt x="12343" y="43295"/>
                  </a:cubicBezTo>
                  <a:cubicBezTo>
                    <a:pt x="12307" y="43325"/>
                    <a:pt x="12271" y="43338"/>
                    <a:pt x="12238" y="43338"/>
                  </a:cubicBezTo>
                  <a:cubicBezTo>
                    <a:pt x="12084" y="43338"/>
                    <a:pt x="11979" y="43071"/>
                    <a:pt x="12143" y="42961"/>
                  </a:cubicBezTo>
                  <a:cubicBezTo>
                    <a:pt x="13110" y="42294"/>
                    <a:pt x="14678" y="41427"/>
                    <a:pt x="14845" y="40126"/>
                  </a:cubicBezTo>
                  <a:cubicBezTo>
                    <a:pt x="14945" y="39793"/>
                    <a:pt x="14911" y="39426"/>
                    <a:pt x="14811" y="39092"/>
                  </a:cubicBezTo>
                  <a:cubicBezTo>
                    <a:pt x="14695" y="38462"/>
                    <a:pt x="14317" y="38158"/>
                    <a:pt x="13712" y="38158"/>
                  </a:cubicBezTo>
                  <a:cubicBezTo>
                    <a:pt x="13452" y="38158"/>
                    <a:pt x="13151" y="38215"/>
                    <a:pt x="12810" y="38325"/>
                  </a:cubicBezTo>
                  <a:cubicBezTo>
                    <a:pt x="12343" y="38792"/>
                    <a:pt x="12076" y="39359"/>
                    <a:pt x="11876" y="39959"/>
                  </a:cubicBezTo>
                  <a:cubicBezTo>
                    <a:pt x="11142" y="42194"/>
                    <a:pt x="11142" y="44463"/>
                    <a:pt x="10708" y="46731"/>
                  </a:cubicBezTo>
                  <a:cubicBezTo>
                    <a:pt x="10694" y="46789"/>
                    <a:pt x="10654" y="46816"/>
                    <a:pt x="10613" y="46816"/>
                  </a:cubicBezTo>
                  <a:cubicBezTo>
                    <a:pt x="10561" y="46816"/>
                    <a:pt x="10508" y="46772"/>
                    <a:pt x="10508" y="46697"/>
                  </a:cubicBezTo>
                  <a:cubicBezTo>
                    <a:pt x="10442" y="44463"/>
                    <a:pt x="10675" y="41961"/>
                    <a:pt x="11509" y="39859"/>
                  </a:cubicBezTo>
                  <a:cubicBezTo>
                    <a:pt x="11943" y="38825"/>
                    <a:pt x="12576" y="37791"/>
                    <a:pt x="13811" y="37658"/>
                  </a:cubicBezTo>
                  <a:cubicBezTo>
                    <a:pt x="13844" y="37655"/>
                    <a:pt x="13877" y="37654"/>
                    <a:pt x="13910" y="37654"/>
                  </a:cubicBezTo>
                  <a:close/>
                  <a:moveTo>
                    <a:pt x="30522" y="1"/>
                  </a:moveTo>
                  <a:cubicBezTo>
                    <a:pt x="28918" y="1"/>
                    <a:pt x="27315" y="16"/>
                    <a:pt x="25719" y="31"/>
                  </a:cubicBezTo>
                  <a:cubicBezTo>
                    <a:pt x="24873" y="39"/>
                    <a:pt x="24026" y="42"/>
                    <a:pt x="23180" y="42"/>
                  </a:cubicBezTo>
                  <a:cubicBezTo>
                    <a:pt x="20641" y="42"/>
                    <a:pt x="18102" y="14"/>
                    <a:pt x="15566" y="14"/>
                  </a:cubicBezTo>
                  <a:cubicBezTo>
                    <a:pt x="12184" y="14"/>
                    <a:pt x="8807" y="64"/>
                    <a:pt x="5438" y="298"/>
                  </a:cubicBezTo>
                  <a:cubicBezTo>
                    <a:pt x="4337" y="2866"/>
                    <a:pt x="3370" y="5468"/>
                    <a:pt x="3070" y="8270"/>
                  </a:cubicBezTo>
                  <a:cubicBezTo>
                    <a:pt x="2769" y="11072"/>
                    <a:pt x="2870" y="13907"/>
                    <a:pt x="3103" y="16709"/>
                  </a:cubicBezTo>
                  <a:cubicBezTo>
                    <a:pt x="3337" y="19611"/>
                    <a:pt x="3804" y="22513"/>
                    <a:pt x="3804" y="25416"/>
                  </a:cubicBezTo>
                  <a:cubicBezTo>
                    <a:pt x="3804" y="28184"/>
                    <a:pt x="3837" y="30920"/>
                    <a:pt x="4004" y="33655"/>
                  </a:cubicBezTo>
                  <a:cubicBezTo>
                    <a:pt x="4304" y="38258"/>
                    <a:pt x="4738" y="46230"/>
                    <a:pt x="1" y="48699"/>
                  </a:cubicBezTo>
                  <a:cubicBezTo>
                    <a:pt x="665" y="48672"/>
                    <a:pt x="1334" y="48662"/>
                    <a:pt x="2005" y="48662"/>
                  </a:cubicBezTo>
                  <a:cubicBezTo>
                    <a:pt x="3796" y="48662"/>
                    <a:pt x="5602" y="48732"/>
                    <a:pt x="7373" y="48732"/>
                  </a:cubicBezTo>
                  <a:cubicBezTo>
                    <a:pt x="10542" y="48699"/>
                    <a:pt x="13711" y="48699"/>
                    <a:pt x="16880" y="48699"/>
                  </a:cubicBezTo>
                  <a:cubicBezTo>
                    <a:pt x="20015" y="48699"/>
                    <a:pt x="23151" y="48732"/>
                    <a:pt x="26320" y="48766"/>
                  </a:cubicBezTo>
                  <a:cubicBezTo>
                    <a:pt x="29088" y="48832"/>
                    <a:pt x="31890" y="48732"/>
                    <a:pt x="34692" y="48932"/>
                  </a:cubicBezTo>
                  <a:cubicBezTo>
                    <a:pt x="36927" y="47998"/>
                    <a:pt x="38528" y="46664"/>
                    <a:pt x="39162" y="44229"/>
                  </a:cubicBezTo>
                  <a:cubicBezTo>
                    <a:pt x="39729" y="42128"/>
                    <a:pt x="39763" y="39926"/>
                    <a:pt x="39662" y="37758"/>
                  </a:cubicBezTo>
                  <a:cubicBezTo>
                    <a:pt x="39429" y="32821"/>
                    <a:pt x="38995" y="27917"/>
                    <a:pt x="39229" y="22980"/>
                  </a:cubicBezTo>
                  <a:lnTo>
                    <a:pt x="39195" y="22980"/>
                  </a:lnTo>
                  <a:cubicBezTo>
                    <a:pt x="37895" y="23281"/>
                    <a:pt x="36594" y="23614"/>
                    <a:pt x="35226" y="23881"/>
                  </a:cubicBezTo>
                  <a:cubicBezTo>
                    <a:pt x="35202" y="23928"/>
                    <a:pt x="35162" y="23975"/>
                    <a:pt x="35105" y="23975"/>
                  </a:cubicBezTo>
                  <a:cubicBezTo>
                    <a:pt x="35082" y="23975"/>
                    <a:pt x="35055" y="23967"/>
                    <a:pt x="35026" y="23948"/>
                  </a:cubicBezTo>
                  <a:lnTo>
                    <a:pt x="34959" y="23948"/>
                  </a:lnTo>
                  <a:cubicBezTo>
                    <a:pt x="32846" y="24360"/>
                    <a:pt x="30664" y="24658"/>
                    <a:pt x="28545" y="24658"/>
                  </a:cubicBezTo>
                  <a:cubicBezTo>
                    <a:pt x="28089" y="24658"/>
                    <a:pt x="27636" y="24645"/>
                    <a:pt x="27187" y="24615"/>
                  </a:cubicBezTo>
                  <a:lnTo>
                    <a:pt x="27154" y="24615"/>
                  </a:lnTo>
                  <a:cubicBezTo>
                    <a:pt x="26586" y="24982"/>
                    <a:pt x="25986" y="25349"/>
                    <a:pt x="25386" y="25716"/>
                  </a:cubicBezTo>
                  <a:lnTo>
                    <a:pt x="26353" y="25716"/>
                  </a:lnTo>
                  <a:cubicBezTo>
                    <a:pt x="27449" y="25716"/>
                    <a:pt x="28595" y="25629"/>
                    <a:pt x="29723" y="25629"/>
                  </a:cubicBezTo>
                  <a:cubicBezTo>
                    <a:pt x="30448" y="25629"/>
                    <a:pt x="31165" y="25665"/>
                    <a:pt x="31857" y="25782"/>
                  </a:cubicBezTo>
                  <a:cubicBezTo>
                    <a:pt x="32057" y="25816"/>
                    <a:pt x="32057" y="26116"/>
                    <a:pt x="31857" y="26149"/>
                  </a:cubicBezTo>
                  <a:cubicBezTo>
                    <a:pt x="31150" y="26256"/>
                    <a:pt x="30416" y="26288"/>
                    <a:pt x="29675" y="26288"/>
                  </a:cubicBezTo>
                  <a:cubicBezTo>
                    <a:pt x="28563" y="26288"/>
                    <a:pt x="27434" y="26216"/>
                    <a:pt x="26353" y="26216"/>
                  </a:cubicBezTo>
                  <a:lnTo>
                    <a:pt x="24618" y="26216"/>
                  </a:lnTo>
                  <a:cubicBezTo>
                    <a:pt x="24118" y="26550"/>
                    <a:pt x="23618" y="26883"/>
                    <a:pt x="23017" y="27083"/>
                  </a:cubicBezTo>
                  <a:cubicBezTo>
                    <a:pt x="22996" y="27091"/>
                    <a:pt x="22974" y="27094"/>
                    <a:pt x="22953" y="27094"/>
                  </a:cubicBezTo>
                  <a:cubicBezTo>
                    <a:pt x="22778" y="27094"/>
                    <a:pt x="22631" y="26862"/>
                    <a:pt x="22750" y="26683"/>
                  </a:cubicBezTo>
                  <a:cubicBezTo>
                    <a:pt x="22817" y="26516"/>
                    <a:pt x="22984" y="26383"/>
                    <a:pt x="23117" y="26249"/>
                  </a:cubicBezTo>
                  <a:cubicBezTo>
                    <a:pt x="22217" y="26249"/>
                    <a:pt x="21316" y="26283"/>
                    <a:pt x="20382" y="26283"/>
                  </a:cubicBezTo>
                  <a:cubicBezTo>
                    <a:pt x="20168" y="26281"/>
                    <a:pt x="19953" y="26280"/>
                    <a:pt x="19738" y="26280"/>
                  </a:cubicBezTo>
                  <a:cubicBezTo>
                    <a:pt x="17535" y="26280"/>
                    <a:pt x="15295" y="26367"/>
                    <a:pt x="13064" y="26367"/>
                  </a:cubicBezTo>
                  <a:cubicBezTo>
                    <a:pt x="11513" y="26367"/>
                    <a:pt x="9967" y="26325"/>
                    <a:pt x="8440" y="26183"/>
                  </a:cubicBezTo>
                  <a:cubicBezTo>
                    <a:pt x="8173" y="26149"/>
                    <a:pt x="8173" y="25782"/>
                    <a:pt x="8440" y="25749"/>
                  </a:cubicBezTo>
                  <a:cubicBezTo>
                    <a:pt x="10015" y="25589"/>
                    <a:pt x="11610" y="25541"/>
                    <a:pt x="13210" y="25541"/>
                  </a:cubicBezTo>
                  <a:cubicBezTo>
                    <a:pt x="15611" y="25541"/>
                    <a:pt x="18020" y="25649"/>
                    <a:pt x="20382" y="25649"/>
                  </a:cubicBezTo>
                  <a:cubicBezTo>
                    <a:pt x="21550" y="25649"/>
                    <a:pt x="22684" y="25682"/>
                    <a:pt x="23818" y="25682"/>
                  </a:cubicBezTo>
                  <a:cubicBezTo>
                    <a:pt x="23985" y="25582"/>
                    <a:pt x="24118" y="25482"/>
                    <a:pt x="24251" y="25349"/>
                  </a:cubicBezTo>
                  <a:cubicBezTo>
                    <a:pt x="24985" y="24748"/>
                    <a:pt x="25686" y="24181"/>
                    <a:pt x="26520" y="23748"/>
                  </a:cubicBezTo>
                  <a:cubicBezTo>
                    <a:pt x="26571" y="23722"/>
                    <a:pt x="26612" y="23711"/>
                    <a:pt x="26647" y="23711"/>
                  </a:cubicBezTo>
                  <a:cubicBezTo>
                    <a:pt x="26704" y="23711"/>
                    <a:pt x="26745" y="23740"/>
                    <a:pt x="26787" y="23781"/>
                  </a:cubicBezTo>
                  <a:cubicBezTo>
                    <a:pt x="27220" y="23047"/>
                    <a:pt x="27687" y="22280"/>
                    <a:pt x="28221" y="21546"/>
                  </a:cubicBezTo>
                  <a:lnTo>
                    <a:pt x="28221" y="21546"/>
                  </a:lnTo>
                  <a:cubicBezTo>
                    <a:pt x="27893" y="21608"/>
                    <a:pt x="27544" y="21628"/>
                    <a:pt x="27187" y="21628"/>
                  </a:cubicBezTo>
                  <a:cubicBezTo>
                    <a:pt x="26460" y="21628"/>
                    <a:pt x="25702" y="21543"/>
                    <a:pt x="25035" y="21543"/>
                  </a:cubicBezTo>
                  <a:cubicBezTo>
                    <a:pt x="24962" y="21543"/>
                    <a:pt x="24890" y="21544"/>
                    <a:pt x="24819" y="21546"/>
                  </a:cubicBezTo>
                  <a:cubicBezTo>
                    <a:pt x="23251" y="21546"/>
                    <a:pt x="21683" y="21546"/>
                    <a:pt x="20115" y="21579"/>
                  </a:cubicBezTo>
                  <a:cubicBezTo>
                    <a:pt x="19504" y="21591"/>
                    <a:pt x="18896" y="21594"/>
                    <a:pt x="18289" y="21594"/>
                  </a:cubicBezTo>
                  <a:cubicBezTo>
                    <a:pt x="17076" y="21594"/>
                    <a:pt x="15868" y="21579"/>
                    <a:pt x="14645" y="21579"/>
                  </a:cubicBezTo>
                  <a:cubicBezTo>
                    <a:pt x="13482" y="21579"/>
                    <a:pt x="12286" y="21623"/>
                    <a:pt x="11096" y="21623"/>
                  </a:cubicBezTo>
                  <a:cubicBezTo>
                    <a:pt x="10203" y="21623"/>
                    <a:pt x="9312" y="21599"/>
                    <a:pt x="8440" y="21513"/>
                  </a:cubicBezTo>
                  <a:cubicBezTo>
                    <a:pt x="8173" y="21479"/>
                    <a:pt x="8173" y="21112"/>
                    <a:pt x="8440" y="21079"/>
                  </a:cubicBezTo>
                  <a:cubicBezTo>
                    <a:pt x="9368" y="20988"/>
                    <a:pt x="10316" y="20966"/>
                    <a:pt x="11266" y="20966"/>
                  </a:cubicBezTo>
                  <a:cubicBezTo>
                    <a:pt x="12145" y="20966"/>
                    <a:pt x="13026" y="20985"/>
                    <a:pt x="13893" y="20985"/>
                  </a:cubicBezTo>
                  <a:cubicBezTo>
                    <a:pt x="14145" y="20985"/>
                    <a:pt x="14395" y="20983"/>
                    <a:pt x="14645" y="20979"/>
                  </a:cubicBezTo>
                  <a:cubicBezTo>
                    <a:pt x="15868" y="20979"/>
                    <a:pt x="17076" y="20964"/>
                    <a:pt x="18289" y="20964"/>
                  </a:cubicBezTo>
                  <a:cubicBezTo>
                    <a:pt x="18896" y="20964"/>
                    <a:pt x="19504" y="20968"/>
                    <a:pt x="20115" y="20979"/>
                  </a:cubicBezTo>
                  <a:cubicBezTo>
                    <a:pt x="21683" y="21012"/>
                    <a:pt x="23251" y="21046"/>
                    <a:pt x="24819" y="21046"/>
                  </a:cubicBezTo>
                  <a:cubicBezTo>
                    <a:pt x="25537" y="21046"/>
                    <a:pt x="26357" y="20945"/>
                    <a:pt x="27145" y="20945"/>
                  </a:cubicBezTo>
                  <a:cubicBezTo>
                    <a:pt x="27638" y="20945"/>
                    <a:pt x="28118" y="20984"/>
                    <a:pt x="28555" y="21112"/>
                  </a:cubicBezTo>
                  <a:cubicBezTo>
                    <a:pt x="30689" y="18244"/>
                    <a:pt x="33391" y="15742"/>
                    <a:pt x="36260" y="13707"/>
                  </a:cubicBezTo>
                  <a:cubicBezTo>
                    <a:pt x="36961" y="13240"/>
                    <a:pt x="37661" y="12773"/>
                    <a:pt x="38395" y="12373"/>
                  </a:cubicBezTo>
                  <a:cubicBezTo>
                    <a:pt x="38228" y="11272"/>
                    <a:pt x="38228" y="10071"/>
                    <a:pt x="38328" y="8870"/>
                  </a:cubicBezTo>
                  <a:cubicBezTo>
                    <a:pt x="38495" y="6635"/>
                    <a:pt x="39095" y="4367"/>
                    <a:pt x="39929" y="2499"/>
                  </a:cubicBezTo>
                  <a:cubicBezTo>
                    <a:pt x="40230" y="1832"/>
                    <a:pt x="40663" y="998"/>
                    <a:pt x="41297" y="498"/>
                  </a:cubicBezTo>
                  <a:cubicBezTo>
                    <a:pt x="39696" y="398"/>
                    <a:pt x="38061" y="164"/>
                    <a:pt x="36460" y="97"/>
                  </a:cubicBezTo>
                  <a:cubicBezTo>
                    <a:pt x="34487" y="24"/>
                    <a:pt x="32504" y="1"/>
                    <a:pt x="3052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9"/>
            <p:cNvSpPr/>
            <p:nvPr/>
          </p:nvSpPr>
          <p:spPr>
            <a:xfrm>
              <a:off x="-94350" y="2459075"/>
              <a:ext cx="143450" cy="663000"/>
            </a:xfrm>
            <a:custGeom>
              <a:rect b="b" l="l" r="r" t="t"/>
              <a:pathLst>
                <a:path extrusionOk="0" h="26520" w="5738">
                  <a:moveTo>
                    <a:pt x="4970" y="0"/>
                  </a:moveTo>
                  <a:cubicBezTo>
                    <a:pt x="4837" y="34"/>
                    <a:pt x="4670" y="67"/>
                    <a:pt x="4537" y="100"/>
                  </a:cubicBezTo>
                  <a:cubicBezTo>
                    <a:pt x="4303" y="5037"/>
                    <a:pt x="4737" y="9941"/>
                    <a:pt x="4970" y="14878"/>
                  </a:cubicBezTo>
                  <a:cubicBezTo>
                    <a:pt x="5071" y="17046"/>
                    <a:pt x="5037" y="19248"/>
                    <a:pt x="4470" y="21349"/>
                  </a:cubicBezTo>
                  <a:cubicBezTo>
                    <a:pt x="3836" y="23784"/>
                    <a:pt x="2235" y="25118"/>
                    <a:pt x="0" y="26052"/>
                  </a:cubicBezTo>
                  <a:lnTo>
                    <a:pt x="34" y="26052"/>
                  </a:lnTo>
                  <a:cubicBezTo>
                    <a:pt x="300" y="26086"/>
                    <a:pt x="334" y="26453"/>
                    <a:pt x="67" y="26519"/>
                  </a:cubicBezTo>
                  <a:cubicBezTo>
                    <a:pt x="4837" y="26253"/>
                    <a:pt x="5738" y="20448"/>
                    <a:pt x="5738" y="16679"/>
                  </a:cubicBezTo>
                  <a:cubicBezTo>
                    <a:pt x="5738" y="14411"/>
                    <a:pt x="5471" y="12109"/>
                    <a:pt x="5337" y="9841"/>
                  </a:cubicBezTo>
                  <a:cubicBezTo>
                    <a:pt x="5137" y="6572"/>
                    <a:pt x="5137" y="3269"/>
                    <a:pt x="497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9"/>
            <p:cNvSpPr/>
            <p:nvPr/>
          </p:nvSpPr>
          <p:spPr>
            <a:xfrm>
              <a:off x="19050" y="2454075"/>
              <a:ext cx="10875" cy="7525"/>
            </a:xfrm>
            <a:custGeom>
              <a:rect b="b" l="l" r="r" t="t"/>
              <a:pathLst>
                <a:path extrusionOk="0" h="301" w="435">
                  <a:moveTo>
                    <a:pt x="205" y="0"/>
                  </a:moveTo>
                  <a:cubicBezTo>
                    <a:pt x="101" y="0"/>
                    <a:pt x="1" y="67"/>
                    <a:pt x="1" y="200"/>
                  </a:cubicBezTo>
                  <a:cubicBezTo>
                    <a:pt x="1" y="234"/>
                    <a:pt x="1" y="267"/>
                    <a:pt x="1" y="300"/>
                  </a:cubicBezTo>
                  <a:cubicBezTo>
                    <a:pt x="134" y="267"/>
                    <a:pt x="301" y="234"/>
                    <a:pt x="434" y="200"/>
                  </a:cubicBezTo>
                  <a:cubicBezTo>
                    <a:pt x="418" y="67"/>
                    <a:pt x="309" y="0"/>
                    <a:pt x="20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9"/>
            <p:cNvSpPr/>
            <p:nvPr/>
          </p:nvSpPr>
          <p:spPr>
            <a:xfrm>
              <a:off x="14900" y="2054625"/>
              <a:ext cx="10025" cy="12525"/>
            </a:xfrm>
            <a:custGeom>
              <a:rect b="b" l="l" r="r" t="t"/>
              <a:pathLst>
                <a:path extrusionOk="0" h="501" w="401">
                  <a:moveTo>
                    <a:pt x="400" y="0"/>
                  </a:moveTo>
                  <a:cubicBezTo>
                    <a:pt x="367" y="0"/>
                    <a:pt x="300" y="34"/>
                    <a:pt x="234" y="34"/>
                  </a:cubicBezTo>
                  <a:cubicBezTo>
                    <a:pt x="33" y="100"/>
                    <a:pt x="0" y="434"/>
                    <a:pt x="234" y="467"/>
                  </a:cubicBezTo>
                  <a:cubicBezTo>
                    <a:pt x="267" y="467"/>
                    <a:pt x="300" y="467"/>
                    <a:pt x="367" y="501"/>
                  </a:cubicBezTo>
                  <a:cubicBezTo>
                    <a:pt x="367" y="334"/>
                    <a:pt x="400" y="167"/>
                    <a:pt x="40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9"/>
            <p:cNvSpPr/>
            <p:nvPr/>
          </p:nvSpPr>
          <p:spPr>
            <a:xfrm>
              <a:off x="700" y="2097150"/>
              <a:ext cx="20050" cy="19575"/>
            </a:xfrm>
            <a:custGeom>
              <a:rect b="b" l="l" r="r" t="t"/>
              <a:pathLst>
                <a:path extrusionOk="0" h="783" w="802">
                  <a:moveTo>
                    <a:pt x="802" y="0"/>
                  </a:moveTo>
                  <a:lnTo>
                    <a:pt x="802" y="0"/>
                  </a:lnTo>
                  <a:cubicBezTo>
                    <a:pt x="501" y="34"/>
                    <a:pt x="201" y="100"/>
                    <a:pt x="68" y="334"/>
                  </a:cubicBezTo>
                  <a:cubicBezTo>
                    <a:pt x="34" y="367"/>
                    <a:pt x="1" y="434"/>
                    <a:pt x="1" y="467"/>
                  </a:cubicBezTo>
                  <a:cubicBezTo>
                    <a:pt x="1" y="634"/>
                    <a:pt x="170" y="783"/>
                    <a:pt x="340" y="783"/>
                  </a:cubicBezTo>
                  <a:cubicBezTo>
                    <a:pt x="408" y="783"/>
                    <a:pt x="477" y="759"/>
                    <a:pt x="535" y="701"/>
                  </a:cubicBezTo>
                  <a:cubicBezTo>
                    <a:pt x="551" y="668"/>
                    <a:pt x="585" y="659"/>
                    <a:pt x="626" y="659"/>
                  </a:cubicBezTo>
                  <a:cubicBezTo>
                    <a:pt x="668" y="659"/>
                    <a:pt x="718" y="668"/>
                    <a:pt x="768" y="668"/>
                  </a:cubicBezTo>
                  <a:cubicBezTo>
                    <a:pt x="768" y="434"/>
                    <a:pt x="802" y="201"/>
                    <a:pt x="802"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9"/>
            <p:cNvSpPr/>
            <p:nvPr/>
          </p:nvSpPr>
          <p:spPr>
            <a:xfrm>
              <a:off x="-5950" y="2108825"/>
              <a:ext cx="25875" cy="87575"/>
            </a:xfrm>
            <a:custGeom>
              <a:rect b="b" l="l" r="r" t="t"/>
              <a:pathLst>
                <a:path extrusionOk="0" h="3503" w="1035">
                  <a:moveTo>
                    <a:pt x="100" y="0"/>
                  </a:moveTo>
                  <a:cubicBezTo>
                    <a:pt x="0" y="1201"/>
                    <a:pt x="0" y="2402"/>
                    <a:pt x="167" y="3503"/>
                  </a:cubicBezTo>
                  <a:cubicBezTo>
                    <a:pt x="334" y="3369"/>
                    <a:pt x="534" y="3269"/>
                    <a:pt x="701" y="3169"/>
                  </a:cubicBezTo>
                  <a:cubicBezTo>
                    <a:pt x="901" y="2202"/>
                    <a:pt x="967" y="1201"/>
                    <a:pt x="1034" y="201"/>
                  </a:cubicBezTo>
                  <a:cubicBezTo>
                    <a:pt x="984" y="201"/>
                    <a:pt x="934" y="192"/>
                    <a:pt x="892" y="192"/>
                  </a:cubicBezTo>
                  <a:cubicBezTo>
                    <a:pt x="851" y="192"/>
                    <a:pt x="817" y="201"/>
                    <a:pt x="801" y="234"/>
                  </a:cubicBezTo>
                  <a:cubicBezTo>
                    <a:pt x="743" y="292"/>
                    <a:pt x="674" y="316"/>
                    <a:pt x="606" y="316"/>
                  </a:cubicBezTo>
                  <a:cubicBezTo>
                    <a:pt x="436" y="316"/>
                    <a:pt x="267" y="167"/>
                    <a:pt x="2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9"/>
            <p:cNvSpPr/>
            <p:nvPr/>
          </p:nvSpPr>
          <p:spPr>
            <a:xfrm>
              <a:off x="-1800" y="2188050"/>
              <a:ext cx="13375" cy="15000"/>
            </a:xfrm>
            <a:custGeom>
              <a:rect b="b" l="l" r="r" t="t"/>
              <a:pathLst>
                <a:path extrusionOk="0" h="600" w="535">
                  <a:moveTo>
                    <a:pt x="535" y="0"/>
                  </a:moveTo>
                  <a:cubicBezTo>
                    <a:pt x="368" y="100"/>
                    <a:pt x="168" y="200"/>
                    <a:pt x="1" y="334"/>
                  </a:cubicBezTo>
                  <a:cubicBezTo>
                    <a:pt x="1" y="367"/>
                    <a:pt x="1" y="401"/>
                    <a:pt x="1" y="434"/>
                  </a:cubicBezTo>
                  <a:cubicBezTo>
                    <a:pt x="24" y="548"/>
                    <a:pt x="109" y="600"/>
                    <a:pt x="203" y="600"/>
                  </a:cubicBezTo>
                  <a:cubicBezTo>
                    <a:pt x="247" y="600"/>
                    <a:pt x="292" y="589"/>
                    <a:pt x="334" y="567"/>
                  </a:cubicBezTo>
                  <a:cubicBezTo>
                    <a:pt x="401" y="534"/>
                    <a:pt x="435" y="501"/>
                    <a:pt x="468" y="434"/>
                  </a:cubicBezTo>
                  <a:cubicBezTo>
                    <a:pt x="501" y="301"/>
                    <a:pt x="535" y="134"/>
                    <a:pt x="53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9"/>
            <p:cNvSpPr/>
            <p:nvPr/>
          </p:nvSpPr>
          <p:spPr>
            <a:xfrm>
              <a:off x="-292825" y="2196375"/>
              <a:ext cx="301075" cy="291075"/>
            </a:xfrm>
            <a:custGeom>
              <a:rect b="b" l="l" r="r" t="t"/>
              <a:pathLst>
                <a:path extrusionOk="0" h="11643" w="12043">
                  <a:moveTo>
                    <a:pt x="11642" y="1"/>
                  </a:moveTo>
                  <a:cubicBezTo>
                    <a:pt x="10908" y="401"/>
                    <a:pt x="10208" y="868"/>
                    <a:pt x="9507" y="1335"/>
                  </a:cubicBezTo>
                  <a:cubicBezTo>
                    <a:pt x="6638" y="3370"/>
                    <a:pt x="3936" y="5872"/>
                    <a:pt x="1802" y="8740"/>
                  </a:cubicBezTo>
                  <a:cubicBezTo>
                    <a:pt x="2002" y="8774"/>
                    <a:pt x="2002" y="9041"/>
                    <a:pt x="1802" y="9107"/>
                  </a:cubicBezTo>
                  <a:cubicBezTo>
                    <a:pt x="1701" y="9141"/>
                    <a:pt x="1568" y="9174"/>
                    <a:pt x="1468" y="9174"/>
                  </a:cubicBezTo>
                  <a:cubicBezTo>
                    <a:pt x="934" y="9908"/>
                    <a:pt x="467" y="10675"/>
                    <a:pt x="34" y="11409"/>
                  </a:cubicBezTo>
                  <a:cubicBezTo>
                    <a:pt x="67" y="11509"/>
                    <a:pt x="67" y="11576"/>
                    <a:pt x="0" y="11643"/>
                  </a:cubicBezTo>
                  <a:cubicBezTo>
                    <a:pt x="334" y="11409"/>
                    <a:pt x="667" y="11142"/>
                    <a:pt x="968" y="10909"/>
                  </a:cubicBezTo>
                  <a:cubicBezTo>
                    <a:pt x="3303" y="7540"/>
                    <a:pt x="6171" y="4537"/>
                    <a:pt x="9440" y="2102"/>
                  </a:cubicBezTo>
                  <a:cubicBezTo>
                    <a:pt x="9474" y="2002"/>
                    <a:pt x="9507" y="1902"/>
                    <a:pt x="9574" y="1836"/>
                  </a:cubicBezTo>
                  <a:cubicBezTo>
                    <a:pt x="9592" y="1764"/>
                    <a:pt x="9648" y="1731"/>
                    <a:pt x="9706" y="1731"/>
                  </a:cubicBezTo>
                  <a:cubicBezTo>
                    <a:pt x="9757" y="1731"/>
                    <a:pt x="9810" y="1756"/>
                    <a:pt x="9841" y="1802"/>
                  </a:cubicBezTo>
                  <a:cubicBezTo>
                    <a:pt x="10074" y="1602"/>
                    <a:pt x="10341" y="1435"/>
                    <a:pt x="10574" y="1268"/>
                  </a:cubicBezTo>
                  <a:cubicBezTo>
                    <a:pt x="11041" y="935"/>
                    <a:pt x="11542" y="635"/>
                    <a:pt x="12042" y="334"/>
                  </a:cubicBezTo>
                  <a:lnTo>
                    <a:pt x="11975" y="234"/>
                  </a:lnTo>
                  <a:cubicBezTo>
                    <a:pt x="11933" y="256"/>
                    <a:pt x="11888" y="267"/>
                    <a:pt x="11844" y="267"/>
                  </a:cubicBezTo>
                  <a:cubicBezTo>
                    <a:pt x="11750" y="267"/>
                    <a:pt x="11665" y="215"/>
                    <a:pt x="11642" y="101"/>
                  </a:cubicBezTo>
                  <a:cubicBezTo>
                    <a:pt x="11642" y="68"/>
                    <a:pt x="11642" y="34"/>
                    <a:pt x="1164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9"/>
            <p:cNvSpPr/>
            <p:nvPr/>
          </p:nvSpPr>
          <p:spPr>
            <a:xfrm>
              <a:off x="-81025" y="2241425"/>
              <a:ext cx="35900" cy="115100"/>
            </a:xfrm>
            <a:custGeom>
              <a:rect b="b" l="l" r="r" t="t"/>
              <a:pathLst>
                <a:path extrusionOk="0" h="4604" w="1436">
                  <a:moveTo>
                    <a:pt x="1369" y="0"/>
                  </a:moveTo>
                  <a:cubicBezTo>
                    <a:pt x="1235" y="100"/>
                    <a:pt x="1102" y="200"/>
                    <a:pt x="968" y="300"/>
                  </a:cubicBezTo>
                  <a:cubicBezTo>
                    <a:pt x="335" y="1635"/>
                    <a:pt x="1" y="3136"/>
                    <a:pt x="34" y="4603"/>
                  </a:cubicBezTo>
                  <a:cubicBezTo>
                    <a:pt x="68" y="4603"/>
                    <a:pt x="101" y="4570"/>
                    <a:pt x="134" y="4570"/>
                  </a:cubicBezTo>
                  <a:cubicBezTo>
                    <a:pt x="168" y="4537"/>
                    <a:pt x="201" y="4537"/>
                    <a:pt x="234" y="4503"/>
                  </a:cubicBezTo>
                  <a:cubicBezTo>
                    <a:pt x="268" y="4470"/>
                    <a:pt x="301" y="4470"/>
                    <a:pt x="335" y="4470"/>
                  </a:cubicBezTo>
                  <a:cubicBezTo>
                    <a:pt x="368" y="4470"/>
                    <a:pt x="401" y="4437"/>
                    <a:pt x="435" y="4437"/>
                  </a:cubicBezTo>
                  <a:cubicBezTo>
                    <a:pt x="601" y="2969"/>
                    <a:pt x="902" y="1535"/>
                    <a:pt x="1402" y="167"/>
                  </a:cubicBezTo>
                  <a:cubicBezTo>
                    <a:pt x="1435" y="100"/>
                    <a:pt x="1435" y="34"/>
                    <a:pt x="13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9"/>
            <p:cNvSpPr/>
            <p:nvPr/>
          </p:nvSpPr>
          <p:spPr>
            <a:xfrm>
              <a:off x="-56825" y="2239625"/>
              <a:ext cx="10025" cy="9325"/>
            </a:xfrm>
            <a:custGeom>
              <a:rect b="b" l="l" r="r" t="t"/>
              <a:pathLst>
                <a:path extrusionOk="0" h="373" w="401">
                  <a:moveTo>
                    <a:pt x="266" y="1"/>
                  </a:moveTo>
                  <a:cubicBezTo>
                    <a:pt x="208" y="1"/>
                    <a:pt x="152" y="34"/>
                    <a:pt x="134" y="106"/>
                  </a:cubicBezTo>
                  <a:cubicBezTo>
                    <a:pt x="67" y="172"/>
                    <a:pt x="34" y="272"/>
                    <a:pt x="0" y="372"/>
                  </a:cubicBezTo>
                  <a:cubicBezTo>
                    <a:pt x="134" y="272"/>
                    <a:pt x="267" y="172"/>
                    <a:pt x="401" y="72"/>
                  </a:cubicBezTo>
                  <a:cubicBezTo>
                    <a:pt x="370" y="26"/>
                    <a:pt x="317" y="1"/>
                    <a:pt x="266"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9"/>
            <p:cNvSpPr/>
            <p:nvPr/>
          </p:nvSpPr>
          <p:spPr>
            <a:xfrm>
              <a:off x="-72675" y="2352325"/>
              <a:ext cx="2525" cy="8375"/>
            </a:xfrm>
            <a:custGeom>
              <a:rect b="b" l="l" r="r" t="t"/>
              <a:pathLst>
                <a:path extrusionOk="0" h="335" w="101">
                  <a:moveTo>
                    <a:pt x="101" y="1"/>
                  </a:moveTo>
                  <a:cubicBezTo>
                    <a:pt x="67" y="1"/>
                    <a:pt x="34" y="34"/>
                    <a:pt x="1" y="34"/>
                  </a:cubicBezTo>
                  <a:cubicBezTo>
                    <a:pt x="34" y="67"/>
                    <a:pt x="67" y="101"/>
                    <a:pt x="67" y="134"/>
                  </a:cubicBezTo>
                  <a:cubicBezTo>
                    <a:pt x="34" y="201"/>
                    <a:pt x="34" y="268"/>
                    <a:pt x="34" y="334"/>
                  </a:cubicBezTo>
                  <a:cubicBezTo>
                    <a:pt x="67" y="234"/>
                    <a:pt x="67" y="101"/>
                    <a:pt x="101" y="1"/>
                  </a:cubicBezTo>
                  <a:close/>
                </a:path>
              </a:pathLst>
            </a:custGeom>
            <a:solidFill>
              <a:srgbClr val="859A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9"/>
            <p:cNvSpPr/>
            <p:nvPr/>
          </p:nvSpPr>
          <p:spPr>
            <a:xfrm>
              <a:off x="-79350" y="2353175"/>
              <a:ext cx="8375" cy="7525"/>
            </a:xfrm>
            <a:custGeom>
              <a:rect b="b" l="l" r="r" t="t"/>
              <a:pathLst>
                <a:path extrusionOk="0" h="301" w="335">
                  <a:moveTo>
                    <a:pt x="268" y="0"/>
                  </a:moveTo>
                  <a:cubicBezTo>
                    <a:pt x="201" y="33"/>
                    <a:pt x="134" y="67"/>
                    <a:pt x="67" y="100"/>
                  </a:cubicBezTo>
                  <a:cubicBezTo>
                    <a:pt x="34" y="133"/>
                    <a:pt x="1" y="167"/>
                    <a:pt x="1" y="267"/>
                  </a:cubicBezTo>
                  <a:cubicBezTo>
                    <a:pt x="101" y="267"/>
                    <a:pt x="201" y="300"/>
                    <a:pt x="301" y="300"/>
                  </a:cubicBezTo>
                  <a:cubicBezTo>
                    <a:pt x="301" y="234"/>
                    <a:pt x="301" y="167"/>
                    <a:pt x="334" y="100"/>
                  </a:cubicBezTo>
                  <a:cubicBezTo>
                    <a:pt x="334" y="67"/>
                    <a:pt x="301" y="33"/>
                    <a:pt x="268" y="0"/>
                  </a:cubicBezTo>
                  <a:close/>
                </a:path>
              </a:pathLst>
            </a:custGeom>
            <a:solidFill>
              <a:srgbClr val="859A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9"/>
            <p:cNvSpPr/>
            <p:nvPr/>
          </p:nvSpPr>
          <p:spPr>
            <a:xfrm>
              <a:off x="-80175" y="2355675"/>
              <a:ext cx="9200" cy="9400"/>
            </a:xfrm>
            <a:custGeom>
              <a:rect b="b" l="l" r="r" t="t"/>
              <a:pathLst>
                <a:path extrusionOk="0" h="376" w="368">
                  <a:moveTo>
                    <a:pt x="100" y="0"/>
                  </a:moveTo>
                  <a:cubicBezTo>
                    <a:pt x="67" y="0"/>
                    <a:pt x="34" y="33"/>
                    <a:pt x="0" y="33"/>
                  </a:cubicBezTo>
                  <a:cubicBezTo>
                    <a:pt x="0" y="100"/>
                    <a:pt x="34" y="167"/>
                    <a:pt x="34" y="200"/>
                  </a:cubicBezTo>
                  <a:cubicBezTo>
                    <a:pt x="34" y="311"/>
                    <a:pt x="125" y="376"/>
                    <a:pt x="195" y="376"/>
                  </a:cubicBezTo>
                  <a:cubicBezTo>
                    <a:pt x="209" y="376"/>
                    <a:pt x="222" y="373"/>
                    <a:pt x="234" y="367"/>
                  </a:cubicBezTo>
                  <a:cubicBezTo>
                    <a:pt x="301" y="334"/>
                    <a:pt x="367" y="300"/>
                    <a:pt x="334" y="200"/>
                  </a:cubicBezTo>
                  <a:cubicBezTo>
                    <a:pt x="234" y="200"/>
                    <a:pt x="134" y="167"/>
                    <a:pt x="34" y="167"/>
                  </a:cubicBezTo>
                  <a:cubicBezTo>
                    <a:pt x="34" y="67"/>
                    <a:pt x="67" y="33"/>
                    <a:pt x="100" y="0"/>
                  </a:cubicBezTo>
                  <a:close/>
                </a:path>
              </a:pathLst>
            </a:custGeom>
            <a:solidFill>
              <a:srgbClr val="859A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9"/>
            <p:cNvSpPr/>
            <p:nvPr/>
          </p:nvSpPr>
          <p:spPr>
            <a:xfrm>
              <a:off x="-77675" y="2353175"/>
              <a:ext cx="5025" cy="2525"/>
            </a:xfrm>
            <a:custGeom>
              <a:rect b="b" l="l" r="r" t="t"/>
              <a:pathLst>
                <a:path extrusionOk="0" h="101" w="201">
                  <a:moveTo>
                    <a:pt x="201" y="0"/>
                  </a:moveTo>
                  <a:cubicBezTo>
                    <a:pt x="167" y="0"/>
                    <a:pt x="134" y="0"/>
                    <a:pt x="100" y="33"/>
                  </a:cubicBezTo>
                  <a:cubicBezTo>
                    <a:pt x="67" y="67"/>
                    <a:pt x="34" y="67"/>
                    <a:pt x="0" y="100"/>
                  </a:cubicBezTo>
                  <a:cubicBezTo>
                    <a:pt x="67" y="67"/>
                    <a:pt x="134" y="33"/>
                    <a:pt x="201" y="0"/>
                  </a:cubicBezTo>
                  <a:close/>
                </a:path>
              </a:pathLst>
            </a:custGeom>
            <a:solidFill>
              <a:srgbClr val="859A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9"/>
            <p:cNvSpPr/>
            <p:nvPr/>
          </p:nvSpPr>
          <p:spPr>
            <a:xfrm>
              <a:off x="-282000" y="2356500"/>
              <a:ext cx="208525" cy="132625"/>
            </a:xfrm>
            <a:custGeom>
              <a:rect b="b" l="l" r="r" t="t"/>
              <a:pathLst>
                <a:path extrusionOk="0" h="5305" w="8341">
                  <a:moveTo>
                    <a:pt x="8073" y="0"/>
                  </a:moveTo>
                  <a:cubicBezTo>
                    <a:pt x="7973" y="67"/>
                    <a:pt x="7873" y="134"/>
                    <a:pt x="7740" y="167"/>
                  </a:cubicBezTo>
                  <a:cubicBezTo>
                    <a:pt x="5205" y="1401"/>
                    <a:pt x="2803" y="2802"/>
                    <a:pt x="535" y="4504"/>
                  </a:cubicBezTo>
                  <a:cubicBezTo>
                    <a:pt x="368" y="4771"/>
                    <a:pt x="201" y="5037"/>
                    <a:pt x="1" y="5304"/>
                  </a:cubicBezTo>
                  <a:cubicBezTo>
                    <a:pt x="34" y="5304"/>
                    <a:pt x="101" y="5271"/>
                    <a:pt x="134" y="5271"/>
                  </a:cubicBezTo>
                  <a:cubicBezTo>
                    <a:pt x="1535" y="4237"/>
                    <a:pt x="3003" y="3269"/>
                    <a:pt x="4504" y="2369"/>
                  </a:cubicBezTo>
                  <a:cubicBezTo>
                    <a:pt x="4504" y="2369"/>
                    <a:pt x="4471" y="2335"/>
                    <a:pt x="4471" y="2335"/>
                  </a:cubicBezTo>
                  <a:cubicBezTo>
                    <a:pt x="4368" y="2207"/>
                    <a:pt x="4503" y="2058"/>
                    <a:pt x="4631" y="2058"/>
                  </a:cubicBezTo>
                  <a:cubicBezTo>
                    <a:pt x="4670" y="2058"/>
                    <a:pt x="4707" y="2071"/>
                    <a:pt x="4738" y="2102"/>
                  </a:cubicBezTo>
                  <a:cubicBezTo>
                    <a:pt x="4771" y="2135"/>
                    <a:pt x="4804" y="2169"/>
                    <a:pt x="4838" y="2202"/>
                  </a:cubicBezTo>
                  <a:cubicBezTo>
                    <a:pt x="5972" y="1535"/>
                    <a:pt x="7139" y="934"/>
                    <a:pt x="8340" y="367"/>
                  </a:cubicBezTo>
                  <a:lnTo>
                    <a:pt x="8307" y="334"/>
                  </a:lnTo>
                  <a:cubicBezTo>
                    <a:pt x="8295" y="340"/>
                    <a:pt x="8282" y="343"/>
                    <a:pt x="8268" y="343"/>
                  </a:cubicBezTo>
                  <a:cubicBezTo>
                    <a:pt x="8198" y="343"/>
                    <a:pt x="8107" y="278"/>
                    <a:pt x="8107" y="167"/>
                  </a:cubicBezTo>
                  <a:cubicBezTo>
                    <a:pt x="8107" y="134"/>
                    <a:pt x="8073" y="67"/>
                    <a:pt x="807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9"/>
            <p:cNvSpPr/>
            <p:nvPr/>
          </p:nvSpPr>
          <p:spPr>
            <a:xfrm>
              <a:off x="-268650" y="2248925"/>
              <a:ext cx="211850" cy="220175"/>
            </a:xfrm>
            <a:custGeom>
              <a:rect b="b" l="l" r="r" t="t"/>
              <a:pathLst>
                <a:path extrusionOk="0" h="8807" w="8474">
                  <a:moveTo>
                    <a:pt x="8473" y="0"/>
                  </a:moveTo>
                  <a:lnTo>
                    <a:pt x="8473" y="0"/>
                  </a:lnTo>
                  <a:cubicBezTo>
                    <a:pt x="5204" y="2435"/>
                    <a:pt x="2336" y="5438"/>
                    <a:pt x="1" y="8807"/>
                  </a:cubicBezTo>
                  <a:cubicBezTo>
                    <a:pt x="2269" y="7105"/>
                    <a:pt x="4671" y="5738"/>
                    <a:pt x="7206" y="4470"/>
                  </a:cubicBezTo>
                  <a:cubicBezTo>
                    <a:pt x="7339" y="4437"/>
                    <a:pt x="7439" y="4370"/>
                    <a:pt x="7539" y="4303"/>
                  </a:cubicBezTo>
                  <a:cubicBezTo>
                    <a:pt x="7506" y="2836"/>
                    <a:pt x="7840" y="1335"/>
                    <a:pt x="84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9"/>
            <p:cNvSpPr/>
            <p:nvPr/>
          </p:nvSpPr>
          <p:spPr>
            <a:xfrm>
              <a:off x="-121875" y="2460750"/>
              <a:ext cx="41725" cy="25025"/>
            </a:xfrm>
            <a:custGeom>
              <a:rect b="b" l="l" r="r" t="t"/>
              <a:pathLst>
                <a:path extrusionOk="0" h="1001" w="1669">
                  <a:moveTo>
                    <a:pt x="701" y="0"/>
                  </a:moveTo>
                  <a:cubicBezTo>
                    <a:pt x="467" y="33"/>
                    <a:pt x="234" y="67"/>
                    <a:pt x="0" y="100"/>
                  </a:cubicBezTo>
                  <a:cubicBezTo>
                    <a:pt x="434" y="434"/>
                    <a:pt x="901" y="734"/>
                    <a:pt x="1368" y="1001"/>
                  </a:cubicBezTo>
                  <a:cubicBezTo>
                    <a:pt x="1468" y="967"/>
                    <a:pt x="1568" y="934"/>
                    <a:pt x="1635" y="934"/>
                  </a:cubicBezTo>
                  <a:cubicBezTo>
                    <a:pt x="1668" y="867"/>
                    <a:pt x="1668" y="834"/>
                    <a:pt x="1602" y="767"/>
                  </a:cubicBezTo>
                  <a:cubicBezTo>
                    <a:pt x="1301" y="500"/>
                    <a:pt x="1001" y="234"/>
                    <a:pt x="7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9"/>
            <p:cNvSpPr/>
            <p:nvPr/>
          </p:nvSpPr>
          <p:spPr>
            <a:xfrm>
              <a:off x="-87675" y="2484100"/>
              <a:ext cx="6675" cy="2375"/>
            </a:xfrm>
            <a:custGeom>
              <a:rect b="b" l="l" r="r" t="t"/>
              <a:pathLst>
                <a:path extrusionOk="0" h="95" w="267">
                  <a:moveTo>
                    <a:pt x="267" y="0"/>
                  </a:moveTo>
                  <a:cubicBezTo>
                    <a:pt x="200" y="0"/>
                    <a:pt x="100" y="33"/>
                    <a:pt x="0" y="67"/>
                  </a:cubicBezTo>
                  <a:lnTo>
                    <a:pt x="67" y="67"/>
                  </a:lnTo>
                  <a:cubicBezTo>
                    <a:pt x="96" y="86"/>
                    <a:pt x="123" y="94"/>
                    <a:pt x="146" y="94"/>
                  </a:cubicBezTo>
                  <a:cubicBezTo>
                    <a:pt x="203" y="94"/>
                    <a:pt x="243" y="47"/>
                    <a:pt x="2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9"/>
            <p:cNvSpPr/>
            <p:nvPr/>
          </p:nvSpPr>
          <p:spPr>
            <a:xfrm>
              <a:off x="-301175" y="2830200"/>
              <a:ext cx="235725" cy="187025"/>
            </a:xfrm>
            <a:custGeom>
              <a:rect b="b" l="l" r="r" t="t"/>
              <a:pathLst>
                <a:path extrusionOk="0" h="7481" w="9429">
                  <a:moveTo>
                    <a:pt x="4503" y="1"/>
                  </a:moveTo>
                  <a:cubicBezTo>
                    <a:pt x="3331" y="1"/>
                    <a:pt x="2168" y="415"/>
                    <a:pt x="1368" y="1334"/>
                  </a:cubicBezTo>
                  <a:cubicBezTo>
                    <a:pt x="1" y="2868"/>
                    <a:pt x="534" y="5837"/>
                    <a:pt x="2202" y="6938"/>
                  </a:cubicBezTo>
                  <a:cubicBezTo>
                    <a:pt x="2788" y="7305"/>
                    <a:pt x="3536" y="7480"/>
                    <a:pt x="4313" y="7480"/>
                  </a:cubicBezTo>
                  <a:cubicBezTo>
                    <a:pt x="6147" y="7480"/>
                    <a:pt x="8142" y="6503"/>
                    <a:pt x="8540" y="4769"/>
                  </a:cubicBezTo>
                  <a:lnTo>
                    <a:pt x="8540" y="4769"/>
                  </a:lnTo>
                  <a:cubicBezTo>
                    <a:pt x="8497" y="4787"/>
                    <a:pt x="8452" y="4795"/>
                    <a:pt x="8408" y="4795"/>
                  </a:cubicBezTo>
                  <a:cubicBezTo>
                    <a:pt x="8281" y="4795"/>
                    <a:pt x="8165" y="4726"/>
                    <a:pt x="8140" y="4603"/>
                  </a:cubicBezTo>
                  <a:cubicBezTo>
                    <a:pt x="7152" y="5803"/>
                    <a:pt x="5715" y="6953"/>
                    <a:pt x="4217" y="6953"/>
                  </a:cubicBezTo>
                  <a:cubicBezTo>
                    <a:pt x="3591" y="6953"/>
                    <a:pt x="2955" y="6752"/>
                    <a:pt x="2336" y="6271"/>
                  </a:cubicBezTo>
                  <a:cubicBezTo>
                    <a:pt x="801" y="5070"/>
                    <a:pt x="801" y="2401"/>
                    <a:pt x="2302" y="1234"/>
                  </a:cubicBezTo>
                  <a:cubicBezTo>
                    <a:pt x="2924" y="756"/>
                    <a:pt x="3695" y="539"/>
                    <a:pt x="4472" y="539"/>
                  </a:cubicBezTo>
                  <a:cubicBezTo>
                    <a:pt x="6572" y="539"/>
                    <a:pt x="8724" y="2123"/>
                    <a:pt x="8140" y="4436"/>
                  </a:cubicBezTo>
                  <a:cubicBezTo>
                    <a:pt x="8106" y="4503"/>
                    <a:pt x="8106" y="4536"/>
                    <a:pt x="8140" y="4603"/>
                  </a:cubicBezTo>
                  <a:cubicBezTo>
                    <a:pt x="8173" y="4536"/>
                    <a:pt x="8240" y="4469"/>
                    <a:pt x="8307" y="4403"/>
                  </a:cubicBezTo>
                  <a:cubicBezTo>
                    <a:pt x="8329" y="4358"/>
                    <a:pt x="8370" y="4340"/>
                    <a:pt x="8414" y="4340"/>
                  </a:cubicBezTo>
                  <a:cubicBezTo>
                    <a:pt x="8503" y="4340"/>
                    <a:pt x="8607" y="4414"/>
                    <a:pt x="8607" y="4503"/>
                  </a:cubicBezTo>
                  <a:cubicBezTo>
                    <a:pt x="8573" y="4603"/>
                    <a:pt x="8573" y="4703"/>
                    <a:pt x="8540" y="4769"/>
                  </a:cubicBezTo>
                  <a:cubicBezTo>
                    <a:pt x="8607" y="4769"/>
                    <a:pt x="8674" y="4703"/>
                    <a:pt x="8707" y="4603"/>
                  </a:cubicBezTo>
                  <a:cubicBezTo>
                    <a:pt x="9429" y="1806"/>
                    <a:pt x="6948" y="1"/>
                    <a:pt x="45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9"/>
            <p:cNvSpPr/>
            <p:nvPr/>
          </p:nvSpPr>
          <p:spPr>
            <a:xfrm>
              <a:off x="-97700" y="2938675"/>
              <a:ext cx="11700" cy="11425"/>
            </a:xfrm>
            <a:custGeom>
              <a:rect b="b" l="l" r="r" t="t"/>
              <a:pathLst>
                <a:path extrusionOk="0" h="457" w="468">
                  <a:moveTo>
                    <a:pt x="275" y="1"/>
                  </a:moveTo>
                  <a:cubicBezTo>
                    <a:pt x="231" y="1"/>
                    <a:pt x="190" y="19"/>
                    <a:pt x="168" y="64"/>
                  </a:cubicBezTo>
                  <a:cubicBezTo>
                    <a:pt x="101" y="130"/>
                    <a:pt x="34" y="197"/>
                    <a:pt x="1" y="264"/>
                  </a:cubicBezTo>
                  <a:cubicBezTo>
                    <a:pt x="26" y="387"/>
                    <a:pt x="142" y="456"/>
                    <a:pt x="269" y="456"/>
                  </a:cubicBezTo>
                  <a:cubicBezTo>
                    <a:pt x="313" y="456"/>
                    <a:pt x="358" y="448"/>
                    <a:pt x="401" y="430"/>
                  </a:cubicBezTo>
                  <a:cubicBezTo>
                    <a:pt x="434" y="364"/>
                    <a:pt x="434" y="264"/>
                    <a:pt x="468" y="164"/>
                  </a:cubicBezTo>
                  <a:cubicBezTo>
                    <a:pt x="468" y="75"/>
                    <a:pt x="364" y="1"/>
                    <a:pt x="275" y="1"/>
                  </a:cubicBezTo>
                  <a:close/>
                </a:path>
              </a:pathLst>
            </a:custGeom>
            <a:solidFill>
              <a:srgbClr val="D131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9"/>
            <p:cNvSpPr/>
            <p:nvPr/>
          </p:nvSpPr>
          <p:spPr>
            <a:xfrm>
              <a:off x="-101025" y="3110375"/>
              <a:ext cx="15025" cy="12525"/>
            </a:xfrm>
            <a:custGeom>
              <a:rect b="b" l="l" r="r" t="t"/>
              <a:pathLst>
                <a:path extrusionOk="0" h="501" w="601">
                  <a:moveTo>
                    <a:pt x="234" y="0"/>
                  </a:moveTo>
                  <a:cubicBezTo>
                    <a:pt x="0" y="100"/>
                    <a:pt x="0" y="501"/>
                    <a:pt x="301" y="501"/>
                  </a:cubicBezTo>
                  <a:cubicBezTo>
                    <a:pt x="301" y="501"/>
                    <a:pt x="334" y="467"/>
                    <a:pt x="334" y="467"/>
                  </a:cubicBezTo>
                  <a:cubicBezTo>
                    <a:pt x="601" y="401"/>
                    <a:pt x="567" y="34"/>
                    <a:pt x="3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9"/>
            <p:cNvSpPr/>
            <p:nvPr/>
          </p:nvSpPr>
          <p:spPr>
            <a:xfrm>
              <a:off x="-1026400" y="3103600"/>
              <a:ext cx="933725" cy="23350"/>
            </a:xfrm>
            <a:custGeom>
              <a:rect b="b" l="l" r="r" t="t"/>
              <a:pathLst>
                <a:path extrusionOk="0" h="934" w="37349">
                  <a:moveTo>
                    <a:pt x="37349" y="738"/>
                  </a:moveTo>
                  <a:lnTo>
                    <a:pt x="37349" y="738"/>
                  </a:lnTo>
                  <a:cubicBezTo>
                    <a:pt x="37349" y="738"/>
                    <a:pt x="37316" y="772"/>
                    <a:pt x="37316" y="772"/>
                  </a:cubicBezTo>
                  <a:cubicBezTo>
                    <a:pt x="37316" y="772"/>
                    <a:pt x="37349" y="772"/>
                    <a:pt x="37349" y="738"/>
                  </a:cubicBezTo>
                  <a:close/>
                  <a:moveTo>
                    <a:pt x="4595" y="1"/>
                  </a:moveTo>
                  <a:cubicBezTo>
                    <a:pt x="3924" y="1"/>
                    <a:pt x="3255" y="11"/>
                    <a:pt x="2591" y="38"/>
                  </a:cubicBezTo>
                  <a:cubicBezTo>
                    <a:pt x="1957" y="338"/>
                    <a:pt x="1257" y="572"/>
                    <a:pt x="423" y="672"/>
                  </a:cubicBezTo>
                  <a:cubicBezTo>
                    <a:pt x="411" y="673"/>
                    <a:pt x="399" y="674"/>
                    <a:pt x="388" y="674"/>
                  </a:cubicBezTo>
                  <a:cubicBezTo>
                    <a:pt x="112" y="674"/>
                    <a:pt x="1" y="301"/>
                    <a:pt x="289" y="205"/>
                  </a:cubicBezTo>
                  <a:cubicBezTo>
                    <a:pt x="356" y="205"/>
                    <a:pt x="389" y="205"/>
                    <a:pt x="423" y="171"/>
                  </a:cubicBezTo>
                  <a:lnTo>
                    <a:pt x="356" y="171"/>
                  </a:lnTo>
                  <a:cubicBezTo>
                    <a:pt x="22" y="205"/>
                    <a:pt x="22" y="672"/>
                    <a:pt x="356" y="705"/>
                  </a:cubicBezTo>
                  <a:cubicBezTo>
                    <a:pt x="1534" y="841"/>
                    <a:pt x="2726" y="886"/>
                    <a:pt x="3921" y="886"/>
                  </a:cubicBezTo>
                  <a:cubicBezTo>
                    <a:pt x="5941" y="886"/>
                    <a:pt x="7972" y="759"/>
                    <a:pt x="9963" y="738"/>
                  </a:cubicBezTo>
                  <a:cubicBezTo>
                    <a:pt x="13132" y="738"/>
                    <a:pt x="16301" y="705"/>
                    <a:pt x="19470" y="705"/>
                  </a:cubicBezTo>
                  <a:cubicBezTo>
                    <a:pt x="23602" y="705"/>
                    <a:pt x="27801" y="934"/>
                    <a:pt x="31973" y="934"/>
                  </a:cubicBezTo>
                  <a:cubicBezTo>
                    <a:pt x="33761" y="934"/>
                    <a:pt x="35544" y="892"/>
                    <a:pt x="37316" y="772"/>
                  </a:cubicBezTo>
                  <a:cubicBezTo>
                    <a:pt x="37015" y="772"/>
                    <a:pt x="37015" y="371"/>
                    <a:pt x="37249" y="271"/>
                  </a:cubicBezTo>
                  <a:lnTo>
                    <a:pt x="37282" y="271"/>
                  </a:lnTo>
                  <a:cubicBezTo>
                    <a:pt x="34480" y="71"/>
                    <a:pt x="31678" y="171"/>
                    <a:pt x="28910" y="105"/>
                  </a:cubicBezTo>
                  <a:cubicBezTo>
                    <a:pt x="25741" y="71"/>
                    <a:pt x="22605" y="38"/>
                    <a:pt x="19470" y="38"/>
                  </a:cubicBezTo>
                  <a:cubicBezTo>
                    <a:pt x="16301" y="38"/>
                    <a:pt x="13132" y="38"/>
                    <a:pt x="9963" y="71"/>
                  </a:cubicBezTo>
                  <a:cubicBezTo>
                    <a:pt x="8192" y="71"/>
                    <a:pt x="6386" y="1"/>
                    <a:pt x="4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9"/>
            <p:cNvSpPr/>
            <p:nvPr/>
          </p:nvSpPr>
          <p:spPr>
            <a:xfrm>
              <a:off x="-281150" y="2843650"/>
              <a:ext cx="198100" cy="160375"/>
            </a:xfrm>
            <a:custGeom>
              <a:rect b="b" l="l" r="r" t="t"/>
              <a:pathLst>
                <a:path extrusionOk="0" h="6415" w="7924">
                  <a:moveTo>
                    <a:pt x="3671" y="1"/>
                  </a:moveTo>
                  <a:cubicBezTo>
                    <a:pt x="2894" y="1"/>
                    <a:pt x="2123" y="218"/>
                    <a:pt x="1501" y="696"/>
                  </a:cubicBezTo>
                  <a:cubicBezTo>
                    <a:pt x="0" y="1863"/>
                    <a:pt x="0" y="4532"/>
                    <a:pt x="1535" y="5733"/>
                  </a:cubicBezTo>
                  <a:cubicBezTo>
                    <a:pt x="2154" y="6214"/>
                    <a:pt x="2790" y="6415"/>
                    <a:pt x="3416" y="6415"/>
                  </a:cubicBezTo>
                  <a:cubicBezTo>
                    <a:pt x="4914" y="6415"/>
                    <a:pt x="6351" y="5265"/>
                    <a:pt x="7339" y="4065"/>
                  </a:cubicBezTo>
                  <a:cubicBezTo>
                    <a:pt x="7305" y="3998"/>
                    <a:pt x="7305" y="3965"/>
                    <a:pt x="7339" y="3898"/>
                  </a:cubicBezTo>
                  <a:cubicBezTo>
                    <a:pt x="7923" y="1585"/>
                    <a:pt x="5771" y="1"/>
                    <a:pt x="367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9"/>
            <p:cNvSpPr/>
            <p:nvPr/>
          </p:nvSpPr>
          <p:spPr>
            <a:xfrm>
              <a:off x="-169400" y="2411550"/>
              <a:ext cx="65050" cy="51725"/>
            </a:xfrm>
            <a:custGeom>
              <a:rect b="b" l="l" r="r" t="t"/>
              <a:pathLst>
                <a:path extrusionOk="0" h="2069" w="2602">
                  <a:moveTo>
                    <a:pt x="334" y="0"/>
                  </a:moveTo>
                  <a:cubicBezTo>
                    <a:pt x="200" y="67"/>
                    <a:pt x="100" y="133"/>
                    <a:pt x="0" y="167"/>
                  </a:cubicBezTo>
                  <a:cubicBezTo>
                    <a:pt x="534" y="901"/>
                    <a:pt x="1201" y="1534"/>
                    <a:pt x="1901" y="2068"/>
                  </a:cubicBezTo>
                  <a:cubicBezTo>
                    <a:pt x="2135" y="2035"/>
                    <a:pt x="2368" y="2001"/>
                    <a:pt x="2602" y="1968"/>
                  </a:cubicBezTo>
                  <a:cubicBezTo>
                    <a:pt x="1801" y="1334"/>
                    <a:pt x="1001" y="734"/>
                    <a:pt x="3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9"/>
            <p:cNvSpPr/>
            <p:nvPr/>
          </p:nvSpPr>
          <p:spPr>
            <a:xfrm>
              <a:off x="-283650" y="2463250"/>
              <a:ext cx="196000" cy="40300"/>
            </a:xfrm>
            <a:custGeom>
              <a:rect b="b" l="l" r="r" t="t"/>
              <a:pathLst>
                <a:path extrusionOk="0" h="1612" w="7840">
                  <a:moveTo>
                    <a:pt x="6471" y="0"/>
                  </a:moveTo>
                  <a:cubicBezTo>
                    <a:pt x="4370" y="300"/>
                    <a:pt x="2268" y="567"/>
                    <a:pt x="200" y="1001"/>
                  </a:cubicBezTo>
                  <a:cubicBezTo>
                    <a:pt x="134" y="1068"/>
                    <a:pt x="67" y="1101"/>
                    <a:pt x="0" y="1168"/>
                  </a:cubicBezTo>
                  <a:cubicBezTo>
                    <a:pt x="100" y="1134"/>
                    <a:pt x="200" y="1101"/>
                    <a:pt x="300" y="1068"/>
                  </a:cubicBezTo>
                  <a:cubicBezTo>
                    <a:pt x="311" y="1065"/>
                    <a:pt x="322" y="1064"/>
                    <a:pt x="332" y="1064"/>
                  </a:cubicBezTo>
                  <a:cubicBezTo>
                    <a:pt x="479" y="1064"/>
                    <a:pt x="556" y="1272"/>
                    <a:pt x="400" y="1334"/>
                  </a:cubicBezTo>
                  <a:cubicBezTo>
                    <a:pt x="267" y="1435"/>
                    <a:pt x="167" y="1501"/>
                    <a:pt x="34" y="1568"/>
                  </a:cubicBezTo>
                  <a:lnTo>
                    <a:pt x="67" y="1568"/>
                  </a:lnTo>
                  <a:cubicBezTo>
                    <a:pt x="516" y="1598"/>
                    <a:pt x="969" y="1611"/>
                    <a:pt x="1425" y="1611"/>
                  </a:cubicBezTo>
                  <a:cubicBezTo>
                    <a:pt x="3544" y="1611"/>
                    <a:pt x="5726" y="1313"/>
                    <a:pt x="7839" y="901"/>
                  </a:cubicBezTo>
                  <a:cubicBezTo>
                    <a:pt x="7372" y="634"/>
                    <a:pt x="6905" y="334"/>
                    <a:pt x="647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9"/>
            <p:cNvSpPr/>
            <p:nvPr/>
          </p:nvSpPr>
          <p:spPr>
            <a:xfrm>
              <a:off x="-278650" y="2415700"/>
              <a:ext cx="156800" cy="72575"/>
            </a:xfrm>
            <a:custGeom>
              <a:rect b="b" l="l" r="r" t="t"/>
              <a:pathLst>
                <a:path extrusionOk="0" h="2903" w="6272">
                  <a:moveTo>
                    <a:pt x="4370" y="1"/>
                  </a:moveTo>
                  <a:cubicBezTo>
                    <a:pt x="2869" y="901"/>
                    <a:pt x="1401" y="1869"/>
                    <a:pt x="0" y="2903"/>
                  </a:cubicBezTo>
                  <a:cubicBezTo>
                    <a:pt x="2068" y="2469"/>
                    <a:pt x="4170" y="2202"/>
                    <a:pt x="6271" y="1902"/>
                  </a:cubicBezTo>
                  <a:cubicBezTo>
                    <a:pt x="5571" y="1368"/>
                    <a:pt x="4904" y="735"/>
                    <a:pt x="43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19"/>
            <p:cNvSpPr/>
            <p:nvPr/>
          </p:nvSpPr>
          <p:spPr>
            <a:xfrm>
              <a:off x="-172825" y="2407950"/>
              <a:ext cx="11775" cy="7775"/>
            </a:xfrm>
            <a:custGeom>
              <a:rect b="b" l="l" r="r" t="t"/>
              <a:pathLst>
                <a:path extrusionOk="0" h="311" w="471">
                  <a:moveTo>
                    <a:pt x="264" y="0"/>
                  </a:moveTo>
                  <a:cubicBezTo>
                    <a:pt x="136" y="0"/>
                    <a:pt x="1" y="149"/>
                    <a:pt x="104" y="277"/>
                  </a:cubicBezTo>
                  <a:cubicBezTo>
                    <a:pt x="104" y="277"/>
                    <a:pt x="137" y="311"/>
                    <a:pt x="137" y="311"/>
                  </a:cubicBezTo>
                  <a:cubicBezTo>
                    <a:pt x="237" y="277"/>
                    <a:pt x="337" y="211"/>
                    <a:pt x="471" y="144"/>
                  </a:cubicBezTo>
                  <a:cubicBezTo>
                    <a:pt x="437" y="111"/>
                    <a:pt x="404" y="77"/>
                    <a:pt x="371" y="44"/>
                  </a:cubicBezTo>
                  <a:cubicBezTo>
                    <a:pt x="340" y="13"/>
                    <a:pt x="303" y="0"/>
                    <a:pt x="264" y="0"/>
                  </a:cubicBezTo>
                  <a:close/>
                </a:path>
              </a:pathLst>
            </a:custGeom>
            <a:solidFill>
              <a:srgbClr val="859A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9"/>
            <p:cNvSpPr/>
            <p:nvPr/>
          </p:nvSpPr>
          <p:spPr>
            <a:xfrm>
              <a:off x="-757325" y="2058575"/>
              <a:ext cx="597125" cy="20650"/>
            </a:xfrm>
            <a:custGeom>
              <a:rect b="b" l="l" r="r" t="t"/>
              <a:pathLst>
                <a:path extrusionOk="0" h="826" w="23885">
                  <a:moveTo>
                    <a:pt x="5037" y="1"/>
                  </a:moveTo>
                  <a:cubicBezTo>
                    <a:pt x="3437" y="1"/>
                    <a:pt x="1842" y="49"/>
                    <a:pt x="267" y="209"/>
                  </a:cubicBezTo>
                  <a:cubicBezTo>
                    <a:pt x="0" y="242"/>
                    <a:pt x="0" y="609"/>
                    <a:pt x="267" y="643"/>
                  </a:cubicBezTo>
                  <a:cubicBezTo>
                    <a:pt x="1760" y="782"/>
                    <a:pt x="3272" y="825"/>
                    <a:pt x="4789" y="825"/>
                  </a:cubicBezTo>
                  <a:cubicBezTo>
                    <a:pt x="7271" y="825"/>
                    <a:pt x="9766" y="709"/>
                    <a:pt x="12209" y="709"/>
                  </a:cubicBezTo>
                  <a:cubicBezTo>
                    <a:pt x="13810" y="709"/>
                    <a:pt x="15411" y="667"/>
                    <a:pt x="16995" y="667"/>
                  </a:cubicBezTo>
                  <a:cubicBezTo>
                    <a:pt x="17391" y="667"/>
                    <a:pt x="17786" y="669"/>
                    <a:pt x="18180" y="676"/>
                  </a:cubicBezTo>
                  <a:cubicBezTo>
                    <a:pt x="19261" y="676"/>
                    <a:pt x="20390" y="748"/>
                    <a:pt x="21502" y="748"/>
                  </a:cubicBezTo>
                  <a:cubicBezTo>
                    <a:pt x="22243" y="748"/>
                    <a:pt x="22977" y="716"/>
                    <a:pt x="23684" y="609"/>
                  </a:cubicBezTo>
                  <a:cubicBezTo>
                    <a:pt x="23884" y="576"/>
                    <a:pt x="23884" y="242"/>
                    <a:pt x="23684" y="242"/>
                  </a:cubicBezTo>
                  <a:cubicBezTo>
                    <a:pt x="22992" y="125"/>
                    <a:pt x="22275" y="89"/>
                    <a:pt x="21550" y="89"/>
                  </a:cubicBezTo>
                  <a:cubicBezTo>
                    <a:pt x="20422" y="89"/>
                    <a:pt x="19276" y="176"/>
                    <a:pt x="18180" y="176"/>
                  </a:cubicBezTo>
                  <a:cubicBezTo>
                    <a:pt x="16212" y="176"/>
                    <a:pt x="14210" y="109"/>
                    <a:pt x="12209" y="109"/>
                  </a:cubicBezTo>
                  <a:cubicBezTo>
                    <a:pt x="9847" y="109"/>
                    <a:pt x="7438" y="1"/>
                    <a:pt x="503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9"/>
            <p:cNvSpPr/>
            <p:nvPr/>
          </p:nvSpPr>
          <p:spPr>
            <a:xfrm>
              <a:off x="-757325" y="2175325"/>
              <a:ext cx="597125" cy="20650"/>
            </a:xfrm>
            <a:custGeom>
              <a:rect b="b" l="l" r="r" t="t"/>
              <a:pathLst>
                <a:path extrusionOk="0" h="826" w="23885">
                  <a:moveTo>
                    <a:pt x="5037" y="1"/>
                  </a:moveTo>
                  <a:cubicBezTo>
                    <a:pt x="3437" y="1"/>
                    <a:pt x="1842" y="49"/>
                    <a:pt x="267" y="209"/>
                  </a:cubicBezTo>
                  <a:cubicBezTo>
                    <a:pt x="0" y="242"/>
                    <a:pt x="0" y="609"/>
                    <a:pt x="267" y="643"/>
                  </a:cubicBezTo>
                  <a:cubicBezTo>
                    <a:pt x="1760" y="782"/>
                    <a:pt x="3272" y="825"/>
                    <a:pt x="4789" y="825"/>
                  </a:cubicBezTo>
                  <a:cubicBezTo>
                    <a:pt x="7271" y="825"/>
                    <a:pt x="9766" y="709"/>
                    <a:pt x="12209" y="709"/>
                  </a:cubicBezTo>
                  <a:cubicBezTo>
                    <a:pt x="12502" y="714"/>
                    <a:pt x="12795" y="716"/>
                    <a:pt x="13088" y="716"/>
                  </a:cubicBezTo>
                  <a:cubicBezTo>
                    <a:pt x="14503" y="716"/>
                    <a:pt x="15915" y="669"/>
                    <a:pt x="17313" y="669"/>
                  </a:cubicBezTo>
                  <a:cubicBezTo>
                    <a:pt x="17603" y="669"/>
                    <a:pt x="17892" y="671"/>
                    <a:pt x="18180" y="676"/>
                  </a:cubicBezTo>
                  <a:cubicBezTo>
                    <a:pt x="19261" y="676"/>
                    <a:pt x="20390" y="748"/>
                    <a:pt x="21502" y="748"/>
                  </a:cubicBezTo>
                  <a:cubicBezTo>
                    <a:pt x="22243" y="748"/>
                    <a:pt x="22977" y="716"/>
                    <a:pt x="23684" y="609"/>
                  </a:cubicBezTo>
                  <a:cubicBezTo>
                    <a:pt x="23884" y="576"/>
                    <a:pt x="23884" y="242"/>
                    <a:pt x="23684" y="242"/>
                  </a:cubicBezTo>
                  <a:cubicBezTo>
                    <a:pt x="22992" y="125"/>
                    <a:pt x="22275" y="89"/>
                    <a:pt x="21550" y="89"/>
                  </a:cubicBezTo>
                  <a:cubicBezTo>
                    <a:pt x="20422" y="89"/>
                    <a:pt x="19276" y="176"/>
                    <a:pt x="18180" y="176"/>
                  </a:cubicBezTo>
                  <a:cubicBezTo>
                    <a:pt x="16212" y="176"/>
                    <a:pt x="14210" y="109"/>
                    <a:pt x="12209" y="109"/>
                  </a:cubicBezTo>
                  <a:cubicBezTo>
                    <a:pt x="9847" y="109"/>
                    <a:pt x="7438" y="1"/>
                    <a:pt x="503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9"/>
            <p:cNvSpPr/>
            <p:nvPr/>
          </p:nvSpPr>
          <p:spPr>
            <a:xfrm>
              <a:off x="-757325" y="2292075"/>
              <a:ext cx="597125" cy="20650"/>
            </a:xfrm>
            <a:custGeom>
              <a:rect b="b" l="l" r="r" t="t"/>
              <a:pathLst>
                <a:path extrusionOk="0" h="826" w="23885">
                  <a:moveTo>
                    <a:pt x="5037" y="1"/>
                  </a:moveTo>
                  <a:cubicBezTo>
                    <a:pt x="3437" y="1"/>
                    <a:pt x="1842" y="49"/>
                    <a:pt x="267" y="209"/>
                  </a:cubicBezTo>
                  <a:cubicBezTo>
                    <a:pt x="0" y="242"/>
                    <a:pt x="0" y="609"/>
                    <a:pt x="267" y="643"/>
                  </a:cubicBezTo>
                  <a:cubicBezTo>
                    <a:pt x="1760" y="782"/>
                    <a:pt x="3272" y="825"/>
                    <a:pt x="4789" y="825"/>
                  </a:cubicBezTo>
                  <a:cubicBezTo>
                    <a:pt x="7271" y="825"/>
                    <a:pt x="9766" y="709"/>
                    <a:pt x="12209" y="709"/>
                  </a:cubicBezTo>
                  <a:cubicBezTo>
                    <a:pt x="12502" y="714"/>
                    <a:pt x="12795" y="716"/>
                    <a:pt x="13088" y="716"/>
                  </a:cubicBezTo>
                  <a:cubicBezTo>
                    <a:pt x="14503" y="716"/>
                    <a:pt x="15915" y="669"/>
                    <a:pt x="17313" y="669"/>
                  </a:cubicBezTo>
                  <a:cubicBezTo>
                    <a:pt x="17603" y="669"/>
                    <a:pt x="17892" y="671"/>
                    <a:pt x="18180" y="676"/>
                  </a:cubicBezTo>
                  <a:cubicBezTo>
                    <a:pt x="19261" y="676"/>
                    <a:pt x="20390" y="748"/>
                    <a:pt x="21502" y="748"/>
                  </a:cubicBezTo>
                  <a:cubicBezTo>
                    <a:pt x="22243" y="748"/>
                    <a:pt x="22977" y="716"/>
                    <a:pt x="23684" y="609"/>
                  </a:cubicBezTo>
                  <a:cubicBezTo>
                    <a:pt x="23884" y="576"/>
                    <a:pt x="23884" y="242"/>
                    <a:pt x="23684" y="242"/>
                  </a:cubicBezTo>
                  <a:cubicBezTo>
                    <a:pt x="22992" y="125"/>
                    <a:pt x="22275" y="89"/>
                    <a:pt x="21550" y="89"/>
                  </a:cubicBezTo>
                  <a:cubicBezTo>
                    <a:pt x="20422" y="89"/>
                    <a:pt x="19276" y="176"/>
                    <a:pt x="18180" y="176"/>
                  </a:cubicBezTo>
                  <a:cubicBezTo>
                    <a:pt x="16212" y="176"/>
                    <a:pt x="14210" y="109"/>
                    <a:pt x="12209" y="109"/>
                  </a:cubicBezTo>
                  <a:cubicBezTo>
                    <a:pt x="9847" y="109"/>
                    <a:pt x="7438" y="1"/>
                    <a:pt x="503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9"/>
            <p:cNvSpPr/>
            <p:nvPr/>
          </p:nvSpPr>
          <p:spPr>
            <a:xfrm>
              <a:off x="-346200" y="2527800"/>
              <a:ext cx="186000" cy="16500"/>
            </a:xfrm>
            <a:custGeom>
              <a:rect b="b" l="l" r="r" t="t"/>
              <a:pathLst>
                <a:path extrusionOk="0" h="660" w="7440">
                  <a:moveTo>
                    <a:pt x="5105" y="0"/>
                  </a:moveTo>
                  <a:cubicBezTo>
                    <a:pt x="3977" y="0"/>
                    <a:pt x="2831" y="87"/>
                    <a:pt x="1735" y="87"/>
                  </a:cubicBezTo>
                  <a:lnTo>
                    <a:pt x="768" y="87"/>
                  </a:lnTo>
                  <a:cubicBezTo>
                    <a:pt x="701" y="120"/>
                    <a:pt x="634" y="187"/>
                    <a:pt x="567" y="220"/>
                  </a:cubicBezTo>
                  <a:cubicBezTo>
                    <a:pt x="367" y="320"/>
                    <a:pt x="201" y="454"/>
                    <a:pt x="0" y="587"/>
                  </a:cubicBezTo>
                  <a:lnTo>
                    <a:pt x="1735" y="587"/>
                  </a:lnTo>
                  <a:cubicBezTo>
                    <a:pt x="2816" y="587"/>
                    <a:pt x="3945" y="659"/>
                    <a:pt x="5057" y="659"/>
                  </a:cubicBezTo>
                  <a:cubicBezTo>
                    <a:pt x="5798" y="659"/>
                    <a:pt x="6532" y="627"/>
                    <a:pt x="7239" y="520"/>
                  </a:cubicBezTo>
                  <a:cubicBezTo>
                    <a:pt x="7439" y="487"/>
                    <a:pt x="7439" y="187"/>
                    <a:pt x="7239" y="153"/>
                  </a:cubicBezTo>
                  <a:cubicBezTo>
                    <a:pt x="6547" y="36"/>
                    <a:pt x="5830" y="0"/>
                    <a:pt x="51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9"/>
            <p:cNvSpPr/>
            <p:nvPr/>
          </p:nvSpPr>
          <p:spPr>
            <a:xfrm>
              <a:off x="-757325" y="2642325"/>
              <a:ext cx="597125" cy="20700"/>
            </a:xfrm>
            <a:custGeom>
              <a:rect b="b" l="l" r="r" t="t"/>
              <a:pathLst>
                <a:path extrusionOk="0" h="828" w="23885">
                  <a:moveTo>
                    <a:pt x="5037" y="1"/>
                  </a:moveTo>
                  <a:cubicBezTo>
                    <a:pt x="3437" y="1"/>
                    <a:pt x="1842" y="49"/>
                    <a:pt x="267" y="209"/>
                  </a:cubicBezTo>
                  <a:cubicBezTo>
                    <a:pt x="0" y="243"/>
                    <a:pt x="0" y="609"/>
                    <a:pt x="267" y="643"/>
                  </a:cubicBezTo>
                  <a:cubicBezTo>
                    <a:pt x="1794" y="785"/>
                    <a:pt x="3340" y="827"/>
                    <a:pt x="4891" y="827"/>
                  </a:cubicBezTo>
                  <a:cubicBezTo>
                    <a:pt x="7122" y="827"/>
                    <a:pt x="9362" y="740"/>
                    <a:pt x="11565" y="740"/>
                  </a:cubicBezTo>
                  <a:cubicBezTo>
                    <a:pt x="11780" y="740"/>
                    <a:pt x="11995" y="741"/>
                    <a:pt x="12209" y="743"/>
                  </a:cubicBezTo>
                  <a:cubicBezTo>
                    <a:pt x="13925" y="743"/>
                    <a:pt x="15640" y="669"/>
                    <a:pt x="17335" y="669"/>
                  </a:cubicBezTo>
                  <a:cubicBezTo>
                    <a:pt x="17617" y="669"/>
                    <a:pt x="17899" y="671"/>
                    <a:pt x="18180" y="676"/>
                  </a:cubicBezTo>
                  <a:cubicBezTo>
                    <a:pt x="19261" y="676"/>
                    <a:pt x="20390" y="748"/>
                    <a:pt x="21502" y="748"/>
                  </a:cubicBezTo>
                  <a:cubicBezTo>
                    <a:pt x="22243" y="748"/>
                    <a:pt x="22977" y="716"/>
                    <a:pt x="23684" y="609"/>
                  </a:cubicBezTo>
                  <a:cubicBezTo>
                    <a:pt x="23884" y="576"/>
                    <a:pt x="23884" y="276"/>
                    <a:pt x="23684" y="243"/>
                  </a:cubicBezTo>
                  <a:cubicBezTo>
                    <a:pt x="22992" y="125"/>
                    <a:pt x="22275" y="89"/>
                    <a:pt x="21550" y="89"/>
                  </a:cubicBezTo>
                  <a:cubicBezTo>
                    <a:pt x="20422" y="89"/>
                    <a:pt x="19276" y="176"/>
                    <a:pt x="18180" y="176"/>
                  </a:cubicBezTo>
                  <a:cubicBezTo>
                    <a:pt x="16212" y="176"/>
                    <a:pt x="14210" y="109"/>
                    <a:pt x="12209" y="109"/>
                  </a:cubicBezTo>
                  <a:cubicBezTo>
                    <a:pt x="9847" y="109"/>
                    <a:pt x="7438" y="1"/>
                    <a:pt x="503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9"/>
            <p:cNvSpPr/>
            <p:nvPr/>
          </p:nvSpPr>
          <p:spPr>
            <a:xfrm>
              <a:off x="-757325" y="2759100"/>
              <a:ext cx="597125" cy="20675"/>
            </a:xfrm>
            <a:custGeom>
              <a:rect b="b" l="l" r="r" t="t"/>
              <a:pathLst>
                <a:path extrusionOk="0" h="827" w="23885">
                  <a:moveTo>
                    <a:pt x="5037" y="0"/>
                  </a:moveTo>
                  <a:cubicBezTo>
                    <a:pt x="3437" y="0"/>
                    <a:pt x="1842" y="48"/>
                    <a:pt x="267" y="208"/>
                  </a:cubicBezTo>
                  <a:cubicBezTo>
                    <a:pt x="0" y="242"/>
                    <a:pt x="0" y="608"/>
                    <a:pt x="267" y="642"/>
                  </a:cubicBezTo>
                  <a:cubicBezTo>
                    <a:pt x="1794" y="784"/>
                    <a:pt x="3340" y="826"/>
                    <a:pt x="4891" y="826"/>
                  </a:cubicBezTo>
                  <a:cubicBezTo>
                    <a:pt x="7122" y="826"/>
                    <a:pt x="9362" y="739"/>
                    <a:pt x="11565" y="739"/>
                  </a:cubicBezTo>
                  <a:cubicBezTo>
                    <a:pt x="11780" y="739"/>
                    <a:pt x="11995" y="740"/>
                    <a:pt x="12209" y="742"/>
                  </a:cubicBezTo>
                  <a:cubicBezTo>
                    <a:pt x="13925" y="742"/>
                    <a:pt x="15640" y="668"/>
                    <a:pt x="17335" y="668"/>
                  </a:cubicBezTo>
                  <a:cubicBezTo>
                    <a:pt x="17617" y="668"/>
                    <a:pt x="17899" y="670"/>
                    <a:pt x="18180" y="675"/>
                  </a:cubicBezTo>
                  <a:cubicBezTo>
                    <a:pt x="19261" y="675"/>
                    <a:pt x="20390" y="747"/>
                    <a:pt x="21502" y="747"/>
                  </a:cubicBezTo>
                  <a:cubicBezTo>
                    <a:pt x="22243" y="747"/>
                    <a:pt x="22977" y="715"/>
                    <a:pt x="23684" y="608"/>
                  </a:cubicBezTo>
                  <a:cubicBezTo>
                    <a:pt x="23884" y="575"/>
                    <a:pt x="23884" y="275"/>
                    <a:pt x="23684" y="242"/>
                  </a:cubicBezTo>
                  <a:cubicBezTo>
                    <a:pt x="22992" y="124"/>
                    <a:pt x="22275" y="88"/>
                    <a:pt x="21550" y="88"/>
                  </a:cubicBezTo>
                  <a:cubicBezTo>
                    <a:pt x="20422" y="88"/>
                    <a:pt x="19276" y="175"/>
                    <a:pt x="18180" y="175"/>
                  </a:cubicBezTo>
                  <a:cubicBezTo>
                    <a:pt x="16212" y="175"/>
                    <a:pt x="14210" y="108"/>
                    <a:pt x="12209" y="108"/>
                  </a:cubicBezTo>
                  <a:cubicBezTo>
                    <a:pt x="9847" y="108"/>
                    <a:pt x="7438" y="0"/>
                    <a:pt x="503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9"/>
            <p:cNvSpPr/>
            <p:nvPr/>
          </p:nvSpPr>
          <p:spPr>
            <a:xfrm>
              <a:off x="-256150" y="2414875"/>
              <a:ext cx="13375" cy="10875"/>
            </a:xfrm>
            <a:custGeom>
              <a:rect b="b" l="l" r="r" t="t"/>
              <a:pathLst>
                <a:path extrusionOk="0" h="435" w="535">
                  <a:moveTo>
                    <a:pt x="335" y="0"/>
                  </a:moveTo>
                  <a:cubicBezTo>
                    <a:pt x="201" y="134"/>
                    <a:pt x="101" y="301"/>
                    <a:pt x="1" y="434"/>
                  </a:cubicBezTo>
                  <a:cubicBezTo>
                    <a:pt x="101" y="434"/>
                    <a:pt x="234" y="401"/>
                    <a:pt x="335" y="367"/>
                  </a:cubicBezTo>
                  <a:cubicBezTo>
                    <a:pt x="535" y="301"/>
                    <a:pt x="535" y="34"/>
                    <a:pt x="33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9"/>
            <p:cNvSpPr/>
            <p:nvPr/>
          </p:nvSpPr>
          <p:spPr>
            <a:xfrm>
              <a:off x="-757325" y="2410675"/>
              <a:ext cx="509550" cy="17125"/>
            </a:xfrm>
            <a:custGeom>
              <a:rect b="b" l="l" r="r" t="t"/>
              <a:pathLst>
                <a:path extrusionOk="0" h="685" w="20382">
                  <a:moveTo>
                    <a:pt x="18972" y="1"/>
                  </a:moveTo>
                  <a:cubicBezTo>
                    <a:pt x="18184" y="1"/>
                    <a:pt x="17364" y="102"/>
                    <a:pt x="16646" y="102"/>
                  </a:cubicBezTo>
                  <a:cubicBezTo>
                    <a:pt x="15078" y="102"/>
                    <a:pt x="13510" y="68"/>
                    <a:pt x="11942" y="35"/>
                  </a:cubicBezTo>
                  <a:cubicBezTo>
                    <a:pt x="11331" y="24"/>
                    <a:pt x="10723" y="20"/>
                    <a:pt x="10116" y="20"/>
                  </a:cubicBezTo>
                  <a:cubicBezTo>
                    <a:pt x="8903" y="20"/>
                    <a:pt x="7695" y="35"/>
                    <a:pt x="6472" y="35"/>
                  </a:cubicBezTo>
                  <a:cubicBezTo>
                    <a:pt x="6222" y="39"/>
                    <a:pt x="5972" y="41"/>
                    <a:pt x="5720" y="41"/>
                  </a:cubicBezTo>
                  <a:cubicBezTo>
                    <a:pt x="4853" y="41"/>
                    <a:pt x="3972" y="22"/>
                    <a:pt x="3093" y="22"/>
                  </a:cubicBezTo>
                  <a:cubicBezTo>
                    <a:pt x="2143" y="22"/>
                    <a:pt x="1195" y="44"/>
                    <a:pt x="267" y="135"/>
                  </a:cubicBezTo>
                  <a:cubicBezTo>
                    <a:pt x="0" y="168"/>
                    <a:pt x="0" y="535"/>
                    <a:pt x="267" y="569"/>
                  </a:cubicBezTo>
                  <a:cubicBezTo>
                    <a:pt x="1139" y="655"/>
                    <a:pt x="2030" y="679"/>
                    <a:pt x="2923" y="679"/>
                  </a:cubicBezTo>
                  <a:cubicBezTo>
                    <a:pt x="4113" y="679"/>
                    <a:pt x="5309" y="635"/>
                    <a:pt x="6472" y="635"/>
                  </a:cubicBezTo>
                  <a:cubicBezTo>
                    <a:pt x="7695" y="635"/>
                    <a:pt x="8903" y="650"/>
                    <a:pt x="10116" y="650"/>
                  </a:cubicBezTo>
                  <a:cubicBezTo>
                    <a:pt x="10723" y="650"/>
                    <a:pt x="11331" y="647"/>
                    <a:pt x="11942" y="635"/>
                  </a:cubicBezTo>
                  <a:cubicBezTo>
                    <a:pt x="13510" y="602"/>
                    <a:pt x="15078" y="602"/>
                    <a:pt x="16646" y="602"/>
                  </a:cubicBezTo>
                  <a:cubicBezTo>
                    <a:pt x="16719" y="600"/>
                    <a:pt x="16793" y="599"/>
                    <a:pt x="16868" y="599"/>
                  </a:cubicBezTo>
                  <a:cubicBezTo>
                    <a:pt x="17551" y="599"/>
                    <a:pt x="18301" y="684"/>
                    <a:pt x="19021" y="684"/>
                  </a:cubicBezTo>
                  <a:cubicBezTo>
                    <a:pt x="19374" y="684"/>
                    <a:pt x="19720" y="664"/>
                    <a:pt x="20048" y="602"/>
                  </a:cubicBezTo>
                  <a:cubicBezTo>
                    <a:pt x="20148" y="469"/>
                    <a:pt x="20248" y="302"/>
                    <a:pt x="20382" y="168"/>
                  </a:cubicBezTo>
                  <a:cubicBezTo>
                    <a:pt x="19945" y="40"/>
                    <a:pt x="19465" y="1"/>
                    <a:pt x="1897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9"/>
            <p:cNvSpPr/>
            <p:nvPr/>
          </p:nvSpPr>
          <p:spPr>
            <a:xfrm>
              <a:off x="-295325" y="2469075"/>
              <a:ext cx="26700" cy="25875"/>
            </a:xfrm>
            <a:custGeom>
              <a:rect b="b" l="l" r="r" t="t"/>
              <a:pathLst>
                <a:path extrusionOk="0" h="1035" w="1068">
                  <a:moveTo>
                    <a:pt x="1068" y="1"/>
                  </a:moveTo>
                  <a:cubicBezTo>
                    <a:pt x="767" y="234"/>
                    <a:pt x="434" y="501"/>
                    <a:pt x="100" y="735"/>
                  </a:cubicBezTo>
                  <a:cubicBezTo>
                    <a:pt x="100" y="735"/>
                    <a:pt x="100" y="768"/>
                    <a:pt x="100" y="768"/>
                  </a:cubicBezTo>
                  <a:cubicBezTo>
                    <a:pt x="100" y="768"/>
                    <a:pt x="100" y="768"/>
                    <a:pt x="67" y="801"/>
                  </a:cubicBezTo>
                  <a:lnTo>
                    <a:pt x="34" y="801"/>
                  </a:lnTo>
                  <a:cubicBezTo>
                    <a:pt x="34" y="835"/>
                    <a:pt x="0" y="835"/>
                    <a:pt x="0" y="835"/>
                  </a:cubicBezTo>
                  <a:cubicBezTo>
                    <a:pt x="34" y="935"/>
                    <a:pt x="100" y="1001"/>
                    <a:pt x="200" y="1035"/>
                  </a:cubicBezTo>
                  <a:cubicBezTo>
                    <a:pt x="200" y="1001"/>
                    <a:pt x="234" y="1001"/>
                    <a:pt x="267" y="1001"/>
                  </a:cubicBezTo>
                  <a:cubicBezTo>
                    <a:pt x="267" y="901"/>
                    <a:pt x="334" y="835"/>
                    <a:pt x="467" y="801"/>
                  </a:cubicBezTo>
                  <a:lnTo>
                    <a:pt x="534" y="801"/>
                  </a:lnTo>
                  <a:cubicBezTo>
                    <a:pt x="734" y="534"/>
                    <a:pt x="901" y="268"/>
                    <a:pt x="1068"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9"/>
            <p:cNvSpPr/>
            <p:nvPr/>
          </p:nvSpPr>
          <p:spPr>
            <a:xfrm>
              <a:off x="-288650" y="2489850"/>
              <a:ext cx="18925" cy="12600"/>
            </a:xfrm>
            <a:custGeom>
              <a:rect b="b" l="l" r="r" t="t"/>
              <a:pathLst>
                <a:path extrusionOk="0" h="504" w="757">
                  <a:moveTo>
                    <a:pt x="532" y="0"/>
                  </a:moveTo>
                  <a:cubicBezTo>
                    <a:pt x="522" y="0"/>
                    <a:pt x="511" y="1"/>
                    <a:pt x="500" y="4"/>
                  </a:cubicBezTo>
                  <a:cubicBezTo>
                    <a:pt x="400" y="37"/>
                    <a:pt x="300" y="70"/>
                    <a:pt x="200" y="104"/>
                  </a:cubicBezTo>
                  <a:cubicBezTo>
                    <a:pt x="167" y="137"/>
                    <a:pt x="100" y="204"/>
                    <a:pt x="33" y="204"/>
                  </a:cubicBezTo>
                  <a:cubicBezTo>
                    <a:pt x="33" y="204"/>
                    <a:pt x="0" y="237"/>
                    <a:pt x="0" y="237"/>
                  </a:cubicBezTo>
                  <a:cubicBezTo>
                    <a:pt x="0" y="371"/>
                    <a:pt x="100" y="504"/>
                    <a:pt x="234" y="504"/>
                  </a:cubicBezTo>
                  <a:cubicBezTo>
                    <a:pt x="367" y="437"/>
                    <a:pt x="467" y="371"/>
                    <a:pt x="600" y="270"/>
                  </a:cubicBezTo>
                  <a:cubicBezTo>
                    <a:pt x="756" y="208"/>
                    <a:pt x="679" y="0"/>
                    <a:pt x="532"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9"/>
            <p:cNvSpPr/>
            <p:nvPr/>
          </p:nvSpPr>
          <p:spPr>
            <a:xfrm>
              <a:off x="-283650" y="2488250"/>
              <a:ext cx="5025" cy="4200"/>
            </a:xfrm>
            <a:custGeom>
              <a:rect b="b" l="l" r="r" t="t"/>
              <a:pathLst>
                <a:path extrusionOk="0" h="168" w="201">
                  <a:moveTo>
                    <a:pt x="200" y="1"/>
                  </a:moveTo>
                  <a:cubicBezTo>
                    <a:pt x="167" y="1"/>
                    <a:pt x="100" y="34"/>
                    <a:pt x="67" y="34"/>
                  </a:cubicBezTo>
                  <a:cubicBezTo>
                    <a:pt x="34" y="68"/>
                    <a:pt x="34" y="101"/>
                    <a:pt x="0" y="168"/>
                  </a:cubicBezTo>
                  <a:cubicBezTo>
                    <a:pt x="67" y="101"/>
                    <a:pt x="134" y="68"/>
                    <a:pt x="20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9"/>
            <p:cNvSpPr/>
            <p:nvPr/>
          </p:nvSpPr>
          <p:spPr>
            <a:xfrm>
              <a:off x="-288650" y="2489100"/>
              <a:ext cx="6675" cy="5025"/>
            </a:xfrm>
            <a:custGeom>
              <a:rect b="b" l="l" r="r" t="t"/>
              <a:pathLst>
                <a:path extrusionOk="0" h="201" w="267">
                  <a:moveTo>
                    <a:pt x="167" y="0"/>
                  </a:moveTo>
                  <a:cubicBezTo>
                    <a:pt x="67" y="34"/>
                    <a:pt x="0" y="100"/>
                    <a:pt x="0" y="200"/>
                  </a:cubicBezTo>
                  <a:cubicBezTo>
                    <a:pt x="67" y="167"/>
                    <a:pt x="133" y="167"/>
                    <a:pt x="167" y="134"/>
                  </a:cubicBezTo>
                  <a:lnTo>
                    <a:pt x="200" y="134"/>
                  </a:lnTo>
                  <a:cubicBezTo>
                    <a:pt x="234" y="67"/>
                    <a:pt x="234" y="34"/>
                    <a:pt x="2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9"/>
            <p:cNvSpPr/>
            <p:nvPr/>
          </p:nvSpPr>
          <p:spPr>
            <a:xfrm>
              <a:off x="-284500" y="2492425"/>
              <a:ext cx="875" cy="25"/>
            </a:xfrm>
            <a:custGeom>
              <a:rect b="b" l="l" r="r" t="t"/>
              <a:pathLst>
                <a:path extrusionOk="0" h="1" w="35">
                  <a:moveTo>
                    <a:pt x="34" y="1"/>
                  </a:moveTo>
                  <a:lnTo>
                    <a:pt x="34" y="1"/>
                  </a:lnTo>
                  <a:lnTo>
                    <a:pt x="34" y="1"/>
                  </a:lnTo>
                  <a:cubicBezTo>
                    <a:pt x="34" y="1"/>
                    <a:pt x="1" y="1"/>
                    <a:pt x="1" y="1"/>
                  </a:cubicBezTo>
                  <a:cubicBezTo>
                    <a:pt x="1" y="1"/>
                    <a:pt x="34" y="1"/>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9"/>
            <p:cNvSpPr/>
            <p:nvPr/>
          </p:nvSpPr>
          <p:spPr>
            <a:xfrm>
              <a:off x="-287825" y="2492425"/>
              <a:ext cx="4200" cy="2525"/>
            </a:xfrm>
            <a:custGeom>
              <a:rect b="b" l="l" r="r" t="t"/>
              <a:pathLst>
                <a:path extrusionOk="0" h="101" w="168">
                  <a:moveTo>
                    <a:pt x="134" y="1"/>
                  </a:moveTo>
                  <a:cubicBezTo>
                    <a:pt x="100" y="34"/>
                    <a:pt x="67" y="67"/>
                    <a:pt x="0" y="101"/>
                  </a:cubicBezTo>
                  <a:cubicBezTo>
                    <a:pt x="67" y="101"/>
                    <a:pt x="134" y="67"/>
                    <a:pt x="1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9"/>
            <p:cNvSpPr/>
            <p:nvPr/>
          </p:nvSpPr>
          <p:spPr>
            <a:xfrm>
              <a:off x="-288650" y="2492425"/>
              <a:ext cx="4175" cy="2525"/>
            </a:xfrm>
            <a:custGeom>
              <a:rect b="b" l="l" r="r" t="t"/>
              <a:pathLst>
                <a:path extrusionOk="0" h="101" w="167">
                  <a:moveTo>
                    <a:pt x="167" y="1"/>
                  </a:moveTo>
                  <a:lnTo>
                    <a:pt x="167" y="1"/>
                  </a:lnTo>
                  <a:cubicBezTo>
                    <a:pt x="133" y="34"/>
                    <a:pt x="67" y="34"/>
                    <a:pt x="0" y="67"/>
                  </a:cubicBezTo>
                  <a:cubicBezTo>
                    <a:pt x="0" y="67"/>
                    <a:pt x="0" y="101"/>
                    <a:pt x="0" y="101"/>
                  </a:cubicBezTo>
                  <a:lnTo>
                    <a:pt x="33" y="101"/>
                  </a:lnTo>
                  <a:cubicBezTo>
                    <a:pt x="100" y="67"/>
                    <a:pt x="133" y="34"/>
                    <a:pt x="1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9"/>
            <p:cNvSpPr/>
            <p:nvPr/>
          </p:nvSpPr>
          <p:spPr>
            <a:xfrm>
              <a:off x="-288650" y="2494925"/>
              <a:ext cx="850" cy="875"/>
            </a:xfrm>
            <a:custGeom>
              <a:rect b="b" l="l" r="r" t="t"/>
              <a:pathLst>
                <a:path extrusionOk="0" h="35" w="34">
                  <a:moveTo>
                    <a:pt x="0" y="1"/>
                  </a:moveTo>
                  <a:cubicBezTo>
                    <a:pt x="0" y="1"/>
                    <a:pt x="0" y="34"/>
                    <a:pt x="0" y="34"/>
                  </a:cubicBezTo>
                  <a:cubicBezTo>
                    <a:pt x="0" y="34"/>
                    <a:pt x="33" y="1"/>
                    <a:pt x="33"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9"/>
            <p:cNvSpPr/>
            <p:nvPr/>
          </p:nvSpPr>
          <p:spPr>
            <a:xfrm>
              <a:off x="-345375" y="2495775"/>
              <a:ext cx="62575" cy="34200"/>
            </a:xfrm>
            <a:custGeom>
              <a:rect b="b" l="l" r="r" t="t"/>
              <a:pathLst>
                <a:path extrusionOk="0" h="1368" w="2503">
                  <a:moveTo>
                    <a:pt x="2269" y="0"/>
                  </a:moveTo>
                  <a:cubicBezTo>
                    <a:pt x="2202" y="33"/>
                    <a:pt x="2136" y="100"/>
                    <a:pt x="2102" y="134"/>
                  </a:cubicBezTo>
                  <a:cubicBezTo>
                    <a:pt x="2060" y="162"/>
                    <a:pt x="2018" y="172"/>
                    <a:pt x="1980" y="172"/>
                  </a:cubicBezTo>
                  <a:cubicBezTo>
                    <a:pt x="1929" y="172"/>
                    <a:pt x="1888" y="153"/>
                    <a:pt x="1869" y="134"/>
                  </a:cubicBezTo>
                  <a:cubicBezTo>
                    <a:pt x="1468" y="300"/>
                    <a:pt x="1102" y="534"/>
                    <a:pt x="768" y="734"/>
                  </a:cubicBezTo>
                  <a:cubicBezTo>
                    <a:pt x="735" y="734"/>
                    <a:pt x="701" y="767"/>
                    <a:pt x="668" y="767"/>
                  </a:cubicBezTo>
                  <a:cubicBezTo>
                    <a:pt x="434" y="967"/>
                    <a:pt x="234" y="1168"/>
                    <a:pt x="1" y="1368"/>
                  </a:cubicBezTo>
                  <a:lnTo>
                    <a:pt x="735" y="1368"/>
                  </a:lnTo>
                  <a:cubicBezTo>
                    <a:pt x="1335" y="1001"/>
                    <a:pt x="1935" y="634"/>
                    <a:pt x="2503" y="267"/>
                  </a:cubicBezTo>
                  <a:cubicBezTo>
                    <a:pt x="2369" y="267"/>
                    <a:pt x="2269" y="134"/>
                    <a:pt x="226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9"/>
            <p:cNvSpPr/>
            <p:nvPr/>
          </p:nvSpPr>
          <p:spPr>
            <a:xfrm>
              <a:off x="-290325" y="2494100"/>
              <a:ext cx="1700" cy="850"/>
            </a:xfrm>
            <a:custGeom>
              <a:rect b="b" l="l" r="r" t="t"/>
              <a:pathLst>
                <a:path extrusionOk="0" h="34" w="68">
                  <a:moveTo>
                    <a:pt x="67" y="0"/>
                  </a:moveTo>
                  <a:cubicBezTo>
                    <a:pt x="34" y="0"/>
                    <a:pt x="0" y="0"/>
                    <a:pt x="0" y="34"/>
                  </a:cubicBezTo>
                  <a:lnTo>
                    <a:pt x="67" y="34"/>
                  </a:lnTo>
                  <a:cubicBezTo>
                    <a:pt x="67" y="34"/>
                    <a:pt x="67" y="0"/>
                    <a:pt x="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9"/>
            <p:cNvSpPr/>
            <p:nvPr/>
          </p:nvSpPr>
          <p:spPr>
            <a:xfrm>
              <a:off x="-298675" y="2494925"/>
              <a:ext cx="10050" cy="5175"/>
            </a:xfrm>
            <a:custGeom>
              <a:rect b="b" l="l" r="r" t="t"/>
              <a:pathLst>
                <a:path extrusionOk="0" h="207" w="402">
                  <a:moveTo>
                    <a:pt x="334" y="1"/>
                  </a:moveTo>
                  <a:cubicBezTo>
                    <a:pt x="201" y="34"/>
                    <a:pt x="101" y="101"/>
                    <a:pt x="1" y="168"/>
                  </a:cubicBezTo>
                  <a:cubicBezTo>
                    <a:pt x="20" y="187"/>
                    <a:pt x="61" y="206"/>
                    <a:pt x="112" y="206"/>
                  </a:cubicBezTo>
                  <a:cubicBezTo>
                    <a:pt x="150" y="206"/>
                    <a:pt x="192" y="196"/>
                    <a:pt x="234" y="168"/>
                  </a:cubicBezTo>
                  <a:cubicBezTo>
                    <a:pt x="301" y="134"/>
                    <a:pt x="334" y="67"/>
                    <a:pt x="401" y="34"/>
                  </a:cubicBezTo>
                  <a:cubicBezTo>
                    <a:pt x="401" y="34"/>
                    <a:pt x="401" y="1"/>
                    <a:pt x="4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9"/>
            <p:cNvSpPr/>
            <p:nvPr/>
          </p:nvSpPr>
          <p:spPr>
            <a:xfrm>
              <a:off x="-295325" y="2481600"/>
              <a:ext cx="4175" cy="8350"/>
            </a:xfrm>
            <a:custGeom>
              <a:rect b="b" l="l" r="r" t="t"/>
              <a:pathLst>
                <a:path extrusionOk="0" h="334" w="167">
                  <a:moveTo>
                    <a:pt x="134" y="0"/>
                  </a:moveTo>
                  <a:cubicBezTo>
                    <a:pt x="100" y="67"/>
                    <a:pt x="67" y="133"/>
                    <a:pt x="34" y="167"/>
                  </a:cubicBezTo>
                  <a:cubicBezTo>
                    <a:pt x="0" y="234"/>
                    <a:pt x="0" y="267"/>
                    <a:pt x="0" y="334"/>
                  </a:cubicBezTo>
                  <a:cubicBezTo>
                    <a:pt x="0" y="334"/>
                    <a:pt x="34" y="334"/>
                    <a:pt x="34" y="300"/>
                  </a:cubicBezTo>
                  <a:cubicBezTo>
                    <a:pt x="67" y="300"/>
                    <a:pt x="100" y="267"/>
                    <a:pt x="100" y="267"/>
                  </a:cubicBezTo>
                  <a:cubicBezTo>
                    <a:pt x="100" y="267"/>
                    <a:pt x="100" y="234"/>
                    <a:pt x="100" y="234"/>
                  </a:cubicBezTo>
                  <a:cubicBezTo>
                    <a:pt x="167" y="167"/>
                    <a:pt x="167" y="100"/>
                    <a:pt x="1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9"/>
            <p:cNvSpPr/>
            <p:nvPr/>
          </p:nvSpPr>
          <p:spPr>
            <a:xfrm>
              <a:off x="-366225" y="2479850"/>
              <a:ext cx="74250" cy="50125"/>
            </a:xfrm>
            <a:custGeom>
              <a:rect b="b" l="l" r="r" t="t"/>
              <a:pathLst>
                <a:path extrusionOk="0" h="2005" w="2970">
                  <a:moveTo>
                    <a:pt x="2830" y="0"/>
                  </a:moveTo>
                  <a:cubicBezTo>
                    <a:pt x="2795" y="0"/>
                    <a:pt x="2754" y="11"/>
                    <a:pt x="2703" y="37"/>
                  </a:cubicBezTo>
                  <a:cubicBezTo>
                    <a:pt x="1869" y="470"/>
                    <a:pt x="1168" y="1037"/>
                    <a:pt x="434" y="1638"/>
                  </a:cubicBezTo>
                  <a:cubicBezTo>
                    <a:pt x="301" y="1771"/>
                    <a:pt x="168" y="1871"/>
                    <a:pt x="1" y="1971"/>
                  </a:cubicBezTo>
                  <a:cubicBezTo>
                    <a:pt x="201" y="2005"/>
                    <a:pt x="434" y="2005"/>
                    <a:pt x="635" y="2005"/>
                  </a:cubicBezTo>
                  <a:cubicBezTo>
                    <a:pt x="935" y="1805"/>
                    <a:pt x="1202" y="1604"/>
                    <a:pt x="1502" y="1404"/>
                  </a:cubicBezTo>
                  <a:cubicBezTo>
                    <a:pt x="1936" y="1071"/>
                    <a:pt x="2369" y="704"/>
                    <a:pt x="2836" y="404"/>
                  </a:cubicBezTo>
                  <a:cubicBezTo>
                    <a:pt x="2836" y="337"/>
                    <a:pt x="2836" y="304"/>
                    <a:pt x="2870" y="237"/>
                  </a:cubicBezTo>
                  <a:cubicBezTo>
                    <a:pt x="2903" y="203"/>
                    <a:pt x="2936" y="137"/>
                    <a:pt x="2970" y="70"/>
                  </a:cubicBezTo>
                  <a:cubicBezTo>
                    <a:pt x="2928" y="29"/>
                    <a:pt x="2887" y="0"/>
                    <a:pt x="283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9"/>
            <p:cNvSpPr/>
            <p:nvPr/>
          </p:nvSpPr>
          <p:spPr>
            <a:xfrm>
              <a:off x="-294500" y="2488250"/>
              <a:ext cx="1700" cy="875"/>
            </a:xfrm>
            <a:custGeom>
              <a:rect b="b" l="l" r="r" t="t"/>
              <a:pathLst>
                <a:path extrusionOk="0" h="35" w="68">
                  <a:moveTo>
                    <a:pt x="67" y="1"/>
                  </a:moveTo>
                  <a:lnTo>
                    <a:pt x="67" y="1"/>
                  </a:lnTo>
                  <a:cubicBezTo>
                    <a:pt x="67" y="1"/>
                    <a:pt x="34" y="34"/>
                    <a:pt x="1" y="34"/>
                  </a:cubicBezTo>
                  <a:lnTo>
                    <a:pt x="34" y="34"/>
                  </a:lnTo>
                  <a:cubicBezTo>
                    <a:pt x="66" y="3"/>
                    <a:pt x="67" y="1"/>
                    <a:pt x="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9"/>
            <p:cNvSpPr/>
            <p:nvPr/>
          </p:nvSpPr>
          <p:spPr>
            <a:xfrm>
              <a:off x="-295325" y="2489100"/>
              <a:ext cx="850" cy="850"/>
            </a:xfrm>
            <a:custGeom>
              <a:rect b="b" l="l" r="r" t="t"/>
              <a:pathLst>
                <a:path extrusionOk="0" h="34" w="34">
                  <a:moveTo>
                    <a:pt x="34" y="0"/>
                  </a:moveTo>
                  <a:cubicBezTo>
                    <a:pt x="34" y="34"/>
                    <a:pt x="0" y="34"/>
                    <a:pt x="0" y="34"/>
                  </a:cubicBezTo>
                  <a:lnTo>
                    <a:pt x="0" y="34"/>
                  </a:lnTo>
                  <a:cubicBezTo>
                    <a:pt x="0" y="34"/>
                    <a:pt x="34" y="34"/>
                    <a:pt x="34" y="0"/>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9"/>
            <p:cNvSpPr/>
            <p:nvPr/>
          </p:nvSpPr>
          <p:spPr>
            <a:xfrm>
              <a:off x="-301175" y="2489925"/>
              <a:ext cx="10875" cy="9200"/>
            </a:xfrm>
            <a:custGeom>
              <a:rect b="b" l="l" r="r" t="t"/>
              <a:pathLst>
                <a:path extrusionOk="0" h="368" w="435">
                  <a:moveTo>
                    <a:pt x="234" y="1"/>
                  </a:moveTo>
                  <a:cubicBezTo>
                    <a:pt x="201" y="34"/>
                    <a:pt x="134" y="67"/>
                    <a:pt x="101" y="134"/>
                  </a:cubicBezTo>
                  <a:cubicBezTo>
                    <a:pt x="1" y="201"/>
                    <a:pt x="34" y="301"/>
                    <a:pt x="101" y="368"/>
                  </a:cubicBezTo>
                  <a:cubicBezTo>
                    <a:pt x="201" y="301"/>
                    <a:pt x="301" y="234"/>
                    <a:pt x="434" y="201"/>
                  </a:cubicBezTo>
                  <a:cubicBezTo>
                    <a:pt x="334" y="167"/>
                    <a:pt x="268" y="101"/>
                    <a:pt x="23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9"/>
            <p:cNvSpPr/>
            <p:nvPr/>
          </p:nvSpPr>
          <p:spPr>
            <a:xfrm>
              <a:off x="-362050" y="2529950"/>
              <a:ext cx="35875" cy="12550"/>
            </a:xfrm>
            <a:custGeom>
              <a:rect b="b" l="l" r="r" t="t"/>
              <a:pathLst>
                <a:path extrusionOk="0" h="502" w="1435">
                  <a:moveTo>
                    <a:pt x="634" y="1"/>
                  </a:moveTo>
                  <a:cubicBezTo>
                    <a:pt x="468" y="168"/>
                    <a:pt x="234" y="334"/>
                    <a:pt x="1" y="501"/>
                  </a:cubicBezTo>
                  <a:lnTo>
                    <a:pt x="634" y="501"/>
                  </a:lnTo>
                  <a:cubicBezTo>
                    <a:pt x="835" y="368"/>
                    <a:pt x="1001" y="234"/>
                    <a:pt x="1201" y="134"/>
                  </a:cubicBezTo>
                  <a:cubicBezTo>
                    <a:pt x="1268" y="101"/>
                    <a:pt x="1335" y="34"/>
                    <a:pt x="1435"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9"/>
            <p:cNvSpPr/>
            <p:nvPr/>
          </p:nvSpPr>
          <p:spPr>
            <a:xfrm>
              <a:off x="-350375" y="2514950"/>
              <a:ext cx="21700" cy="15025"/>
            </a:xfrm>
            <a:custGeom>
              <a:rect b="b" l="l" r="r" t="t"/>
              <a:pathLst>
                <a:path extrusionOk="0" h="601" w="868">
                  <a:moveTo>
                    <a:pt x="868" y="0"/>
                  </a:moveTo>
                  <a:lnTo>
                    <a:pt x="868" y="0"/>
                  </a:lnTo>
                  <a:cubicBezTo>
                    <a:pt x="568" y="200"/>
                    <a:pt x="301" y="401"/>
                    <a:pt x="1" y="601"/>
                  </a:cubicBezTo>
                  <a:lnTo>
                    <a:pt x="201" y="601"/>
                  </a:lnTo>
                  <a:cubicBezTo>
                    <a:pt x="434" y="401"/>
                    <a:pt x="634" y="200"/>
                    <a:pt x="8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9"/>
            <p:cNvSpPr/>
            <p:nvPr/>
          </p:nvSpPr>
          <p:spPr>
            <a:xfrm>
              <a:off x="-371225" y="2529950"/>
              <a:ext cx="25050" cy="12550"/>
            </a:xfrm>
            <a:custGeom>
              <a:rect b="b" l="l" r="r" t="t"/>
              <a:pathLst>
                <a:path extrusionOk="0" h="502" w="1002">
                  <a:moveTo>
                    <a:pt x="835" y="1"/>
                  </a:moveTo>
                  <a:cubicBezTo>
                    <a:pt x="568" y="168"/>
                    <a:pt x="301" y="368"/>
                    <a:pt x="1" y="501"/>
                  </a:cubicBezTo>
                  <a:lnTo>
                    <a:pt x="368" y="501"/>
                  </a:lnTo>
                  <a:cubicBezTo>
                    <a:pt x="601" y="334"/>
                    <a:pt x="835" y="168"/>
                    <a:pt x="10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9"/>
            <p:cNvSpPr/>
            <p:nvPr/>
          </p:nvSpPr>
          <p:spPr>
            <a:xfrm>
              <a:off x="-395875" y="2542475"/>
              <a:ext cx="49700" cy="21950"/>
            </a:xfrm>
            <a:custGeom>
              <a:rect b="b" l="l" r="r" t="t"/>
              <a:pathLst>
                <a:path extrusionOk="0" h="878" w="1988">
                  <a:moveTo>
                    <a:pt x="987" y="0"/>
                  </a:moveTo>
                  <a:cubicBezTo>
                    <a:pt x="820" y="0"/>
                    <a:pt x="653" y="0"/>
                    <a:pt x="486" y="33"/>
                  </a:cubicBezTo>
                  <a:cubicBezTo>
                    <a:pt x="353" y="167"/>
                    <a:pt x="186" y="300"/>
                    <a:pt x="119" y="467"/>
                  </a:cubicBezTo>
                  <a:cubicBezTo>
                    <a:pt x="0" y="646"/>
                    <a:pt x="147" y="878"/>
                    <a:pt x="322" y="878"/>
                  </a:cubicBezTo>
                  <a:cubicBezTo>
                    <a:pt x="343" y="878"/>
                    <a:pt x="365" y="875"/>
                    <a:pt x="386" y="867"/>
                  </a:cubicBezTo>
                  <a:cubicBezTo>
                    <a:pt x="987" y="667"/>
                    <a:pt x="1487" y="334"/>
                    <a:pt x="1987" y="0"/>
                  </a:cubicBezTo>
                  <a:lnTo>
                    <a:pt x="1354" y="0"/>
                  </a:lnTo>
                  <a:cubicBezTo>
                    <a:pt x="1020" y="234"/>
                    <a:pt x="720" y="500"/>
                    <a:pt x="553" y="734"/>
                  </a:cubicBezTo>
                  <a:cubicBezTo>
                    <a:pt x="453" y="634"/>
                    <a:pt x="353" y="500"/>
                    <a:pt x="253" y="367"/>
                  </a:cubicBezTo>
                  <a:cubicBezTo>
                    <a:pt x="520" y="267"/>
                    <a:pt x="753" y="134"/>
                    <a:pt x="98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9"/>
            <p:cNvSpPr/>
            <p:nvPr/>
          </p:nvSpPr>
          <p:spPr>
            <a:xfrm>
              <a:off x="-357050" y="2949425"/>
              <a:ext cx="12550" cy="9200"/>
            </a:xfrm>
            <a:custGeom>
              <a:rect b="b" l="l" r="r" t="t"/>
              <a:pathLst>
                <a:path extrusionOk="0" h="368" w="502">
                  <a:moveTo>
                    <a:pt x="234" y="0"/>
                  </a:moveTo>
                  <a:cubicBezTo>
                    <a:pt x="1" y="0"/>
                    <a:pt x="1" y="367"/>
                    <a:pt x="234" y="367"/>
                  </a:cubicBezTo>
                  <a:cubicBezTo>
                    <a:pt x="501" y="367"/>
                    <a:pt x="501" y="0"/>
                    <a:pt x="2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9"/>
            <p:cNvSpPr/>
            <p:nvPr/>
          </p:nvSpPr>
          <p:spPr>
            <a:xfrm>
              <a:off x="-383725" y="2529125"/>
              <a:ext cx="33375" cy="14200"/>
            </a:xfrm>
            <a:custGeom>
              <a:rect b="b" l="l" r="r" t="t"/>
              <a:pathLst>
                <a:path extrusionOk="0" h="568" w="1335">
                  <a:moveTo>
                    <a:pt x="701" y="0"/>
                  </a:moveTo>
                  <a:cubicBezTo>
                    <a:pt x="467" y="201"/>
                    <a:pt x="234" y="367"/>
                    <a:pt x="0" y="567"/>
                  </a:cubicBezTo>
                  <a:cubicBezTo>
                    <a:pt x="167" y="534"/>
                    <a:pt x="334" y="534"/>
                    <a:pt x="501" y="534"/>
                  </a:cubicBezTo>
                  <a:cubicBezTo>
                    <a:pt x="801" y="401"/>
                    <a:pt x="1068" y="201"/>
                    <a:pt x="1335" y="34"/>
                  </a:cubicBezTo>
                  <a:cubicBezTo>
                    <a:pt x="1134" y="34"/>
                    <a:pt x="901" y="0"/>
                    <a:pt x="7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9"/>
            <p:cNvSpPr/>
            <p:nvPr/>
          </p:nvSpPr>
          <p:spPr>
            <a:xfrm>
              <a:off x="-389575" y="2542475"/>
              <a:ext cx="27550" cy="18350"/>
            </a:xfrm>
            <a:custGeom>
              <a:rect b="b" l="l" r="r" t="t"/>
              <a:pathLst>
                <a:path extrusionOk="0" h="734" w="1102">
                  <a:moveTo>
                    <a:pt x="735" y="0"/>
                  </a:moveTo>
                  <a:cubicBezTo>
                    <a:pt x="501" y="134"/>
                    <a:pt x="268" y="267"/>
                    <a:pt x="1" y="367"/>
                  </a:cubicBezTo>
                  <a:cubicBezTo>
                    <a:pt x="101" y="500"/>
                    <a:pt x="201" y="634"/>
                    <a:pt x="301" y="734"/>
                  </a:cubicBezTo>
                  <a:cubicBezTo>
                    <a:pt x="468" y="500"/>
                    <a:pt x="768" y="234"/>
                    <a:pt x="11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9"/>
            <p:cNvSpPr/>
            <p:nvPr/>
          </p:nvSpPr>
          <p:spPr>
            <a:xfrm>
              <a:off x="-757325" y="2525575"/>
              <a:ext cx="391125" cy="20700"/>
            </a:xfrm>
            <a:custGeom>
              <a:rect b="b" l="l" r="r" t="t"/>
              <a:pathLst>
                <a:path extrusionOk="0" h="828" w="15645">
                  <a:moveTo>
                    <a:pt x="5037" y="1"/>
                  </a:moveTo>
                  <a:cubicBezTo>
                    <a:pt x="3437" y="1"/>
                    <a:pt x="1842" y="49"/>
                    <a:pt x="267" y="209"/>
                  </a:cubicBezTo>
                  <a:cubicBezTo>
                    <a:pt x="0" y="242"/>
                    <a:pt x="0" y="609"/>
                    <a:pt x="267" y="643"/>
                  </a:cubicBezTo>
                  <a:cubicBezTo>
                    <a:pt x="1794" y="785"/>
                    <a:pt x="3340" y="827"/>
                    <a:pt x="4891" y="827"/>
                  </a:cubicBezTo>
                  <a:cubicBezTo>
                    <a:pt x="7122" y="827"/>
                    <a:pt x="9362" y="740"/>
                    <a:pt x="11565" y="740"/>
                  </a:cubicBezTo>
                  <a:cubicBezTo>
                    <a:pt x="11780" y="740"/>
                    <a:pt x="11995" y="741"/>
                    <a:pt x="12209" y="743"/>
                  </a:cubicBezTo>
                  <a:cubicBezTo>
                    <a:pt x="13143" y="743"/>
                    <a:pt x="14044" y="709"/>
                    <a:pt x="14944" y="709"/>
                  </a:cubicBezTo>
                  <a:cubicBezTo>
                    <a:pt x="15178" y="509"/>
                    <a:pt x="15411" y="343"/>
                    <a:pt x="15645" y="142"/>
                  </a:cubicBezTo>
                  <a:cubicBezTo>
                    <a:pt x="14511" y="142"/>
                    <a:pt x="13377" y="109"/>
                    <a:pt x="12209" y="109"/>
                  </a:cubicBezTo>
                  <a:cubicBezTo>
                    <a:pt x="9847" y="109"/>
                    <a:pt x="7438" y="1"/>
                    <a:pt x="503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9"/>
            <p:cNvSpPr/>
            <p:nvPr/>
          </p:nvSpPr>
          <p:spPr>
            <a:xfrm>
              <a:off x="-472950" y="2900450"/>
              <a:ext cx="41700" cy="53175"/>
            </a:xfrm>
            <a:custGeom>
              <a:rect b="b" l="l" r="r" t="t"/>
              <a:pathLst>
                <a:path extrusionOk="0" h="2127" w="1668">
                  <a:moveTo>
                    <a:pt x="648" y="1"/>
                  </a:moveTo>
                  <a:cubicBezTo>
                    <a:pt x="267" y="1"/>
                    <a:pt x="62" y="760"/>
                    <a:pt x="33" y="992"/>
                  </a:cubicBezTo>
                  <a:cubicBezTo>
                    <a:pt x="0" y="1326"/>
                    <a:pt x="33" y="1659"/>
                    <a:pt x="134" y="1993"/>
                  </a:cubicBezTo>
                  <a:cubicBezTo>
                    <a:pt x="200" y="1959"/>
                    <a:pt x="267" y="1926"/>
                    <a:pt x="334" y="1859"/>
                  </a:cubicBezTo>
                  <a:cubicBezTo>
                    <a:pt x="234" y="1559"/>
                    <a:pt x="267" y="1192"/>
                    <a:pt x="300" y="892"/>
                  </a:cubicBezTo>
                  <a:cubicBezTo>
                    <a:pt x="319" y="707"/>
                    <a:pt x="389" y="614"/>
                    <a:pt x="516" y="614"/>
                  </a:cubicBezTo>
                  <a:cubicBezTo>
                    <a:pt x="618" y="614"/>
                    <a:pt x="756" y="673"/>
                    <a:pt x="934" y="792"/>
                  </a:cubicBezTo>
                  <a:cubicBezTo>
                    <a:pt x="901" y="992"/>
                    <a:pt x="867" y="1159"/>
                    <a:pt x="767" y="1359"/>
                  </a:cubicBezTo>
                  <a:cubicBezTo>
                    <a:pt x="667" y="1559"/>
                    <a:pt x="534" y="1759"/>
                    <a:pt x="334" y="1859"/>
                  </a:cubicBezTo>
                  <a:cubicBezTo>
                    <a:pt x="367" y="1959"/>
                    <a:pt x="400" y="2060"/>
                    <a:pt x="467" y="2126"/>
                  </a:cubicBezTo>
                  <a:cubicBezTo>
                    <a:pt x="1201" y="1726"/>
                    <a:pt x="1668" y="558"/>
                    <a:pt x="867" y="58"/>
                  </a:cubicBezTo>
                  <a:lnTo>
                    <a:pt x="834" y="58"/>
                  </a:lnTo>
                  <a:cubicBezTo>
                    <a:pt x="768" y="18"/>
                    <a:pt x="706" y="1"/>
                    <a:pt x="6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19"/>
            <p:cNvSpPr/>
            <p:nvPr/>
          </p:nvSpPr>
          <p:spPr>
            <a:xfrm>
              <a:off x="-479625" y="2953600"/>
              <a:ext cx="27175" cy="42500"/>
            </a:xfrm>
            <a:custGeom>
              <a:rect b="b" l="l" r="r" t="t"/>
              <a:pathLst>
                <a:path extrusionOk="0" h="1700" w="1087">
                  <a:moveTo>
                    <a:pt x="734" y="0"/>
                  </a:moveTo>
                  <a:cubicBezTo>
                    <a:pt x="634" y="67"/>
                    <a:pt x="567" y="100"/>
                    <a:pt x="467" y="100"/>
                  </a:cubicBezTo>
                  <a:cubicBezTo>
                    <a:pt x="667" y="634"/>
                    <a:pt x="901" y="1301"/>
                    <a:pt x="100" y="1468"/>
                  </a:cubicBezTo>
                  <a:cubicBezTo>
                    <a:pt x="0" y="1501"/>
                    <a:pt x="0" y="1635"/>
                    <a:pt x="100" y="1668"/>
                  </a:cubicBezTo>
                  <a:cubicBezTo>
                    <a:pt x="179" y="1689"/>
                    <a:pt x="252" y="1699"/>
                    <a:pt x="320" y="1699"/>
                  </a:cubicBezTo>
                  <a:cubicBezTo>
                    <a:pt x="887" y="1699"/>
                    <a:pt x="1087" y="1004"/>
                    <a:pt x="968" y="467"/>
                  </a:cubicBezTo>
                  <a:cubicBezTo>
                    <a:pt x="934" y="300"/>
                    <a:pt x="801" y="167"/>
                    <a:pt x="7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9"/>
            <p:cNvSpPr/>
            <p:nvPr/>
          </p:nvSpPr>
          <p:spPr>
            <a:xfrm>
              <a:off x="-469625" y="2946925"/>
              <a:ext cx="8375" cy="9200"/>
            </a:xfrm>
            <a:custGeom>
              <a:rect b="b" l="l" r="r" t="t"/>
              <a:pathLst>
                <a:path extrusionOk="0" h="368" w="335">
                  <a:moveTo>
                    <a:pt x="201" y="0"/>
                  </a:moveTo>
                  <a:cubicBezTo>
                    <a:pt x="134" y="67"/>
                    <a:pt x="67" y="100"/>
                    <a:pt x="1" y="134"/>
                  </a:cubicBezTo>
                  <a:cubicBezTo>
                    <a:pt x="1" y="167"/>
                    <a:pt x="1" y="201"/>
                    <a:pt x="1" y="201"/>
                  </a:cubicBezTo>
                  <a:cubicBezTo>
                    <a:pt x="34" y="267"/>
                    <a:pt x="67" y="334"/>
                    <a:pt x="67" y="367"/>
                  </a:cubicBezTo>
                  <a:cubicBezTo>
                    <a:pt x="167" y="367"/>
                    <a:pt x="234" y="334"/>
                    <a:pt x="334" y="267"/>
                  </a:cubicBezTo>
                  <a:cubicBezTo>
                    <a:pt x="267" y="201"/>
                    <a:pt x="234" y="100"/>
                    <a:pt x="2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19"/>
            <p:cNvSpPr/>
            <p:nvPr/>
          </p:nvSpPr>
          <p:spPr>
            <a:xfrm>
              <a:off x="-482750" y="2950250"/>
              <a:ext cx="14825" cy="7250"/>
            </a:xfrm>
            <a:custGeom>
              <a:rect b="b" l="l" r="r" t="t"/>
              <a:pathLst>
                <a:path extrusionOk="0" h="290" w="593">
                  <a:moveTo>
                    <a:pt x="526" y="1"/>
                  </a:moveTo>
                  <a:cubicBezTo>
                    <a:pt x="392" y="34"/>
                    <a:pt x="292" y="34"/>
                    <a:pt x="159" y="34"/>
                  </a:cubicBezTo>
                  <a:cubicBezTo>
                    <a:pt x="150" y="32"/>
                    <a:pt x="141" y="31"/>
                    <a:pt x="133" y="31"/>
                  </a:cubicBezTo>
                  <a:cubicBezTo>
                    <a:pt x="21" y="31"/>
                    <a:pt x="1" y="237"/>
                    <a:pt x="125" y="268"/>
                  </a:cubicBezTo>
                  <a:cubicBezTo>
                    <a:pt x="194" y="281"/>
                    <a:pt x="258" y="290"/>
                    <a:pt x="320" y="290"/>
                  </a:cubicBezTo>
                  <a:cubicBezTo>
                    <a:pt x="408" y="290"/>
                    <a:pt x="495" y="273"/>
                    <a:pt x="592" y="234"/>
                  </a:cubicBezTo>
                  <a:cubicBezTo>
                    <a:pt x="592" y="201"/>
                    <a:pt x="559" y="134"/>
                    <a:pt x="526" y="101"/>
                  </a:cubicBezTo>
                  <a:cubicBezTo>
                    <a:pt x="526" y="68"/>
                    <a:pt x="526" y="34"/>
                    <a:pt x="5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19"/>
            <p:cNvSpPr/>
            <p:nvPr/>
          </p:nvSpPr>
          <p:spPr>
            <a:xfrm>
              <a:off x="-511325" y="2900650"/>
              <a:ext cx="25875" cy="78825"/>
            </a:xfrm>
            <a:custGeom>
              <a:rect b="b" l="l" r="r" t="t"/>
              <a:pathLst>
                <a:path extrusionOk="0" h="3153" w="1035">
                  <a:moveTo>
                    <a:pt x="629" y="1"/>
                  </a:moveTo>
                  <a:cubicBezTo>
                    <a:pt x="593" y="1"/>
                    <a:pt x="558" y="15"/>
                    <a:pt x="534" y="50"/>
                  </a:cubicBezTo>
                  <a:cubicBezTo>
                    <a:pt x="534" y="50"/>
                    <a:pt x="534" y="83"/>
                    <a:pt x="534" y="83"/>
                  </a:cubicBezTo>
                  <a:cubicBezTo>
                    <a:pt x="601" y="117"/>
                    <a:pt x="668" y="150"/>
                    <a:pt x="735" y="184"/>
                  </a:cubicBezTo>
                  <a:cubicBezTo>
                    <a:pt x="634" y="350"/>
                    <a:pt x="534" y="484"/>
                    <a:pt x="401" y="651"/>
                  </a:cubicBezTo>
                  <a:cubicBezTo>
                    <a:pt x="234" y="1585"/>
                    <a:pt x="1" y="3152"/>
                    <a:pt x="935" y="3152"/>
                  </a:cubicBezTo>
                  <a:cubicBezTo>
                    <a:pt x="1035" y="3152"/>
                    <a:pt x="1035" y="2952"/>
                    <a:pt x="935" y="2952"/>
                  </a:cubicBezTo>
                  <a:cubicBezTo>
                    <a:pt x="234" y="2919"/>
                    <a:pt x="801" y="517"/>
                    <a:pt x="768" y="117"/>
                  </a:cubicBezTo>
                  <a:cubicBezTo>
                    <a:pt x="768" y="52"/>
                    <a:pt x="697" y="1"/>
                    <a:pt x="6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9"/>
            <p:cNvSpPr/>
            <p:nvPr/>
          </p:nvSpPr>
          <p:spPr>
            <a:xfrm>
              <a:off x="-501325" y="2902725"/>
              <a:ext cx="8375" cy="14200"/>
            </a:xfrm>
            <a:custGeom>
              <a:rect b="b" l="l" r="r" t="t"/>
              <a:pathLst>
                <a:path extrusionOk="0" h="568" w="335">
                  <a:moveTo>
                    <a:pt x="134" y="0"/>
                  </a:moveTo>
                  <a:cubicBezTo>
                    <a:pt x="101" y="134"/>
                    <a:pt x="68" y="334"/>
                    <a:pt x="1" y="568"/>
                  </a:cubicBezTo>
                  <a:cubicBezTo>
                    <a:pt x="134" y="401"/>
                    <a:pt x="234" y="267"/>
                    <a:pt x="335" y="101"/>
                  </a:cubicBezTo>
                  <a:cubicBezTo>
                    <a:pt x="268" y="67"/>
                    <a:pt x="201" y="34"/>
                    <a:pt x="134" y="0"/>
                  </a:cubicBezTo>
                  <a:close/>
                </a:path>
              </a:pathLst>
            </a:custGeom>
            <a:solidFill>
              <a:srgbClr val="C496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19"/>
            <p:cNvSpPr/>
            <p:nvPr/>
          </p:nvSpPr>
          <p:spPr>
            <a:xfrm>
              <a:off x="-567200" y="2902725"/>
              <a:ext cx="69250" cy="71475"/>
            </a:xfrm>
            <a:custGeom>
              <a:rect b="b" l="l" r="r" t="t"/>
              <a:pathLst>
                <a:path extrusionOk="0" h="2859" w="2770">
                  <a:moveTo>
                    <a:pt x="2769" y="0"/>
                  </a:moveTo>
                  <a:lnTo>
                    <a:pt x="2769" y="0"/>
                  </a:lnTo>
                  <a:cubicBezTo>
                    <a:pt x="2455" y="566"/>
                    <a:pt x="1370" y="2525"/>
                    <a:pt x="520" y="2525"/>
                  </a:cubicBezTo>
                  <a:cubicBezTo>
                    <a:pt x="469" y="2525"/>
                    <a:pt x="418" y="2518"/>
                    <a:pt x="368" y="2502"/>
                  </a:cubicBezTo>
                  <a:cubicBezTo>
                    <a:pt x="234" y="2569"/>
                    <a:pt x="134" y="2636"/>
                    <a:pt x="1" y="2669"/>
                  </a:cubicBezTo>
                  <a:cubicBezTo>
                    <a:pt x="101" y="2736"/>
                    <a:pt x="201" y="2769"/>
                    <a:pt x="301" y="2802"/>
                  </a:cubicBezTo>
                  <a:cubicBezTo>
                    <a:pt x="409" y="2841"/>
                    <a:pt x="518" y="2858"/>
                    <a:pt x="626" y="2858"/>
                  </a:cubicBezTo>
                  <a:cubicBezTo>
                    <a:pt x="988" y="2858"/>
                    <a:pt x="1337" y="2667"/>
                    <a:pt x="1569" y="2436"/>
                  </a:cubicBezTo>
                  <a:cubicBezTo>
                    <a:pt x="1835" y="2169"/>
                    <a:pt x="1969" y="1668"/>
                    <a:pt x="2136" y="1368"/>
                  </a:cubicBezTo>
                  <a:cubicBezTo>
                    <a:pt x="2269" y="1101"/>
                    <a:pt x="2469" y="834"/>
                    <a:pt x="2636" y="568"/>
                  </a:cubicBezTo>
                  <a:cubicBezTo>
                    <a:pt x="2703" y="334"/>
                    <a:pt x="2736" y="134"/>
                    <a:pt x="27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19"/>
            <p:cNvSpPr/>
            <p:nvPr/>
          </p:nvSpPr>
          <p:spPr>
            <a:xfrm>
              <a:off x="-584700" y="2907500"/>
              <a:ext cx="58575" cy="57800"/>
            </a:xfrm>
            <a:custGeom>
              <a:rect b="b" l="l" r="r" t="t"/>
              <a:pathLst>
                <a:path extrusionOk="0" h="2312" w="2343">
                  <a:moveTo>
                    <a:pt x="1352" y="1"/>
                  </a:moveTo>
                  <a:cubicBezTo>
                    <a:pt x="1017" y="1"/>
                    <a:pt x="674" y="110"/>
                    <a:pt x="501" y="310"/>
                  </a:cubicBezTo>
                  <a:cubicBezTo>
                    <a:pt x="0" y="877"/>
                    <a:pt x="0" y="1711"/>
                    <a:pt x="467" y="2245"/>
                  </a:cubicBezTo>
                  <a:cubicBezTo>
                    <a:pt x="567" y="2211"/>
                    <a:pt x="667" y="2144"/>
                    <a:pt x="767" y="2111"/>
                  </a:cubicBezTo>
                  <a:cubicBezTo>
                    <a:pt x="667" y="2011"/>
                    <a:pt x="601" y="1878"/>
                    <a:pt x="534" y="1711"/>
                  </a:cubicBezTo>
                  <a:cubicBezTo>
                    <a:pt x="501" y="1577"/>
                    <a:pt x="501" y="1444"/>
                    <a:pt x="467" y="1277"/>
                  </a:cubicBezTo>
                  <a:cubicBezTo>
                    <a:pt x="589" y="722"/>
                    <a:pt x="755" y="446"/>
                    <a:pt x="972" y="446"/>
                  </a:cubicBezTo>
                  <a:cubicBezTo>
                    <a:pt x="1172" y="446"/>
                    <a:pt x="1414" y="680"/>
                    <a:pt x="1701" y="1144"/>
                  </a:cubicBezTo>
                  <a:cubicBezTo>
                    <a:pt x="1535" y="1511"/>
                    <a:pt x="1168" y="1811"/>
                    <a:pt x="868" y="2044"/>
                  </a:cubicBezTo>
                  <a:cubicBezTo>
                    <a:pt x="834" y="2044"/>
                    <a:pt x="801" y="2078"/>
                    <a:pt x="767" y="2111"/>
                  </a:cubicBezTo>
                  <a:cubicBezTo>
                    <a:pt x="868" y="2211"/>
                    <a:pt x="968" y="2278"/>
                    <a:pt x="1068" y="2311"/>
                  </a:cubicBezTo>
                  <a:cubicBezTo>
                    <a:pt x="1601" y="2011"/>
                    <a:pt x="2035" y="1544"/>
                    <a:pt x="2202" y="810"/>
                  </a:cubicBezTo>
                  <a:cubicBezTo>
                    <a:pt x="2342" y="249"/>
                    <a:pt x="1856" y="1"/>
                    <a:pt x="135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9"/>
            <p:cNvSpPr/>
            <p:nvPr/>
          </p:nvSpPr>
          <p:spPr>
            <a:xfrm>
              <a:off x="-573025" y="2960275"/>
              <a:ext cx="15025" cy="9200"/>
            </a:xfrm>
            <a:custGeom>
              <a:rect b="b" l="l" r="r" t="t"/>
              <a:pathLst>
                <a:path extrusionOk="0" h="368" w="601">
                  <a:moveTo>
                    <a:pt x="300" y="0"/>
                  </a:moveTo>
                  <a:cubicBezTo>
                    <a:pt x="200" y="33"/>
                    <a:pt x="100" y="100"/>
                    <a:pt x="0" y="134"/>
                  </a:cubicBezTo>
                  <a:cubicBezTo>
                    <a:pt x="67" y="234"/>
                    <a:pt x="134" y="300"/>
                    <a:pt x="234" y="367"/>
                  </a:cubicBezTo>
                  <a:cubicBezTo>
                    <a:pt x="367" y="334"/>
                    <a:pt x="467" y="267"/>
                    <a:pt x="601" y="200"/>
                  </a:cubicBezTo>
                  <a:cubicBezTo>
                    <a:pt x="501" y="167"/>
                    <a:pt x="401" y="100"/>
                    <a:pt x="300" y="0"/>
                  </a:cubicBezTo>
                  <a:close/>
                </a:path>
              </a:pathLst>
            </a:custGeom>
            <a:solidFill>
              <a:srgbClr val="C496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9"/>
            <p:cNvSpPr/>
            <p:nvPr/>
          </p:nvSpPr>
          <p:spPr>
            <a:xfrm>
              <a:off x="-612825" y="2963600"/>
              <a:ext cx="45650" cy="15100"/>
            </a:xfrm>
            <a:custGeom>
              <a:rect b="b" l="l" r="r" t="t"/>
              <a:pathLst>
                <a:path extrusionOk="0" h="604" w="1826">
                  <a:moveTo>
                    <a:pt x="1592" y="1"/>
                  </a:moveTo>
                  <a:cubicBezTo>
                    <a:pt x="1159" y="201"/>
                    <a:pt x="625" y="201"/>
                    <a:pt x="191" y="301"/>
                  </a:cubicBezTo>
                  <a:cubicBezTo>
                    <a:pt x="1" y="301"/>
                    <a:pt x="22" y="603"/>
                    <a:pt x="197" y="603"/>
                  </a:cubicBezTo>
                  <a:cubicBezTo>
                    <a:pt x="206" y="603"/>
                    <a:pt x="215" y="603"/>
                    <a:pt x="225" y="601"/>
                  </a:cubicBezTo>
                  <a:cubicBezTo>
                    <a:pt x="758" y="534"/>
                    <a:pt x="1325" y="434"/>
                    <a:pt x="1826" y="234"/>
                  </a:cubicBezTo>
                  <a:cubicBezTo>
                    <a:pt x="1726" y="167"/>
                    <a:pt x="1659" y="101"/>
                    <a:pt x="1592" y="1"/>
                  </a:cubicBezTo>
                  <a:close/>
                </a:path>
              </a:pathLst>
            </a:custGeom>
            <a:solidFill>
              <a:srgbClr val="C496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9"/>
            <p:cNvSpPr/>
            <p:nvPr/>
          </p:nvSpPr>
          <p:spPr>
            <a:xfrm>
              <a:off x="-700625" y="2828400"/>
              <a:ext cx="124225" cy="229075"/>
            </a:xfrm>
            <a:custGeom>
              <a:rect b="b" l="l" r="r" t="t"/>
              <a:pathLst>
                <a:path extrusionOk="0" h="9163" w="4969">
                  <a:moveTo>
                    <a:pt x="3469" y="1"/>
                  </a:moveTo>
                  <a:cubicBezTo>
                    <a:pt x="3436" y="1"/>
                    <a:pt x="3403" y="2"/>
                    <a:pt x="3370" y="5"/>
                  </a:cubicBezTo>
                  <a:cubicBezTo>
                    <a:pt x="2135" y="138"/>
                    <a:pt x="1502" y="1172"/>
                    <a:pt x="1068" y="2206"/>
                  </a:cubicBezTo>
                  <a:cubicBezTo>
                    <a:pt x="234" y="4308"/>
                    <a:pt x="1" y="6810"/>
                    <a:pt x="67" y="9044"/>
                  </a:cubicBezTo>
                  <a:cubicBezTo>
                    <a:pt x="67" y="9119"/>
                    <a:pt x="120" y="9163"/>
                    <a:pt x="172" y="9163"/>
                  </a:cubicBezTo>
                  <a:cubicBezTo>
                    <a:pt x="213" y="9163"/>
                    <a:pt x="253" y="9136"/>
                    <a:pt x="267" y="9078"/>
                  </a:cubicBezTo>
                  <a:cubicBezTo>
                    <a:pt x="701" y="6810"/>
                    <a:pt x="701" y="4541"/>
                    <a:pt x="1435" y="2306"/>
                  </a:cubicBezTo>
                  <a:cubicBezTo>
                    <a:pt x="1635" y="1706"/>
                    <a:pt x="1902" y="1172"/>
                    <a:pt x="2369" y="672"/>
                  </a:cubicBezTo>
                  <a:cubicBezTo>
                    <a:pt x="2710" y="562"/>
                    <a:pt x="3011" y="505"/>
                    <a:pt x="3271" y="505"/>
                  </a:cubicBezTo>
                  <a:cubicBezTo>
                    <a:pt x="3876" y="505"/>
                    <a:pt x="4254" y="809"/>
                    <a:pt x="4370" y="1439"/>
                  </a:cubicBezTo>
                  <a:cubicBezTo>
                    <a:pt x="4470" y="1773"/>
                    <a:pt x="4470" y="2140"/>
                    <a:pt x="4404" y="2473"/>
                  </a:cubicBezTo>
                  <a:cubicBezTo>
                    <a:pt x="4237" y="3774"/>
                    <a:pt x="2669" y="4641"/>
                    <a:pt x="1702" y="5308"/>
                  </a:cubicBezTo>
                  <a:cubicBezTo>
                    <a:pt x="1538" y="5418"/>
                    <a:pt x="1643" y="5685"/>
                    <a:pt x="1797" y="5685"/>
                  </a:cubicBezTo>
                  <a:cubicBezTo>
                    <a:pt x="1830" y="5685"/>
                    <a:pt x="1866" y="5672"/>
                    <a:pt x="1902" y="5642"/>
                  </a:cubicBezTo>
                  <a:cubicBezTo>
                    <a:pt x="3003" y="4942"/>
                    <a:pt x="4704" y="4008"/>
                    <a:pt x="4871" y="2540"/>
                  </a:cubicBezTo>
                  <a:cubicBezTo>
                    <a:pt x="4968" y="1696"/>
                    <a:pt x="4624" y="1"/>
                    <a:pt x="346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9"/>
            <p:cNvSpPr/>
            <p:nvPr/>
          </p:nvSpPr>
          <p:spPr>
            <a:xfrm>
              <a:off x="-836325" y="1884500"/>
              <a:ext cx="13150" cy="10075"/>
            </a:xfrm>
            <a:custGeom>
              <a:rect b="b" l="l" r="r" t="t"/>
              <a:pathLst>
                <a:path extrusionOk="0" h="403" w="526">
                  <a:moveTo>
                    <a:pt x="292" y="0"/>
                  </a:moveTo>
                  <a:cubicBezTo>
                    <a:pt x="258" y="0"/>
                    <a:pt x="225" y="0"/>
                    <a:pt x="192" y="34"/>
                  </a:cubicBezTo>
                  <a:cubicBezTo>
                    <a:pt x="0" y="66"/>
                    <a:pt x="22" y="403"/>
                    <a:pt x="229" y="403"/>
                  </a:cubicBezTo>
                  <a:cubicBezTo>
                    <a:pt x="238" y="403"/>
                    <a:pt x="248" y="402"/>
                    <a:pt x="258" y="401"/>
                  </a:cubicBezTo>
                  <a:lnTo>
                    <a:pt x="425" y="401"/>
                  </a:lnTo>
                  <a:cubicBezTo>
                    <a:pt x="425" y="367"/>
                    <a:pt x="458" y="301"/>
                    <a:pt x="458" y="267"/>
                  </a:cubicBezTo>
                  <a:cubicBezTo>
                    <a:pt x="525" y="134"/>
                    <a:pt x="425" y="34"/>
                    <a:pt x="292"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9"/>
            <p:cNvSpPr/>
            <p:nvPr/>
          </p:nvSpPr>
          <p:spPr>
            <a:xfrm>
              <a:off x="-1015850" y="1884175"/>
              <a:ext cx="190175" cy="1223725"/>
            </a:xfrm>
            <a:custGeom>
              <a:rect b="b" l="l" r="r" t="t"/>
              <a:pathLst>
                <a:path extrusionOk="0" h="48949" w="7607">
                  <a:moveTo>
                    <a:pt x="7417" y="1"/>
                  </a:moveTo>
                  <a:cubicBezTo>
                    <a:pt x="7358" y="1"/>
                    <a:pt x="7289" y="38"/>
                    <a:pt x="7239" y="113"/>
                  </a:cubicBezTo>
                  <a:cubicBezTo>
                    <a:pt x="6172" y="2315"/>
                    <a:pt x="5271" y="4416"/>
                    <a:pt x="4804" y="6852"/>
                  </a:cubicBezTo>
                  <a:cubicBezTo>
                    <a:pt x="4304" y="9287"/>
                    <a:pt x="4337" y="11788"/>
                    <a:pt x="4437" y="14257"/>
                  </a:cubicBezTo>
                  <a:cubicBezTo>
                    <a:pt x="4537" y="17025"/>
                    <a:pt x="4837" y="19727"/>
                    <a:pt x="5104" y="22463"/>
                  </a:cubicBezTo>
                  <a:cubicBezTo>
                    <a:pt x="5338" y="25165"/>
                    <a:pt x="5271" y="27867"/>
                    <a:pt x="5304" y="30569"/>
                  </a:cubicBezTo>
                  <a:cubicBezTo>
                    <a:pt x="5471" y="36506"/>
                    <a:pt x="7373" y="46513"/>
                    <a:pt x="1" y="48948"/>
                  </a:cubicBezTo>
                  <a:cubicBezTo>
                    <a:pt x="734" y="48882"/>
                    <a:pt x="1435" y="48815"/>
                    <a:pt x="2169" y="48815"/>
                  </a:cubicBezTo>
                  <a:cubicBezTo>
                    <a:pt x="6906" y="46346"/>
                    <a:pt x="6472" y="38374"/>
                    <a:pt x="6172" y="33771"/>
                  </a:cubicBezTo>
                  <a:cubicBezTo>
                    <a:pt x="6005" y="31036"/>
                    <a:pt x="5972" y="28300"/>
                    <a:pt x="5972" y="25565"/>
                  </a:cubicBezTo>
                  <a:cubicBezTo>
                    <a:pt x="5972" y="22629"/>
                    <a:pt x="5505" y="19727"/>
                    <a:pt x="5271" y="16825"/>
                  </a:cubicBezTo>
                  <a:cubicBezTo>
                    <a:pt x="5038" y="14023"/>
                    <a:pt x="4937" y="11188"/>
                    <a:pt x="5238" y="8386"/>
                  </a:cubicBezTo>
                  <a:cubicBezTo>
                    <a:pt x="5538" y="5584"/>
                    <a:pt x="6505" y="2982"/>
                    <a:pt x="7606" y="414"/>
                  </a:cubicBezTo>
                  <a:lnTo>
                    <a:pt x="7439" y="414"/>
                  </a:lnTo>
                  <a:cubicBezTo>
                    <a:pt x="7429" y="415"/>
                    <a:pt x="7419" y="416"/>
                    <a:pt x="7410" y="416"/>
                  </a:cubicBezTo>
                  <a:cubicBezTo>
                    <a:pt x="7203" y="416"/>
                    <a:pt x="7181" y="79"/>
                    <a:pt x="7373" y="47"/>
                  </a:cubicBezTo>
                  <a:cubicBezTo>
                    <a:pt x="7406" y="13"/>
                    <a:pt x="7439" y="13"/>
                    <a:pt x="7473" y="13"/>
                  </a:cubicBezTo>
                  <a:cubicBezTo>
                    <a:pt x="7456" y="5"/>
                    <a:pt x="7437" y="1"/>
                    <a:pt x="74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9"/>
            <p:cNvSpPr/>
            <p:nvPr/>
          </p:nvSpPr>
          <p:spPr>
            <a:xfrm>
              <a:off x="-1026400" y="3104525"/>
              <a:ext cx="64775" cy="15925"/>
            </a:xfrm>
            <a:custGeom>
              <a:rect b="b" l="l" r="r" t="t"/>
              <a:pathLst>
                <a:path extrusionOk="0" h="637" w="2591">
                  <a:moveTo>
                    <a:pt x="2591" y="1"/>
                  </a:moveTo>
                  <a:cubicBezTo>
                    <a:pt x="1857" y="1"/>
                    <a:pt x="1156" y="68"/>
                    <a:pt x="423" y="134"/>
                  </a:cubicBezTo>
                  <a:cubicBezTo>
                    <a:pt x="389" y="168"/>
                    <a:pt x="356" y="168"/>
                    <a:pt x="289" y="168"/>
                  </a:cubicBezTo>
                  <a:cubicBezTo>
                    <a:pt x="1" y="264"/>
                    <a:pt x="112" y="637"/>
                    <a:pt x="388" y="637"/>
                  </a:cubicBezTo>
                  <a:cubicBezTo>
                    <a:pt x="399" y="637"/>
                    <a:pt x="411" y="636"/>
                    <a:pt x="423" y="635"/>
                  </a:cubicBezTo>
                  <a:cubicBezTo>
                    <a:pt x="1257" y="535"/>
                    <a:pt x="1957" y="301"/>
                    <a:pt x="259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5" name="Google Shape;1155;p19"/>
          <p:cNvGrpSpPr/>
          <p:nvPr/>
        </p:nvGrpSpPr>
        <p:grpSpPr>
          <a:xfrm>
            <a:off x="1208856" y="1833780"/>
            <a:ext cx="1059187" cy="766089"/>
            <a:chOff x="-1475900" y="1962000"/>
            <a:chExt cx="1239250" cy="896325"/>
          </a:xfrm>
        </p:grpSpPr>
        <p:sp>
          <p:nvSpPr>
            <p:cNvPr id="1156" name="Google Shape;1156;p19"/>
            <p:cNvSpPr/>
            <p:nvPr/>
          </p:nvSpPr>
          <p:spPr>
            <a:xfrm>
              <a:off x="-368425" y="1989725"/>
              <a:ext cx="131775" cy="396975"/>
            </a:xfrm>
            <a:custGeom>
              <a:rect b="b" l="l" r="r" t="t"/>
              <a:pathLst>
                <a:path extrusionOk="0" h="15879" w="5271">
                  <a:moveTo>
                    <a:pt x="33" y="1"/>
                  </a:moveTo>
                  <a:lnTo>
                    <a:pt x="0" y="301"/>
                  </a:lnTo>
                  <a:cubicBezTo>
                    <a:pt x="100" y="301"/>
                    <a:pt x="167" y="368"/>
                    <a:pt x="167" y="468"/>
                  </a:cubicBezTo>
                  <a:cubicBezTo>
                    <a:pt x="167" y="601"/>
                    <a:pt x="167" y="768"/>
                    <a:pt x="167" y="902"/>
                  </a:cubicBezTo>
                  <a:cubicBezTo>
                    <a:pt x="1268" y="1002"/>
                    <a:pt x="2368" y="1135"/>
                    <a:pt x="3469" y="1235"/>
                  </a:cubicBezTo>
                  <a:cubicBezTo>
                    <a:pt x="3469" y="1168"/>
                    <a:pt x="3436" y="1068"/>
                    <a:pt x="3402" y="968"/>
                  </a:cubicBezTo>
                  <a:lnTo>
                    <a:pt x="3402" y="968"/>
                  </a:lnTo>
                  <a:cubicBezTo>
                    <a:pt x="3536" y="1068"/>
                    <a:pt x="3669" y="1168"/>
                    <a:pt x="3836" y="1302"/>
                  </a:cubicBezTo>
                  <a:cubicBezTo>
                    <a:pt x="3703" y="1269"/>
                    <a:pt x="3603" y="1269"/>
                    <a:pt x="3469" y="1235"/>
                  </a:cubicBezTo>
                  <a:lnTo>
                    <a:pt x="3469" y="1235"/>
                  </a:lnTo>
                  <a:cubicBezTo>
                    <a:pt x="4103" y="3637"/>
                    <a:pt x="4403" y="6406"/>
                    <a:pt x="4403" y="8841"/>
                  </a:cubicBezTo>
                  <a:cubicBezTo>
                    <a:pt x="4403" y="11076"/>
                    <a:pt x="3936" y="13277"/>
                    <a:pt x="3469" y="15479"/>
                  </a:cubicBezTo>
                  <a:cubicBezTo>
                    <a:pt x="3636" y="15545"/>
                    <a:pt x="3736" y="15679"/>
                    <a:pt x="3769" y="15879"/>
                  </a:cubicBezTo>
                  <a:cubicBezTo>
                    <a:pt x="4603" y="13544"/>
                    <a:pt x="5270" y="11342"/>
                    <a:pt x="5270" y="8841"/>
                  </a:cubicBezTo>
                  <a:cubicBezTo>
                    <a:pt x="5270" y="6239"/>
                    <a:pt x="4970" y="3237"/>
                    <a:pt x="4270" y="735"/>
                  </a:cubicBezTo>
                  <a:cubicBezTo>
                    <a:pt x="4203" y="535"/>
                    <a:pt x="4036" y="435"/>
                    <a:pt x="3836" y="401"/>
                  </a:cubicBezTo>
                  <a:cubicBezTo>
                    <a:pt x="2569" y="268"/>
                    <a:pt x="1301" y="134"/>
                    <a:pt x="33"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9"/>
            <p:cNvSpPr/>
            <p:nvPr/>
          </p:nvSpPr>
          <p:spPr>
            <a:xfrm>
              <a:off x="-381775" y="2012250"/>
              <a:ext cx="123450" cy="364450"/>
            </a:xfrm>
            <a:custGeom>
              <a:rect b="b" l="l" r="r" t="t"/>
              <a:pathLst>
                <a:path extrusionOk="0" h="14578" w="4938">
                  <a:moveTo>
                    <a:pt x="4937" y="7940"/>
                  </a:moveTo>
                  <a:cubicBezTo>
                    <a:pt x="4937" y="10175"/>
                    <a:pt x="4470" y="12376"/>
                    <a:pt x="4003" y="14578"/>
                  </a:cubicBezTo>
                  <a:cubicBezTo>
                    <a:pt x="3936" y="14544"/>
                    <a:pt x="3870" y="14544"/>
                    <a:pt x="3803" y="14511"/>
                  </a:cubicBezTo>
                  <a:cubicBezTo>
                    <a:pt x="2535" y="14478"/>
                    <a:pt x="1268" y="14444"/>
                    <a:pt x="0" y="14444"/>
                  </a:cubicBezTo>
                  <a:cubicBezTo>
                    <a:pt x="801" y="9674"/>
                    <a:pt x="634" y="4804"/>
                    <a:pt x="701" y="1"/>
                  </a:cubicBezTo>
                  <a:cubicBezTo>
                    <a:pt x="1802" y="101"/>
                    <a:pt x="2902" y="234"/>
                    <a:pt x="4003" y="334"/>
                  </a:cubicBezTo>
                  <a:cubicBezTo>
                    <a:pt x="4637" y="2736"/>
                    <a:pt x="4937" y="5505"/>
                    <a:pt x="4937" y="794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9"/>
            <p:cNvSpPr/>
            <p:nvPr/>
          </p:nvSpPr>
          <p:spPr>
            <a:xfrm>
              <a:off x="-283375" y="2013925"/>
              <a:ext cx="10875" cy="8350"/>
            </a:xfrm>
            <a:custGeom>
              <a:rect b="b" l="l" r="r" t="t"/>
              <a:pathLst>
                <a:path extrusionOk="0" h="334" w="435">
                  <a:moveTo>
                    <a:pt x="0" y="0"/>
                  </a:moveTo>
                  <a:lnTo>
                    <a:pt x="0" y="0"/>
                  </a:lnTo>
                  <a:cubicBezTo>
                    <a:pt x="34" y="100"/>
                    <a:pt x="67" y="200"/>
                    <a:pt x="67" y="267"/>
                  </a:cubicBezTo>
                  <a:cubicBezTo>
                    <a:pt x="201" y="301"/>
                    <a:pt x="301" y="301"/>
                    <a:pt x="434" y="334"/>
                  </a:cubicBezTo>
                  <a:cubicBezTo>
                    <a:pt x="267" y="200"/>
                    <a:pt x="134" y="100"/>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9"/>
            <p:cNvSpPr/>
            <p:nvPr/>
          </p:nvSpPr>
          <p:spPr>
            <a:xfrm>
              <a:off x="-389275" y="2373350"/>
              <a:ext cx="116700" cy="28425"/>
            </a:xfrm>
            <a:custGeom>
              <a:rect b="b" l="l" r="r" t="t"/>
              <a:pathLst>
                <a:path extrusionOk="0" h="1137" w="4668">
                  <a:moveTo>
                    <a:pt x="300" y="0"/>
                  </a:moveTo>
                  <a:cubicBezTo>
                    <a:pt x="267" y="100"/>
                    <a:pt x="234" y="200"/>
                    <a:pt x="234" y="301"/>
                  </a:cubicBezTo>
                  <a:cubicBezTo>
                    <a:pt x="200" y="434"/>
                    <a:pt x="100" y="501"/>
                    <a:pt x="0" y="501"/>
                  </a:cubicBezTo>
                  <a:lnTo>
                    <a:pt x="0" y="701"/>
                  </a:lnTo>
                  <a:lnTo>
                    <a:pt x="267" y="701"/>
                  </a:lnTo>
                  <a:cubicBezTo>
                    <a:pt x="467" y="701"/>
                    <a:pt x="567" y="801"/>
                    <a:pt x="667" y="934"/>
                  </a:cubicBezTo>
                  <a:cubicBezTo>
                    <a:pt x="1101" y="901"/>
                    <a:pt x="1568" y="868"/>
                    <a:pt x="2002" y="868"/>
                  </a:cubicBezTo>
                  <a:cubicBezTo>
                    <a:pt x="2068" y="868"/>
                    <a:pt x="2135" y="868"/>
                    <a:pt x="2202" y="901"/>
                  </a:cubicBezTo>
                  <a:cubicBezTo>
                    <a:pt x="2235" y="834"/>
                    <a:pt x="2235" y="768"/>
                    <a:pt x="2235" y="701"/>
                  </a:cubicBezTo>
                  <a:cubicBezTo>
                    <a:pt x="2235" y="534"/>
                    <a:pt x="2402" y="401"/>
                    <a:pt x="2535" y="401"/>
                  </a:cubicBezTo>
                  <a:cubicBezTo>
                    <a:pt x="2597" y="365"/>
                    <a:pt x="2665" y="349"/>
                    <a:pt x="2732" y="349"/>
                  </a:cubicBezTo>
                  <a:cubicBezTo>
                    <a:pt x="2921" y="349"/>
                    <a:pt x="3102" y="480"/>
                    <a:pt x="3102" y="701"/>
                  </a:cubicBezTo>
                  <a:cubicBezTo>
                    <a:pt x="3102" y="834"/>
                    <a:pt x="3102" y="968"/>
                    <a:pt x="3102" y="1101"/>
                  </a:cubicBezTo>
                  <a:cubicBezTo>
                    <a:pt x="3436" y="1134"/>
                    <a:pt x="3769" y="1134"/>
                    <a:pt x="4103" y="1134"/>
                  </a:cubicBezTo>
                  <a:cubicBezTo>
                    <a:pt x="4122" y="1136"/>
                    <a:pt x="4140" y="1137"/>
                    <a:pt x="4158" y="1137"/>
                  </a:cubicBezTo>
                  <a:cubicBezTo>
                    <a:pt x="4518" y="1137"/>
                    <a:pt x="4667" y="820"/>
                    <a:pt x="4603" y="534"/>
                  </a:cubicBezTo>
                  <a:lnTo>
                    <a:pt x="4603" y="534"/>
                  </a:lnTo>
                  <a:cubicBezTo>
                    <a:pt x="4603" y="567"/>
                    <a:pt x="4603" y="601"/>
                    <a:pt x="4570" y="634"/>
                  </a:cubicBezTo>
                  <a:cubicBezTo>
                    <a:pt x="4544" y="727"/>
                    <a:pt x="4470" y="767"/>
                    <a:pt x="4394" y="767"/>
                  </a:cubicBezTo>
                  <a:cubicBezTo>
                    <a:pt x="4280" y="767"/>
                    <a:pt x="4163" y="675"/>
                    <a:pt x="4203" y="534"/>
                  </a:cubicBezTo>
                  <a:cubicBezTo>
                    <a:pt x="4236" y="401"/>
                    <a:pt x="4270" y="267"/>
                    <a:pt x="4303" y="134"/>
                  </a:cubicBezTo>
                  <a:cubicBezTo>
                    <a:pt x="4236" y="100"/>
                    <a:pt x="4170" y="100"/>
                    <a:pt x="4103" y="67"/>
                  </a:cubicBezTo>
                  <a:cubicBezTo>
                    <a:pt x="2835" y="34"/>
                    <a:pt x="1568" y="0"/>
                    <a:pt x="30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9"/>
            <p:cNvSpPr/>
            <p:nvPr/>
          </p:nvSpPr>
          <p:spPr>
            <a:xfrm>
              <a:off x="-285225" y="2376675"/>
              <a:ext cx="11050" cy="15850"/>
            </a:xfrm>
            <a:custGeom>
              <a:rect b="b" l="l" r="r" t="t"/>
              <a:pathLst>
                <a:path extrusionOk="0" h="634" w="442">
                  <a:moveTo>
                    <a:pt x="141" y="1"/>
                  </a:moveTo>
                  <a:cubicBezTo>
                    <a:pt x="108" y="134"/>
                    <a:pt x="74" y="268"/>
                    <a:pt x="41" y="401"/>
                  </a:cubicBezTo>
                  <a:cubicBezTo>
                    <a:pt x="1" y="542"/>
                    <a:pt x="118" y="634"/>
                    <a:pt x="232" y="634"/>
                  </a:cubicBezTo>
                  <a:cubicBezTo>
                    <a:pt x="308" y="634"/>
                    <a:pt x="382" y="594"/>
                    <a:pt x="408" y="501"/>
                  </a:cubicBezTo>
                  <a:cubicBezTo>
                    <a:pt x="441" y="468"/>
                    <a:pt x="441" y="434"/>
                    <a:pt x="441" y="401"/>
                  </a:cubicBezTo>
                  <a:cubicBezTo>
                    <a:pt x="408" y="201"/>
                    <a:pt x="308" y="67"/>
                    <a:pt x="14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9"/>
            <p:cNvSpPr/>
            <p:nvPr/>
          </p:nvSpPr>
          <p:spPr>
            <a:xfrm>
              <a:off x="-325900" y="2382050"/>
              <a:ext cx="14200" cy="18850"/>
            </a:xfrm>
            <a:custGeom>
              <a:rect b="b" l="l" r="r" t="t"/>
              <a:pathLst>
                <a:path extrusionOk="0" h="754" w="568">
                  <a:moveTo>
                    <a:pt x="197" y="1"/>
                  </a:moveTo>
                  <a:cubicBezTo>
                    <a:pt x="130" y="1"/>
                    <a:pt x="62" y="17"/>
                    <a:pt x="0" y="53"/>
                  </a:cubicBezTo>
                  <a:cubicBezTo>
                    <a:pt x="17" y="49"/>
                    <a:pt x="35" y="47"/>
                    <a:pt x="53" y="47"/>
                  </a:cubicBezTo>
                  <a:cubicBezTo>
                    <a:pt x="206" y="47"/>
                    <a:pt x="364" y="173"/>
                    <a:pt x="334" y="353"/>
                  </a:cubicBezTo>
                  <a:cubicBezTo>
                    <a:pt x="334" y="486"/>
                    <a:pt x="334" y="620"/>
                    <a:pt x="300" y="753"/>
                  </a:cubicBezTo>
                  <a:lnTo>
                    <a:pt x="567" y="753"/>
                  </a:lnTo>
                  <a:cubicBezTo>
                    <a:pt x="567" y="620"/>
                    <a:pt x="567" y="486"/>
                    <a:pt x="567" y="353"/>
                  </a:cubicBezTo>
                  <a:cubicBezTo>
                    <a:pt x="567" y="132"/>
                    <a:pt x="386" y="1"/>
                    <a:pt x="19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9"/>
            <p:cNvSpPr/>
            <p:nvPr/>
          </p:nvSpPr>
          <p:spPr>
            <a:xfrm>
              <a:off x="-399300" y="2400875"/>
              <a:ext cx="87600" cy="450000"/>
            </a:xfrm>
            <a:custGeom>
              <a:rect b="b" l="l" r="r" t="t"/>
              <a:pathLst>
                <a:path extrusionOk="0" h="18000" w="3504">
                  <a:moveTo>
                    <a:pt x="2269" y="2735"/>
                  </a:moveTo>
                  <a:cubicBezTo>
                    <a:pt x="2222" y="3034"/>
                    <a:pt x="2182" y="3332"/>
                    <a:pt x="2153" y="3630"/>
                  </a:cubicBezTo>
                  <a:lnTo>
                    <a:pt x="2153" y="3630"/>
                  </a:lnTo>
                  <a:cubicBezTo>
                    <a:pt x="2191" y="3332"/>
                    <a:pt x="2229" y="3034"/>
                    <a:pt x="2269" y="2735"/>
                  </a:cubicBezTo>
                  <a:close/>
                  <a:moveTo>
                    <a:pt x="3236" y="0"/>
                  </a:moveTo>
                  <a:cubicBezTo>
                    <a:pt x="3236" y="67"/>
                    <a:pt x="3236" y="100"/>
                    <a:pt x="3236" y="167"/>
                  </a:cubicBezTo>
                  <a:cubicBezTo>
                    <a:pt x="3370" y="334"/>
                    <a:pt x="3337" y="601"/>
                    <a:pt x="3203" y="767"/>
                  </a:cubicBezTo>
                  <a:cubicBezTo>
                    <a:pt x="3036" y="2102"/>
                    <a:pt x="2803" y="3436"/>
                    <a:pt x="2536" y="4703"/>
                  </a:cubicBezTo>
                  <a:cubicBezTo>
                    <a:pt x="2506" y="4809"/>
                    <a:pt x="2415" y="4860"/>
                    <a:pt x="2324" y="4860"/>
                  </a:cubicBezTo>
                  <a:cubicBezTo>
                    <a:pt x="2213" y="4860"/>
                    <a:pt x="2102" y="4783"/>
                    <a:pt x="2102" y="4637"/>
                  </a:cubicBezTo>
                  <a:cubicBezTo>
                    <a:pt x="2102" y="4301"/>
                    <a:pt x="2121" y="3966"/>
                    <a:pt x="2153" y="3630"/>
                  </a:cubicBezTo>
                  <a:lnTo>
                    <a:pt x="2153" y="3630"/>
                  </a:lnTo>
                  <a:cubicBezTo>
                    <a:pt x="1911" y="5567"/>
                    <a:pt x="1711" y="7504"/>
                    <a:pt x="1335" y="9440"/>
                  </a:cubicBezTo>
                  <a:cubicBezTo>
                    <a:pt x="868" y="11909"/>
                    <a:pt x="1" y="14711"/>
                    <a:pt x="68" y="17279"/>
                  </a:cubicBezTo>
                  <a:lnTo>
                    <a:pt x="468" y="17279"/>
                  </a:lnTo>
                  <a:cubicBezTo>
                    <a:pt x="901" y="17279"/>
                    <a:pt x="901" y="17980"/>
                    <a:pt x="468" y="17980"/>
                  </a:cubicBezTo>
                  <a:lnTo>
                    <a:pt x="334" y="17980"/>
                  </a:lnTo>
                  <a:cubicBezTo>
                    <a:pt x="368" y="17993"/>
                    <a:pt x="405" y="18000"/>
                    <a:pt x="443" y="18000"/>
                  </a:cubicBezTo>
                  <a:cubicBezTo>
                    <a:pt x="591" y="18000"/>
                    <a:pt x="755" y="17899"/>
                    <a:pt x="835" y="17713"/>
                  </a:cubicBezTo>
                  <a:cubicBezTo>
                    <a:pt x="1769" y="15244"/>
                    <a:pt x="2002" y="12342"/>
                    <a:pt x="2469" y="9740"/>
                  </a:cubicBezTo>
                  <a:cubicBezTo>
                    <a:pt x="3036" y="6505"/>
                    <a:pt x="3437" y="3269"/>
                    <a:pt x="350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19"/>
            <p:cNvSpPr/>
            <p:nvPr/>
          </p:nvSpPr>
          <p:spPr>
            <a:xfrm>
              <a:off x="-330900" y="2383225"/>
              <a:ext cx="14100" cy="17675"/>
            </a:xfrm>
            <a:custGeom>
              <a:rect b="b" l="l" r="r" t="t"/>
              <a:pathLst>
                <a:path extrusionOk="0" h="707" w="564">
                  <a:moveTo>
                    <a:pt x="253" y="0"/>
                  </a:moveTo>
                  <a:cubicBezTo>
                    <a:pt x="235" y="0"/>
                    <a:pt x="217" y="2"/>
                    <a:pt x="200" y="6"/>
                  </a:cubicBezTo>
                  <a:cubicBezTo>
                    <a:pt x="134" y="39"/>
                    <a:pt x="67" y="106"/>
                    <a:pt x="67" y="206"/>
                  </a:cubicBezTo>
                  <a:cubicBezTo>
                    <a:pt x="33" y="306"/>
                    <a:pt x="0" y="439"/>
                    <a:pt x="0" y="539"/>
                  </a:cubicBezTo>
                  <a:lnTo>
                    <a:pt x="33" y="539"/>
                  </a:lnTo>
                  <a:cubicBezTo>
                    <a:pt x="100" y="573"/>
                    <a:pt x="167" y="606"/>
                    <a:pt x="234" y="639"/>
                  </a:cubicBezTo>
                  <a:cubicBezTo>
                    <a:pt x="267" y="639"/>
                    <a:pt x="267" y="639"/>
                    <a:pt x="267" y="673"/>
                  </a:cubicBezTo>
                  <a:cubicBezTo>
                    <a:pt x="300" y="673"/>
                    <a:pt x="300" y="673"/>
                    <a:pt x="334" y="706"/>
                  </a:cubicBezTo>
                  <a:lnTo>
                    <a:pt x="500" y="706"/>
                  </a:lnTo>
                  <a:cubicBezTo>
                    <a:pt x="534" y="573"/>
                    <a:pt x="534" y="439"/>
                    <a:pt x="534" y="306"/>
                  </a:cubicBezTo>
                  <a:cubicBezTo>
                    <a:pt x="564" y="126"/>
                    <a:pt x="406" y="0"/>
                    <a:pt x="25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9"/>
            <p:cNvSpPr/>
            <p:nvPr/>
          </p:nvSpPr>
          <p:spPr>
            <a:xfrm>
              <a:off x="-322575" y="2400875"/>
              <a:ext cx="4200" cy="4175"/>
            </a:xfrm>
            <a:custGeom>
              <a:rect b="b" l="l" r="r" t="t"/>
              <a:pathLst>
                <a:path extrusionOk="0" h="167" w="168">
                  <a:moveTo>
                    <a:pt x="1" y="0"/>
                  </a:moveTo>
                  <a:cubicBezTo>
                    <a:pt x="1" y="0"/>
                    <a:pt x="1" y="0"/>
                    <a:pt x="34" y="33"/>
                  </a:cubicBezTo>
                  <a:cubicBezTo>
                    <a:pt x="67" y="67"/>
                    <a:pt x="101" y="67"/>
                    <a:pt x="134" y="100"/>
                  </a:cubicBezTo>
                  <a:cubicBezTo>
                    <a:pt x="134" y="134"/>
                    <a:pt x="167" y="134"/>
                    <a:pt x="167" y="167"/>
                  </a:cubicBezTo>
                  <a:cubicBezTo>
                    <a:pt x="167" y="100"/>
                    <a:pt x="167" y="67"/>
                    <a:pt x="1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9"/>
            <p:cNvSpPr/>
            <p:nvPr/>
          </p:nvSpPr>
          <p:spPr>
            <a:xfrm>
              <a:off x="-319225" y="2405025"/>
              <a:ext cx="4175" cy="15050"/>
            </a:xfrm>
            <a:custGeom>
              <a:rect b="b" l="l" r="r" t="t"/>
              <a:pathLst>
                <a:path extrusionOk="0" h="602" w="167">
                  <a:moveTo>
                    <a:pt x="33" y="1"/>
                  </a:moveTo>
                  <a:cubicBezTo>
                    <a:pt x="33" y="201"/>
                    <a:pt x="0" y="401"/>
                    <a:pt x="0" y="601"/>
                  </a:cubicBezTo>
                  <a:cubicBezTo>
                    <a:pt x="134" y="435"/>
                    <a:pt x="167" y="168"/>
                    <a:pt x="33"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9"/>
            <p:cNvSpPr/>
            <p:nvPr/>
          </p:nvSpPr>
          <p:spPr>
            <a:xfrm>
              <a:off x="-330900" y="2401700"/>
              <a:ext cx="12525" cy="20875"/>
            </a:xfrm>
            <a:custGeom>
              <a:rect b="b" l="l" r="r" t="t"/>
              <a:pathLst>
                <a:path extrusionOk="0" h="835" w="501">
                  <a:moveTo>
                    <a:pt x="234" y="0"/>
                  </a:moveTo>
                  <a:cubicBezTo>
                    <a:pt x="167" y="134"/>
                    <a:pt x="67" y="234"/>
                    <a:pt x="0" y="367"/>
                  </a:cubicBezTo>
                  <a:cubicBezTo>
                    <a:pt x="33" y="367"/>
                    <a:pt x="67" y="334"/>
                    <a:pt x="67" y="334"/>
                  </a:cubicBezTo>
                  <a:lnTo>
                    <a:pt x="67" y="334"/>
                  </a:lnTo>
                  <a:cubicBezTo>
                    <a:pt x="67" y="401"/>
                    <a:pt x="33" y="434"/>
                    <a:pt x="0" y="501"/>
                  </a:cubicBezTo>
                  <a:cubicBezTo>
                    <a:pt x="0" y="501"/>
                    <a:pt x="0" y="534"/>
                    <a:pt x="0" y="534"/>
                  </a:cubicBezTo>
                  <a:cubicBezTo>
                    <a:pt x="100" y="568"/>
                    <a:pt x="167" y="601"/>
                    <a:pt x="200" y="668"/>
                  </a:cubicBezTo>
                  <a:cubicBezTo>
                    <a:pt x="234" y="668"/>
                    <a:pt x="234" y="701"/>
                    <a:pt x="267" y="701"/>
                  </a:cubicBezTo>
                  <a:lnTo>
                    <a:pt x="234" y="701"/>
                  </a:lnTo>
                  <a:cubicBezTo>
                    <a:pt x="267" y="734"/>
                    <a:pt x="267" y="801"/>
                    <a:pt x="267" y="834"/>
                  </a:cubicBezTo>
                  <a:cubicBezTo>
                    <a:pt x="334" y="834"/>
                    <a:pt x="400" y="801"/>
                    <a:pt x="467" y="734"/>
                  </a:cubicBezTo>
                  <a:cubicBezTo>
                    <a:pt x="467" y="534"/>
                    <a:pt x="500" y="334"/>
                    <a:pt x="500" y="134"/>
                  </a:cubicBezTo>
                  <a:cubicBezTo>
                    <a:pt x="500" y="101"/>
                    <a:pt x="467" y="101"/>
                    <a:pt x="467" y="67"/>
                  </a:cubicBezTo>
                  <a:cubicBezTo>
                    <a:pt x="434" y="34"/>
                    <a:pt x="400" y="34"/>
                    <a:pt x="367" y="0"/>
                  </a:cubicBezTo>
                  <a:lnTo>
                    <a:pt x="367" y="0"/>
                  </a:lnTo>
                  <a:cubicBezTo>
                    <a:pt x="434" y="67"/>
                    <a:pt x="467" y="101"/>
                    <a:pt x="467" y="201"/>
                  </a:cubicBezTo>
                  <a:cubicBezTo>
                    <a:pt x="474" y="220"/>
                    <a:pt x="470" y="228"/>
                    <a:pt x="460" y="228"/>
                  </a:cubicBezTo>
                  <a:cubicBezTo>
                    <a:pt x="419" y="228"/>
                    <a:pt x="261" y="81"/>
                    <a:pt x="2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9"/>
            <p:cNvSpPr/>
            <p:nvPr/>
          </p:nvSpPr>
          <p:spPr>
            <a:xfrm>
              <a:off x="-325075" y="2400875"/>
              <a:ext cx="6025" cy="6525"/>
            </a:xfrm>
            <a:custGeom>
              <a:rect b="b" l="l" r="r" t="t"/>
              <a:pathLst>
                <a:path extrusionOk="0" h="261" w="241">
                  <a:moveTo>
                    <a:pt x="1" y="0"/>
                  </a:moveTo>
                  <a:cubicBezTo>
                    <a:pt x="1" y="0"/>
                    <a:pt x="1" y="33"/>
                    <a:pt x="1" y="33"/>
                  </a:cubicBezTo>
                  <a:cubicBezTo>
                    <a:pt x="28" y="114"/>
                    <a:pt x="186" y="261"/>
                    <a:pt x="227" y="261"/>
                  </a:cubicBezTo>
                  <a:cubicBezTo>
                    <a:pt x="237" y="261"/>
                    <a:pt x="241" y="253"/>
                    <a:pt x="234" y="234"/>
                  </a:cubicBezTo>
                  <a:cubicBezTo>
                    <a:pt x="234" y="134"/>
                    <a:pt x="201" y="100"/>
                    <a:pt x="134" y="33"/>
                  </a:cubicBezTo>
                  <a:cubicBezTo>
                    <a:pt x="101" y="0"/>
                    <a:pt x="101" y="0"/>
                    <a:pt x="1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9"/>
            <p:cNvSpPr/>
            <p:nvPr/>
          </p:nvSpPr>
          <p:spPr>
            <a:xfrm>
              <a:off x="-324250" y="2400025"/>
              <a:ext cx="1700" cy="875"/>
            </a:xfrm>
            <a:custGeom>
              <a:rect b="b" l="l" r="r" t="t"/>
              <a:pathLst>
                <a:path extrusionOk="0" h="35" w="68">
                  <a:moveTo>
                    <a:pt x="1" y="1"/>
                  </a:moveTo>
                  <a:cubicBezTo>
                    <a:pt x="34" y="1"/>
                    <a:pt x="34" y="34"/>
                    <a:pt x="68" y="34"/>
                  </a:cubicBezTo>
                  <a:cubicBezTo>
                    <a:pt x="34" y="1"/>
                    <a:pt x="34" y="1"/>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9"/>
            <p:cNvSpPr/>
            <p:nvPr/>
          </p:nvSpPr>
          <p:spPr>
            <a:xfrm>
              <a:off x="-331750" y="2398375"/>
              <a:ext cx="9200" cy="2525"/>
            </a:xfrm>
            <a:custGeom>
              <a:rect b="b" l="l" r="r" t="t"/>
              <a:pathLst>
                <a:path extrusionOk="0" h="101" w="368">
                  <a:moveTo>
                    <a:pt x="1" y="0"/>
                  </a:moveTo>
                  <a:cubicBezTo>
                    <a:pt x="34" y="33"/>
                    <a:pt x="34" y="67"/>
                    <a:pt x="67" y="100"/>
                  </a:cubicBezTo>
                  <a:lnTo>
                    <a:pt x="234" y="100"/>
                  </a:lnTo>
                  <a:cubicBezTo>
                    <a:pt x="234" y="100"/>
                    <a:pt x="249" y="85"/>
                    <a:pt x="269" y="85"/>
                  </a:cubicBezTo>
                  <a:cubicBezTo>
                    <a:pt x="279" y="85"/>
                    <a:pt x="290" y="89"/>
                    <a:pt x="301" y="100"/>
                  </a:cubicBezTo>
                  <a:lnTo>
                    <a:pt x="368" y="100"/>
                  </a:lnTo>
                  <a:cubicBezTo>
                    <a:pt x="334" y="100"/>
                    <a:pt x="334" y="67"/>
                    <a:pt x="301" y="67"/>
                  </a:cubicBezTo>
                  <a:cubicBezTo>
                    <a:pt x="301" y="33"/>
                    <a:pt x="301" y="33"/>
                    <a:pt x="268" y="33"/>
                  </a:cubicBezTo>
                  <a:cubicBezTo>
                    <a:pt x="201" y="0"/>
                    <a:pt x="10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9"/>
            <p:cNvSpPr/>
            <p:nvPr/>
          </p:nvSpPr>
          <p:spPr>
            <a:xfrm>
              <a:off x="-346750" y="2420050"/>
              <a:ext cx="27550" cy="102325"/>
            </a:xfrm>
            <a:custGeom>
              <a:rect b="b" l="l" r="r" t="t"/>
              <a:pathLst>
                <a:path extrusionOk="0" h="4093" w="1102">
                  <a:moveTo>
                    <a:pt x="1101" y="0"/>
                  </a:moveTo>
                  <a:lnTo>
                    <a:pt x="1101" y="0"/>
                  </a:lnTo>
                  <a:cubicBezTo>
                    <a:pt x="1034" y="67"/>
                    <a:pt x="968" y="100"/>
                    <a:pt x="901" y="100"/>
                  </a:cubicBezTo>
                  <a:cubicBezTo>
                    <a:pt x="934" y="334"/>
                    <a:pt x="768" y="634"/>
                    <a:pt x="501" y="634"/>
                  </a:cubicBezTo>
                  <a:cubicBezTo>
                    <a:pt x="434" y="634"/>
                    <a:pt x="401" y="667"/>
                    <a:pt x="334" y="667"/>
                  </a:cubicBezTo>
                  <a:cubicBezTo>
                    <a:pt x="301" y="1001"/>
                    <a:pt x="234" y="1335"/>
                    <a:pt x="200" y="1668"/>
                  </a:cubicBezTo>
                  <a:cubicBezTo>
                    <a:pt x="167" y="1768"/>
                    <a:pt x="167" y="1868"/>
                    <a:pt x="167" y="1968"/>
                  </a:cubicBezTo>
                  <a:cubicBezTo>
                    <a:pt x="67" y="2602"/>
                    <a:pt x="0" y="3236"/>
                    <a:pt x="0" y="3870"/>
                  </a:cubicBezTo>
                  <a:cubicBezTo>
                    <a:pt x="0" y="4016"/>
                    <a:pt x="111" y="4093"/>
                    <a:pt x="222" y="4093"/>
                  </a:cubicBezTo>
                  <a:cubicBezTo>
                    <a:pt x="313" y="4093"/>
                    <a:pt x="404" y="4042"/>
                    <a:pt x="434" y="3936"/>
                  </a:cubicBezTo>
                  <a:cubicBezTo>
                    <a:pt x="701" y="2669"/>
                    <a:pt x="934" y="1335"/>
                    <a:pt x="11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9"/>
            <p:cNvSpPr/>
            <p:nvPr/>
          </p:nvSpPr>
          <p:spPr>
            <a:xfrm>
              <a:off x="-338425" y="2420050"/>
              <a:ext cx="15050" cy="16700"/>
            </a:xfrm>
            <a:custGeom>
              <a:rect b="b" l="l" r="r" t="t"/>
              <a:pathLst>
                <a:path extrusionOk="0" h="668" w="602">
                  <a:moveTo>
                    <a:pt x="101" y="0"/>
                  </a:moveTo>
                  <a:cubicBezTo>
                    <a:pt x="68" y="234"/>
                    <a:pt x="34" y="434"/>
                    <a:pt x="1" y="667"/>
                  </a:cubicBezTo>
                  <a:cubicBezTo>
                    <a:pt x="68" y="667"/>
                    <a:pt x="101" y="634"/>
                    <a:pt x="168" y="634"/>
                  </a:cubicBezTo>
                  <a:cubicBezTo>
                    <a:pt x="435" y="634"/>
                    <a:pt x="601" y="334"/>
                    <a:pt x="568" y="100"/>
                  </a:cubicBezTo>
                  <a:lnTo>
                    <a:pt x="568" y="100"/>
                  </a:lnTo>
                  <a:cubicBezTo>
                    <a:pt x="535" y="134"/>
                    <a:pt x="468" y="134"/>
                    <a:pt x="435" y="134"/>
                  </a:cubicBezTo>
                  <a:cubicBezTo>
                    <a:pt x="301" y="100"/>
                    <a:pt x="201" y="67"/>
                    <a:pt x="1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9"/>
            <p:cNvSpPr/>
            <p:nvPr/>
          </p:nvSpPr>
          <p:spPr>
            <a:xfrm>
              <a:off x="-325875" y="2418375"/>
              <a:ext cx="1650" cy="850"/>
            </a:xfrm>
            <a:custGeom>
              <a:rect b="b" l="l" r="r" t="t"/>
              <a:pathLst>
                <a:path extrusionOk="0" h="34" w="66">
                  <a:moveTo>
                    <a:pt x="0" y="1"/>
                  </a:moveTo>
                  <a:cubicBezTo>
                    <a:pt x="33" y="1"/>
                    <a:pt x="33" y="34"/>
                    <a:pt x="33" y="34"/>
                  </a:cubicBezTo>
                  <a:lnTo>
                    <a:pt x="66" y="34"/>
                  </a:lnTo>
                  <a:cubicBezTo>
                    <a:pt x="33" y="34"/>
                    <a:pt x="33" y="1"/>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9"/>
            <p:cNvSpPr/>
            <p:nvPr/>
          </p:nvSpPr>
          <p:spPr>
            <a:xfrm>
              <a:off x="-325900" y="2400500"/>
              <a:ext cx="1675" cy="400"/>
            </a:xfrm>
            <a:custGeom>
              <a:rect b="b" l="l" r="r" t="t"/>
              <a:pathLst>
                <a:path extrusionOk="0" h="16" w="67">
                  <a:moveTo>
                    <a:pt x="35" y="0"/>
                  </a:moveTo>
                  <a:cubicBezTo>
                    <a:pt x="15" y="0"/>
                    <a:pt x="0" y="15"/>
                    <a:pt x="0" y="15"/>
                  </a:cubicBezTo>
                  <a:lnTo>
                    <a:pt x="67" y="15"/>
                  </a:lnTo>
                  <a:cubicBezTo>
                    <a:pt x="56" y="4"/>
                    <a:pt x="45" y="0"/>
                    <a:pt x="3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9"/>
            <p:cNvSpPr/>
            <p:nvPr/>
          </p:nvSpPr>
          <p:spPr>
            <a:xfrm>
              <a:off x="-325900" y="2400875"/>
              <a:ext cx="850" cy="850"/>
            </a:xfrm>
            <a:custGeom>
              <a:rect b="b" l="l" r="r" t="t"/>
              <a:pathLst>
                <a:path extrusionOk="0" h="34" w="34">
                  <a:moveTo>
                    <a:pt x="0" y="0"/>
                  </a:moveTo>
                  <a:cubicBezTo>
                    <a:pt x="0" y="0"/>
                    <a:pt x="0" y="33"/>
                    <a:pt x="34" y="33"/>
                  </a:cubicBezTo>
                  <a:cubicBezTo>
                    <a:pt x="34" y="33"/>
                    <a:pt x="34"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9"/>
            <p:cNvSpPr/>
            <p:nvPr/>
          </p:nvSpPr>
          <p:spPr>
            <a:xfrm>
              <a:off x="-335925" y="2419200"/>
              <a:ext cx="11700" cy="4200"/>
            </a:xfrm>
            <a:custGeom>
              <a:rect b="b" l="l" r="r" t="t"/>
              <a:pathLst>
                <a:path extrusionOk="0" h="168" w="468">
                  <a:moveTo>
                    <a:pt x="34" y="1"/>
                  </a:moveTo>
                  <a:cubicBezTo>
                    <a:pt x="34" y="34"/>
                    <a:pt x="34" y="34"/>
                    <a:pt x="1" y="34"/>
                  </a:cubicBezTo>
                  <a:cubicBezTo>
                    <a:pt x="101" y="101"/>
                    <a:pt x="201" y="134"/>
                    <a:pt x="335" y="168"/>
                  </a:cubicBezTo>
                  <a:cubicBezTo>
                    <a:pt x="368" y="168"/>
                    <a:pt x="435" y="168"/>
                    <a:pt x="468" y="134"/>
                  </a:cubicBezTo>
                  <a:cubicBezTo>
                    <a:pt x="468" y="101"/>
                    <a:pt x="468" y="34"/>
                    <a:pt x="435" y="1"/>
                  </a:cubicBezTo>
                  <a:cubicBezTo>
                    <a:pt x="368" y="34"/>
                    <a:pt x="301" y="51"/>
                    <a:pt x="234" y="51"/>
                  </a:cubicBezTo>
                  <a:cubicBezTo>
                    <a:pt x="168" y="51"/>
                    <a:pt x="101" y="34"/>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9"/>
            <p:cNvSpPr/>
            <p:nvPr/>
          </p:nvSpPr>
          <p:spPr>
            <a:xfrm>
              <a:off x="-335075" y="2415050"/>
              <a:ext cx="10025" cy="5425"/>
            </a:xfrm>
            <a:custGeom>
              <a:rect b="b" l="l" r="r" t="t"/>
              <a:pathLst>
                <a:path extrusionOk="0" h="217" w="401">
                  <a:moveTo>
                    <a:pt x="167" y="0"/>
                  </a:moveTo>
                  <a:cubicBezTo>
                    <a:pt x="134" y="67"/>
                    <a:pt x="67" y="100"/>
                    <a:pt x="0" y="134"/>
                  </a:cubicBezTo>
                  <a:cubicBezTo>
                    <a:pt x="0" y="167"/>
                    <a:pt x="0" y="167"/>
                    <a:pt x="0" y="167"/>
                  </a:cubicBezTo>
                  <a:cubicBezTo>
                    <a:pt x="67" y="200"/>
                    <a:pt x="134" y="217"/>
                    <a:pt x="200" y="217"/>
                  </a:cubicBezTo>
                  <a:cubicBezTo>
                    <a:pt x="267" y="217"/>
                    <a:pt x="334" y="200"/>
                    <a:pt x="401" y="167"/>
                  </a:cubicBezTo>
                  <a:cubicBezTo>
                    <a:pt x="401" y="167"/>
                    <a:pt x="401" y="134"/>
                    <a:pt x="367" y="134"/>
                  </a:cubicBezTo>
                  <a:cubicBezTo>
                    <a:pt x="301" y="100"/>
                    <a:pt x="234" y="34"/>
                    <a:pt x="1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9"/>
            <p:cNvSpPr/>
            <p:nvPr/>
          </p:nvSpPr>
          <p:spPr>
            <a:xfrm>
              <a:off x="-331750" y="2400875"/>
              <a:ext cx="6700" cy="10850"/>
            </a:xfrm>
            <a:custGeom>
              <a:rect b="b" l="l" r="r" t="t"/>
              <a:pathLst>
                <a:path extrusionOk="0" h="434" w="268">
                  <a:moveTo>
                    <a:pt x="67" y="0"/>
                  </a:moveTo>
                  <a:cubicBezTo>
                    <a:pt x="101" y="134"/>
                    <a:pt x="101" y="300"/>
                    <a:pt x="1" y="434"/>
                  </a:cubicBezTo>
                  <a:cubicBezTo>
                    <a:pt x="1" y="434"/>
                    <a:pt x="34" y="400"/>
                    <a:pt x="34" y="400"/>
                  </a:cubicBezTo>
                  <a:cubicBezTo>
                    <a:pt x="101" y="267"/>
                    <a:pt x="201" y="167"/>
                    <a:pt x="268" y="33"/>
                  </a:cubicBezTo>
                  <a:cubicBezTo>
                    <a:pt x="234" y="33"/>
                    <a:pt x="234" y="0"/>
                    <a:pt x="2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9"/>
            <p:cNvSpPr/>
            <p:nvPr/>
          </p:nvSpPr>
          <p:spPr>
            <a:xfrm>
              <a:off x="-330900" y="2415050"/>
              <a:ext cx="5025" cy="3350"/>
            </a:xfrm>
            <a:custGeom>
              <a:rect b="b" l="l" r="r" t="t"/>
              <a:pathLst>
                <a:path extrusionOk="0" h="134" w="201">
                  <a:moveTo>
                    <a:pt x="0" y="0"/>
                  </a:moveTo>
                  <a:lnTo>
                    <a:pt x="0" y="0"/>
                  </a:lnTo>
                  <a:cubicBezTo>
                    <a:pt x="67" y="34"/>
                    <a:pt x="134" y="100"/>
                    <a:pt x="200" y="134"/>
                  </a:cubicBezTo>
                  <a:cubicBezTo>
                    <a:pt x="167" y="67"/>
                    <a:pt x="100" y="34"/>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9"/>
            <p:cNvSpPr/>
            <p:nvPr/>
          </p:nvSpPr>
          <p:spPr>
            <a:xfrm>
              <a:off x="-331750" y="2396700"/>
              <a:ext cx="6700" cy="2525"/>
            </a:xfrm>
            <a:custGeom>
              <a:rect b="b" l="l" r="r" t="t"/>
              <a:pathLst>
                <a:path extrusionOk="0" h="101" w="268">
                  <a:moveTo>
                    <a:pt x="34" y="0"/>
                  </a:moveTo>
                  <a:cubicBezTo>
                    <a:pt x="34" y="0"/>
                    <a:pt x="1" y="34"/>
                    <a:pt x="1" y="67"/>
                  </a:cubicBezTo>
                  <a:cubicBezTo>
                    <a:pt x="101" y="67"/>
                    <a:pt x="201" y="67"/>
                    <a:pt x="268" y="100"/>
                  </a:cubicBezTo>
                  <a:cubicBezTo>
                    <a:pt x="201" y="67"/>
                    <a:pt x="134" y="34"/>
                    <a:pt x="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9"/>
            <p:cNvSpPr/>
            <p:nvPr/>
          </p:nvSpPr>
          <p:spPr>
            <a:xfrm>
              <a:off x="-332575" y="2410050"/>
              <a:ext cx="3350" cy="5025"/>
            </a:xfrm>
            <a:custGeom>
              <a:rect b="b" l="l" r="r" t="t"/>
              <a:pathLst>
                <a:path extrusionOk="0" h="201" w="134">
                  <a:moveTo>
                    <a:pt x="134" y="0"/>
                  </a:moveTo>
                  <a:lnTo>
                    <a:pt x="134" y="0"/>
                  </a:lnTo>
                  <a:cubicBezTo>
                    <a:pt x="134" y="0"/>
                    <a:pt x="100" y="33"/>
                    <a:pt x="67" y="33"/>
                  </a:cubicBezTo>
                  <a:cubicBezTo>
                    <a:pt x="67" y="67"/>
                    <a:pt x="34" y="133"/>
                    <a:pt x="0" y="167"/>
                  </a:cubicBezTo>
                  <a:cubicBezTo>
                    <a:pt x="0" y="167"/>
                    <a:pt x="34" y="200"/>
                    <a:pt x="34" y="200"/>
                  </a:cubicBezTo>
                  <a:lnTo>
                    <a:pt x="67" y="200"/>
                  </a:lnTo>
                  <a:cubicBezTo>
                    <a:pt x="67" y="200"/>
                    <a:pt x="67" y="167"/>
                    <a:pt x="67" y="167"/>
                  </a:cubicBezTo>
                  <a:cubicBezTo>
                    <a:pt x="100" y="100"/>
                    <a:pt x="134" y="67"/>
                    <a:pt x="1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19"/>
            <p:cNvSpPr/>
            <p:nvPr/>
          </p:nvSpPr>
          <p:spPr>
            <a:xfrm>
              <a:off x="-334250" y="2383350"/>
              <a:ext cx="8375" cy="13375"/>
            </a:xfrm>
            <a:custGeom>
              <a:rect b="b" l="l" r="r" t="t"/>
              <a:pathLst>
                <a:path extrusionOk="0" h="535" w="335">
                  <a:moveTo>
                    <a:pt x="334" y="1"/>
                  </a:moveTo>
                  <a:cubicBezTo>
                    <a:pt x="201" y="1"/>
                    <a:pt x="34" y="134"/>
                    <a:pt x="34" y="301"/>
                  </a:cubicBezTo>
                  <a:cubicBezTo>
                    <a:pt x="34" y="368"/>
                    <a:pt x="34" y="434"/>
                    <a:pt x="1" y="501"/>
                  </a:cubicBezTo>
                  <a:cubicBezTo>
                    <a:pt x="67" y="501"/>
                    <a:pt x="101" y="501"/>
                    <a:pt x="134" y="534"/>
                  </a:cubicBezTo>
                  <a:cubicBezTo>
                    <a:pt x="134" y="434"/>
                    <a:pt x="167" y="301"/>
                    <a:pt x="201" y="201"/>
                  </a:cubicBezTo>
                  <a:cubicBezTo>
                    <a:pt x="201" y="101"/>
                    <a:pt x="268" y="34"/>
                    <a:pt x="3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19"/>
            <p:cNvSpPr/>
            <p:nvPr/>
          </p:nvSpPr>
          <p:spPr>
            <a:xfrm>
              <a:off x="-334250" y="2400875"/>
              <a:ext cx="5025" cy="11700"/>
            </a:xfrm>
            <a:custGeom>
              <a:rect b="b" l="l" r="r" t="t"/>
              <a:pathLst>
                <a:path extrusionOk="0" h="468" w="201">
                  <a:moveTo>
                    <a:pt x="101" y="0"/>
                  </a:moveTo>
                  <a:cubicBezTo>
                    <a:pt x="67" y="167"/>
                    <a:pt x="34" y="334"/>
                    <a:pt x="1" y="467"/>
                  </a:cubicBezTo>
                  <a:cubicBezTo>
                    <a:pt x="34" y="467"/>
                    <a:pt x="67" y="434"/>
                    <a:pt x="101" y="434"/>
                  </a:cubicBezTo>
                  <a:cubicBezTo>
                    <a:pt x="201" y="300"/>
                    <a:pt x="201" y="134"/>
                    <a:pt x="1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19"/>
            <p:cNvSpPr/>
            <p:nvPr/>
          </p:nvSpPr>
          <p:spPr>
            <a:xfrm>
              <a:off x="-331750" y="2398375"/>
              <a:ext cx="1700" cy="2525"/>
            </a:xfrm>
            <a:custGeom>
              <a:rect b="b" l="l" r="r" t="t"/>
              <a:pathLst>
                <a:path extrusionOk="0" h="101" w="68">
                  <a:moveTo>
                    <a:pt x="1" y="0"/>
                  </a:moveTo>
                  <a:cubicBezTo>
                    <a:pt x="1" y="33"/>
                    <a:pt x="1" y="67"/>
                    <a:pt x="1" y="100"/>
                  </a:cubicBezTo>
                  <a:lnTo>
                    <a:pt x="67" y="100"/>
                  </a:lnTo>
                  <a:cubicBezTo>
                    <a:pt x="34" y="67"/>
                    <a:pt x="34" y="33"/>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9"/>
            <p:cNvSpPr/>
            <p:nvPr/>
          </p:nvSpPr>
          <p:spPr>
            <a:xfrm>
              <a:off x="-334250" y="2410875"/>
              <a:ext cx="3375" cy="3350"/>
            </a:xfrm>
            <a:custGeom>
              <a:rect b="b" l="l" r="r" t="t"/>
              <a:pathLst>
                <a:path extrusionOk="0" h="134" w="135">
                  <a:moveTo>
                    <a:pt x="134" y="0"/>
                  </a:moveTo>
                  <a:lnTo>
                    <a:pt x="134" y="0"/>
                  </a:lnTo>
                  <a:cubicBezTo>
                    <a:pt x="134" y="0"/>
                    <a:pt x="101" y="34"/>
                    <a:pt x="101" y="34"/>
                  </a:cubicBezTo>
                  <a:cubicBezTo>
                    <a:pt x="67" y="67"/>
                    <a:pt x="34" y="100"/>
                    <a:pt x="1" y="100"/>
                  </a:cubicBezTo>
                  <a:cubicBezTo>
                    <a:pt x="34" y="100"/>
                    <a:pt x="34" y="134"/>
                    <a:pt x="67" y="134"/>
                  </a:cubicBezTo>
                  <a:cubicBezTo>
                    <a:pt x="101" y="100"/>
                    <a:pt x="134" y="34"/>
                    <a:pt x="1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9"/>
            <p:cNvSpPr/>
            <p:nvPr/>
          </p:nvSpPr>
          <p:spPr>
            <a:xfrm>
              <a:off x="-334250" y="2395850"/>
              <a:ext cx="3375" cy="2525"/>
            </a:xfrm>
            <a:custGeom>
              <a:rect b="b" l="l" r="r" t="t"/>
              <a:pathLst>
                <a:path extrusionOk="0" h="101" w="135">
                  <a:moveTo>
                    <a:pt x="1" y="1"/>
                  </a:moveTo>
                  <a:cubicBezTo>
                    <a:pt x="34" y="34"/>
                    <a:pt x="67" y="68"/>
                    <a:pt x="101" y="101"/>
                  </a:cubicBezTo>
                  <a:cubicBezTo>
                    <a:pt x="101" y="68"/>
                    <a:pt x="134" y="34"/>
                    <a:pt x="134" y="34"/>
                  </a:cubicBezTo>
                  <a:cubicBezTo>
                    <a:pt x="101" y="1"/>
                    <a:pt x="67" y="1"/>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9"/>
            <p:cNvSpPr/>
            <p:nvPr/>
          </p:nvSpPr>
          <p:spPr>
            <a:xfrm>
              <a:off x="-331750" y="2415050"/>
              <a:ext cx="875" cy="25"/>
            </a:xfrm>
            <a:custGeom>
              <a:rect b="b" l="l" r="r" t="t"/>
              <a:pathLst>
                <a:path extrusionOk="0" h="1" w="35">
                  <a:moveTo>
                    <a:pt x="34" y="0"/>
                  </a:moveTo>
                  <a:cubicBezTo>
                    <a:pt x="34" y="0"/>
                    <a:pt x="34" y="0"/>
                    <a:pt x="34" y="0"/>
                  </a:cubicBezTo>
                  <a:cubicBezTo>
                    <a:pt x="1" y="0"/>
                    <a:pt x="1" y="0"/>
                    <a:pt x="1" y="0"/>
                  </a:cubicBezTo>
                  <a:cubicBezTo>
                    <a:pt x="1" y="0"/>
                    <a:pt x="34"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9"/>
            <p:cNvSpPr/>
            <p:nvPr/>
          </p:nvSpPr>
          <p:spPr>
            <a:xfrm>
              <a:off x="-335075" y="2414200"/>
              <a:ext cx="4200" cy="4200"/>
            </a:xfrm>
            <a:custGeom>
              <a:rect b="b" l="l" r="r" t="t"/>
              <a:pathLst>
                <a:path extrusionOk="0" h="168" w="168">
                  <a:moveTo>
                    <a:pt x="100" y="1"/>
                  </a:moveTo>
                  <a:cubicBezTo>
                    <a:pt x="67" y="68"/>
                    <a:pt x="34" y="101"/>
                    <a:pt x="0" y="168"/>
                  </a:cubicBezTo>
                  <a:cubicBezTo>
                    <a:pt x="67" y="134"/>
                    <a:pt x="134" y="101"/>
                    <a:pt x="167" y="34"/>
                  </a:cubicBezTo>
                  <a:lnTo>
                    <a:pt x="134" y="34"/>
                  </a:lnTo>
                  <a:cubicBezTo>
                    <a:pt x="100" y="34"/>
                    <a:pt x="100" y="34"/>
                    <a:pt x="10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9"/>
            <p:cNvSpPr/>
            <p:nvPr/>
          </p:nvSpPr>
          <p:spPr>
            <a:xfrm>
              <a:off x="-331750" y="2398375"/>
              <a:ext cx="25" cy="0"/>
            </a:xfrm>
            <a:custGeom>
              <a:rect b="b" l="l" r="r" t="t"/>
              <a:pathLst>
                <a:path extrusionOk="0" h="120000" w="1">
                  <a:moveTo>
                    <a:pt x="1" y="0"/>
                  </a:moveTo>
                  <a:cubicBezTo>
                    <a:pt x="1" y="0"/>
                    <a:pt x="1" y="0"/>
                    <a:pt x="1" y="0"/>
                  </a:cubicBezTo>
                  <a:cubicBezTo>
                    <a:pt x="1" y="0"/>
                    <a:pt x="1" y="0"/>
                    <a:pt x="1" y="0"/>
                  </a:cubicBezTo>
                  <a:lnTo>
                    <a:pt x="1" y="0"/>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9"/>
            <p:cNvSpPr/>
            <p:nvPr/>
          </p:nvSpPr>
          <p:spPr>
            <a:xfrm>
              <a:off x="-334250" y="2398375"/>
              <a:ext cx="2525" cy="2525"/>
            </a:xfrm>
            <a:custGeom>
              <a:rect b="b" l="l" r="r" t="t"/>
              <a:pathLst>
                <a:path extrusionOk="0" h="101" w="101">
                  <a:moveTo>
                    <a:pt x="101" y="0"/>
                  </a:moveTo>
                  <a:cubicBezTo>
                    <a:pt x="67" y="0"/>
                    <a:pt x="34" y="0"/>
                    <a:pt x="1" y="33"/>
                  </a:cubicBezTo>
                  <a:cubicBezTo>
                    <a:pt x="1" y="33"/>
                    <a:pt x="1" y="67"/>
                    <a:pt x="1" y="100"/>
                  </a:cubicBezTo>
                  <a:lnTo>
                    <a:pt x="101" y="100"/>
                  </a:lnTo>
                  <a:cubicBezTo>
                    <a:pt x="101" y="67"/>
                    <a:pt x="101" y="33"/>
                    <a:pt x="1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9"/>
            <p:cNvSpPr/>
            <p:nvPr/>
          </p:nvSpPr>
          <p:spPr>
            <a:xfrm>
              <a:off x="-334250" y="2411700"/>
              <a:ext cx="2525" cy="1700"/>
            </a:xfrm>
            <a:custGeom>
              <a:rect b="b" l="l" r="r" t="t"/>
              <a:pathLst>
                <a:path extrusionOk="0" h="68" w="101">
                  <a:moveTo>
                    <a:pt x="101" y="1"/>
                  </a:moveTo>
                  <a:cubicBezTo>
                    <a:pt x="67" y="1"/>
                    <a:pt x="34" y="34"/>
                    <a:pt x="1" y="34"/>
                  </a:cubicBezTo>
                  <a:cubicBezTo>
                    <a:pt x="1" y="67"/>
                    <a:pt x="1" y="67"/>
                    <a:pt x="1" y="67"/>
                  </a:cubicBezTo>
                  <a:cubicBezTo>
                    <a:pt x="34" y="67"/>
                    <a:pt x="67" y="34"/>
                    <a:pt x="1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19"/>
            <p:cNvSpPr/>
            <p:nvPr/>
          </p:nvSpPr>
          <p:spPr>
            <a:xfrm>
              <a:off x="-332575" y="2414200"/>
              <a:ext cx="850" cy="875"/>
            </a:xfrm>
            <a:custGeom>
              <a:rect b="b" l="l" r="r" t="t"/>
              <a:pathLst>
                <a:path extrusionOk="0" h="35" w="34">
                  <a:moveTo>
                    <a:pt x="0" y="1"/>
                  </a:moveTo>
                  <a:cubicBezTo>
                    <a:pt x="0" y="1"/>
                    <a:pt x="0" y="1"/>
                    <a:pt x="0" y="34"/>
                  </a:cubicBezTo>
                  <a:lnTo>
                    <a:pt x="34" y="34"/>
                  </a:lnTo>
                  <a:cubicBezTo>
                    <a:pt x="34" y="34"/>
                    <a:pt x="0" y="1"/>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19"/>
            <p:cNvSpPr/>
            <p:nvPr/>
          </p:nvSpPr>
          <p:spPr>
            <a:xfrm>
              <a:off x="-335925" y="2400875"/>
              <a:ext cx="4200" cy="12525"/>
            </a:xfrm>
            <a:custGeom>
              <a:rect b="b" l="l" r="r" t="t"/>
              <a:pathLst>
                <a:path extrusionOk="0" h="501" w="168">
                  <a:moveTo>
                    <a:pt x="68" y="0"/>
                  </a:moveTo>
                  <a:cubicBezTo>
                    <a:pt x="68" y="167"/>
                    <a:pt x="34" y="300"/>
                    <a:pt x="1" y="467"/>
                  </a:cubicBezTo>
                  <a:cubicBezTo>
                    <a:pt x="34" y="467"/>
                    <a:pt x="34" y="500"/>
                    <a:pt x="34" y="500"/>
                  </a:cubicBezTo>
                  <a:cubicBezTo>
                    <a:pt x="68" y="500"/>
                    <a:pt x="68" y="500"/>
                    <a:pt x="68" y="467"/>
                  </a:cubicBezTo>
                  <a:cubicBezTo>
                    <a:pt x="101" y="334"/>
                    <a:pt x="134" y="167"/>
                    <a:pt x="1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9"/>
            <p:cNvSpPr/>
            <p:nvPr/>
          </p:nvSpPr>
          <p:spPr>
            <a:xfrm>
              <a:off x="-334250" y="2413375"/>
              <a:ext cx="1700" cy="1700"/>
            </a:xfrm>
            <a:custGeom>
              <a:rect b="b" l="l" r="r" t="t"/>
              <a:pathLst>
                <a:path extrusionOk="0" h="68" w="68">
                  <a:moveTo>
                    <a:pt x="1" y="0"/>
                  </a:moveTo>
                  <a:cubicBezTo>
                    <a:pt x="1" y="34"/>
                    <a:pt x="1" y="34"/>
                    <a:pt x="1" y="34"/>
                  </a:cubicBezTo>
                  <a:cubicBezTo>
                    <a:pt x="1" y="34"/>
                    <a:pt x="34" y="34"/>
                    <a:pt x="67" y="67"/>
                  </a:cubicBezTo>
                  <a:cubicBezTo>
                    <a:pt x="67" y="34"/>
                    <a:pt x="67" y="34"/>
                    <a:pt x="67" y="34"/>
                  </a:cubicBezTo>
                  <a:cubicBezTo>
                    <a:pt x="34" y="34"/>
                    <a:pt x="34"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9"/>
            <p:cNvSpPr/>
            <p:nvPr/>
          </p:nvSpPr>
          <p:spPr>
            <a:xfrm>
              <a:off x="-335075" y="2414200"/>
              <a:ext cx="2525" cy="4200"/>
            </a:xfrm>
            <a:custGeom>
              <a:rect b="b" l="l" r="r" t="t"/>
              <a:pathLst>
                <a:path extrusionOk="0" h="168" w="101">
                  <a:moveTo>
                    <a:pt x="34" y="1"/>
                  </a:moveTo>
                  <a:cubicBezTo>
                    <a:pt x="0" y="68"/>
                    <a:pt x="0" y="101"/>
                    <a:pt x="0" y="168"/>
                  </a:cubicBezTo>
                  <a:cubicBezTo>
                    <a:pt x="34" y="101"/>
                    <a:pt x="67" y="68"/>
                    <a:pt x="100" y="34"/>
                  </a:cubicBezTo>
                  <a:cubicBezTo>
                    <a:pt x="67" y="1"/>
                    <a:pt x="34" y="1"/>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9"/>
            <p:cNvSpPr/>
            <p:nvPr/>
          </p:nvSpPr>
          <p:spPr>
            <a:xfrm>
              <a:off x="-334250" y="2395850"/>
              <a:ext cx="2525" cy="3375"/>
            </a:xfrm>
            <a:custGeom>
              <a:rect b="b" l="l" r="r" t="t"/>
              <a:pathLst>
                <a:path extrusionOk="0" h="135" w="101">
                  <a:moveTo>
                    <a:pt x="1" y="1"/>
                  </a:moveTo>
                  <a:cubicBezTo>
                    <a:pt x="1" y="68"/>
                    <a:pt x="1" y="101"/>
                    <a:pt x="1" y="134"/>
                  </a:cubicBezTo>
                  <a:cubicBezTo>
                    <a:pt x="34" y="101"/>
                    <a:pt x="67" y="101"/>
                    <a:pt x="101" y="101"/>
                  </a:cubicBezTo>
                  <a:cubicBezTo>
                    <a:pt x="67" y="68"/>
                    <a:pt x="34" y="34"/>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9"/>
            <p:cNvSpPr/>
            <p:nvPr/>
          </p:nvSpPr>
          <p:spPr>
            <a:xfrm>
              <a:off x="-334250" y="2395850"/>
              <a:ext cx="25" cy="25"/>
            </a:xfrm>
            <a:custGeom>
              <a:rect b="b" l="l" r="r" t="t"/>
              <a:pathLst>
                <a:path extrusionOk="0" h="1" w="1">
                  <a:moveTo>
                    <a:pt x="1" y="1"/>
                  </a:moveTo>
                  <a:cubicBezTo>
                    <a:pt x="1" y="1"/>
                    <a:pt x="1" y="1"/>
                    <a:pt x="1" y="1"/>
                  </a:cubicBezTo>
                  <a:cubicBezTo>
                    <a:pt x="1" y="1"/>
                    <a:pt x="1" y="1"/>
                    <a:pt x="1" y="1"/>
                  </a:cubicBezTo>
                  <a:cubicBezTo>
                    <a:pt x="1" y="1"/>
                    <a:pt x="1" y="1"/>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9"/>
            <p:cNvSpPr/>
            <p:nvPr/>
          </p:nvSpPr>
          <p:spPr>
            <a:xfrm>
              <a:off x="-347600" y="2395850"/>
              <a:ext cx="13375" cy="5050"/>
            </a:xfrm>
            <a:custGeom>
              <a:rect b="b" l="l" r="r" t="t"/>
              <a:pathLst>
                <a:path extrusionOk="0" h="202" w="535">
                  <a:moveTo>
                    <a:pt x="535" y="1"/>
                  </a:moveTo>
                  <a:cubicBezTo>
                    <a:pt x="435" y="1"/>
                    <a:pt x="335" y="1"/>
                    <a:pt x="234" y="34"/>
                  </a:cubicBezTo>
                  <a:cubicBezTo>
                    <a:pt x="134" y="68"/>
                    <a:pt x="68" y="101"/>
                    <a:pt x="1" y="168"/>
                  </a:cubicBezTo>
                  <a:cubicBezTo>
                    <a:pt x="168" y="168"/>
                    <a:pt x="301" y="168"/>
                    <a:pt x="435" y="201"/>
                  </a:cubicBezTo>
                  <a:cubicBezTo>
                    <a:pt x="435" y="168"/>
                    <a:pt x="468" y="168"/>
                    <a:pt x="468" y="168"/>
                  </a:cubicBezTo>
                  <a:cubicBezTo>
                    <a:pt x="501" y="134"/>
                    <a:pt x="501" y="134"/>
                    <a:pt x="535" y="134"/>
                  </a:cubicBezTo>
                  <a:cubicBezTo>
                    <a:pt x="535" y="101"/>
                    <a:pt x="535" y="68"/>
                    <a:pt x="535"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9"/>
            <p:cNvSpPr/>
            <p:nvPr/>
          </p:nvSpPr>
          <p:spPr>
            <a:xfrm>
              <a:off x="-334250" y="2413375"/>
              <a:ext cx="25" cy="25"/>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9"/>
            <p:cNvSpPr/>
            <p:nvPr/>
          </p:nvSpPr>
          <p:spPr>
            <a:xfrm>
              <a:off x="-335075" y="2412550"/>
              <a:ext cx="850" cy="850"/>
            </a:xfrm>
            <a:custGeom>
              <a:rect b="b" l="l" r="r" t="t"/>
              <a:pathLst>
                <a:path extrusionOk="0" h="34" w="34">
                  <a:moveTo>
                    <a:pt x="34" y="0"/>
                  </a:moveTo>
                  <a:cubicBezTo>
                    <a:pt x="34" y="33"/>
                    <a:pt x="34" y="33"/>
                    <a:pt x="0" y="33"/>
                  </a:cubicBezTo>
                  <a:lnTo>
                    <a:pt x="34" y="33"/>
                  </a:lnTo>
                  <a:cubicBezTo>
                    <a:pt x="34" y="33"/>
                    <a:pt x="34" y="33"/>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9"/>
            <p:cNvSpPr/>
            <p:nvPr/>
          </p:nvSpPr>
          <p:spPr>
            <a:xfrm>
              <a:off x="-336750" y="2399200"/>
              <a:ext cx="2525" cy="1700"/>
            </a:xfrm>
            <a:custGeom>
              <a:rect b="b" l="l" r="r" t="t"/>
              <a:pathLst>
                <a:path extrusionOk="0" h="68" w="101">
                  <a:moveTo>
                    <a:pt x="101" y="0"/>
                  </a:moveTo>
                  <a:cubicBezTo>
                    <a:pt x="67" y="0"/>
                    <a:pt x="67" y="0"/>
                    <a:pt x="34" y="34"/>
                  </a:cubicBezTo>
                  <a:cubicBezTo>
                    <a:pt x="34" y="34"/>
                    <a:pt x="1" y="34"/>
                    <a:pt x="1" y="67"/>
                  </a:cubicBezTo>
                  <a:lnTo>
                    <a:pt x="101" y="67"/>
                  </a:lnTo>
                  <a:cubicBezTo>
                    <a:pt x="101" y="34"/>
                    <a:pt x="101" y="0"/>
                    <a:pt x="1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9"/>
            <p:cNvSpPr/>
            <p:nvPr/>
          </p:nvSpPr>
          <p:spPr>
            <a:xfrm>
              <a:off x="-335925" y="2413375"/>
              <a:ext cx="1700" cy="850"/>
            </a:xfrm>
            <a:custGeom>
              <a:rect b="b" l="l" r="r" t="t"/>
              <a:pathLst>
                <a:path extrusionOk="0" h="34" w="68">
                  <a:moveTo>
                    <a:pt x="1" y="0"/>
                  </a:moveTo>
                  <a:cubicBezTo>
                    <a:pt x="1" y="34"/>
                    <a:pt x="1" y="34"/>
                    <a:pt x="1" y="34"/>
                  </a:cubicBezTo>
                  <a:cubicBezTo>
                    <a:pt x="34" y="34"/>
                    <a:pt x="34" y="34"/>
                    <a:pt x="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9"/>
            <p:cNvSpPr/>
            <p:nvPr/>
          </p:nvSpPr>
          <p:spPr>
            <a:xfrm>
              <a:off x="-335925" y="2413375"/>
              <a:ext cx="1700" cy="850"/>
            </a:xfrm>
            <a:custGeom>
              <a:rect b="b" l="l" r="r" t="t"/>
              <a:pathLst>
                <a:path extrusionOk="0" h="34" w="68">
                  <a:moveTo>
                    <a:pt x="68" y="0"/>
                  </a:moveTo>
                  <a:cubicBezTo>
                    <a:pt x="34" y="34"/>
                    <a:pt x="34" y="34"/>
                    <a:pt x="1" y="34"/>
                  </a:cubicBezTo>
                  <a:lnTo>
                    <a:pt x="68" y="34"/>
                  </a:lnTo>
                  <a:cubicBezTo>
                    <a:pt x="68" y="34"/>
                    <a:pt x="68" y="34"/>
                    <a:pt x="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9"/>
            <p:cNvSpPr/>
            <p:nvPr/>
          </p:nvSpPr>
          <p:spPr>
            <a:xfrm>
              <a:off x="-340925" y="2400875"/>
              <a:ext cx="6700" cy="11700"/>
            </a:xfrm>
            <a:custGeom>
              <a:rect b="b" l="l" r="r" t="t"/>
              <a:pathLst>
                <a:path extrusionOk="0" h="468" w="268">
                  <a:moveTo>
                    <a:pt x="168" y="0"/>
                  </a:moveTo>
                  <a:cubicBezTo>
                    <a:pt x="68" y="67"/>
                    <a:pt x="1" y="200"/>
                    <a:pt x="1" y="334"/>
                  </a:cubicBezTo>
                  <a:cubicBezTo>
                    <a:pt x="68" y="400"/>
                    <a:pt x="134" y="434"/>
                    <a:pt x="201" y="467"/>
                  </a:cubicBezTo>
                  <a:cubicBezTo>
                    <a:pt x="234" y="300"/>
                    <a:pt x="268" y="167"/>
                    <a:pt x="2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9"/>
            <p:cNvSpPr/>
            <p:nvPr/>
          </p:nvSpPr>
          <p:spPr>
            <a:xfrm>
              <a:off x="-335925" y="2414200"/>
              <a:ext cx="1700" cy="4200"/>
            </a:xfrm>
            <a:custGeom>
              <a:rect b="b" l="l" r="r" t="t"/>
              <a:pathLst>
                <a:path extrusionOk="0" h="168" w="68">
                  <a:moveTo>
                    <a:pt x="1" y="1"/>
                  </a:moveTo>
                  <a:cubicBezTo>
                    <a:pt x="1" y="68"/>
                    <a:pt x="1" y="134"/>
                    <a:pt x="1" y="168"/>
                  </a:cubicBezTo>
                  <a:lnTo>
                    <a:pt x="34" y="168"/>
                  </a:lnTo>
                  <a:cubicBezTo>
                    <a:pt x="34" y="101"/>
                    <a:pt x="34" y="68"/>
                    <a:pt x="68"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9"/>
            <p:cNvSpPr/>
            <p:nvPr/>
          </p:nvSpPr>
          <p:spPr>
            <a:xfrm>
              <a:off x="-372600" y="2395025"/>
              <a:ext cx="38375" cy="5025"/>
            </a:xfrm>
            <a:custGeom>
              <a:rect b="b" l="l" r="r" t="t"/>
              <a:pathLst>
                <a:path extrusionOk="0" h="201" w="1535">
                  <a:moveTo>
                    <a:pt x="1335" y="1"/>
                  </a:moveTo>
                  <a:cubicBezTo>
                    <a:pt x="901" y="1"/>
                    <a:pt x="434" y="34"/>
                    <a:pt x="0" y="67"/>
                  </a:cubicBezTo>
                  <a:cubicBezTo>
                    <a:pt x="0" y="101"/>
                    <a:pt x="34" y="134"/>
                    <a:pt x="34" y="201"/>
                  </a:cubicBezTo>
                  <a:lnTo>
                    <a:pt x="1001" y="201"/>
                  </a:lnTo>
                  <a:cubicBezTo>
                    <a:pt x="1068" y="134"/>
                    <a:pt x="1134" y="101"/>
                    <a:pt x="1234" y="67"/>
                  </a:cubicBezTo>
                  <a:cubicBezTo>
                    <a:pt x="1335" y="34"/>
                    <a:pt x="1435" y="34"/>
                    <a:pt x="1535" y="34"/>
                  </a:cubicBezTo>
                  <a:cubicBezTo>
                    <a:pt x="1468" y="1"/>
                    <a:pt x="1401" y="1"/>
                    <a:pt x="1335"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9"/>
            <p:cNvSpPr/>
            <p:nvPr/>
          </p:nvSpPr>
          <p:spPr>
            <a:xfrm>
              <a:off x="-335925" y="2412550"/>
              <a:ext cx="875" cy="850"/>
            </a:xfrm>
            <a:custGeom>
              <a:rect b="b" l="l" r="r" t="t"/>
              <a:pathLst>
                <a:path extrusionOk="0" h="34" w="35">
                  <a:moveTo>
                    <a:pt x="1" y="0"/>
                  </a:moveTo>
                  <a:cubicBezTo>
                    <a:pt x="1" y="33"/>
                    <a:pt x="1" y="33"/>
                    <a:pt x="1" y="33"/>
                  </a:cubicBezTo>
                  <a:lnTo>
                    <a:pt x="34" y="33"/>
                  </a:lnTo>
                  <a:cubicBezTo>
                    <a:pt x="34" y="33"/>
                    <a:pt x="34"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9"/>
            <p:cNvSpPr/>
            <p:nvPr/>
          </p:nvSpPr>
          <p:spPr>
            <a:xfrm>
              <a:off x="-335075" y="2418375"/>
              <a:ext cx="25" cy="25"/>
            </a:xfrm>
            <a:custGeom>
              <a:rect b="b" l="l" r="r" t="t"/>
              <a:pathLst>
                <a:path extrusionOk="0" h="1" w="1">
                  <a:moveTo>
                    <a:pt x="0" y="1"/>
                  </a:moveTo>
                  <a:lnTo>
                    <a:pt x="0" y="1"/>
                  </a:lnTo>
                  <a:lnTo>
                    <a:pt x="0" y="1"/>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9"/>
            <p:cNvSpPr/>
            <p:nvPr/>
          </p:nvSpPr>
          <p:spPr>
            <a:xfrm>
              <a:off x="-335925" y="2418375"/>
              <a:ext cx="875" cy="850"/>
            </a:xfrm>
            <a:custGeom>
              <a:rect b="b" l="l" r="r" t="t"/>
              <a:pathLst>
                <a:path extrusionOk="0" h="34" w="35">
                  <a:moveTo>
                    <a:pt x="1" y="1"/>
                  </a:moveTo>
                  <a:cubicBezTo>
                    <a:pt x="1" y="34"/>
                    <a:pt x="1" y="34"/>
                    <a:pt x="1" y="34"/>
                  </a:cubicBezTo>
                  <a:lnTo>
                    <a:pt x="34" y="34"/>
                  </a:lnTo>
                  <a:cubicBezTo>
                    <a:pt x="34" y="34"/>
                    <a:pt x="34" y="34"/>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9"/>
            <p:cNvSpPr/>
            <p:nvPr/>
          </p:nvSpPr>
          <p:spPr>
            <a:xfrm>
              <a:off x="-335075" y="2418375"/>
              <a:ext cx="25" cy="850"/>
            </a:xfrm>
            <a:custGeom>
              <a:rect b="b" l="l" r="r" t="t"/>
              <a:pathLst>
                <a:path extrusionOk="0" h="34" w="1">
                  <a:moveTo>
                    <a:pt x="0" y="1"/>
                  </a:moveTo>
                  <a:cubicBezTo>
                    <a:pt x="0" y="34"/>
                    <a:pt x="0" y="34"/>
                    <a:pt x="0" y="34"/>
                  </a:cubicBezTo>
                  <a:cubicBezTo>
                    <a:pt x="0" y="34"/>
                    <a:pt x="0" y="34"/>
                    <a:pt x="0" y="34"/>
                  </a:cubicBezTo>
                  <a:cubicBezTo>
                    <a:pt x="0" y="34"/>
                    <a:pt x="0" y="34"/>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9"/>
            <p:cNvSpPr/>
            <p:nvPr/>
          </p:nvSpPr>
          <p:spPr>
            <a:xfrm>
              <a:off x="-336750" y="2419200"/>
              <a:ext cx="1700" cy="875"/>
            </a:xfrm>
            <a:custGeom>
              <a:rect b="b" l="l" r="r" t="t"/>
              <a:pathLst>
                <a:path extrusionOk="0" h="35" w="68">
                  <a:moveTo>
                    <a:pt x="1" y="1"/>
                  </a:moveTo>
                  <a:lnTo>
                    <a:pt x="1" y="34"/>
                  </a:lnTo>
                  <a:lnTo>
                    <a:pt x="34" y="34"/>
                  </a:lnTo>
                  <a:cubicBezTo>
                    <a:pt x="34" y="1"/>
                    <a:pt x="34" y="1"/>
                    <a:pt x="1" y="1"/>
                  </a:cubicBezTo>
                  <a:close/>
                  <a:moveTo>
                    <a:pt x="67" y="1"/>
                  </a:moveTo>
                  <a:cubicBezTo>
                    <a:pt x="34" y="1"/>
                    <a:pt x="34" y="1"/>
                    <a:pt x="34" y="34"/>
                  </a:cubicBezTo>
                  <a:cubicBezTo>
                    <a:pt x="67" y="34"/>
                    <a:pt x="67" y="34"/>
                    <a:pt x="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9"/>
            <p:cNvSpPr/>
            <p:nvPr/>
          </p:nvSpPr>
          <p:spPr>
            <a:xfrm>
              <a:off x="-335925" y="2419200"/>
              <a:ext cx="875" cy="875"/>
            </a:xfrm>
            <a:custGeom>
              <a:rect b="b" l="l" r="r" t="t"/>
              <a:pathLst>
                <a:path extrusionOk="0" h="35" w="35">
                  <a:moveTo>
                    <a:pt x="1" y="1"/>
                  </a:moveTo>
                  <a:cubicBezTo>
                    <a:pt x="1" y="1"/>
                    <a:pt x="1" y="1"/>
                    <a:pt x="1" y="34"/>
                  </a:cubicBezTo>
                  <a:cubicBezTo>
                    <a:pt x="1" y="1"/>
                    <a:pt x="1" y="1"/>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9"/>
            <p:cNvSpPr/>
            <p:nvPr/>
          </p:nvSpPr>
          <p:spPr>
            <a:xfrm>
              <a:off x="-338425" y="2420050"/>
              <a:ext cx="2525" cy="16700"/>
            </a:xfrm>
            <a:custGeom>
              <a:rect b="b" l="l" r="r" t="t"/>
              <a:pathLst>
                <a:path extrusionOk="0" h="668" w="101">
                  <a:moveTo>
                    <a:pt x="101" y="0"/>
                  </a:moveTo>
                  <a:cubicBezTo>
                    <a:pt x="68" y="200"/>
                    <a:pt x="34" y="434"/>
                    <a:pt x="1" y="667"/>
                  </a:cubicBezTo>
                  <a:cubicBezTo>
                    <a:pt x="34" y="434"/>
                    <a:pt x="68" y="234"/>
                    <a:pt x="1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9"/>
            <p:cNvSpPr/>
            <p:nvPr/>
          </p:nvSpPr>
          <p:spPr>
            <a:xfrm>
              <a:off x="-340925" y="2409200"/>
              <a:ext cx="5025" cy="5025"/>
            </a:xfrm>
            <a:custGeom>
              <a:rect b="b" l="l" r="r" t="t"/>
              <a:pathLst>
                <a:path extrusionOk="0" h="201" w="201">
                  <a:moveTo>
                    <a:pt x="1" y="1"/>
                  </a:moveTo>
                  <a:lnTo>
                    <a:pt x="1" y="34"/>
                  </a:lnTo>
                  <a:cubicBezTo>
                    <a:pt x="1" y="67"/>
                    <a:pt x="1" y="101"/>
                    <a:pt x="1" y="134"/>
                  </a:cubicBezTo>
                  <a:cubicBezTo>
                    <a:pt x="1" y="134"/>
                    <a:pt x="1" y="134"/>
                    <a:pt x="1" y="167"/>
                  </a:cubicBezTo>
                  <a:cubicBezTo>
                    <a:pt x="68" y="167"/>
                    <a:pt x="134" y="167"/>
                    <a:pt x="201" y="201"/>
                  </a:cubicBezTo>
                  <a:cubicBezTo>
                    <a:pt x="201" y="201"/>
                    <a:pt x="201" y="201"/>
                    <a:pt x="201" y="167"/>
                  </a:cubicBezTo>
                  <a:cubicBezTo>
                    <a:pt x="201" y="167"/>
                    <a:pt x="201" y="167"/>
                    <a:pt x="201" y="134"/>
                  </a:cubicBezTo>
                  <a:cubicBezTo>
                    <a:pt x="134" y="101"/>
                    <a:pt x="68" y="67"/>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9"/>
            <p:cNvSpPr/>
            <p:nvPr/>
          </p:nvSpPr>
          <p:spPr>
            <a:xfrm>
              <a:off x="-335925" y="2413375"/>
              <a:ext cx="25" cy="850"/>
            </a:xfrm>
            <a:custGeom>
              <a:rect b="b" l="l" r="r" t="t"/>
              <a:pathLst>
                <a:path extrusionOk="0" h="34" w="1">
                  <a:moveTo>
                    <a:pt x="1" y="0"/>
                  </a:moveTo>
                  <a:cubicBezTo>
                    <a:pt x="1" y="34"/>
                    <a:pt x="1" y="34"/>
                    <a:pt x="1" y="34"/>
                  </a:cubicBezTo>
                  <a:cubicBezTo>
                    <a:pt x="1" y="34"/>
                    <a:pt x="1" y="34"/>
                    <a:pt x="1" y="34"/>
                  </a:cubicBezTo>
                  <a:cubicBezTo>
                    <a:pt x="1" y="34"/>
                    <a:pt x="1" y="34"/>
                    <a:pt x="1" y="0"/>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9"/>
            <p:cNvSpPr/>
            <p:nvPr/>
          </p:nvSpPr>
          <p:spPr>
            <a:xfrm>
              <a:off x="-336750" y="2414200"/>
              <a:ext cx="850" cy="25"/>
            </a:xfrm>
            <a:custGeom>
              <a:rect b="b" l="l" r="r" t="t"/>
              <a:pathLst>
                <a:path extrusionOk="0" h="1" w="34">
                  <a:moveTo>
                    <a:pt x="34" y="1"/>
                  </a:moveTo>
                  <a:lnTo>
                    <a:pt x="34" y="1"/>
                  </a:lnTo>
                  <a:cubicBezTo>
                    <a:pt x="34" y="1"/>
                    <a:pt x="1" y="1"/>
                    <a:pt x="1" y="1"/>
                  </a:cubicBezTo>
                  <a:cubicBezTo>
                    <a:pt x="1" y="1"/>
                    <a:pt x="1" y="1"/>
                    <a:pt x="34" y="1"/>
                  </a:cubicBezTo>
                  <a:cubicBezTo>
                    <a:pt x="34" y="1"/>
                    <a:pt x="34" y="1"/>
                    <a:pt x="34" y="1"/>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9"/>
            <p:cNvSpPr/>
            <p:nvPr/>
          </p:nvSpPr>
          <p:spPr>
            <a:xfrm>
              <a:off x="-339250" y="2414200"/>
              <a:ext cx="3350" cy="4200"/>
            </a:xfrm>
            <a:custGeom>
              <a:rect b="b" l="l" r="r" t="t"/>
              <a:pathLst>
                <a:path extrusionOk="0" h="168" w="134">
                  <a:moveTo>
                    <a:pt x="101" y="1"/>
                  </a:moveTo>
                  <a:cubicBezTo>
                    <a:pt x="67" y="34"/>
                    <a:pt x="34" y="34"/>
                    <a:pt x="1" y="68"/>
                  </a:cubicBezTo>
                  <a:cubicBezTo>
                    <a:pt x="1" y="101"/>
                    <a:pt x="34" y="134"/>
                    <a:pt x="67" y="134"/>
                  </a:cubicBezTo>
                  <a:cubicBezTo>
                    <a:pt x="67" y="134"/>
                    <a:pt x="101" y="168"/>
                    <a:pt x="101" y="168"/>
                  </a:cubicBezTo>
                  <a:lnTo>
                    <a:pt x="134" y="168"/>
                  </a:lnTo>
                  <a:cubicBezTo>
                    <a:pt x="134" y="134"/>
                    <a:pt x="134" y="68"/>
                    <a:pt x="1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9"/>
            <p:cNvSpPr/>
            <p:nvPr/>
          </p:nvSpPr>
          <p:spPr>
            <a:xfrm>
              <a:off x="-340925" y="2413375"/>
              <a:ext cx="5025" cy="1225"/>
            </a:xfrm>
            <a:custGeom>
              <a:rect b="b" l="l" r="r" t="t"/>
              <a:pathLst>
                <a:path extrusionOk="0" h="49" w="201">
                  <a:moveTo>
                    <a:pt x="1" y="0"/>
                  </a:moveTo>
                  <a:cubicBezTo>
                    <a:pt x="1" y="0"/>
                    <a:pt x="34" y="34"/>
                    <a:pt x="34" y="34"/>
                  </a:cubicBezTo>
                  <a:lnTo>
                    <a:pt x="68" y="34"/>
                  </a:lnTo>
                  <a:cubicBezTo>
                    <a:pt x="79" y="45"/>
                    <a:pt x="90" y="49"/>
                    <a:pt x="101" y="49"/>
                  </a:cubicBezTo>
                  <a:cubicBezTo>
                    <a:pt x="123" y="49"/>
                    <a:pt x="145" y="34"/>
                    <a:pt x="168" y="34"/>
                  </a:cubicBezTo>
                  <a:lnTo>
                    <a:pt x="201" y="34"/>
                  </a:lnTo>
                  <a:cubicBezTo>
                    <a:pt x="134" y="0"/>
                    <a:pt x="68"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9"/>
            <p:cNvSpPr/>
            <p:nvPr/>
          </p:nvSpPr>
          <p:spPr>
            <a:xfrm>
              <a:off x="-335925" y="2418375"/>
              <a:ext cx="25" cy="25"/>
            </a:xfrm>
            <a:custGeom>
              <a:rect b="b" l="l" r="r" t="t"/>
              <a:pathLst>
                <a:path extrusionOk="0" h="1" w="1">
                  <a:moveTo>
                    <a:pt x="1" y="1"/>
                  </a:moveTo>
                  <a:cubicBezTo>
                    <a:pt x="1" y="1"/>
                    <a:pt x="1" y="1"/>
                    <a:pt x="1" y="1"/>
                  </a:cubicBezTo>
                  <a:lnTo>
                    <a:pt x="1" y="1"/>
                  </a:lnTo>
                  <a:lnTo>
                    <a:pt x="1" y="1"/>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9"/>
            <p:cNvSpPr/>
            <p:nvPr/>
          </p:nvSpPr>
          <p:spPr>
            <a:xfrm>
              <a:off x="-336750" y="2418375"/>
              <a:ext cx="850" cy="850"/>
            </a:xfrm>
            <a:custGeom>
              <a:rect b="b" l="l" r="r" t="t"/>
              <a:pathLst>
                <a:path extrusionOk="0" h="34" w="34">
                  <a:moveTo>
                    <a:pt x="1" y="1"/>
                  </a:moveTo>
                  <a:cubicBezTo>
                    <a:pt x="1" y="1"/>
                    <a:pt x="1" y="1"/>
                    <a:pt x="1" y="34"/>
                  </a:cubicBezTo>
                  <a:lnTo>
                    <a:pt x="34" y="34"/>
                  </a:lnTo>
                  <a:cubicBezTo>
                    <a:pt x="34" y="34"/>
                    <a:pt x="34" y="34"/>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9"/>
            <p:cNvSpPr/>
            <p:nvPr/>
          </p:nvSpPr>
          <p:spPr>
            <a:xfrm>
              <a:off x="-337575" y="2419200"/>
              <a:ext cx="1675" cy="875"/>
            </a:xfrm>
            <a:custGeom>
              <a:rect b="b" l="l" r="r" t="t"/>
              <a:pathLst>
                <a:path extrusionOk="0" h="35" w="67">
                  <a:moveTo>
                    <a:pt x="0" y="1"/>
                  </a:moveTo>
                  <a:cubicBezTo>
                    <a:pt x="34" y="1"/>
                    <a:pt x="34" y="1"/>
                    <a:pt x="67" y="34"/>
                  </a:cubicBezTo>
                  <a:lnTo>
                    <a:pt x="67" y="1"/>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9"/>
            <p:cNvSpPr/>
            <p:nvPr/>
          </p:nvSpPr>
          <p:spPr>
            <a:xfrm>
              <a:off x="-337575" y="2418375"/>
              <a:ext cx="850" cy="850"/>
            </a:xfrm>
            <a:custGeom>
              <a:rect b="b" l="l" r="r" t="t"/>
              <a:pathLst>
                <a:path extrusionOk="0" h="34" w="34">
                  <a:moveTo>
                    <a:pt x="0" y="1"/>
                  </a:moveTo>
                  <a:cubicBezTo>
                    <a:pt x="34" y="1"/>
                    <a:pt x="34" y="1"/>
                    <a:pt x="34" y="34"/>
                  </a:cubicBezTo>
                  <a:cubicBezTo>
                    <a:pt x="34" y="1"/>
                    <a:pt x="34" y="1"/>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9"/>
            <p:cNvSpPr/>
            <p:nvPr/>
          </p:nvSpPr>
          <p:spPr>
            <a:xfrm>
              <a:off x="-463500" y="2418375"/>
              <a:ext cx="127600" cy="20250"/>
            </a:xfrm>
            <a:custGeom>
              <a:rect b="b" l="l" r="r" t="t"/>
              <a:pathLst>
                <a:path extrusionOk="0" h="810" w="5104">
                  <a:moveTo>
                    <a:pt x="4837" y="1"/>
                  </a:moveTo>
                  <a:cubicBezTo>
                    <a:pt x="4804" y="134"/>
                    <a:pt x="4704" y="234"/>
                    <a:pt x="4504" y="234"/>
                  </a:cubicBezTo>
                  <a:cubicBezTo>
                    <a:pt x="3716" y="324"/>
                    <a:pt x="2909" y="355"/>
                    <a:pt x="2098" y="355"/>
                  </a:cubicBezTo>
                  <a:cubicBezTo>
                    <a:pt x="1398" y="355"/>
                    <a:pt x="696" y="332"/>
                    <a:pt x="0" y="301"/>
                  </a:cubicBezTo>
                  <a:cubicBezTo>
                    <a:pt x="0" y="434"/>
                    <a:pt x="0" y="601"/>
                    <a:pt x="0" y="734"/>
                  </a:cubicBezTo>
                  <a:cubicBezTo>
                    <a:pt x="834" y="784"/>
                    <a:pt x="1668" y="809"/>
                    <a:pt x="2502" y="809"/>
                  </a:cubicBezTo>
                  <a:cubicBezTo>
                    <a:pt x="3336" y="809"/>
                    <a:pt x="4170" y="784"/>
                    <a:pt x="5004" y="734"/>
                  </a:cubicBezTo>
                  <a:cubicBezTo>
                    <a:pt x="5037" y="501"/>
                    <a:pt x="5071" y="267"/>
                    <a:pt x="5104" y="67"/>
                  </a:cubicBezTo>
                  <a:cubicBezTo>
                    <a:pt x="5071" y="34"/>
                    <a:pt x="5071" y="34"/>
                    <a:pt x="5037" y="34"/>
                  </a:cubicBezTo>
                  <a:cubicBezTo>
                    <a:pt x="4971" y="34"/>
                    <a:pt x="4904" y="34"/>
                    <a:pt x="483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9"/>
            <p:cNvSpPr/>
            <p:nvPr/>
          </p:nvSpPr>
          <p:spPr>
            <a:xfrm>
              <a:off x="-337575" y="2418375"/>
              <a:ext cx="850" cy="850"/>
            </a:xfrm>
            <a:custGeom>
              <a:rect b="b" l="l" r="r" t="t"/>
              <a:pathLst>
                <a:path extrusionOk="0" h="34" w="34">
                  <a:moveTo>
                    <a:pt x="0" y="1"/>
                  </a:moveTo>
                  <a:cubicBezTo>
                    <a:pt x="0" y="1"/>
                    <a:pt x="0" y="1"/>
                    <a:pt x="0" y="34"/>
                  </a:cubicBezTo>
                  <a:lnTo>
                    <a:pt x="34" y="34"/>
                  </a:lnTo>
                  <a:cubicBezTo>
                    <a:pt x="34" y="1"/>
                    <a:pt x="34" y="1"/>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9"/>
            <p:cNvSpPr/>
            <p:nvPr/>
          </p:nvSpPr>
          <p:spPr>
            <a:xfrm>
              <a:off x="-350100" y="2400025"/>
              <a:ext cx="13375" cy="13375"/>
            </a:xfrm>
            <a:custGeom>
              <a:rect b="b" l="l" r="r" t="t"/>
              <a:pathLst>
                <a:path extrusionOk="0" h="535" w="535">
                  <a:moveTo>
                    <a:pt x="101" y="1"/>
                  </a:moveTo>
                  <a:cubicBezTo>
                    <a:pt x="34" y="101"/>
                    <a:pt x="1" y="201"/>
                    <a:pt x="34" y="334"/>
                  </a:cubicBezTo>
                  <a:cubicBezTo>
                    <a:pt x="134" y="334"/>
                    <a:pt x="234" y="434"/>
                    <a:pt x="268" y="501"/>
                  </a:cubicBezTo>
                  <a:cubicBezTo>
                    <a:pt x="301" y="501"/>
                    <a:pt x="334" y="534"/>
                    <a:pt x="368" y="534"/>
                  </a:cubicBezTo>
                  <a:cubicBezTo>
                    <a:pt x="368" y="501"/>
                    <a:pt x="368" y="501"/>
                    <a:pt x="368" y="501"/>
                  </a:cubicBezTo>
                  <a:cubicBezTo>
                    <a:pt x="368" y="468"/>
                    <a:pt x="368" y="434"/>
                    <a:pt x="368" y="401"/>
                  </a:cubicBezTo>
                  <a:cubicBezTo>
                    <a:pt x="368" y="401"/>
                    <a:pt x="368" y="368"/>
                    <a:pt x="368" y="368"/>
                  </a:cubicBezTo>
                  <a:cubicBezTo>
                    <a:pt x="368" y="234"/>
                    <a:pt x="435" y="101"/>
                    <a:pt x="535" y="34"/>
                  </a:cubicBezTo>
                  <a:cubicBezTo>
                    <a:pt x="401" y="1"/>
                    <a:pt x="268" y="1"/>
                    <a:pt x="1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9"/>
            <p:cNvSpPr/>
            <p:nvPr/>
          </p:nvSpPr>
          <p:spPr>
            <a:xfrm>
              <a:off x="-337575" y="2417550"/>
              <a:ext cx="850" cy="850"/>
            </a:xfrm>
            <a:custGeom>
              <a:rect b="b" l="l" r="r" t="t"/>
              <a:pathLst>
                <a:path extrusionOk="0" h="34" w="34">
                  <a:moveTo>
                    <a:pt x="0" y="0"/>
                  </a:moveTo>
                  <a:cubicBezTo>
                    <a:pt x="0" y="34"/>
                    <a:pt x="0" y="34"/>
                    <a:pt x="34" y="34"/>
                  </a:cubicBezTo>
                  <a:cubicBezTo>
                    <a:pt x="34" y="34"/>
                    <a:pt x="0" y="0"/>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9"/>
            <p:cNvSpPr/>
            <p:nvPr/>
          </p:nvSpPr>
          <p:spPr>
            <a:xfrm>
              <a:off x="-340075" y="2414200"/>
              <a:ext cx="3350" cy="1700"/>
            </a:xfrm>
            <a:custGeom>
              <a:rect b="b" l="l" r="r" t="t"/>
              <a:pathLst>
                <a:path extrusionOk="0" h="68" w="134">
                  <a:moveTo>
                    <a:pt x="0" y="1"/>
                  </a:moveTo>
                  <a:cubicBezTo>
                    <a:pt x="0" y="34"/>
                    <a:pt x="0" y="34"/>
                    <a:pt x="0" y="34"/>
                  </a:cubicBezTo>
                  <a:cubicBezTo>
                    <a:pt x="0" y="68"/>
                    <a:pt x="34" y="68"/>
                    <a:pt x="34" y="68"/>
                  </a:cubicBezTo>
                  <a:cubicBezTo>
                    <a:pt x="67" y="34"/>
                    <a:pt x="100" y="34"/>
                    <a:pt x="134" y="1"/>
                  </a:cubicBezTo>
                  <a:cubicBezTo>
                    <a:pt x="111" y="1"/>
                    <a:pt x="89" y="16"/>
                    <a:pt x="67" y="16"/>
                  </a:cubicBezTo>
                  <a:cubicBezTo>
                    <a:pt x="56" y="16"/>
                    <a:pt x="45" y="12"/>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9"/>
            <p:cNvSpPr/>
            <p:nvPr/>
          </p:nvSpPr>
          <p:spPr>
            <a:xfrm>
              <a:off x="-337575" y="2418375"/>
              <a:ext cx="850" cy="25"/>
            </a:xfrm>
            <a:custGeom>
              <a:rect b="b" l="l" r="r" t="t"/>
              <a:pathLst>
                <a:path extrusionOk="0" h="1" w="34">
                  <a:moveTo>
                    <a:pt x="34" y="1"/>
                  </a:moveTo>
                  <a:cubicBezTo>
                    <a:pt x="34" y="1"/>
                    <a:pt x="34" y="1"/>
                    <a:pt x="34" y="1"/>
                  </a:cubicBezTo>
                  <a:cubicBezTo>
                    <a:pt x="34" y="1"/>
                    <a:pt x="34" y="1"/>
                    <a:pt x="0" y="1"/>
                  </a:cubicBezTo>
                  <a:cubicBezTo>
                    <a:pt x="0" y="1"/>
                    <a:pt x="0" y="1"/>
                    <a:pt x="0" y="1"/>
                  </a:cubicBezTo>
                  <a:lnTo>
                    <a:pt x="0" y="1"/>
                  </a:lnTo>
                  <a:cubicBezTo>
                    <a:pt x="0" y="1"/>
                    <a:pt x="0" y="1"/>
                    <a:pt x="34" y="1"/>
                  </a:cubicBezTo>
                  <a:cubicBezTo>
                    <a:pt x="34" y="1"/>
                    <a:pt x="34" y="1"/>
                    <a:pt x="34" y="1"/>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9"/>
            <p:cNvSpPr/>
            <p:nvPr/>
          </p:nvSpPr>
          <p:spPr>
            <a:xfrm>
              <a:off x="-336750" y="2418375"/>
              <a:ext cx="25" cy="25"/>
            </a:xfrm>
            <a:custGeom>
              <a:rect b="b" l="l" r="r" t="t"/>
              <a:pathLst>
                <a:path extrusionOk="0" h="1" w="1">
                  <a:moveTo>
                    <a:pt x="1" y="1"/>
                  </a:moveTo>
                  <a:cubicBezTo>
                    <a:pt x="1" y="1"/>
                    <a:pt x="1" y="1"/>
                    <a:pt x="1" y="1"/>
                  </a:cubicBezTo>
                  <a:lnTo>
                    <a:pt x="1" y="1"/>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9"/>
            <p:cNvSpPr/>
            <p:nvPr/>
          </p:nvSpPr>
          <p:spPr>
            <a:xfrm>
              <a:off x="-337575" y="2418375"/>
              <a:ext cx="850" cy="25"/>
            </a:xfrm>
            <a:custGeom>
              <a:rect b="b" l="l" r="r" t="t"/>
              <a:pathLst>
                <a:path extrusionOk="0" h="1" w="34">
                  <a:moveTo>
                    <a:pt x="34" y="1"/>
                  </a:moveTo>
                  <a:lnTo>
                    <a:pt x="34" y="1"/>
                  </a:lnTo>
                  <a:cubicBezTo>
                    <a:pt x="0" y="1"/>
                    <a:pt x="0" y="1"/>
                    <a:pt x="0" y="1"/>
                  </a:cubicBezTo>
                  <a:cubicBezTo>
                    <a:pt x="0" y="1"/>
                    <a:pt x="0" y="1"/>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9"/>
            <p:cNvSpPr/>
            <p:nvPr/>
          </p:nvSpPr>
          <p:spPr>
            <a:xfrm>
              <a:off x="-338425" y="2417550"/>
              <a:ext cx="1700" cy="850"/>
            </a:xfrm>
            <a:custGeom>
              <a:rect b="b" l="l" r="r" t="t"/>
              <a:pathLst>
                <a:path extrusionOk="0" h="34" w="68">
                  <a:moveTo>
                    <a:pt x="34" y="0"/>
                  </a:moveTo>
                  <a:cubicBezTo>
                    <a:pt x="1" y="0"/>
                    <a:pt x="1" y="0"/>
                    <a:pt x="34" y="34"/>
                  </a:cubicBezTo>
                  <a:lnTo>
                    <a:pt x="68" y="34"/>
                  </a:lnTo>
                  <a:cubicBezTo>
                    <a:pt x="34" y="34"/>
                    <a:pt x="34" y="34"/>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9"/>
            <p:cNvSpPr/>
            <p:nvPr/>
          </p:nvSpPr>
          <p:spPr>
            <a:xfrm>
              <a:off x="-337575" y="2418375"/>
              <a:ext cx="25" cy="25"/>
            </a:xfrm>
            <a:custGeom>
              <a:rect b="b" l="l" r="r" t="t"/>
              <a:pathLst>
                <a:path extrusionOk="0" h="1" w="1">
                  <a:moveTo>
                    <a:pt x="0" y="1"/>
                  </a:moveTo>
                  <a:lnTo>
                    <a:pt x="0" y="1"/>
                  </a:lnTo>
                  <a:lnTo>
                    <a:pt x="0" y="1"/>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9"/>
            <p:cNvSpPr/>
            <p:nvPr/>
          </p:nvSpPr>
          <p:spPr>
            <a:xfrm>
              <a:off x="-342575" y="2414200"/>
              <a:ext cx="5025" cy="5025"/>
            </a:xfrm>
            <a:custGeom>
              <a:rect b="b" l="l" r="r" t="t"/>
              <a:pathLst>
                <a:path extrusionOk="0" h="201" w="201">
                  <a:moveTo>
                    <a:pt x="0" y="1"/>
                  </a:moveTo>
                  <a:cubicBezTo>
                    <a:pt x="0" y="68"/>
                    <a:pt x="0" y="101"/>
                    <a:pt x="0" y="168"/>
                  </a:cubicBezTo>
                  <a:cubicBezTo>
                    <a:pt x="67" y="201"/>
                    <a:pt x="134" y="201"/>
                    <a:pt x="200" y="201"/>
                  </a:cubicBezTo>
                  <a:cubicBezTo>
                    <a:pt x="200" y="168"/>
                    <a:pt x="200" y="168"/>
                    <a:pt x="200" y="168"/>
                  </a:cubicBezTo>
                  <a:cubicBezTo>
                    <a:pt x="134" y="134"/>
                    <a:pt x="67" y="134"/>
                    <a:pt x="33" y="134"/>
                  </a:cubicBezTo>
                  <a:cubicBezTo>
                    <a:pt x="67" y="101"/>
                    <a:pt x="100" y="101"/>
                    <a:pt x="134" y="68"/>
                  </a:cubicBezTo>
                  <a:cubicBezTo>
                    <a:pt x="134" y="68"/>
                    <a:pt x="100" y="68"/>
                    <a:pt x="100" y="34"/>
                  </a:cubicBezTo>
                  <a:cubicBezTo>
                    <a:pt x="100" y="34"/>
                    <a:pt x="100" y="34"/>
                    <a:pt x="10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9"/>
            <p:cNvSpPr/>
            <p:nvPr/>
          </p:nvSpPr>
          <p:spPr>
            <a:xfrm>
              <a:off x="-339250" y="2415925"/>
              <a:ext cx="1700" cy="2475"/>
            </a:xfrm>
            <a:custGeom>
              <a:rect b="b" l="l" r="r" t="t"/>
              <a:pathLst>
                <a:path extrusionOk="0" h="99" w="68">
                  <a:moveTo>
                    <a:pt x="1" y="1"/>
                  </a:moveTo>
                  <a:cubicBezTo>
                    <a:pt x="2" y="33"/>
                    <a:pt x="35" y="66"/>
                    <a:pt x="67" y="98"/>
                  </a:cubicBezTo>
                  <a:lnTo>
                    <a:pt x="67" y="98"/>
                  </a:lnTo>
                  <a:cubicBezTo>
                    <a:pt x="34" y="65"/>
                    <a:pt x="34" y="65"/>
                    <a:pt x="67" y="65"/>
                  </a:cubicBezTo>
                  <a:cubicBezTo>
                    <a:pt x="35" y="65"/>
                    <a:pt x="2" y="33"/>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9"/>
            <p:cNvSpPr/>
            <p:nvPr/>
          </p:nvSpPr>
          <p:spPr>
            <a:xfrm>
              <a:off x="-341750" y="2415875"/>
              <a:ext cx="4200" cy="2525"/>
            </a:xfrm>
            <a:custGeom>
              <a:rect b="b" l="l" r="r" t="t"/>
              <a:pathLst>
                <a:path extrusionOk="0" h="101" w="168">
                  <a:moveTo>
                    <a:pt x="101" y="1"/>
                  </a:moveTo>
                  <a:cubicBezTo>
                    <a:pt x="67" y="34"/>
                    <a:pt x="34" y="34"/>
                    <a:pt x="0" y="67"/>
                  </a:cubicBezTo>
                  <a:cubicBezTo>
                    <a:pt x="34" y="67"/>
                    <a:pt x="101" y="67"/>
                    <a:pt x="167" y="101"/>
                  </a:cubicBezTo>
                  <a:cubicBezTo>
                    <a:pt x="134" y="67"/>
                    <a:pt x="101" y="34"/>
                    <a:pt x="1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9"/>
            <p:cNvSpPr/>
            <p:nvPr/>
          </p:nvSpPr>
          <p:spPr>
            <a:xfrm>
              <a:off x="-341750" y="2436725"/>
              <a:ext cx="3350" cy="25050"/>
            </a:xfrm>
            <a:custGeom>
              <a:rect b="b" l="l" r="r" t="t"/>
              <a:pathLst>
                <a:path extrusionOk="0" h="1002" w="134">
                  <a:moveTo>
                    <a:pt x="134" y="0"/>
                  </a:moveTo>
                  <a:cubicBezTo>
                    <a:pt x="134" y="0"/>
                    <a:pt x="134" y="0"/>
                    <a:pt x="134" y="0"/>
                  </a:cubicBezTo>
                  <a:cubicBezTo>
                    <a:pt x="101" y="334"/>
                    <a:pt x="34" y="668"/>
                    <a:pt x="0" y="1001"/>
                  </a:cubicBezTo>
                  <a:cubicBezTo>
                    <a:pt x="34" y="668"/>
                    <a:pt x="101" y="334"/>
                    <a:pt x="1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9"/>
            <p:cNvSpPr/>
            <p:nvPr/>
          </p:nvSpPr>
          <p:spPr>
            <a:xfrm>
              <a:off x="-501875" y="2436725"/>
              <a:ext cx="163475" cy="396975"/>
            </a:xfrm>
            <a:custGeom>
              <a:rect b="b" l="l" r="r" t="t"/>
              <a:pathLst>
                <a:path extrusionOk="0" h="15879" w="6539">
                  <a:moveTo>
                    <a:pt x="6539" y="0"/>
                  </a:moveTo>
                  <a:cubicBezTo>
                    <a:pt x="6506" y="334"/>
                    <a:pt x="6439" y="668"/>
                    <a:pt x="6405" y="1001"/>
                  </a:cubicBezTo>
                  <a:cubicBezTo>
                    <a:pt x="6372" y="1101"/>
                    <a:pt x="6372" y="1201"/>
                    <a:pt x="6372" y="1301"/>
                  </a:cubicBezTo>
                  <a:cubicBezTo>
                    <a:pt x="6072" y="3536"/>
                    <a:pt x="5872" y="5771"/>
                    <a:pt x="5438" y="8006"/>
                  </a:cubicBezTo>
                  <a:cubicBezTo>
                    <a:pt x="4971" y="10475"/>
                    <a:pt x="4104" y="13277"/>
                    <a:pt x="4171" y="15845"/>
                  </a:cubicBezTo>
                  <a:cubicBezTo>
                    <a:pt x="2770" y="15845"/>
                    <a:pt x="1402" y="15845"/>
                    <a:pt x="1" y="15878"/>
                  </a:cubicBezTo>
                  <a:cubicBezTo>
                    <a:pt x="1068" y="10708"/>
                    <a:pt x="1469" y="5271"/>
                    <a:pt x="1535" y="0"/>
                  </a:cubicBezTo>
                  <a:cubicBezTo>
                    <a:pt x="3203" y="101"/>
                    <a:pt x="4871" y="101"/>
                    <a:pt x="653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9"/>
            <p:cNvSpPr/>
            <p:nvPr/>
          </p:nvSpPr>
          <p:spPr>
            <a:xfrm>
              <a:off x="-340075" y="2415050"/>
              <a:ext cx="850" cy="850"/>
            </a:xfrm>
            <a:custGeom>
              <a:rect b="b" l="l" r="r" t="t"/>
              <a:pathLst>
                <a:path extrusionOk="0" h="34" w="34">
                  <a:moveTo>
                    <a:pt x="34" y="34"/>
                  </a:moveTo>
                  <a:cubicBezTo>
                    <a:pt x="34" y="34"/>
                    <a:pt x="34" y="34"/>
                    <a:pt x="34" y="34"/>
                  </a:cubicBezTo>
                  <a:cubicBezTo>
                    <a:pt x="34" y="34"/>
                    <a:pt x="0" y="34"/>
                    <a:pt x="0" y="0"/>
                  </a:cubicBezTo>
                  <a:cubicBezTo>
                    <a:pt x="0" y="34"/>
                    <a:pt x="34" y="34"/>
                    <a:pt x="34" y="34"/>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9"/>
            <p:cNvSpPr/>
            <p:nvPr/>
          </p:nvSpPr>
          <p:spPr>
            <a:xfrm>
              <a:off x="-340075" y="2414200"/>
              <a:ext cx="25" cy="875"/>
            </a:xfrm>
            <a:custGeom>
              <a:rect b="b" l="l" r="r" t="t"/>
              <a:pathLst>
                <a:path extrusionOk="0" h="35" w="1">
                  <a:moveTo>
                    <a:pt x="0" y="1"/>
                  </a:moveTo>
                  <a:cubicBezTo>
                    <a:pt x="0" y="34"/>
                    <a:pt x="0" y="34"/>
                    <a:pt x="0" y="34"/>
                  </a:cubicBezTo>
                  <a:cubicBezTo>
                    <a:pt x="0" y="34"/>
                    <a:pt x="0" y="34"/>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9"/>
            <p:cNvSpPr/>
            <p:nvPr/>
          </p:nvSpPr>
          <p:spPr>
            <a:xfrm>
              <a:off x="-343425" y="2412550"/>
              <a:ext cx="3375" cy="1675"/>
            </a:xfrm>
            <a:custGeom>
              <a:rect b="b" l="l" r="r" t="t"/>
              <a:pathLst>
                <a:path extrusionOk="0" h="67" w="135">
                  <a:moveTo>
                    <a:pt x="1" y="0"/>
                  </a:moveTo>
                  <a:cubicBezTo>
                    <a:pt x="1" y="33"/>
                    <a:pt x="34" y="33"/>
                    <a:pt x="34" y="67"/>
                  </a:cubicBezTo>
                  <a:lnTo>
                    <a:pt x="134" y="67"/>
                  </a:lnTo>
                  <a:cubicBezTo>
                    <a:pt x="134" y="67"/>
                    <a:pt x="101" y="33"/>
                    <a:pt x="101" y="33"/>
                  </a:cubicBezTo>
                  <a:cubicBezTo>
                    <a:pt x="67" y="33"/>
                    <a:pt x="34"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9"/>
            <p:cNvSpPr/>
            <p:nvPr/>
          </p:nvSpPr>
          <p:spPr>
            <a:xfrm>
              <a:off x="-340925" y="2413375"/>
              <a:ext cx="875" cy="850"/>
            </a:xfrm>
            <a:custGeom>
              <a:rect b="b" l="l" r="r" t="t"/>
              <a:pathLst>
                <a:path extrusionOk="0" h="34" w="35">
                  <a:moveTo>
                    <a:pt x="1" y="0"/>
                  </a:moveTo>
                  <a:cubicBezTo>
                    <a:pt x="1" y="0"/>
                    <a:pt x="34" y="34"/>
                    <a:pt x="34" y="34"/>
                  </a:cubicBezTo>
                  <a:cubicBezTo>
                    <a:pt x="34" y="34"/>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9"/>
            <p:cNvSpPr/>
            <p:nvPr/>
          </p:nvSpPr>
          <p:spPr>
            <a:xfrm>
              <a:off x="-340925" y="2412550"/>
              <a:ext cx="25" cy="850"/>
            </a:xfrm>
            <a:custGeom>
              <a:rect b="b" l="l" r="r" t="t"/>
              <a:pathLst>
                <a:path extrusionOk="0" h="34" w="1">
                  <a:moveTo>
                    <a:pt x="1" y="0"/>
                  </a:moveTo>
                  <a:cubicBezTo>
                    <a:pt x="1" y="0"/>
                    <a:pt x="1" y="0"/>
                    <a:pt x="1" y="33"/>
                  </a:cubicBezTo>
                  <a:lnTo>
                    <a:pt x="1" y="33"/>
                  </a:lnTo>
                  <a:cubicBezTo>
                    <a:pt x="1" y="0"/>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9"/>
            <p:cNvSpPr/>
            <p:nvPr/>
          </p:nvSpPr>
          <p:spPr>
            <a:xfrm>
              <a:off x="-340925" y="2410050"/>
              <a:ext cx="25" cy="2525"/>
            </a:xfrm>
            <a:custGeom>
              <a:rect b="b" l="l" r="r" t="t"/>
              <a:pathLst>
                <a:path extrusionOk="0" h="101" w="1">
                  <a:moveTo>
                    <a:pt x="1" y="0"/>
                  </a:moveTo>
                  <a:cubicBezTo>
                    <a:pt x="1" y="33"/>
                    <a:pt x="1" y="67"/>
                    <a:pt x="1" y="100"/>
                  </a:cubicBezTo>
                  <a:cubicBezTo>
                    <a:pt x="1" y="67"/>
                    <a:pt x="1" y="33"/>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9"/>
            <p:cNvSpPr/>
            <p:nvPr/>
          </p:nvSpPr>
          <p:spPr>
            <a:xfrm>
              <a:off x="-340925" y="2409200"/>
              <a:ext cx="25" cy="850"/>
            </a:xfrm>
            <a:custGeom>
              <a:rect b="b" l="l" r="r" t="t"/>
              <a:pathLst>
                <a:path extrusionOk="0" h="34" w="1">
                  <a:moveTo>
                    <a:pt x="1" y="1"/>
                  </a:moveTo>
                  <a:lnTo>
                    <a:pt x="1" y="34"/>
                  </a:lnTo>
                  <a:cubicBezTo>
                    <a:pt x="1" y="34"/>
                    <a:pt x="1" y="1"/>
                    <a:pt x="1" y="1"/>
                  </a:cubicBezTo>
                  <a:cubicBezTo>
                    <a:pt x="1" y="1"/>
                    <a:pt x="1" y="1"/>
                    <a:pt x="1" y="1"/>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9"/>
            <p:cNvSpPr/>
            <p:nvPr/>
          </p:nvSpPr>
          <p:spPr>
            <a:xfrm>
              <a:off x="-347600" y="2413375"/>
              <a:ext cx="5050" cy="5025"/>
            </a:xfrm>
            <a:custGeom>
              <a:rect b="b" l="l" r="r" t="t"/>
              <a:pathLst>
                <a:path extrusionOk="0" h="201" w="202">
                  <a:moveTo>
                    <a:pt x="1" y="0"/>
                  </a:moveTo>
                  <a:cubicBezTo>
                    <a:pt x="1" y="0"/>
                    <a:pt x="1" y="34"/>
                    <a:pt x="1" y="34"/>
                  </a:cubicBezTo>
                  <a:cubicBezTo>
                    <a:pt x="34" y="101"/>
                    <a:pt x="101" y="167"/>
                    <a:pt x="201" y="201"/>
                  </a:cubicBezTo>
                  <a:cubicBezTo>
                    <a:pt x="201" y="134"/>
                    <a:pt x="201" y="101"/>
                    <a:pt x="201" y="34"/>
                  </a:cubicBezTo>
                  <a:cubicBezTo>
                    <a:pt x="134" y="34"/>
                    <a:pt x="68" y="34"/>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9"/>
            <p:cNvSpPr/>
            <p:nvPr/>
          </p:nvSpPr>
          <p:spPr>
            <a:xfrm>
              <a:off x="-348425" y="2411700"/>
              <a:ext cx="5875" cy="2525"/>
            </a:xfrm>
            <a:custGeom>
              <a:rect b="b" l="l" r="r" t="t"/>
              <a:pathLst>
                <a:path extrusionOk="0" h="101" w="235">
                  <a:moveTo>
                    <a:pt x="1" y="1"/>
                  </a:moveTo>
                  <a:cubicBezTo>
                    <a:pt x="1" y="34"/>
                    <a:pt x="1" y="67"/>
                    <a:pt x="34" y="67"/>
                  </a:cubicBezTo>
                  <a:cubicBezTo>
                    <a:pt x="101" y="101"/>
                    <a:pt x="167" y="101"/>
                    <a:pt x="234" y="101"/>
                  </a:cubicBezTo>
                  <a:cubicBezTo>
                    <a:pt x="234" y="67"/>
                    <a:pt x="201" y="67"/>
                    <a:pt x="201" y="34"/>
                  </a:cubicBezTo>
                  <a:cubicBezTo>
                    <a:pt x="134" y="34"/>
                    <a:pt x="67" y="34"/>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9"/>
            <p:cNvSpPr/>
            <p:nvPr/>
          </p:nvSpPr>
          <p:spPr>
            <a:xfrm>
              <a:off x="-349250" y="2408375"/>
              <a:ext cx="5850" cy="4200"/>
            </a:xfrm>
            <a:custGeom>
              <a:rect b="b" l="l" r="r" t="t"/>
              <a:pathLst>
                <a:path extrusionOk="0" h="168" w="234">
                  <a:moveTo>
                    <a:pt x="0" y="0"/>
                  </a:moveTo>
                  <a:cubicBezTo>
                    <a:pt x="0" y="0"/>
                    <a:pt x="0" y="34"/>
                    <a:pt x="0" y="67"/>
                  </a:cubicBezTo>
                  <a:cubicBezTo>
                    <a:pt x="0" y="100"/>
                    <a:pt x="0" y="100"/>
                    <a:pt x="34" y="134"/>
                  </a:cubicBezTo>
                  <a:cubicBezTo>
                    <a:pt x="100" y="167"/>
                    <a:pt x="167" y="167"/>
                    <a:pt x="234" y="167"/>
                  </a:cubicBezTo>
                  <a:cubicBezTo>
                    <a:pt x="200" y="100"/>
                    <a:pt x="100" y="0"/>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9"/>
            <p:cNvSpPr/>
            <p:nvPr/>
          </p:nvSpPr>
          <p:spPr>
            <a:xfrm>
              <a:off x="-463500" y="2409200"/>
              <a:ext cx="120950" cy="18075"/>
            </a:xfrm>
            <a:custGeom>
              <a:rect b="b" l="l" r="r" t="t"/>
              <a:pathLst>
                <a:path extrusionOk="0" h="723" w="4838">
                  <a:moveTo>
                    <a:pt x="3603" y="1"/>
                  </a:moveTo>
                  <a:cubicBezTo>
                    <a:pt x="3536" y="101"/>
                    <a:pt x="3403" y="201"/>
                    <a:pt x="3236" y="201"/>
                  </a:cubicBezTo>
                  <a:cubicBezTo>
                    <a:pt x="2202" y="201"/>
                    <a:pt x="1101" y="234"/>
                    <a:pt x="0" y="234"/>
                  </a:cubicBezTo>
                  <a:cubicBezTo>
                    <a:pt x="0" y="368"/>
                    <a:pt x="0" y="534"/>
                    <a:pt x="0" y="668"/>
                  </a:cubicBezTo>
                  <a:cubicBezTo>
                    <a:pt x="696" y="699"/>
                    <a:pt x="1398" y="722"/>
                    <a:pt x="2098" y="722"/>
                  </a:cubicBezTo>
                  <a:cubicBezTo>
                    <a:pt x="2909" y="722"/>
                    <a:pt x="3716" y="691"/>
                    <a:pt x="4504" y="601"/>
                  </a:cubicBezTo>
                  <a:cubicBezTo>
                    <a:pt x="4704" y="601"/>
                    <a:pt x="4804" y="501"/>
                    <a:pt x="4837" y="368"/>
                  </a:cubicBezTo>
                  <a:cubicBezTo>
                    <a:pt x="4737" y="334"/>
                    <a:pt x="4670" y="268"/>
                    <a:pt x="4637" y="201"/>
                  </a:cubicBezTo>
                  <a:cubicBezTo>
                    <a:pt x="4637" y="201"/>
                    <a:pt x="4637" y="167"/>
                    <a:pt x="4637" y="167"/>
                  </a:cubicBezTo>
                  <a:cubicBezTo>
                    <a:pt x="4303" y="134"/>
                    <a:pt x="3936" y="34"/>
                    <a:pt x="3603"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9"/>
            <p:cNvSpPr/>
            <p:nvPr/>
          </p:nvSpPr>
          <p:spPr>
            <a:xfrm>
              <a:off x="-373425" y="2409200"/>
              <a:ext cx="25850" cy="4200"/>
            </a:xfrm>
            <a:custGeom>
              <a:rect b="b" l="l" r="r" t="t"/>
              <a:pathLst>
                <a:path extrusionOk="0" h="168" w="1034">
                  <a:moveTo>
                    <a:pt x="0" y="1"/>
                  </a:moveTo>
                  <a:cubicBezTo>
                    <a:pt x="331" y="34"/>
                    <a:pt x="694" y="132"/>
                    <a:pt x="1025" y="167"/>
                  </a:cubicBezTo>
                  <a:lnTo>
                    <a:pt x="1025" y="167"/>
                  </a:lnTo>
                  <a:cubicBezTo>
                    <a:pt x="1001" y="161"/>
                    <a:pt x="1001" y="131"/>
                    <a:pt x="1001" y="101"/>
                  </a:cubicBezTo>
                  <a:cubicBezTo>
                    <a:pt x="667" y="67"/>
                    <a:pt x="334" y="34"/>
                    <a:pt x="0" y="1"/>
                  </a:cubicBezTo>
                  <a:close/>
                  <a:moveTo>
                    <a:pt x="1025" y="167"/>
                  </a:moveTo>
                  <a:cubicBezTo>
                    <a:pt x="1028" y="167"/>
                    <a:pt x="1031" y="167"/>
                    <a:pt x="1034" y="167"/>
                  </a:cubicBezTo>
                  <a:cubicBezTo>
                    <a:pt x="1031" y="167"/>
                    <a:pt x="1028" y="167"/>
                    <a:pt x="1025" y="167"/>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9"/>
            <p:cNvSpPr/>
            <p:nvPr/>
          </p:nvSpPr>
          <p:spPr>
            <a:xfrm>
              <a:off x="-373450" y="2405875"/>
              <a:ext cx="25050" cy="5850"/>
            </a:xfrm>
            <a:custGeom>
              <a:rect b="b" l="l" r="r" t="t"/>
              <a:pathLst>
                <a:path extrusionOk="0" h="234" w="1002">
                  <a:moveTo>
                    <a:pt x="68" y="0"/>
                  </a:moveTo>
                  <a:cubicBezTo>
                    <a:pt x="68" y="34"/>
                    <a:pt x="34" y="100"/>
                    <a:pt x="1" y="134"/>
                  </a:cubicBezTo>
                  <a:cubicBezTo>
                    <a:pt x="334" y="167"/>
                    <a:pt x="668" y="200"/>
                    <a:pt x="1002" y="234"/>
                  </a:cubicBezTo>
                  <a:cubicBezTo>
                    <a:pt x="968" y="200"/>
                    <a:pt x="968" y="200"/>
                    <a:pt x="968" y="167"/>
                  </a:cubicBezTo>
                  <a:cubicBezTo>
                    <a:pt x="968" y="134"/>
                    <a:pt x="968" y="100"/>
                    <a:pt x="968" y="100"/>
                  </a:cubicBezTo>
                  <a:cubicBezTo>
                    <a:pt x="935" y="67"/>
                    <a:pt x="935" y="67"/>
                    <a:pt x="902" y="67"/>
                  </a:cubicBezTo>
                  <a:cubicBezTo>
                    <a:pt x="635" y="34"/>
                    <a:pt x="334" y="34"/>
                    <a:pt x="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9"/>
            <p:cNvSpPr/>
            <p:nvPr/>
          </p:nvSpPr>
          <p:spPr>
            <a:xfrm>
              <a:off x="-371775" y="2400025"/>
              <a:ext cx="24200" cy="8375"/>
            </a:xfrm>
            <a:custGeom>
              <a:rect b="b" l="l" r="r" t="t"/>
              <a:pathLst>
                <a:path extrusionOk="0" h="335" w="968">
                  <a:moveTo>
                    <a:pt x="1" y="1"/>
                  </a:moveTo>
                  <a:cubicBezTo>
                    <a:pt x="34" y="67"/>
                    <a:pt x="34" y="168"/>
                    <a:pt x="1" y="234"/>
                  </a:cubicBezTo>
                  <a:cubicBezTo>
                    <a:pt x="267" y="268"/>
                    <a:pt x="568" y="268"/>
                    <a:pt x="835" y="301"/>
                  </a:cubicBezTo>
                  <a:cubicBezTo>
                    <a:pt x="868" y="301"/>
                    <a:pt x="868" y="301"/>
                    <a:pt x="901" y="334"/>
                  </a:cubicBezTo>
                  <a:cubicBezTo>
                    <a:pt x="868" y="201"/>
                    <a:pt x="901" y="101"/>
                    <a:pt x="968"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9"/>
            <p:cNvSpPr/>
            <p:nvPr/>
          </p:nvSpPr>
          <p:spPr>
            <a:xfrm>
              <a:off x="-376775" y="1997250"/>
              <a:ext cx="12525" cy="15025"/>
            </a:xfrm>
            <a:custGeom>
              <a:rect b="b" l="l" r="r" t="t"/>
              <a:pathLst>
                <a:path extrusionOk="0" h="601" w="501">
                  <a:moveTo>
                    <a:pt x="334" y="0"/>
                  </a:moveTo>
                  <a:cubicBezTo>
                    <a:pt x="267" y="0"/>
                    <a:pt x="167" y="34"/>
                    <a:pt x="134" y="134"/>
                  </a:cubicBezTo>
                  <a:cubicBezTo>
                    <a:pt x="67" y="267"/>
                    <a:pt x="34" y="400"/>
                    <a:pt x="0" y="534"/>
                  </a:cubicBezTo>
                  <a:cubicBezTo>
                    <a:pt x="167" y="567"/>
                    <a:pt x="334" y="567"/>
                    <a:pt x="501" y="601"/>
                  </a:cubicBezTo>
                  <a:cubicBezTo>
                    <a:pt x="501" y="467"/>
                    <a:pt x="501" y="300"/>
                    <a:pt x="501" y="167"/>
                  </a:cubicBezTo>
                  <a:cubicBezTo>
                    <a:pt x="501" y="67"/>
                    <a:pt x="434" y="0"/>
                    <a:pt x="3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9"/>
            <p:cNvSpPr/>
            <p:nvPr/>
          </p:nvSpPr>
          <p:spPr>
            <a:xfrm>
              <a:off x="-395125" y="2010575"/>
              <a:ext cx="33375" cy="362800"/>
            </a:xfrm>
            <a:custGeom>
              <a:rect b="b" l="l" r="r" t="t"/>
              <a:pathLst>
                <a:path extrusionOk="0" h="14512" w="1335">
                  <a:moveTo>
                    <a:pt x="734" y="1"/>
                  </a:moveTo>
                  <a:cubicBezTo>
                    <a:pt x="568" y="701"/>
                    <a:pt x="668" y="1502"/>
                    <a:pt x="668" y="2202"/>
                  </a:cubicBezTo>
                  <a:cubicBezTo>
                    <a:pt x="634" y="3570"/>
                    <a:pt x="534" y="4938"/>
                    <a:pt x="468" y="6305"/>
                  </a:cubicBezTo>
                  <a:cubicBezTo>
                    <a:pt x="301" y="9041"/>
                    <a:pt x="67" y="11776"/>
                    <a:pt x="1" y="14478"/>
                  </a:cubicBezTo>
                  <a:cubicBezTo>
                    <a:pt x="167" y="14478"/>
                    <a:pt x="334" y="14511"/>
                    <a:pt x="534" y="14511"/>
                  </a:cubicBezTo>
                  <a:cubicBezTo>
                    <a:pt x="1335" y="9741"/>
                    <a:pt x="1168" y="4871"/>
                    <a:pt x="1235" y="68"/>
                  </a:cubicBezTo>
                  <a:cubicBezTo>
                    <a:pt x="1068" y="34"/>
                    <a:pt x="901" y="34"/>
                    <a:pt x="734" y="1"/>
                  </a:cubicBezTo>
                  <a:close/>
                </a:path>
              </a:pathLst>
            </a:custGeom>
            <a:solidFill>
              <a:srgbClr val="985C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9"/>
            <p:cNvSpPr/>
            <p:nvPr/>
          </p:nvSpPr>
          <p:spPr>
            <a:xfrm>
              <a:off x="-516875" y="1976400"/>
              <a:ext cx="149300" cy="34200"/>
            </a:xfrm>
            <a:custGeom>
              <a:rect b="b" l="l" r="r" t="t"/>
              <a:pathLst>
                <a:path extrusionOk="0" h="1368" w="5972">
                  <a:moveTo>
                    <a:pt x="34" y="0"/>
                  </a:moveTo>
                  <a:lnTo>
                    <a:pt x="0" y="234"/>
                  </a:lnTo>
                  <a:cubicBezTo>
                    <a:pt x="167" y="234"/>
                    <a:pt x="334" y="334"/>
                    <a:pt x="334" y="534"/>
                  </a:cubicBezTo>
                  <a:cubicBezTo>
                    <a:pt x="334" y="667"/>
                    <a:pt x="334" y="767"/>
                    <a:pt x="334" y="868"/>
                  </a:cubicBezTo>
                  <a:cubicBezTo>
                    <a:pt x="2102" y="1034"/>
                    <a:pt x="3870" y="1201"/>
                    <a:pt x="5604" y="1368"/>
                  </a:cubicBezTo>
                  <a:cubicBezTo>
                    <a:pt x="5638" y="1234"/>
                    <a:pt x="5671" y="1101"/>
                    <a:pt x="5738" y="968"/>
                  </a:cubicBezTo>
                  <a:cubicBezTo>
                    <a:pt x="5771" y="868"/>
                    <a:pt x="5871" y="834"/>
                    <a:pt x="5938" y="834"/>
                  </a:cubicBezTo>
                  <a:lnTo>
                    <a:pt x="5971" y="534"/>
                  </a:lnTo>
                  <a:cubicBezTo>
                    <a:pt x="4003" y="334"/>
                    <a:pt x="2002" y="134"/>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9"/>
            <p:cNvSpPr/>
            <p:nvPr/>
          </p:nvSpPr>
          <p:spPr>
            <a:xfrm>
              <a:off x="-385950" y="2399200"/>
              <a:ext cx="15025" cy="6700"/>
            </a:xfrm>
            <a:custGeom>
              <a:rect b="b" l="l" r="r" t="t"/>
              <a:pathLst>
                <a:path extrusionOk="0" h="268" w="601">
                  <a:moveTo>
                    <a:pt x="34" y="0"/>
                  </a:moveTo>
                  <a:cubicBezTo>
                    <a:pt x="1" y="67"/>
                    <a:pt x="1" y="167"/>
                    <a:pt x="34" y="234"/>
                  </a:cubicBezTo>
                  <a:cubicBezTo>
                    <a:pt x="201" y="234"/>
                    <a:pt x="401" y="267"/>
                    <a:pt x="568" y="267"/>
                  </a:cubicBezTo>
                  <a:cubicBezTo>
                    <a:pt x="601" y="201"/>
                    <a:pt x="601" y="100"/>
                    <a:pt x="568" y="34"/>
                  </a:cubicBezTo>
                  <a:cubicBezTo>
                    <a:pt x="401" y="0"/>
                    <a:pt x="201"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9"/>
            <p:cNvSpPr/>
            <p:nvPr/>
          </p:nvSpPr>
          <p:spPr>
            <a:xfrm>
              <a:off x="-385125" y="2396700"/>
              <a:ext cx="13375" cy="3350"/>
            </a:xfrm>
            <a:custGeom>
              <a:rect b="b" l="l" r="r" t="t"/>
              <a:pathLst>
                <a:path extrusionOk="0" h="134" w="535">
                  <a:moveTo>
                    <a:pt x="201" y="0"/>
                  </a:moveTo>
                  <a:cubicBezTo>
                    <a:pt x="101" y="0"/>
                    <a:pt x="34" y="67"/>
                    <a:pt x="1" y="100"/>
                  </a:cubicBezTo>
                  <a:cubicBezTo>
                    <a:pt x="168" y="100"/>
                    <a:pt x="368" y="100"/>
                    <a:pt x="535" y="134"/>
                  </a:cubicBezTo>
                  <a:cubicBezTo>
                    <a:pt x="535" y="67"/>
                    <a:pt x="501" y="34"/>
                    <a:pt x="5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19"/>
            <p:cNvSpPr/>
            <p:nvPr/>
          </p:nvSpPr>
          <p:spPr>
            <a:xfrm>
              <a:off x="-385125" y="2405025"/>
              <a:ext cx="13375" cy="4200"/>
            </a:xfrm>
            <a:custGeom>
              <a:rect b="b" l="l" r="r" t="t"/>
              <a:pathLst>
                <a:path extrusionOk="0" h="168" w="535">
                  <a:moveTo>
                    <a:pt x="1" y="1"/>
                  </a:moveTo>
                  <a:cubicBezTo>
                    <a:pt x="34" y="68"/>
                    <a:pt x="101" y="134"/>
                    <a:pt x="201" y="134"/>
                  </a:cubicBezTo>
                  <a:cubicBezTo>
                    <a:pt x="268" y="134"/>
                    <a:pt x="334" y="134"/>
                    <a:pt x="401" y="168"/>
                  </a:cubicBezTo>
                  <a:lnTo>
                    <a:pt x="468" y="168"/>
                  </a:lnTo>
                  <a:cubicBezTo>
                    <a:pt x="501" y="134"/>
                    <a:pt x="535" y="68"/>
                    <a:pt x="535" y="34"/>
                  </a:cubicBezTo>
                  <a:cubicBezTo>
                    <a:pt x="368" y="34"/>
                    <a:pt x="168" y="1"/>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19"/>
            <p:cNvSpPr/>
            <p:nvPr/>
          </p:nvSpPr>
          <p:spPr>
            <a:xfrm>
              <a:off x="-534400" y="2386525"/>
              <a:ext cx="161825" cy="12700"/>
            </a:xfrm>
            <a:custGeom>
              <a:rect b="b" l="l" r="r" t="t"/>
              <a:pathLst>
                <a:path extrusionOk="0" h="508" w="6473">
                  <a:moveTo>
                    <a:pt x="2260" y="1"/>
                  </a:moveTo>
                  <a:cubicBezTo>
                    <a:pt x="1513" y="1"/>
                    <a:pt x="769" y="45"/>
                    <a:pt x="34" y="174"/>
                  </a:cubicBezTo>
                  <a:cubicBezTo>
                    <a:pt x="34" y="241"/>
                    <a:pt x="1" y="341"/>
                    <a:pt x="1" y="407"/>
                  </a:cubicBezTo>
                  <a:cubicBezTo>
                    <a:pt x="201" y="441"/>
                    <a:pt x="401" y="441"/>
                    <a:pt x="601" y="474"/>
                  </a:cubicBezTo>
                  <a:lnTo>
                    <a:pt x="2503" y="474"/>
                  </a:lnTo>
                  <a:lnTo>
                    <a:pt x="2503" y="441"/>
                  </a:lnTo>
                  <a:cubicBezTo>
                    <a:pt x="2519" y="341"/>
                    <a:pt x="2603" y="291"/>
                    <a:pt x="2682" y="291"/>
                  </a:cubicBezTo>
                  <a:cubicBezTo>
                    <a:pt x="2761" y="291"/>
                    <a:pt x="2836" y="341"/>
                    <a:pt x="2836" y="441"/>
                  </a:cubicBezTo>
                  <a:lnTo>
                    <a:pt x="2836" y="474"/>
                  </a:lnTo>
                  <a:cubicBezTo>
                    <a:pt x="3870" y="474"/>
                    <a:pt x="4938" y="507"/>
                    <a:pt x="5972" y="507"/>
                  </a:cubicBezTo>
                  <a:cubicBezTo>
                    <a:pt x="6005" y="474"/>
                    <a:pt x="6072" y="407"/>
                    <a:pt x="6172" y="407"/>
                  </a:cubicBezTo>
                  <a:lnTo>
                    <a:pt x="6472" y="407"/>
                  </a:lnTo>
                  <a:cubicBezTo>
                    <a:pt x="6372" y="274"/>
                    <a:pt x="6272" y="174"/>
                    <a:pt x="6072" y="174"/>
                  </a:cubicBezTo>
                  <a:lnTo>
                    <a:pt x="5805" y="174"/>
                  </a:lnTo>
                  <a:cubicBezTo>
                    <a:pt x="4638" y="112"/>
                    <a:pt x="3446" y="1"/>
                    <a:pt x="226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19"/>
            <p:cNvSpPr/>
            <p:nvPr/>
          </p:nvSpPr>
          <p:spPr>
            <a:xfrm>
              <a:off x="-375100" y="2409200"/>
              <a:ext cx="1675" cy="25"/>
            </a:xfrm>
            <a:custGeom>
              <a:rect b="b" l="l" r="r" t="t"/>
              <a:pathLst>
                <a:path extrusionOk="0" h="1" w="67">
                  <a:moveTo>
                    <a:pt x="67" y="1"/>
                  </a:moveTo>
                  <a:lnTo>
                    <a:pt x="67" y="1"/>
                  </a:lnTo>
                  <a:cubicBezTo>
                    <a:pt x="67" y="1"/>
                    <a:pt x="34" y="1"/>
                    <a:pt x="0" y="1"/>
                  </a:cubicBezTo>
                  <a:cubicBezTo>
                    <a:pt x="34" y="1"/>
                    <a:pt x="67" y="1"/>
                    <a:pt x="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19"/>
            <p:cNvSpPr/>
            <p:nvPr/>
          </p:nvSpPr>
          <p:spPr>
            <a:xfrm>
              <a:off x="-463500" y="2405025"/>
              <a:ext cx="90075" cy="10050"/>
            </a:xfrm>
            <a:custGeom>
              <a:rect b="b" l="l" r="r" t="t"/>
              <a:pathLst>
                <a:path extrusionOk="0" h="402" w="3603">
                  <a:moveTo>
                    <a:pt x="0" y="1"/>
                  </a:moveTo>
                  <a:cubicBezTo>
                    <a:pt x="0" y="134"/>
                    <a:pt x="0" y="268"/>
                    <a:pt x="0" y="401"/>
                  </a:cubicBezTo>
                  <a:cubicBezTo>
                    <a:pt x="1101" y="401"/>
                    <a:pt x="2202" y="368"/>
                    <a:pt x="3236" y="368"/>
                  </a:cubicBezTo>
                  <a:cubicBezTo>
                    <a:pt x="3436" y="368"/>
                    <a:pt x="3536" y="268"/>
                    <a:pt x="3603" y="168"/>
                  </a:cubicBezTo>
                  <a:lnTo>
                    <a:pt x="3536" y="168"/>
                  </a:lnTo>
                  <a:cubicBezTo>
                    <a:pt x="2369" y="34"/>
                    <a:pt x="1201" y="34"/>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19"/>
            <p:cNvSpPr/>
            <p:nvPr/>
          </p:nvSpPr>
          <p:spPr>
            <a:xfrm>
              <a:off x="-463500" y="2401700"/>
              <a:ext cx="88425" cy="7525"/>
            </a:xfrm>
            <a:custGeom>
              <a:rect b="b" l="l" r="r" t="t"/>
              <a:pathLst>
                <a:path extrusionOk="0" h="301" w="3537">
                  <a:moveTo>
                    <a:pt x="0" y="0"/>
                  </a:moveTo>
                  <a:lnTo>
                    <a:pt x="0" y="134"/>
                  </a:lnTo>
                  <a:cubicBezTo>
                    <a:pt x="1201" y="167"/>
                    <a:pt x="2369" y="167"/>
                    <a:pt x="3536" y="301"/>
                  </a:cubicBezTo>
                  <a:cubicBezTo>
                    <a:pt x="3469" y="267"/>
                    <a:pt x="3403" y="267"/>
                    <a:pt x="3336" y="267"/>
                  </a:cubicBezTo>
                  <a:cubicBezTo>
                    <a:pt x="3236" y="267"/>
                    <a:pt x="3169" y="201"/>
                    <a:pt x="3136" y="134"/>
                  </a:cubicBezTo>
                  <a:cubicBezTo>
                    <a:pt x="2102" y="67"/>
                    <a:pt x="1034" y="34"/>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19"/>
            <p:cNvSpPr/>
            <p:nvPr/>
          </p:nvSpPr>
          <p:spPr>
            <a:xfrm>
              <a:off x="-529375" y="1998075"/>
              <a:ext cx="152625" cy="374450"/>
            </a:xfrm>
            <a:custGeom>
              <a:rect b="b" l="l" r="r" t="t"/>
              <a:pathLst>
                <a:path extrusionOk="0" h="14978" w="6105">
                  <a:moveTo>
                    <a:pt x="834" y="1"/>
                  </a:moveTo>
                  <a:lnTo>
                    <a:pt x="834" y="1"/>
                  </a:lnTo>
                  <a:cubicBezTo>
                    <a:pt x="934" y="2936"/>
                    <a:pt x="801" y="5905"/>
                    <a:pt x="601" y="8807"/>
                  </a:cubicBezTo>
                  <a:cubicBezTo>
                    <a:pt x="500" y="10842"/>
                    <a:pt x="334" y="12943"/>
                    <a:pt x="0" y="14945"/>
                  </a:cubicBezTo>
                  <a:cubicBezTo>
                    <a:pt x="1768" y="14945"/>
                    <a:pt x="3569" y="14978"/>
                    <a:pt x="5371" y="14978"/>
                  </a:cubicBezTo>
                  <a:cubicBezTo>
                    <a:pt x="5437" y="12276"/>
                    <a:pt x="5671" y="9541"/>
                    <a:pt x="5838" y="6805"/>
                  </a:cubicBezTo>
                  <a:cubicBezTo>
                    <a:pt x="5904" y="5438"/>
                    <a:pt x="6004" y="4070"/>
                    <a:pt x="6038" y="2702"/>
                  </a:cubicBezTo>
                  <a:cubicBezTo>
                    <a:pt x="6038" y="2002"/>
                    <a:pt x="5938" y="1201"/>
                    <a:pt x="6104" y="501"/>
                  </a:cubicBezTo>
                  <a:cubicBezTo>
                    <a:pt x="4370" y="334"/>
                    <a:pt x="2602" y="167"/>
                    <a:pt x="83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19"/>
            <p:cNvSpPr/>
            <p:nvPr/>
          </p:nvSpPr>
          <p:spPr>
            <a:xfrm>
              <a:off x="-395950" y="2372500"/>
              <a:ext cx="14200" cy="13375"/>
            </a:xfrm>
            <a:custGeom>
              <a:rect b="b" l="l" r="r" t="t"/>
              <a:pathLst>
                <a:path extrusionOk="0" h="535" w="568">
                  <a:moveTo>
                    <a:pt x="34" y="1"/>
                  </a:moveTo>
                  <a:cubicBezTo>
                    <a:pt x="0" y="101"/>
                    <a:pt x="0" y="201"/>
                    <a:pt x="0" y="268"/>
                  </a:cubicBezTo>
                  <a:cubicBezTo>
                    <a:pt x="0" y="435"/>
                    <a:pt x="134" y="535"/>
                    <a:pt x="267" y="535"/>
                  </a:cubicBezTo>
                  <a:cubicBezTo>
                    <a:pt x="367" y="535"/>
                    <a:pt x="467" y="468"/>
                    <a:pt x="501" y="335"/>
                  </a:cubicBezTo>
                  <a:cubicBezTo>
                    <a:pt x="501" y="234"/>
                    <a:pt x="534" y="134"/>
                    <a:pt x="567" y="34"/>
                  </a:cubicBezTo>
                  <a:cubicBezTo>
                    <a:pt x="367" y="34"/>
                    <a:pt x="200" y="1"/>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19"/>
            <p:cNvSpPr/>
            <p:nvPr/>
          </p:nvSpPr>
          <p:spPr>
            <a:xfrm>
              <a:off x="-463500" y="2398375"/>
              <a:ext cx="78400" cy="6675"/>
            </a:xfrm>
            <a:custGeom>
              <a:rect b="b" l="l" r="r" t="t"/>
              <a:pathLst>
                <a:path extrusionOk="0" h="267" w="3136">
                  <a:moveTo>
                    <a:pt x="0" y="0"/>
                  </a:moveTo>
                  <a:lnTo>
                    <a:pt x="0" y="133"/>
                  </a:lnTo>
                  <a:cubicBezTo>
                    <a:pt x="1034" y="167"/>
                    <a:pt x="2102" y="200"/>
                    <a:pt x="3136" y="267"/>
                  </a:cubicBezTo>
                  <a:cubicBezTo>
                    <a:pt x="3103" y="200"/>
                    <a:pt x="3103" y="100"/>
                    <a:pt x="3136" y="33"/>
                  </a:cubicBezTo>
                  <a:cubicBezTo>
                    <a:pt x="2102" y="33"/>
                    <a:pt x="1034" y="0"/>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19"/>
            <p:cNvSpPr/>
            <p:nvPr/>
          </p:nvSpPr>
          <p:spPr>
            <a:xfrm>
              <a:off x="-397625" y="2832850"/>
              <a:ext cx="20875" cy="17525"/>
            </a:xfrm>
            <a:custGeom>
              <a:rect b="b" l="l" r="r" t="t"/>
              <a:pathLst>
                <a:path extrusionOk="0" h="701" w="835">
                  <a:moveTo>
                    <a:pt x="1" y="0"/>
                  </a:moveTo>
                  <a:cubicBezTo>
                    <a:pt x="1" y="100"/>
                    <a:pt x="1" y="234"/>
                    <a:pt x="1" y="334"/>
                  </a:cubicBezTo>
                  <a:cubicBezTo>
                    <a:pt x="34" y="534"/>
                    <a:pt x="134" y="667"/>
                    <a:pt x="267" y="701"/>
                  </a:cubicBezTo>
                  <a:lnTo>
                    <a:pt x="401" y="701"/>
                  </a:lnTo>
                  <a:cubicBezTo>
                    <a:pt x="834" y="701"/>
                    <a:pt x="834" y="0"/>
                    <a:pt x="4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9"/>
            <p:cNvSpPr/>
            <p:nvPr/>
          </p:nvSpPr>
          <p:spPr>
            <a:xfrm>
              <a:off x="-533550" y="2371675"/>
              <a:ext cx="144300" cy="19200"/>
            </a:xfrm>
            <a:custGeom>
              <a:rect b="b" l="l" r="r" t="t"/>
              <a:pathLst>
                <a:path extrusionOk="0" h="768" w="5772">
                  <a:moveTo>
                    <a:pt x="167" y="1"/>
                  </a:moveTo>
                  <a:cubicBezTo>
                    <a:pt x="100" y="267"/>
                    <a:pt x="67" y="501"/>
                    <a:pt x="0" y="768"/>
                  </a:cubicBezTo>
                  <a:cubicBezTo>
                    <a:pt x="735" y="639"/>
                    <a:pt x="1479" y="595"/>
                    <a:pt x="2226" y="595"/>
                  </a:cubicBezTo>
                  <a:cubicBezTo>
                    <a:pt x="3412" y="595"/>
                    <a:pt x="4604" y="706"/>
                    <a:pt x="5771" y="768"/>
                  </a:cubicBezTo>
                  <a:lnTo>
                    <a:pt x="5771" y="568"/>
                  </a:lnTo>
                  <a:cubicBezTo>
                    <a:pt x="5638" y="568"/>
                    <a:pt x="5504" y="468"/>
                    <a:pt x="5504" y="301"/>
                  </a:cubicBezTo>
                  <a:cubicBezTo>
                    <a:pt x="5504" y="234"/>
                    <a:pt x="5504" y="134"/>
                    <a:pt x="5538" y="34"/>
                  </a:cubicBezTo>
                  <a:cubicBezTo>
                    <a:pt x="3736" y="34"/>
                    <a:pt x="1935" y="1"/>
                    <a:pt x="1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9"/>
            <p:cNvSpPr/>
            <p:nvPr/>
          </p:nvSpPr>
          <p:spPr>
            <a:xfrm>
              <a:off x="-505200" y="2832850"/>
              <a:ext cx="114275" cy="18350"/>
            </a:xfrm>
            <a:custGeom>
              <a:rect b="b" l="l" r="r" t="t"/>
              <a:pathLst>
                <a:path extrusionOk="0" h="734" w="4571">
                  <a:moveTo>
                    <a:pt x="4304" y="0"/>
                  </a:moveTo>
                  <a:cubicBezTo>
                    <a:pt x="2936" y="0"/>
                    <a:pt x="1535" y="0"/>
                    <a:pt x="134" y="33"/>
                  </a:cubicBezTo>
                  <a:cubicBezTo>
                    <a:pt x="101" y="234"/>
                    <a:pt x="67" y="467"/>
                    <a:pt x="0" y="701"/>
                  </a:cubicBezTo>
                  <a:cubicBezTo>
                    <a:pt x="0" y="701"/>
                    <a:pt x="0" y="734"/>
                    <a:pt x="0" y="734"/>
                  </a:cubicBezTo>
                  <a:cubicBezTo>
                    <a:pt x="1502" y="701"/>
                    <a:pt x="3036" y="701"/>
                    <a:pt x="4570" y="701"/>
                  </a:cubicBezTo>
                  <a:cubicBezTo>
                    <a:pt x="4437" y="667"/>
                    <a:pt x="4337" y="534"/>
                    <a:pt x="4304" y="334"/>
                  </a:cubicBezTo>
                  <a:cubicBezTo>
                    <a:pt x="4304" y="234"/>
                    <a:pt x="4304" y="100"/>
                    <a:pt x="430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9"/>
            <p:cNvSpPr/>
            <p:nvPr/>
          </p:nvSpPr>
          <p:spPr>
            <a:xfrm>
              <a:off x="-471850" y="2400875"/>
              <a:ext cx="8375" cy="4175"/>
            </a:xfrm>
            <a:custGeom>
              <a:rect b="b" l="l" r="r" t="t"/>
              <a:pathLst>
                <a:path extrusionOk="0" h="167" w="335">
                  <a:moveTo>
                    <a:pt x="1" y="0"/>
                  </a:moveTo>
                  <a:cubicBezTo>
                    <a:pt x="1" y="67"/>
                    <a:pt x="1" y="100"/>
                    <a:pt x="1" y="167"/>
                  </a:cubicBezTo>
                  <a:lnTo>
                    <a:pt x="334" y="167"/>
                  </a:lnTo>
                  <a:lnTo>
                    <a:pt x="334" y="33"/>
                  </a:lnTo>
                  <a:cubicBezTo>
                    <a:pt x="234" y="0"/>
                    <a:pt x="134"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9"/>
            <p:cNvSpPr/>
            <p:nvPr/>
          </p:nvSpPr>
          <p:spPr>
            <a:xfrm>
              <a:off x="-471850" y="2398375"/>
              <a:ext cx="8375" cy="3350"/>
            </a:xfrm>
            <a:custGeom>
              <a:rect b="b" l="l" r="r" t="t"/>
              <a:pathLst>
                <a:path extrusionOk="0" h="134" w="335">
                  <a:moveTo>
                    <a:pt x="1" y="0"/>
                  </a:moveTo>
                  <a:cubicBezTo>
                    <a:pt x="1" y="33"/>
                    <a:pt x="1" y="67"/>
                    <a:pt x="1" y="100"/>
                  </a:cubicBezTo>
                  <a:cubicBezTo>
                    <a:pt x="134" y="100"/>
                    <a:pt x="234" y="100"/>
                    <a:pt x="334" y="133"/>
                  </a:cubicBezTo>
                  <a:lnTo>
                    <a:pt x="334" y="0"/>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9"/>
            <p:cNvSpPr/>
            <p:nvPr/>
          </p:nvSpPr>
          <p:spPr>
            <a:xfrm>
              <a:off x="-471850" y="2393775"/>
              <a:ext cx="8375" cy="4600"/>
            </a:xfrm>
            <a:custGeom>
              <a:rect b="b" l="l" r="r" t="t"/>
              <a:pathLst>
                <a:path extrusionOk="0" h="184" w="335">
                  <a:moveTo>
                    <a:pt x="180" y="1"/>
                  </a:moveTo>
                  <a:cubicBezTo>
                    <a:pt x="101" y="1"/>
                    <a:pt x="17" y="51"/>
                    <a:pt x="1" y="151"/>
                  </a:cubicBezTo>
                  <a:lnTo>
                    <a:pt x="1" y="184"/>
                  </a:lnTo>
                  <a:lnTo>
                    <a:pt x="334" y="184"/>
                  </a:lnTo>
                  <a:lnTo>
                    <a:pt x="334" y="151"/>
                  </a:lnTo>
                  <a:cubicBezTo>
                    <a:pt x="334" y="51"/>
                    <a:pt x="259" y="1"/>
                    <a:pt x="18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9"/>
            <p:cNvSpPr/>
            <p:nvPr/>
          </p:nvSpPr>
          <p:spPr>
            <a:xfrm>
              <a:off x="-471850" y="2405025"/>
              <a:ext cx="8375" cy="10050"/>
            </a:xfrm>
            <a:custGeom>
              <a:rect b="b" l="l" r="r" t="t"/>
              <a:pathLst>
                <a:path extrusionOk="0" h="402" w="335">
                  <a:moveTo>
                    <a:pt x="1" y="1"/>
                  </a:moveTo>
                  <a:cubicBezTo>
                    <a:pt x="1" y="134"/>
                    <a:pt x="1" y="268"/>
                    <a:pt x="1" y="401"/>
                  </a:cubicBezTo>
                  <a:lnTo>
                    <a:pt x="334" y="401"/>
                  </a:lnTo>
                  <a:cubicBezTo>
                    <a:pt x="334" y="268"/>
                    <a:pt x="334" y="134"/>
                    <a:pt x="3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9"/>
            <p:cNvSpPr/>
            <p:nvPr/>
          </p:nvSpPr>
          <p:spPr>
            <a:xfrm>
              <a:off x="-472675" y="2415050"/>
              <a:ext cx="9200" cy="10850"/>
            </a:xfrm>
            <a:custGeom>
              <a:rect b="b" l="l" r="r" t="t"/>
              <a:pathLst>
                <a:path extrusionOk="0" h="434" w="368">
                  <a:moveTo>
                    <a:pt x="34" y="0"/>
                  </a:moveTo>
                  <a:cubicBezTo>
                    <a:pt x="0" y="134"/>
                    <a:pt x="0" y="267"/>
                    <a:pt x="0" y="400"/>
                  </a:cubicBezTo>
                  <a:cubicBezTo>
                    <a:pt x="134" y="400"/>
                    <a:pt x="234" y="400"/>
                    <a:pt x="367" y="434"/>
                  </a:cubicBezTo>
                  <a:cubicBezTo>
                    <a:pt x="367" y="300"/>
                    <a:pt x="367" y="134"/>
                    <a:pt x="3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9"/>
            <p:cNvSpPr/>
            <p:nvPr/>
          </p:nvSpPr>
          <p:spPr>
            <a:xfrm>
              <a:off x="-473500" y="2425050"/>
              <a:ext cx="10025" cy="11700"/>
            </a:xfrm>
            <a:custGeom>
              <a:rect b="b" l="l" r="r" t="t"/>
              <a:pathLst>
                <a:path extrusionOk="0" h="468" w="401">
                  <a:moveTo>
                    <a:pt x="33" y="0"/>
                  </a:moveTo>
                  <a:cubicBezTo>
                    <a:pt x="33" y="167"/>
                    <a:pt x="33" y="301"/>
                    <a:pt x="0" y="467"/>
                  </a:cubicBezTo>
                  <a:lnTo>
                    <a:pt x="400" y="467"/>
                  </a:lnTo>
                  <a:cubicBezTo>
                    <a:pt x="400" y="334"/>
                    <a:pt x="400" y="167"/>
                    <a:pt x="400" y="34"/>
                  </a:cubicBezTo>
                  <a:cubicBezTo>
                    <a:pt x="267" y="0"/>
                    <a:pt x="167" y="0"/>
                    <a:pt x="3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9"/>
            <p:cNvSpPr/>
            <p:nvPr/>
          </p:nvSpPr>
          <p:spPr>
            <a:xfrm>
              <a:off x="-512700" y="2398375"/>
              <a:ext cx="40875" cy="2525"/>
            </a:xfrm>
            <a:custGeom>
              <a:rect b="b" l="l" r="r" t="t"/>
              <a:pathLst>
                <a:path extrusionOk="0" h="101" w="1635">
                  <a:moveTo>
                    <a:pt x="0" y="0"/>
                  </a:moveTo>
                  <a:cubicBezTo>
                    <a:pt x="567" y="67"/>
                    <a:pt x="1101" y="67"/>
                    <a:pt x="1635" y="100"/>
                  </a:cubicBezTo>
                  <a:cubicBezTo>
                    <a:pt x="1635" y="67"/>
                    <a:pt x="1635" y="33"/>
                    <a:pt x="163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9"/>
            <p:cNvSpPr/>
            <p:nvPr/>
          </p:nvSpPr>
          <p:spPr>
            <a:xfrm>
              <a:off x="-535225" y="2398375"/>
              <a:ext cx="63400" cy="6675"/>
            </a:xfrm>
            <a:custGeom>
              <a:rect b="b" l="l" r="r" t="t"/>
              <a:pathLst>
                <a:path extrusionOk="0" h="267" w="2536">
                  <a:moveTo>
                    <a:pt x="34" y="0"/>
                  </a:moveTo>
                  <a:cubicBezTo>
                    <a:pt x="1" y="33"/>
                    <a:pt x="1" y="67"/>
                    <a:pt x="1" y="133"/>
                  </a:cubicBezTo>
                  <a:cubicBezTo>
                    <a:pt x="701" y="167"/>
                    <a:pt x="1435" y="200"/>
                    <a:pt x="2135" y="234"/>
                  </a:cubicBezTo>
                  <a:cubicBezTo>
                    <a:pt x="2269" y="234"/>
                    <a:pt x="2402" y="234"/>
                    <a:pt x="2536" y="267"/>
                  </a:cubicBezTo>
                  <a:cubicBezTo>
                    <a:pt x="2536" y="200"/>
                    <a:pt x="2536" y="167"/>
                    <a:pt x="2536" y="100"/>
                  </a:cubicBezTo>
                  <a:cubicBezTo>
                    <a:pt x="2002" y="67"/>
                    <a:pt x="1468" y="67"/>
                    <a:pt x="9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9"/>
            <p:cNvSpPr/>
            <p:nvPr/>
          </p:nvSpPr>
          <p:spPr>
            <a:xfrm>
              <a:off x="-536900" y="2401700"/>
              <a:ext cx="65075" cy="13375"/>
            </a:xfrm>
            <a:custGeom>
              <a:rect b="b" l="l" r="r" t="t"/>
              <a:pathLst>
                <a:path extrusionOk="0" h="535" w="2603">
                  <a:moveTo>
                    <a:pt x="68" y="0"/>
                  </a:moveTo>
                  <a:cubicBezTo>
                    <a:pt x="34" y="101"/>
                    <a:pt x="1" y="201"/>
                    <a:pt x="1" y="301"/>
                  </a:cubicBezTo>
                  <a:cubicBezTo>
                    <a:pt x="835" y="467"/>
                    <a:pt x="1702" y="534"/>
                    <a:pt x="2603" y="534"/>
                  </a:cubicBezTo>
                  <a:cubicBezTo>
                    <a:pt x="2603" y="401"/>
                    <a:pt x="2603" y="267"/>
                    <a:pt x="2603" y="134"/>
                  </a:cubicBezTo>
                  <a:cubicBezTo>
                    <a:pt x="2469" y="101"/>
                    <a:pt x="2336" y="101"/>
                    <a:pt x="2202" y="101"/>
                  </a:cubicBezTo>
                  <a:cubicBezTo>
                    <a:pt x="1502" y="67"/>
                    <a:pt x="768" y="34"/>
                    <a:pt x="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9"/>
            <p:cNvSpPr/>
            <p:nvPr/>
          </p:nvSpPr>
          <p:spPr>
            <a:xfrm>
              <a:off x="-510200" y="2436725"/>
              <a:ext cx="46725" cy="396975"/>
            </a:xfrm>
            <a:custGeom>
              <a:rect b="b" l="l" r="r" t="t"/>
              <a:pathLst>
                <a:path extrusionOk="0" h="15879" w="1869">
                  <a:moveTo>
                    <a:pt x="1468" y="0"/>
                  </a:moveTo>
                  <a:cubicBezTo>
                    <a:pt x="1201" y="5304"/>
                    <a:pt x="567" y="10575"/>
                    <a:pt x="0" y="15878"/>
                  </a:cubicBezTo>
                  <a:lnTo>
                    <a:pt x="334" y="15878"/>
                  </a:lnTo>
                  <a:cubicBezTo>
                    <a:pt x="1401" y="10708"/>
                    <a:pt x="1802" y="5271"/>
                    <a:pt x="1868" y="0"/>
                  </a:cubicBezTo>
                  <a:close/>
                </a:path>
              </a:pathLst>
            </a:custGeom>
            <a:solidFill>
              <a:srgbClr val="985C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9"/>
            <p:cNvSpPr/>
            <p:nvPr/>
          </p:nvSpPr>
          <p:spPr>
            <a:xfrm>
              <a:off x="-609450" y="2398375"/>
              <a:ext cx="137625" cy="26700"/>
            </a:xfrm>
            <a:custGeom>
              <a:rect b="b" l="l" r="r" t="t"/>
              <a:pathLst>
                <a:path extrusionOk="0" h="1068" w="5505">
                  <a:moveTo>
                    <a:pt x="1" y="0"/>
                  </a:moveTo>
                  <a:cubicBezTo>
                    <a:pt x="134" y="0"/>
                    <a:pt x="268" y="100"/>
                    <a:pt x="268" y="267"/>
                  </a:cubicBezTo>
                  <a:cubicBezTo>
                    <a:pt x="268" y="434"/>
                    <a:pt x="268" y="600"/>
                    <a:pt x="268" y="801"/>
                  </a:cubicBezTo>
                  <a:cubicBezTo>
                    <a:pt x="1302" y="867"/>
                    <a:pt x="2336" y="867"/>
                    <a:pt x="3337" y="934"/>
                  </a:cubicBezTo>
                  <a:cubicBezTo>
                    <a:pt x="4037" y="967"/>
                    <a:pt x="4771" y="1034"/>
                    <a:pt x="5471" y="1067"/>
                  </a:cubicBezTo>
                  <a:cubicBezTo>
                    <a:pt x="5471" y="934"/>
                    <a:pt x="5471" y="801"/>
                    <a:pt x="5505" y="667"/>
                  </a:cubicBezTo>
                  <a:cubicBezTo>
                    <a:pt x="4604" y="667"/>
                    <a:pt x="3737" y="600"/>
                    <a:pt x="2903" y="434"/>
                  </a:cubicBezTo>
                  <a:cubicBezTo>
                    <a:pt x="2870" y="467"/>
                    <a:pt x="2870" y="500"/>
                    <a:pt x="2870" y="500"/>
                  </a:cubicBezTo>
                  <a:cubicBezTo>
                    <a:pt x="2853" y="567"/>
                    <a:pt x="2795" y="600"/>
                    <a:pt x="2740" y="600"/>
                  </a:cubicBezTo>
                  <a:cubicBezTo>
                    <a:pt x="2686" y="600"/>
                    <a:pt x="2636" y="567"/>
                    <a:pt x="2636" y="500"/>
                  </a:cubicBezTo>
                  <a:cubicBezTo>
                    <a:pt x="2636" y="434"/>
                    <a:pt x="2636" y="400"/>
                    <a:pt x="2636" y="367"/>
                  </a:cubicBezTo>
                  <a:cubicBezTo>
                    <a:pt x="2569" y="300"/>
                    <a:pt x="2503" y="200"/>
                    <a:pt x="2503" y="100"/>
                  </a:cubicBezTo>
                  <a:cubicBezTo>
                    <a:pt x="1936" y="67"/>
                    <a:pt x="1335" y="33"/>
                    <a:pt x="7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9"/>
            <p:cNvSpPr/>
            <p:nvPr/>
          </p:nvSpPr>
          <p:spPr>
            <a:xfrm>
              <a:off x="-603600" y="2418375"/>
              <a:ext cx="130950" cy="18375"/>
            </a:xfrm>
            <a:custGeom>
              <a:rect b="b" l="l" r="r" t="t"/>
              <a:pathLst>
                <a:path extrusionOk="0" h="735" w="5238">
                  <a:moveTo>
                    <a:pt x="34" y="1"/>
                  </a:moveTo>
                  <a:cubicBezTo>
                    <a:pt x="0" y="101"/>
                    <a:pt x="0" y="234"/>
                    <a:pt x="0" y="368"/>
                  </a:cubicBezTo>
                  <a:cubicBezTo>
                    <a:pt x="1735" y="501"/>
                    <a:pt x="3469" y="634"/>
                    <a:pt x="5204" y="734"/>
                  </a:cubicBezTo>
                  <a:cubicBezTo>
                    <a:pt x="5237" y="568"/>
                    <a:pt x="5237" y="434"/>
                    <a:pt x="5237" y="267"/>
                  </a:cubicBezTo>
                  <a:cubicBezTo>
                    <a:pt x="4537" y="234"/>
                    <a:pt x="3803" y="167"/>
                    <a:pt x="3103" y="134"/>
                  </a:cubicBezTo>
                  <a:cubicBezTo>
                    <a:pt x="2102" y="67"/>
                    <a:pt x="1068" y="67"/>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9"/>
            <p:cNvSpPr/>
            <p:nvPr/>
          </p:nvSpPr>
          <p:spPr>
            <a:xfrm>
              <a:off x="-616950" y="2427550"/>
              <a:ext cx="143475" cy="406975"/>
            </a:xfrm>
            <a:custGeom>
              <a:rect b="b" l="l" r="r" t="t"/>
              <a:pathLst>
                <a:path extrusionOk="0" h="16279" w="5739">
                  <a:moveTo>
                    <a:pt x="534" y="1"/>
                  </a:moveTo>
                  <a:cubicBezTo>
                    <a:pt x="434" y="5404"/>
                    <a:pt x="468" y="10875"/>
                    <a:pt x="1" y="16279"/>
                  </a:cubicBezTo>
                  <a:cubicBezTo>
                    <a:pt x="1435" y="16245"/>
                    <a:pt x="2836" y="16245"/>
                    <a:pt x="4270" y="16245"/>
                  </a:cubicBezTo>
                  <a:cubicBezTo>
                    <a:pt x="4837" y="10942"/>
                    <a:pt x="5471" y="5671"/>
                    <a:pt x="5738" y="367"/>
                  </a:cubicBezTo>
                  <a:cubicBezTo>
                    <a:pt x="4003" y="267"/>
                    <a:pt x="2269" y="134"/>
                    <a:pt x="53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9"/>
            <p:cNvSpPr/>
            <p:nvPr/>
          </p:nvSpPr>
          <p:spPr>
            <a:xfrm>
              <a:off x="-512700" y="2833675"/>
              <a:ext cx="10850" cy="17525"/>
            </a:xfrm>
            <a:custGeom>
              <a:rect b="b" l="l" r="r" t="t"/>
              <a:pathLst>
                <a:path extrusionOk="0" h="701" w="434">
                  <a:moveTo>
                    <a:pt x="100" y="0"/>
                  </a:moveTo>
                  <a:cubicBezTo>
                    <a:pt x="67" y="201"/>
                    <a:pt x="34" y="401"/>
                    <a:pt x="34" y="601"/>
                  </a:cubicBezTo>
                  <a:cubicBezTo>
                    <a:pt x="0" y="634"/>
                    <a:pt x="34" y="668"/>
                    <a:pt x="34" y="701"/>
                  </a:cubicBezTo>
                  <a:lnTo>
                    <a:pt x="300" y="701"/>
                  </a:lnTo>
                  <a:cubicBezTo>
                    <a:pt x="300" y="701"/>
                    <a:pt x="300" y="668"/>
                    <a:pt x="300" y="668"/>
                  </a:cubicBezTo>
                  <a:cubicBezTo>
                    <a:pt x="367" y="434"/>
                    <a:pt x="401" y="201"/>
                    <a:pt x="4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9"/>
            <p:cNvSpPr/>
            <p:nvPr/>
          </p:nvSpPr>
          <p:spPr>
            <a:xfrm>
              <a:off x="-511875" y="2851175"/>
              <a:ext cx="6700" cy="1275"/>
            </a:xfrm>
            <a:custGeom>
              <a:rect b="b" l="l" r="r" t="t"/>
              <a:pathLst>
                <a:path extrusionOk="0" h="51" w="268">
                  <a:moveTo>
                    <a:pt x="1" y="1"/>
                  </a:moveTo>
                  <a:cubicBezTo>
                    <a:pt x="34" y="34"/>
                    <a:pt x="84" y="51"/>
                    <a:pt x="134" y="51"/>
                  </a:cubicBezTo>
                  <a:cubicBezTo>
                    <a:pt x="184" y="51"/>
                    <a:pt x="234" y="34"/>
                    <a:pt x="2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9"/>
            <p:cNvSpPr/>
            <p:nvPr/>
          </p:nvSpPr>
          <p:spPr>
            <a:xfrm>
              <a:off x="-541050" y="1997250"/>
              <a:ext cx="35050" cy="374450"/>
            </a:xfrm>
            <a:custGeom>
              <a:rect b="b" l="l" r="r" t="t"/>
              <a:pathLst>
                <a:path extrusionOk="0" h="14978" w="1402">
                  <a:moveTo>
                    <a:pt x="634" y="0"/>
                  </a:moveTo>
                  <a:cubicBezTo>
                    <a:pt x="534" y="2769"/>
                    <a:pt x="467" y="5537"/>
                    <a:pt x="334" y="8306"/>
                  </a:cubicBezTo>
                  <a:cubicBezTo>
                    <a:pt x="300" y="9707"/>
                    <a:pt x="100" y="11075"/>
                    <a:pt x="33" y="12476"/>
                  </a:cubicBezTo>
                  <a:cubicBezTo>
                    <a:pt x="0" y="13310"/>
                    <a:pt x="0" y="14144"/>
                    <a:pt x="0" y="14978"/>
                  </a:cubicBezTo>
                  <a:lnTo>
                    <a:pt x="467" y="14978"/>
                  </a:lnTo>
                  <a:cubicBezTo>
                    <a:pt x="801" y="12976"/>
                    <a:pt x="967" y="10875"/>
                    <a:pt x="1068" y="8840"/>
                  </a:cubicBezTo>
                  <a:cubicBezTo>
                    <a:pt x="1268" y="5938"/>
                    <a:pt x="1401" y="2969"/>
                    <a:pt x="1301" y="34"/>
                  </a:cubicBezTo>
                  <a:cubicBezTo>
                    <a:pt x="1101" y="34"/>
                    <a:pt x="867" y="0"/>
                    <a:pt x="634" y="0"/>
                  </a:cubicBezTo>
                  <a:close/>
                </a:path>
              </a:pathLst>
            </a:custGeom>
            <a:solidFill>
              <a:srgbClr val="985C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9"/>
            <p:cNvSpPr/>
            <p:nvPr/>
          </p:nvSpPr>
          <p:spPr>
            <a:xfrm>
              <a:off x="-525225" y="1982225"/>
              <a:ext cx="16725" cy="15875"/>
            </a:xfrm>
            <a:custGeom>
              <a:rect b="b" l="l" r="r" t="t"/>
              <a:pathLst>
                <a:path extrusionOk="0" h="635" w="669">
                  <a:moveTo>
                    <a:pt x="334" y="1"/>
                  </a:moveTo>
                  <a:cubicBezTo>
                    <a:pt x="201" y="1"/>
                    <a:pt x="34" y="101"/>
                    <a:pt x="34" y="301"/>
                  </a:cubicBezTo>
                  <a:cubicBezTo>
                    <a:pt x="34" y="401"/>
                    <a:pt x="1" y="501"/>
                    <a:pt x="1" y="601"/>
                  </a:cubicBezTo>
                  <a:cubicBezTo>
                    <a:pt x="234" y="601"/>
                    <a:pt x="468" y="635"/>
                    <a:pt x="668" y="635"/>
                  </a:cubicBezTo>
                  <a:cubicBezTo>
                    <a:pt x="668" y="534"/>
                    <a:pt x="668" y="434"/>
                    <a:pt x="668" y="301"/>
                  </a:cubicBezTo>
                  <a:cubicBezTo>
                    <a:pt x="668" y="101"/>
                    <a:pt x="501" y="1"/>
                    <a:pt x="3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9"/>
            <p:cNvSpPr/>
            <p:nvPr/>
          </p:nvSpPr>
          <p:spPr>
            <a:xfrm>
              <a:off x="-622775" y="2833675"/>
              <a:ext cx="112600" cy="19200"/>
            </a:xfrm>
            <a:custGeom>
              <a:rect b="b" l="l" r="r" t="t"/>
              <a:pathLst>
                <a:path extrusionOk="0" h="768" w="4504">
                  <a:moveTo>
                    <a:pt x="4503" y="0"/>
                  </a:moveTo>
                  <a:cubicBezTo>
                    <a:pt x="3069" y="0"/>
                    <a:pt x="1668" y="0"/>
                    <a:pt x="234" y="34"/>
                  </a:cubicBezTo>
                  <a:cubicBezTo>
                    <a:pt x="234" y="134"/>
                    <a:pt x="234" y="234"/>
                    <a:pt x="234" y="334"/>
                  </a:cubicBezTo>
                  <a:cubicBezTo>
                    <a:pt x="200" y="501"/>
                    <a:pt x="100" y="568"/>
                    <a:pt x="0" y="568"/>
                  </a:cubicBezTo>
                  <a:lnTo>
                    <a:pt x="0" y="768"/>
                  </a:lnTo>
                  <a:cubicBezTo>
                    <a:pt x="1468" y="768"/>
                    <a:pt x="2969" y="734"/>
                    <a:pt x="4437" y="701"/>
                  </a:cubicBezTo>
                  <a:cubicBezTo>
                    <a:pt x="4437" y="668"/>
                    <a:pt x="4403" y="634"/>
                    <a:pt x="4437" y="601"/>
                  </a:cubicBezTo>
                  <a:cubicBezTo>
                    <a:pt x="4437" y="401"/>
                    <a:pt x="4470" y="201"/>
                    <a:pt x="450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9"/>
            <p:cNvSpPr/>
            <p:nvPr/>
          </p:nvSpPr>
          <p:spPr>
            <a:xfrm>
              <a:off x="-1446700" y="1962000"/>
              <a:ext cx="930675" cy="85300"/>
            </a:xfrm>
            <a:custGeom>
              <a:rect b="b" l="l" r="r" t="t"/>
              <a:pathLst>
                <a:path extrusionOk="0" h="3412" w="37227">
                  <a:moveTo>
                    <a:pt x="23934" y="1"/>
                  </a:moveTo>
                  <a:cubicBezTo>
                    <a:pt x="15863" y="1"/>
                    <a:pt x="7814" y="731"/>
                    <a:pt x="0" y="2711"/>
                  </a:cubicBezTo>
                  <a:cubicBezTo>
                    <a:pt x="34" y="2703"/>
                    <a:pt x="70" y="2698"/>
                    <a:pt x="105" y="2698"/>
                  </a:cubicBezTo>
                  <a:cubicBezTo>
                    <a:pt x="345" y="2698"/>
                    <a:pt x="588" y="2892"/>
                    <a:pt x="501" y="3211"/>
                  </a:cubicBezTo>
                  <a:cubicBezTo>
                    <a:pt x="467" y="3278"/>
                    <a:pt x="467" y="3345"/>
                    <a:pt x="434" y="3412"/>
                  </a:cubicBezTo>
                  <a:cubicBezTo>
                    <a:pt x="1668" y="3111"/>
                    <a:pt x="2902" y="2845"/>
                    <a:pt x="4103" y="2611"/>
                  </a:cubicBezTo>
                  <a:cubicBezTo>
                    <a:pt x="4137" y="2444"/>
                    <a:pt x="4170" y="2311"/>
                    <a:pt x="4170" y="2144"/>
                  </a:cubicBezTo>
                  <a:cubicBezTo>
                    <a:pt x="4185" y="2055"/>
                    <a:pt x="4271" y="2013"/>
                    <a:pt x="4360" y="2013"/>
                  </a:cubicBezTo>
                  <a:cubicBezTo>
                    <a:pt x="4473" y="2013"/>
                    <a:pt x="4589" y="2081"/>
                    <a:pt x="4570" y="2211"/>
                  </a:cubicBezTo>
                  <a:cubicBezTo>
                    <a:pt x="4570" y="2311"/>
                    <a:pt x="4537" y="2411"/>
                    <a:pt x="4537" y="2511"/>
                  </a:cubicBezTo>
                  <a:cubicBezTo>
                    <a:pt x="6405" y="2177"/>
                    <a:pt x="8273" y="1877"/>
                    <a:pt x="10141" y="1644"/>
                  </a:cubicBezTo>
                  <a:cubicBezTo>
                    <a:pt x="10141" y="1577"/>
                    <a:pt x="10174" y="1510"/>
                    <a:pt x="10174" y="1444"/>
                  </a:cubicBezTo>
                  <a:cubicBezTo>
                    <a:pt x="10174" y="1327"/>
                    <a:pt x="10258" y="1268"/>
                    <a:pt x="10345" y="1268"/>
                  </a:cubicBezTo>
                  <a:cubicBezTo>
                    <a:pt x="10433" y="1268"/>
                    <a:pt x="10524" y="1327"/>
                    <a:pt x="10541" y="1444"/>
                  </a:cubicBezTo>
                  <a:cubicBezTo>
                    <a:pt x="10541" y="1510"/>
                    <a:pt x="10541" y="1544"/>
                    <a:pt x="10541" y="1577"/>
                  </a:cubicBezTo>
                  <a:cubicBezTo>
                    <a:pt x="14894" y="1060"/>
                    <a:pt x="19289" y="843"/>
                    <a:pt x="23688" y="843"/>
                  </a:cubicBezTo>
                  <a:cubicBezTo>
                    <a:pt x="28087" y="843"/>
                    <a:pt x="32490" y="1060"/>
                    <a:pt x="36860" y="1410"/>
                  </a:cubicBezTo>
                  <a:cubicBezTo>
                    <a:pt x="36860" y="1310"/>
                    <a:pt x="36893" y="1210"/>
                    <a:pt x="36893" y="1110"/>
                  </a:cubicBezTo>
                  <a:cubicBezTo>
                    <a:pt x="36893" y="910"/>
                    <a:pt x="37060" y="810"/>
                    <a:pt x="37193" y="810"/>
                  </a:cubicBezTo>
                  <a:lnTo>
                    <a:pt x="37227" y="576"/>
                  </a:lnTo>
                  <a:cubicBezTo>
                    <a:pt x="32813" y="221"/>
                    <a:pt x="28370" y="1"/>
                    <a:pt x="239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9"/>
            <p:cNvSpPr/>
            <p:nvPr/>
          </p:nvSpPr>
          <p:spPr>
            <a:xfrm>
              <a:off x="-534400" y="2396700"/>
              <a:ext cx="15050" cy="1675"/>
            </a:xfrm>
            <a:custGeom>
              <a:rect b="b" l="l" r="r" t="t"/>
              <a:pathLst>
                <a:path extrusionOk="0" h="67" w="602">
                  <a:moveTo>
                    <a:pt x="1" y="0"/>
                  </a:moveTo>
                  <a:cubicBezTo>
                    <a:pt x="1" y="34"/>
                    <a:pt x="1" y="34"/>
                    <a:pt x="1" y="67"/>
                  </a:cubicBezTo>
                  <a:lnTo>
                    <a:pt x="601" y="67"/>
                  </a:lnTo>
                  <a:cubicBezTo>
                    <a:pt x="401" y="34"/>
                    <a:pt x="201" y="34"/>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9"/>
            <p:cNvSpPr/>
            <p:nvPr/>
          </p:nvSpPr>
          <p:spPr>
            <a:xfrm>
              <a:off x="-541900" y="2371675"/>
              <a:ext cx="12550" cy="20875"/>
            </a:xfrm>
            <a:custGeom>
              <a:rect b="b" l="l" r="r" t="t"/>
              <a:pathLst>
                <a:path extrusionOk="0" h="835" w="502">
                  <a:moveTo>
                    <a:pt x="34" y="1"/>
                  </a:moveTo>
                  <a:cubicBezTo>
                    <a:pt x="1" y="301"/>
                    <a:pt x="1" y="568"/>
                    <a:pt x="1" y="835"/>
                  </a:cubicBezTo>
                  <a:cubicBezTo>
                    <a:pt x="1" y="835"/>
                    <a:pt x="34" y="801"/>
                    <a:pt x="67" y="801"/>
                  </a:cubicBezTo>
                  <a:cubicBezTo>
                    <a:pt x="134" y="801"/>
                    <a:pt x="234" y="768"/>
                    <a:pt x="334" y="768"/>
                  </a:cubicBezTo>
                  <a:cubicBezTo>
                    <a:pt x="401" y="501"/>
                    <a:pt x="434" y="267"/>
                    <a:pt x="5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19"/>
            <p:cNvSpPr/>
            <p:nvPr/>
          </p:nvSpPr>
          <p:spPr>
            <a:xfrm>
              <a:off x="-1183175" y="1975550"/>
              <a:ext cx="657975" cy="404500"/>
            </a:xfrm>
            <a:custGeom>
              <a:rect b="b" l="l" r="r" t="t"/>
              <a:pathLst>
                <a:path extrusionOk="0" h="16180" w="26319">
                  <a:moveTo>
                    <a:pt x="26319" y="868"/>
                  </a:moveTo>
                  <a:cubicBezTo>
                    <a:pt x="26219" y="3637"/>
                    <a:pt x="26152" y="6405"/>
                    <a:pt x="26019" y="9174"/>
                  </a:cubicBezTo>
                  <a:cubicBezTo>
                    <a:pt x="25985" y="10575"/>
                    <a:pt x="25785" y="11943"/>
                    <a:pt x="25718" y="13344"/>
                  </a:cubicBezTo>
                  <a:cubicBezTo>
                    <a:pt x="25685" y="14178"/>
                    <a:pt x="25685" y="15012"/>
                    <a:pt x="25685" y="15846"/>
                  </a:cubicBezTo>
                  <a:cubicBezTo>
                    <a:pt x="23017" y="15879"/>
                    <a:pt x="20381" y="15879"/>
                    <a:pt x="17713" y="15912"/>
                  </a:cubicBezTo>
                  <a:cubicBezTo>
                    <a:pt x="17746" y="14344"/>
                    <a:pt x="17746" y="12777"/>
                    <a:pt x="17779" y="11209"/>
                  </a:cubicBezTo>
                  <a:cubicBezTo>
                    <a:pt x="17779" y="11042"/>
                    <a:pt x="17613" y="10942"/>
                    <a:pt x="17446" y="10909"/>
                  </a:cubicBezTo>
                  <a:cubicBezTo>
                    <a:pt x="17279" y="10875"/>
                    <a:pt x="17079" y="10875"/>
                    <a:pt x="16879" y="10842"/>
                  </a:cubicBezTo>
                  <a:cubicBezTo>
                    <a:pt x="16812" y="10875"/>
                    <a:pt x="16712" y="10909"/>
                    <a:pt x="16579" y="10909"/>
                  </a:cubicBezTo>
                  <a:cubicBezTo>
                    <a:pt x="16412" y="10875"/>
                    <a:pt x="16212" y="10842"/>
                    <a:pt x="16012" y="10842"/>
                  </a:cubicBezTo>
                  <a:cubicBezTo>
                    <a:pt x="15344" y="10809"/>
                    <a:pt x="14711" y="10775"/>
                    <a:pt x="14077" y="10775"/>
                  </a:cubicBezTo>
                  <a:cubicBezTo>
                    <a:pt x="12909" y="10842"/>
                    <a:pt x="11742" y="10975"/>
                    <a:pt x="10574" y="11176"/>
                  </a:cubicBezTo>
                  <a:cubicBezTo>
                    <a:pt x="10574" y="11176"/>
                    <a:pt x="10541" y="11142"/>
                    <a:pt x="10508" y="11142"/>
                  </a:cubicBezTo>
                  <a:cubicBezTo>
                    <a:pt x="10441" y="11142"/>
                    <a:pt x="10374" y="11142"/>
                    <a:pt x="10307" y="11176"/>
                  </a:cubicBezTo>
                  <a:cubicBezTo>
                    <a:pt x="10207" y="11209"/>
                    <a:pt x="10107" y="11209"/>
                    <a:pt x="10007" y="11242"/>
                  </a:cubicBezTo>
                  <a:cubicBezTo>
                    <a:pt x="9974" y="11309"/>
                    <a:pt x="9974" y="11342"/>
                    <a:pt x="9974" y="11409"/>
                  </a:cubicBezTo>
                  <a:cubicBezTo>
                    <a:pt x="9974" y="12943"/>
                    <a:pt x="10141" y="14478"/>
                    <a:pt x="10274" y="15979"/>
                  </a:cubicBezTo>
                  <a:cubicBezTo>
                    <a:pt x="8073" y="16012"/>
                    <a:pt x="5838" y="16079"/>
                    <a:pt x="3636" y="16146"/>
                  </a:cubicBezTo>
                  <a:cubicBezTo>
                    <a:pt x="3503" y="16046"/>
                    <a:pt x="3336" y="16046"/>
                    <a:pt x="3236" y="16146"/>
                  </a:cubicBezTo>
                  <a:cubicBezTo>
                    <a:pt x="2735" y="16146"/>
                    <a:pt x="2235" y="16179"/>
                    <a:pt x="1735" y="16179"/>
                  </a:cubicBezTo>
                  <a:cubicBezTo>
                    <a:pt x="1701" y="15512"/>
                    <a:pt x="1568" y="14811"/>
                    <a:pt x="1434" y="14144"/>
                  </a:cubicBezTo>
                  <a:cubicBezTo>
                    <a:pt x="1134" y="12643"/>
                    <a:pt x="901" y="11142"/>
                    <a:pt x="601" y="9674"/>
                  </a:cubicBezTo>
                  <a:cubicBezTo>
                    <a:pt x="67" y="6772"/>
                    <a:pt x="200" y="3970"/>
                    <a:pt x="0" y="1035"/>
                  </a:cubicBezTo>
                  <a:cubicBezTo>
                    <a:pt x="8706" y="1"/>
                    <a:pt x="17579" y="168"/>
                    <a:pt x="26319" y="86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9"/>
            <p:cNvSpPr/>
            <p:nvPr/>
          </p:nvSpPr>
          <p:spPr>
            <a:xfrm>
              <a:off x="-542725" y="2390850"/>
              <a:ext cx="9200" cy="5875"/>
            </a:xfrm>
            <a:custGeom>
              <a:rect b="b" l="l" r="r" t="t"/>
              <a:pathLst>
                <a:path extrusionOk="0" h="235" w="368">
                  <a:moveTo>
                    <a:pt x="367" y="1"/>
                  </a:moveTo>
                  <a:cubicBezTo>
                    <a:pt x="267" y="1"/>
                    <a:pt x="167" y="34"/>
                    <a:pt x="100" y="34"/>
                  </a:cubicBezTo>
                  <a:cubicBezTo>
                    <a:pt x="67" y="34"/>
                    <a:pt x="34" y="68"/>
                    <a:pt x="34" y="68"/>
                  </a:cubicBezTo>
                  <a:cubicBezTo>
                    <a:pt x="0" y="101"/>
                    <a:pt x="0" y="168"/>
                    <a:pt x="0" y="201"/>
                  </a:cubicBezTo>
                  <a:cubicBezTo>
                    <a:pt x="134" y="234"/>
                    <a:pt x="234" y="234"/>
                    <a:pt x="334" y="234"/>
                  </a:cubicBezTo>
                  <a:cubicBezTo>
                    <a:pt x="334" y="168"/>
                    <a:pt x="367" y="68"/>
                    <a:pt x="3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9"/>
            <p:cNvSpPr/>
            <p:nvPr/>
          </p:nvSpPr>
          <p:spPr>
            <a:xfrm>
              <a:off x="-542725" y="2395850"/>
              <a:ext cx="8350" cy="2525"/>
            </a:xfrm>
            <a:custGeom>
              <a:rect b="b" l="l" r="r" t="t"/>
              <a:pathLst>
                <a:path extrusionOk="0" h="101" w="334">
                  <a:moveTo>
                    <a:pt x="0" y="1"/>
                  </a:moveTo>
                  <a:cubicBezTo>
                    <a:pt x="0" y="34"/>
                    <a:pt x="0" y="68"/>
                    <a:pt x="0" y="101"/>
                  </a:cubicBezTo>
                  <a:lnTo>
                    <a:pt x="334" y="101"/>
                  </a:lnTo>
                  <a:cubicBezTo>
                    <a:pt x="334" y="68"/>
                    <a:pt x="334" y="68"/>
                    <a:pt x="334" y="34"/>
                  </a:cubicBezTo>
                  <a:cubicBezTo>
                    <a:pt x="234" y="34"/>
                    <a:pt x="100" y="34"/>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9"/>
            <p:cNvSpPr/>
            <p:nvPr/>
          </p:nvSpPr>
          <p:spPr>
            <a:xfrm>
              <a:off x="-542725" y="2398375"/>
              <a:ext cx="8350" cy="3350"/>
            </a:xfrm>
            <a:custGeom>
              <a:rect b="b" l="l" r="r" t="t"/>
              <a:pathLst>
                <a:path extrusionOk="0" h="134" w="334">
                  <a:moveTo>
                    <a:pt x="0" y="0"/>
                  </a:moveTo>
                  <a:cubicBezTo>
                    <a:pt x="0" y="33"/>
                    <a:pt x="0" y="67"/>
                    <a:pt x="0" y="100"/>
                  </a:cubicBezTo>
                  <a:cubicBezTo>
                    <a:pt x="100" y="100"/>
                    <a:pt x="201" y="133"/>
                    <a:pt x="301" y="133"/>
                  </a:cubicBezTo>
                  <a:cubicBezTo>
                    <a:pt x="301" y="67"/>
                    <a:pt x="301" y="33"/>
                    <a:pt x="3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9"/>
            <p:cNvSpPr/>
            <p:nvPr/>
          </p:nvSpPr>
          <p:spPr>
            <a:xfrm>
              <a:off x="-543550" y="2400875"/>
              <a:ext cx="8350" cy="8350"/>
            </a:xfrm>
            <a:custGeom>
              <a:rect b="b" l="l" r="r" t="t"/>
              <a:pathLst>
                <a:path extrusionOk="0" h="334" w="334">
                  <a:moveTo>
                    <a:pt x="33" y="0"/>
                  </a:moveTo>
                  <a:cubicBezTo>
                    <a:pt x="33" y="100"/>
                    <a:pt x="33" y="167"/>
                    <a:pt x="0" y="267"/>
                  </a:cubicBezTo>
                  <a:cubicBezTo>
                    <a:pt x="33" y="267"/>
                    <a:pt x="67" y="300"/>
                    <a:pt x="133" y="300"/>
                  </a:cubicBezTo>
                  <a:cubicBezTo>
                    <a:pt x="167" y="300"/>
                    <a:pt x="200" y="334"/>
                    <a:pt x="267" y="334"/>
                  </a:cubicBezTo>
                  <a:cubicBezTo>
                    <a:pt x="267" y="234"/>
                    <a:pt x="300" y="134"/>
                    <a:pt x="334" y="33"/>
                  </a:cubicBezTo>
                  <a:cubicBezTo>
                    <a:pt x="234" y="33"/>
                    <a:pt x="133" y="0"/>
                    <a:pt x="3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19"/>
            <p:cNvSpPr/>
            <p:nvPr/>
          </p:nvSpPr>
          <p:spPr>
            <a:xfrm>
              <a:off x="-543550" y="2407525"/>
              <a:ext cx="6675" cy="5775"/>
            </a:xfrm>
            <a:custGeom>
              <a:rect b="b" l="l" r="r" t="t"/>
              <a:pathLst>
                <a:path extrusionOk="0" h="231" w="267">
                  <a:moveTo>
                    <a:pt x="0" y="1"/>
                  </a:moveTo>
                  <a:cubicBezTo>
                    <a:pt x="0" y="34"/>
                    <a:pt x="0" y="68"/>
                    <a:pt x="0" y="101"/>
                  </a:cubicBezTo>
                  <a:cubicBezTo>
                    <a:pt x="0" y="189"/>
                    <a:pt x="56" y="231"/>
                    <a:pt x="113" y="231"/>
                  </a:cubicBezTo>
                  <a:cubicBezTo>
                    <a:pt x="165" y="231"/>
                    <a:pt x="218" y="197"/>
                    <a:pt x="234" y="134"/>
                  </a:cubicBezTo>
                  <a:cubicBezTo>
                    <a:pt x="234" y="134"/>
                    <a:pt x="234" y="101"/>
                    <a:pt x="267" y="68"/>
                  </a:cubicBezTo>
                  <a:cubicBezTo>
                    <a:pt x="200" y="68"/>
                    <a:pt x="167" y="34"/>
                    <a:pt x="133" y="34"/>
                  </a:cubicBezTo>
                  <a:cubicBezTo>
                    <a:pt x="67" y="34"/>
                    <a:pt x="33" y="1"/>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9"/>
            <p:cNvSpPr/>
            <p:nvPr/>
          </p:nvSpPr>
          <p:spPr>
            <a:xfrm>
              <a:off x="-741200" y="2371675"/>
              <a:ext cx="200175" cy="24200"/>
            </a:xfrm>
            <a:custGeom>
              <a:rect b="b" l="l" r="r" t="t"/>
              <a:pathLst>
                <a:path extrusionOk="0" h="968" w="8007">
                  <a:moveTo>
                    <a:pt x="8006" y="1"/>
                  </a:moveTo>
                  <a:lnTo>
                    <a:pt x="8006" y="1"/>
                  </a:lnTo>
                  <a:cubicBezTo>
                    <a:pt x="5338" y="34"/>
                    <a:pt x="2702" y="34"/>
                    <a:pt x="34" y="67"/>
                  </a:cubicBezTo>
                  <a:cubicBezTo>
                    <a:pt x="34" y="301"/>
                    <a:pt x="34" y="501"/>
                    <a:pt x="0" y="734"/>
                  </a:cubicBezTo>
                  <a:cubicBezTo>
                    <a:pt x="868" y="768"/>
                    <a:pt x="1735" y="801"/>
                    <a:pt x="2602" y="835"/>
                  </a:cubicBezTo>
                  <a:cubicBezTo>
                    <a:pt x="3101" y="795"/>
                    <a:pt x="3605" y="779"/>
                    <a:pt x="4112" y="779"/>
                  </a:cubicBezTo>
                  <a:cubicBezTo>
                    <a:pt x="5336" y="779"/>
                    <a:pt x="6579" y="874"/>
                    <a:pt x="7806" y="968"/>
                  </a:cubicBezTo>
                  <a:cubicBezTo>
                    <a:pt x="7839" y="901"/>
                    <a:pt x="7906" y="868"/>
                    <a:pt x="7973" y="835"/>
                  </a:cubicBezTo>
                  <a:cubicBezTo>
                    <a:pt x="7973" y="568"/>
                    <a:pt x="7973" y="301"/>
                    <a:pt x="8006"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9"/>
            <p:cNvSpPr/>
            <p:nvPr/>
          </p:nvSpPr>
          <p:spPr>
            <a:xfrm>
              <a:off x="-546075" y="2392525"/>
              <a:ext cx="4200" cy="3350"/>
            </a:xfrm>
            <a:custGeom>
              <a:rect b="b" l="l" r="r" t="t"/>
              <a:pathLst>
                <a:path extrusionOk="0" h="134" w="168">
                  <a:moveTo>
                    <a:pt x="168" y="1"/>
                  </a:moveTo>
                  <a:lnTo>
                    <a:pt x="168" y="1"/>
                  </a:lnTo>
                  <a:cubicBezTo>
                    <a:pt x="101" y="34"/>
                    <a:pt x="34" y="67"/>
                    <a:pt x="1" y="134"/>
                  </a:cubicBezTo>
                  <a:lnTo>
                    <a:pt x="134" y="134"/>
                  </a:lnTo>
                  <a:cubicBezTo>
                    <a:pt x="134" y="101"/>
                    <a:pt x="134" y="34"/>
                    <a:pt x="168"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9"/>
            <p:cNvSpPr/>
            <p:nvPr/>
          </p:nvSpPr>
          <p:spPr>
            <a:xfrm>
              <a:off x="-546900" y="2395850"/>
              <a:ext cx="4200" cy="2525"/>
            </a:xfrm>
            <a:custGeom>
              <a:rect b="b" l="l" r="r" t="t"/>
              <a:pathLst>
                <a:path extrusionOk="0" h="101" w="168">
                  <a:moveTo>
                    <a:pt x="34" y="1"/>
                  </a:moveTo>
                  <a:cubicBezTo>
                    <a:pt x="34" y="34"/>
                    <a:pt x="34" y="68"/>
                    <a:pt x="1" y="101"/>
                  </a:cubicBezTo>
                  <a:lnTo>
                    <a:pt x="167" y="101"/>
                  </a:lnTo>
                  <a:cubicBezTo>
                    <a:pt x="167" y="68"/>
                    <a:pt x="167" y="34"/>
                    <a:pt x="1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9"/>
            <p:cNvSpPr/>
            <p:nvPr/>
          </p:nvSpPr>
          <p:spPr>
            <a:xfrm>
              <a:off x="-546900" y="2398375"/>
              <a:ext cx="4200" cy="2525"/>
            </a:xfrm>
            <a:custGeom>
              <a:rect b="b" l="l" r="r" t="t"/>
              <a:pathLst>
                <a:path extrusionOk="0" h="101" w="168">
                  <a:moveTo>
                    <a:pt x="1" y="0"/>
                  </a:moveTo>
                  <a:cubicBezTo>
                    <a:pt x="1" y="33"/>
                    <a:pt x="1" y="67"/>
                    <a:pt x="1" y="100"/>
                  </a:cubicBezTo>
                  <a:lnTo>
                    <a:pt x="167" y="100"/>
                  </a:lnTo>
                  <a:cubicBezTo>
                    <a:pt x="167" y="67"/>
                    <a:pt x="167" y="33"/>
                    <a:pt x="1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9"/>
            <p:cNvSpPr/>
            <p:nvPr/>
          </p:nvSpPr>
          <p:spPr>
            <a:xfrm>
              <a:off x="-546900" y="2400875"/>
              <a:ext cx="4200" cy="6675"/>
            </a:xfrm>
            <a:custGeom>
              <a:rect b="b" l="l" r="r" t="t"/>
              <a:pathLst>
                <a:path extrusionOk="0" h="267" w="168">
                  <a:moveTo>
                    <a:pt x="1" y="0"/>
                  </a:moveTo>
                  <a:cubicBezTo>
                    <a:pt x="1" y="100"/>
                    <a:pt x="67" y="200"/>
                    <a:pt x="134" y="267"/>
                  </a:cubicBezTo>
                  <a:cubicBezTo>
                    <a:pt x="167" y="167"/>
                    <a:pt x="167" y="100"/>
                    <a:pt x="1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9"/>
            <p:cNvSpPr/>
            <p:nvPr/>
          </p:nvSpPr>
          <p:spPr>
            <a:xfrm>
              <a:off x="-676150" y="2391150"/>
              <a:ext cx="130100" cy="7225"/>
            </a:xfrm>
            <a:custGeom>
              <a:rect b="b" l="l" r="r" t="t"/>
              <a:pathLst>
                <a:path extrusionOk="0" h="289" w="5204">
                  <a:moveTo>
                    <a:pt x="1510" y="0"/>
                  </a:moveTo>
                  <a:cubicBezTo>
                    <a:pt x="1003" y="0"/>
                    <a:pt x="499" y="16"/>
                    <a:pt x="0" y="56"/>
                  </a:cubicBezTo>
                  <a:cubicBezTo>
                    <a:pt x="100" y="89"/>
                    <a:pt x="200" y="89"/>
                    <a:pt x="300" y="89"/>
                  </a:cubicBezTo>
                  <a:cubicBezTo>
                    <a:pt x="1335" y="156"/>
                    <a:pt x="2369" y="222"/>
                    <a:pt x="3436" y="289"/>
                  </a:cubicBezTo>
                  <a:lnTo>
                    <a:pt x="5171" y="289"/>
                  </a:lnTo>
                  <a:cubicBezTo>
                    <a:pt x="5204" y="256"/>
                    <a:pt x="5204" y="222"/>
                    <a:pt x="5204" y="189"/>
                  </a:cubicBezTo>
                  <a:cubicBezTo>
                    <a:pt x="3977" y="95"/>
                    <a:pt x="2734" y="0"/>
                    <a:pt x="151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9"/>
            <p:cNvSpPr/>
            <p:nvPr/>
          </p:nvSpPr>
          <p:spPr>
            <a:xfrm>
              <a:off x="-590250" y="2398375"/>
              <a:ext cx="43375" cy="2525"/>
            </a:xfrm>
            <a:custGeom>
              <a:rect b="b" l="l" r="r" t="t"/>
              <a:pathLst>
                <a:path extrusionOk="0" h="101" w="1735">
                  <a:moveTo>
                    <a:pt x="0" y="0"/>
                  </a:moveTo>
                  <a:cubicBezTo>
                    <a:pt x="567" y="33"/>
                    <a:pt x="1168" y="67"/>
                    <a:pt x="1735" y="100"/>
                  </a:cubicBezTo>
                  <a:cubicBezTo>
                    <a:pt x="1735" y="67"/>
                    <a:pt x="1735" y="33"/>
                    <a:pt x="173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9"/>
            <p:cNvSpPr/>
            <p:nvPr/>
          </p:nvSpPr>
          <p:spPr>
            <a:xfrm>
              <a:off x="-687000" y="2392525"/>
              <a:ext cx="96775" cy="5850"/>
            </a:xfrm>
            <a:custGeom>
              <a:rect b="b" l="l" r="r" t="t"/>
              <a:pathLst>
                <a:path extrusionOk="0" h="234" w="3871">
                  <a:moveTo>
                    <a:pt x="434" y="1"/>
                  </a:moveTo>
                  <a:cubicBezTo>
                    <a:pt x="368" y="1"/>
                    <a:pt x="334" y="34"/>
                    <a:pt x="267" y="34"/>
                  </a:cubicBezTo>
                  <a:cubicBezTo>
                    <a:pt x="134" y="34"/>
                    <a:pt x="34" y="134"/>
                    <a:pt x="1" y="234"/>
                  </a:cubicBezTo>
                  <a:lnTo>
                    <a:pt x="3870" y="234"/>
                  </a:lnTo>
                  <a:cubicBezTo>
                    <a:pt x="2803" y="167"/>
                    <a:pt x="1769" y="101"/>
                    <a:pt x="734" y="34"/>
                  </a:cubicBezTo>
                  <a:cubicBezTo>
                    <a:pt x="634" y="34"/>
                    <a:pt x="534" y="34"/>
                    <a:pt x="4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9"/>
            <p:cNvSpPr/>
            <p:nvPr/>
          </p:nvSpPr>
          <p:spPr>
            <a:xfrm>
              <a:off x="-616125" y="2398375"/>
              <a:ext cx="13375" cy="20025"/>
            </a:xfrm>
            <a:custGeom>
              <a:rect b="b" l="l" r="r" t="t"/>
              <a:pathLst>
                <a:path extrusionOk="0" h="801" w="535">
                  <a:moveTo>
                    <a:pt x="268" y="0"/>
                  </a:moveTo>
                  <a:cubicBezTo>
                    <a:pt x="168" y="0"/>
                    <a:pt x="34" y="100"/>
                    <a:pt x="1" y="267"/>
                  </a:cubicBezTo>
                  <a:cubicBezTo>
                    <a:pt x="1" y="434"/>
                    <a:pt x="1" y="600"/>
                    <a:pt x="1" y="734"/>
                  </a:cubicBezTo>
                  <a:cubicBezTo>
                    <a:pt x="168" y="767"/>
                    <a:pt x="335" y="767"/>
                    <a:pt x="535" y="801"/>
                  </a:cubicBezTo>
                  <a:cubicBezTo>
                    <a:pt x="535" y="600"/>
                    <a:pt x="535" y="434"/>
                    <a:pt x="535" y="267"/>
                  </a:cubicBezTo>
                  <a:cubicBezTo>
                    <a:pt x="535" y="100"/>
                    <a:pt x="401" y="0"/>
                    <a:pt x="2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9"/>
            <p:cNvSpPr/>
            <p:nvPr/>
          </p:nvSpPr>
          <p:spPr>
            <a:xfrm>
              <a:off x="-616125" y="2416700"/>
              <a:ext cx="13375" cy="10875"/>
            </a:xfrm>
            <a:custGeom>
              <a:rect b="b" l="l" r="r" t="t"/>
              <a:pathLst>
                <a:path extrusionOk="0" h="435" w="535">
                  <a:moveTo>
                    <a:pt x="1" y="1"/>
                  </a:moveTo>
                  <a:cubicBezTo>
                    <a:pt x="1" y="134"/>
                    <a:pt x="1" y="268"/>
                    <a:pt x="1" y="368"/>
                  </a:cubicBezTo>
                  <a:cubicBezTo>
                    <a:pt x="168" y="401"/>
                    <a:pt x="335" y="401"/>
                    <a:pt x="501" y="435"/>
                  </a:cubicBezTo>
                  <a:cubicBezTo>
                    <a:pt x="501" y="301"/>
                    <a:pt x="501" y="168"/>
                    <a:pt x="535" y="68"/>
                  </a:cubicBezTo>
                  <a:cubicBezTo>
                    <a:pt x="335" y="34"/>
                    <a:pt x="168" y="34"/>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9"/>
            <p:cNvSpPr/>
            <p:nvPr/>
          </p:nvSpPr>
          <p:spPr>
            <a:xfrm>
              <a:off x="-634450" y="2425875"/>
              <a:ext cx="30875" cy="408650"/>
            </a:xfrm>
            <a:custGeom>
              <a:rect b="b" l="l" r="r" t="t"/>
              <a:pathLst>
                <a:path extrusionOk="0" h="16346" w="1235">
                  <a:moveTo>
                    <a:pt x="701" y="1"/>
                  </a:moveTo>
                  <a:cubicBezTo>
                    <a:pt x="634" y="2569"/>
                    <a:pt x="534" y="5138"/>
                    <a:pt x="434" y="7706"/>
                  </a:cubicBezTo>
                  <a:cubicBezTo>
                    <a:pt x="334" y="10575"/>
                    <a:pt x="0" y="13477"/>
                    <a:pt x="200" y="16346"/>
                  </a:cubicBezTo>
                  <a:lnTo>
                    <a:pt x="701" y="16346"/>
                  </a:lnTo>
                  <a:cubicBezTo>
                    <a:pt x="1168" y="10942"/>
                    <a:pt x="1134" y="5471"/>
                    <a:pt x="1234" y="68"/>
                  </a:cubicBezTo>
                  <a:cubicBezTo>
                    <a:pt x="1068" y="34"/>
                    <a:pt x="901" y="34"/>
                    <a:pt x="701" y="1"/>
                  </a:cubicBezTo>
                  <a:close/>
                </a:path>
              </a:pathLst>
            </a:custGeom>
            <a:solidFill>
              <a:srgbClr val="985C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9"/>
            <p:cNvSpPr/>
            <p:nvPr/>
          </p:nvSpPr>
          <p:spPr>
            <a:xfrm>
              <a:off x="-687825" y="2398375"/>
              <a:ext cx="78400" cy="18350"/>
            </a:xfrm>
            <a:custGeom>
              <a:rect b="b" l="l" r="r" t="t"/>
              <a:pathLst>
                <a:path extrusionOk="0" h="734" w="3136">
                  <a:moveTo>
                    <a:pt x="34" y="0"/>
                  </a:moveTo>
                  <a:cubicBezTo>
                    <a:pt x="0" y="133"/>
                    <a:pt x="67" y="300"/>
                    <a:pt x="234" y="334"/>
                  </a:cubicBezTo>
                  <a:cubicBezTo>
                    <a:pt x="1068" y="567"/>
                    <a:pt x="1968" y="667"/>
                    <a:pt x="2869" y="734"/>
                  </a:cubicBezTo>
                  <a:cubicBezTo>
                    <a:pt x="2869" y="600"/>
                    <a:pt x="2869" y="434"/>
                    <a:pt x="2869" y="267"/>
                  </a:cubicBezTo>
                  <a:cubicBezTo>
                    <a:pt x="2902" y="100"/>
                    <a:pt x="3036" y="0"/>
                    <a:pt x="3136"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9"/>
            <p:cNvSpPr/>
            <p:nvPr/>
          </p:nvSpPr>
          <p:spPr>
            <a:xfrm>
              <a:off x="-742025" y="2398375"/>
              <a:ext cx="125925" cy="27525"/>
            </a:xfrm>
            <a:custGeom>
              <a:rect b="b" l="l" r="r" t="t"/>
              <a:pathLst>
                <a:path extrusionOk="0" h="1101" w="5037">
                  <a:moveTo>
                    <a:pt x="2202" y="0"/>
                  </a:moveTo>
                  <a:cubicBezTo>
                    <a:pt x="1468" y="33"/>
                    <a:pt x="767" y="33"/>
                    <a:pt x="33" y="33"/>
                  </a:cubicBezTo>
                  <a:cubicBezTo>
                    <a:pt x="33" y="300"/>
                    <a:pt x="0" y="567"/>
                    <a:pt x="0" y="801"/>
                  </a:cubicBezTo>
                  <a:cubicBezTo>
                    <a:pt x="801" y="834"/>
                    <a:pt x="1601" y="901"/>
                    <a:pt x="2402" y="934"/>
                  </a:cubicBezTo>
                  <a:cubicBezTo>
                    <a:pt x="3269" y="967"/>
                    <a:pt x="4136" y="1034"/>
                    <a:pt x="5037" y="1101"/>
                  </a:cubicBezTo>
                  <a:cubicBezTo>
                    <a:pt x="5037" y="1001"/>
                    <a:pt x="5037" y="867"/>
                    <a:pt x="5037" y="734"/>
                  </a:cubicBezTo>
                  <a:cubicBezTo>
                    <a:pt x="4136" y="667"/>
                    <a:pt x="3236" y="567"/>
                    <a:pt x="2402" y="334"/>
                  </a:cubicBezTo>
                  <a:cubicBezTo>
                    <a:pt x="2235" y="300"/>
                    <a:pt x="2168" y="133"/>
                    <a:pt x="2202"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9"/>
            <p:cNvSpPr/>
            <p:nvPr/>
          </p:nvSpPr>
          <p:spPr>
            <a:xfrm>
              <a:off x="-629450" y="2834500"/>
              <a:ext cx="12525" cy="13375"/>
            </a:xfrm>
            <a:custGeom>
              <a:rect b="b" l="l" r="r" t="t"/>
              <a:pathLst>
                <a:path extrusionOk="0" h="535" w="501">
                  <a:moveTo>
                    <a:pt x="0" y="1"/>
                  </a:moveTo>
                  <a:cubicBezTo>
                    <a:pt x="0" y="101"/>
                    <a:pt x="34" y="201"/>
                    <a:pt x="34" y="301"/>
                  </a:cubicBezTo>
                  <a:cubicBezTo>
                    <a:pt x="34" y="434"/>
                    <a:pt x="134" y="535"/>
                    <a:pt x="267" y="535"/>
                  </a:cubicBezTo>
                  <a:cubicBezTo>
                    <a:pt x="367" y="535"/>
                    <a:pt x="467" y="434"/>
                    <a:pt x="501" y="301"/>
                  </a:cubicBezTo>
                  <a:cubicBezTo>
                    <a:pt x="501" y="201"/>
                    <a:pt x="501" y="101"/>
                    <a:pt x="5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9"/>
            <p:cNvSpPr/>
            <p:nvPr/>
          </p:nvSpPr>
          <p:spPr>
            <a:xfrm>
              <a:off x="-1088950" y="2406700"/>
              <a:ext cx="472850" cy="429500"/>
            </a:xfrm>
            <a:custGeom>
              <a:rect b="b" l="l" r="r" t="t"/>
              <a:pathLst>
                <a:path extrusionOk="0" h="17180" w="18914">
                  <a:moveTo>
                    <a:pt x="18914" y="768"/>
                  </a:moveTo>
                  <a:cubicBezTo>
                    <a:pt x="18814" y="3336"/>
                    <a:pt x="18714" y="5905"/>
                    <a:pt x="18614" y="8473"/>
                  </a:cubicBezTo>
                  <a:cubicBezTo>
                    <a:pt x="18514" y="11342"/>
                    <a:pt x="18180" y="14244"/>
                    <a:pt x="18380" y="17113"/>
                  </a:cubicBezTo>
                  <a:cubicBezTo>
                    <a:pt x="15612" y="17146"/>
                    <a:pt x="12810" y="17180"/>
                    <a:pt x="10041" y="17146"/>
                  </a:cubicBezTo>
                  <a:cubicBezTo>
                    <a:pt x="7139" y="17146"/>
                    <a:pt x="4237" y="17013"/>
                    <a:pt x="1335" y="16946"/>
                  </a:cubicBezTo>
                  <a:cubicBezTo>
                    <a:pt x="1135" y="13977"/>
                    <a:pt x="768" y="11008"/>
                    <a:pt x="601" y="8040"/>
                  </a:cubicBezTo>
                  <a:cubicBezTo>
                    <a:pt x="434" y="5404"/>
                    <a:pt x="134" y="2736"/>
                    <a:pt x="0" y="101"/>
                  </a:cubicBezTo>
                  <a:cubicBezTo>
                    <a:pt x="834" y="67"/>
                    <a:pt x="1635" y="34"/>
                    <a:pt x="2469" y="1"/>
                  </a:cubicBezTo>
                  <a:cubicBezTo>
                    <a:pt x="3870" y="67"/>
                    <a:pt x="5238" y="134"/>
                    <a:pt x="6639" y="201"/>
                  </a:cubicBezTo>
                  <a:cubicBezTo>
                    <a:pt x="6672" y="768"/>
                    <a:pt x="6705" y="1335"/>
                    <a:pt x="6705" y="1935"/>
                  </a:cubicBezTo>
                  <a:cubicBezTo>
                    <a:pt x="6705" y="2135"/>
                    <a:pt x="6872" y="2269"/>
                    <a:pt x="7039" y="2302"/>
                  </a:cubicBezTo>
                  <a:cubicBezTo>
                    <a:pt x="9174" y="2302"/>
                    <a:pt x="11309" y="2369"/>
                    <a:pt x="13443" y="2369"/>
                  </a:cubicBezTo>
                  <a:cubicBezTo>
                    <a:pt x="13644" y="2336"/>
                    <a:pt x="13777" y="2202"/>
                    <a:pt x="13777" y="2002"/>
                  </a:cubicBezTo>
                  <a:cubicBezTo>
                    <a:pt x="13810" y="1502"/>
                    <a:pt x="13844" y="1001"/>
                    <a:pt x="13877" y="468"/>
                  </a:cubicBezTo>
                  <a:cubicBezTo>
                    <a:pt x="14678" y="501"/>
                    <a:pt x="15478" y="568"/>
                    <a:pt x="16279" y="601"/>
                  </a:cubicBezTo>
                  <a:cubicBezTo>
                    <a:pt x="17146" y="634"/>
                    <a:pt x="18013" y="701"/>
                    <a:pt x="18914" y="76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9"/>
            <p:cNvSpPr/>
            <p:nvPr/>
          </p:nvSpPr>
          <p:spPr>
            <a:xfrm>
              <a:off x="-1060600" y="2830350"/>
              <a:ext cx="437850" cy="27975"/>
            </a:xfrm>
            <a:custGeom>
              <a:rect b="b" l="l" r="r" t="t"/>
              <a:pathLst>
                <a:path extrusionOk="0" h="1119" w="17514">
                  <a:moveTo>
                    <a:pt x="201" y="0"/>
                  </a:moveTo>
                  <a:cubicBezTo>
                    <a:pt x="201" y="200"/>
                    <a:pt x="201" y="434"/>
                    <a:pt x="234" y="667"/>
                  </a:cubicBezTo>
                  <a:cubicBezTo>
                    <a:pt x="234" y="801"/>
                    <a:pt x="101" y="867"/>
                    <a:pt x="1" y="867"/>
                  </a:cubicBezTo>
                  <a:lnTo>
                    <a:pt x="1" y="1101"/>
                  </a:lnTo>
                  <a:cubicBezTo>
                    <a:pt x="1072" y="1113"/>
                    <a:pt x="2143" y="1119"/>
                    <a:pt x="3214" y="1119"/>
                  </a:cubicBezTo>
                  <a:cubicBezTo>
                    <a:pt x="7981" y="1119"/>
                    <a:pt x="12747" y="1010"/>
                    <a:pt x="17513" y="901"/>
                  </a:cubicBezTo>
                  <a:lnTo>
                    <a:pt x="17513" y="701"/>
                  </a:lnTo>
                  <a:cubicBezTo>
                    <a:pt x="17380" y="701"/>
                    <a:pt x="17280" y="600"/>
                    <a:pt x="17280" y="467"/>
                  </a:cubicBezTo>
                  <a:cubicBezTo>
                    <a:pt x="17280" y="367"/>
                    <a:pt x="17246" y="267"/>
                    <a:pt x="17246" y="167"/>
                  </a:cubicBezTo>
                  <a:cubicBezTo>
                    <a:pt x="15289" y="190"/>
                    <a:pt x="13314" y="214"/>
                    <a:pt x="11347" y="214"/>
                  </a:cubicBezTo>
                  <a:cubicBezTo>
                    <a:pt x="10532" y="214"/>
                    <a:pt x="9718" y="210"/>
                    <a:pt x="8907" y="200"/>
                  </a:cubicBezTo>
                  <a:cubicBezTo>
                    <a:pt x="6005" y="200"/>
                    <a:pt x="3103" y="67"/>
                    <a:pt x="2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9"/>
            <p:cNvSpPr/>
            <p:nvPr/>
          </p:nvSpPr>
          <p:spPr>
            <a:xfrm>
              <a:off x="-741200" y="2390025"/>
              <a:ext cx="65075" cy="9200"/>
            </a:xfrm>
            <a:custGeom>
              <a:rect b="b" l="l" r="r" t="t"/>
              <a:pathLst>
                <a:path extrusionOk="0" h="368" w="2603">
                  <a:moveTo>
                    <a:pt x="0" y="0"/>
                  </a:moveTo>
                  <a:cubicBezTo>
                    <a:pt x="0" y="134"/>
                    <a:pt x="0" y="234"/>
                    <a:pt x="0" y="367"/>
                  </a:cubicBezTo>
                  <a:cubicBezTo>
                    <a:pt x="734" y="367"/>
                    <a:pt x="1435" y="367"/>
                    <a:pt x="2169" y="334"/>
                  </a:cubicBezTo>
                  <a:cubicBezTo>
                    <a:pt x="2202" y="234"/>
                    <a:pt x="2302" y="134"/>
                    <a:pt x="2435" y="134"/>
                  </a:cubicBezTo>
                  <a:cubicBezTo>
                    <a:pt x="2502" y="134"/>
                    <a:pt x="2536" y="101"/>
                    <a:pt x="2602" y="101"/>
                  </a:cubicBezTo>
                  <a:cubicBezTo>
                    <a:pt x="1735" y="67"/>
                    <a:pt x="868" y="34"/>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9"/>
            <p:cNvSpPr/>
            <p:nvPr/>
          </p:nvSpPr>
          <p:spPr>
            <a:xfrm>
              <a:off x="-933850" y="2244925"/>
              <a:ext cx="195175" cy="173475"/>
            </a:xfrm>
            <a:custGeom>
              <a:rect b="b" l="l" r="r" t="t"/>
              <a:pathLst>
                <a:path extrusionOk="0" h="6939" w="7807">
                  <a:moveTo>
                    <a:pt x="4104" y="0"/>
                  </a:moveTo>
                  <a:cubicBezTo>
                    <a:pt x="2936" y="67"/>
                    <a:pt x="1769" y="200"/>
                    <a:pt x="601" y="401"/>
                  </a:cubicBezTo>
                  <a:cubicBezTo>
                    <a:pt x="601" y="367"/>
                    <a:pt x="568" y="367"/>
                    <a:pt x="535" y="367"/>
                  </a:cubicBezTo>
                  <a:cubicBezTo>
                    <a:pt x="468" y="367"/>
                    <a:pt x="401" y="367"/>
                    <a:pt x="334" y="401"/>
                  </a:cubicBezTo>
                  <a:cubicBezTo>
                    <a:pt x="234" y="401"/>
                    <a:pt x="134" y="434"/>
                    <a:pt x="34" y="467"/>
                  </a:cubicBezTo>
                  <a:cubicBezTo>
                    <a:pt x="1" y="534"/>
                    <a:pt x="1" y="567"/>
                    <a:pt x="1" y="634"/>
                  </a:cubicBezTo>
                  <a:cubicBezTo>
                    <a:pt x="1" y="2168"/>
                    <a:pt x="168" y="3703"/>
                    <a:pt x="301" y="5204"/>
                  </a:cubicBezTo>
                  <a:lnTo>
                    <a:pt x="1002" y="5204"/>
                  </a:lnTo>
                  <a:cubicBezTo>
                    <a:pt x="868" y="3703"/>
                    <a:pt x="735" y="2235"/>
                    <a:pt x="701" y="767"/>
                  </a:cubicBezTo>
                  <a:cubicBezTo>
                    <a:pt x="1669" y="634"/>
                    <a:pt x="2669" y="567"/>
                    <a:pt x="3637" y="534"/>
                  </a:cubicBezTo>
                  <a:cubicBezTo>
                    <a:pt x="3954" y="517"/>
                    <a:pt x="4271" y="509"/>
                    <a:pt x="4583" y="509"/>
                  </a:cubicBezTo>
                  <a:cubicBezTo>
                    <a:pt x="4896" y="509"/>
                    <a:pt x="5205" y="517"/>
                    <a:pt x="5505" y="534"/>
                  </a:cubicBezTo>
                  <a:cubicBezTo>
                    <a:pt x="6205" y="567"/>
                    <a:pt x="7173" y="467"/>
                    <a:pt x="7139" y="1301"/>
                  </a:cubicBezTo>
                  <a:cubicBezTo>
                    <a:pt x="7073" y="3169"/>
                    <a:pt x="7073" y="5037"/>
                    <a:pt x="6973" y="6905"/>
                  </a:cubicBezTo>
                  <a:lnTo>
                    <a:pt x="7206" y="6939"/>
                  </a:lnTo>
                  <a:cubicBezTo>
                    <a:pt x="7239" y="6772"/>
                    <a:pt x="7239" y="6638"/>
                    <a:pt x="7239" y="6505"/>
                  </a:cubicBezTo>
                  <a:cubicBezTo>
                    <a:pt x="7273" y="6405"/>
                    <a:pt x="7273" y="6271"/>
                    <a:pt x="7306" y="6171"/>
                  </a:cubicBezTo>
                  <a:cubicBezTo>
                    <a:pt x="7306" y="6038"/>
                    <a:pt x="7306" y="5938"/>
                    <a:pt x="7306" y="5804"/>
                  </a:cubicBezTo>
                  <a:cubicBezTo>
                    <a:pt x="7339" y="5804"/>
                    <a:pt x="7339" y="5771"/>
                    <a:pt x="7339" y="5771"/>
                  </a:cubicBezTo>
                  <a:cubicBezTo>
                    <a:pt x="7339" y="5571"/>
                    <a:pt x="7373" y="5371"/>
                    <a:pt x="7406" y="5171"/>
                  </a:cubicBezTo>
                  <a:cubicBezTo>
                    <a:pt x="7406" y="5137"/>
                    <a:pt x="7406" y="5137"/>
                    <a:pt x="7406" y="5137"/>
                  </a:cubicBezTo>
                  <a:lnTo>
                    <a:pt x="7740" y="5137"/>
                  </a:lnTo>
                  <a:cubicBezTo>
                    <a:pt x="7773" y="3569"/>
                    <a:pt x="7773" y="2002"/>
                    <a:pt x="7806" y="434"/>
                  </a:cubicBezTo>
                  <a:cubicBezTo>
                    <a:pt x="7806" y="267"/>
                    <a:pt x="7640" y="167"/>
                    <a:pt x="7473" y="134"/>
                  </a:cubicBezTo>
                  <a:cubicBezTo>
                    <a:pt x="7306" y="100"/>
                    <a:pt x="7106" y="100"/>
                    <a:pt x="6906" y="67"/>
                  </a:cubicBezTo>
                  <a:cubicBezTo>
                    <a:pt x="6839" y="100"/>
                    <a:pt x="6739" y="134"/>
                    <a:pt x="6606" y="134"/>
                  </a:cubicBezTo>
                  <a:cubicBezTo>
                    <a:pt x="6439" y="100"/>
                    <a:pt x="6239" y="67"/>
                    <a:pt x="6039" y="67"/>
                  </a:cubicBezTo>
                  <a:cubicBezTo>
                    <a:pt x="5371" y="34"/>
                    <a:pt x="4738" y="0"/>
                    <a:pt x="410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19"/>
            <p:cNvSpPr/>
            <p:nvPr/>
          </p:nvSpPr>
          <p:spPr>
            <a:xfrm>
              <a:off x="-750375" y="2373350"/>
              <a:ext cx="10025" cy="16700"/>
            </a:xfrm>
            <a:custGeom>
              <a:rect b="b" l="l" r="r" t="t"/>
              <a:pathLst>
                <a:path extrusionOk="0" h="668" w="401">
                  <a:moveTo>
                    <a:pt x="67" y="0"/>
                  </a:moveTo>
                  <a:cubicBezTo>
                    <a:pt x="67" y="0"/>
                    <a:pt x="67" y="0"/>
                    <a:pt x="67" y="34"/>
                  </a:cubicBezTo>
                  <a:cubicBezTo>
                    <a:pt x="34" y="234"/>
                    <a:pt x="0" y="434"/>
                    <a:pt x="0" y="634"/>
                  </a:cubicBezTo>
                  <a:cubicBezTo>
                    <a:pt x="101" y="634"/>
                    <a:pt x="234" y="667"/>
                    <a:pt x="367" y="667"/>
                  </a:cubicBezTo>
                  <a:cubicBezTo>
                    <a:pt x="401" y="434"/>
                    <a:pt x="401" y="234"/>
                    <a:pt x="4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19"/>
            <p:cNvSpPr/>
            <p:nvPr/>
          </p:nvSpPr>
          <p:spPr>
            <a:xfrm>
              <a:off x="-751200" y="2389200"/>
              <a:ext cx="10025" cy="10025"/>
            </a:xfrm>
            <a:custGeom>
              <a:rect b="b" l="l" r="r" t="t"/>
              <a:pathLst>
                <a:path extrusionOk="0" h="401" w="401">
                  <a:moveTo>
                    <a:pt x="33" y="0"/>
                  </a:moveTo>
                  <a:cubicBezTo>
                    <a:pt x="33" y="0"/>
                    <a:pt x="33" y="33"/>
                    <a:pt x="0" y="33"/>
                  </a:cubicBezTo>
                  <a:cubicBezTo>
                    <a:pt x="0" y="167"/>
                    <a:pt x="0" y="267"/>
                    <a:pt x="0" y="400"/>
                  </a:cubicBezTo>
                  <a:lnTo>
                    <a:pt x="400" y="400"/>
                  </a:lnTo>
                  <a:cubicBezTo>
                    <a:pt x="400" y="267"/>
                    <a:pt x="400" y="167"/>
                    <a:pt x="400" y="33"/>
                  </a:cubicBezTo>
                  <a:cubicBezTo>
                    <a:pt x="267" y="33"/>
                    <a:pt x="134" y="0"/>
                    <a:pt x="3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9"/>
            <p:cNvSpPr/>
            <p:nvPr/>
          </p:nvSpPr>
          <p:spPr>
            <a:xfrm>
              <a:off x="-753700" y="2399200"/>
              <a:ext cx="12525" cy="19200"/>
            </a:xfrm>
            <a:custGeom>
              <a:rect b="b" l="l" r="r" t="t"/>
              <a:pathLst>
                <a:path extrusionOk="0" h="768" w="501">
                  <a:moveTo>
                    <a:pt x="100" y="0"/>
                  </a:moveTo>
                  <a:cubicBezTo>
                    <a:pt x="67" y="100"/>
                    <a:pt x="67" y="234"/>
                    <a:pt x="33" y="334"/>
                  </a:cubicBezTo>
                  <a:cubicBezTo>
                    <a:pt x="33" y="467"/>
                    <a:pt x="33" y="601"/>
                    <a:pt x="0" y="768"/>
                  </a:cubicBezTo>
                  <a:lnTo>
                    <a:pt x="467" y="768"/>
                  </a:lnTo>
                  <a:cubicBezTo>
                    <a:pt x="467" y="534"/>
                    <a:pt x="500" y="267"/>
                    <a:pt x="50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9"/>
            <p:cNvSpPr/>
            <p:nvPr/>
          </p:nvSpPr>
          <p:spPr>
            <a:xfrm>
              <a:off x="-923000" y="2375025"/>
              <a:ext cx="181000" cy="90900"/>
            </a:xfrm>
            <a:custGeom>
              <a:rect b="b" l="l" r="r" t="t"/>
              <a:pathLst>
                <a:path extrusionOk="0" h="3636" w="7240">
                  <a:moveTo>
                    <a:pt x="434" y="0"/>
                  </a:moveTo>
                  <a:cubicBezTo>
                    <a:pt x="434" y="167"/>
                    <a:pt x="434" y="334"/>
                    <a:pt x="434" y="467"/>
                  </a:cubicBezTo>
                  <a:cubicBezTo>
                    <a:pt x="434" y="567"/>
                    <a:pt x="434" y="634"/>
                    <a:pt x="434" y="701"/>
                  </a:cubicBezTo>
                  <a:cubicBezTo>
                    <a:pt x="434" y="801"/>
                    <a:pt x="468" y="867"/>
                    <a:pt x="468" y="967"/>
                  </a:cubicBezTo>
                  <a:cubicBezTo>
                    <a:pt x="468" y="1001"/>
                    <a:pt x="468" y="1034"/>
                    <a:pt x="468" y="1101"/>
                  </a:cubicBezTo>
                  <a:cubicBezTo>
                    <a:pt x="468" y="1201"/>
                    <a:pt x="468" y="1334"/>
                    <a:pt x="468" y="1468"/>
                  </a:cubicBezTo>
                  <a:lnTo>
                    <a:pt x="1" y="1468"/>
                  </a:lnTo>
                  <a:cubicBezTo>
                    <a:pt x="34" y="2035"/>
                    <a:pt x="67" y="2635"/>
                    <a:pt x="67" y="3202"/>
                  </a:cubicBezTo>
                  <a:cubicBezTo>
                    <a:pt x="67" y="3402"/>
                    <a:pt x="234" y="3536"/>
                    <a:pt x="401" y="3569"/>
                  </a:cubicBezTo>
                  <a:cubicBezTo>
                    <a:pt x="2536" y="3569"/>
                    <a:pt x="4671" y="3636"/>
                    <a:pt x="6805" y="3636"/>
                  </a:cubicBezTo>
                  <a:cubicBezTo>
                    <a:pt x="7006" y="3603"/>
                    <a:pt x="7139" y="3469"/>
                    <a:pt x="7139" y="3269"/>
                  </a:cubicBezTo>
                  <a:cubicBezTo>
                    <a:pt x="7172" y="2769"/>
                    <a:pt x="7206" y="2268"/>
                    <a:pt x="7239" y="1735"/>
                  </a:cubicBezTo>
                  <a:lnTo>
                    <a:pt x="6772" y="1735"/>
                  </a:lnTo>
                  <a:lnTo>
                    <a:pt x="6539" y="1701"/>
                  </a:lnTo>
                  <a:cubicBezTo>
                    <a:pt x="6539" y="2102"/>
                    <a:pt x="6505" y="2535"/>
                    <a:pt x="6472" y="2935"/>
                  </a:cubicBezTo>
                  <a:cubicBezTo>
                    <a:pt x="4570" y="2935"/>
                    <a:pt x="2669" y="2869"/>
                    <a:pt x="734" y="2869"/>
                  </a:cubicBezTo>
                  <a:cubicBezTo>
                    <a:pt x="734" y="1901"/>
                    <a:pt x="634" y="934"/>
                    <a:pt x="5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9"/>
            <p:cNvSpPr/>
            <p:nvPr/>
          </p:nvSpPr>
          <p:spPr>
            <a:xfrm>
              <a:off x="-916325" y="2256600"/>
              <a:ext cx="161800" cy="191825"/>
            </a:xfrm>
            <a:custGeom>
              <a:rect b="b" l="l" r="r" t="t"/>
              <a:pathLst>
                <a:path extrusionOk="0" h="7673" w="6472">
                  <a:moveTo>
                    <a:pt x="2960" y="618"/>
                  </a:moveTo>
                  <a:cubicBezTo>
                    <a:pt x="3271" y="618"/>
                    <a:pt x="3584" y="624"/>
                    <a:pt x="3903" y="634"/>
                  </a:cubicBezTo>
                  <a:cubicBezTo>
                    <a:pt x="4070" y="642"/>
                    <a:pt x="4245" y="642"/>
                    <a:pt x="4423" y="642"/>
                  </a:cubicBezTo>
                  <a:cubicBezTo>
                    <a:pt x="4958" y="642"/>
                    <a:pt x="5521" y="642"/>
                    <a:pt x="5971" y="868"/>
                  </a:cubicBezTo>
                  <a:cubicBezTo>
                    <a:pt x="6105" y="934"/>
                    <a:pt x="6038" y="1134"/>
                    <a:pt x="5905" y="1134"/>
                  </a:cubicBezTo>
                  <a:cubicBezTo>
                    <a:pt x="5789" y="1137"/>
                    <a:pt x="5675" y="1138"/>
                    <a:pt x="5560" y="1138"/>
                  </a:cubicBezTo>
                  <a:cubicBezTo>
                    <a:pt x="4583" y="1138"/>
                    <a:pt x="3626" y="1063"/>
                    <a:pt x="2669" y="1063"/>
                  </a:cubicBezTo>
                  <a:cubicBezTo>
                    <a:pt x="2115" y="1063"/>
                    <a:pt x="1560" y="1088"/>
                    <a:pt x="1001" y="1168"/>
                  </a:cubicBezTo>
                  <a:cubicBezTo>
                    <a:pt x="1001" y="1201"/>
                    <a:pt x="1034" y="1234"/>
                    <a:pt x="1034" y="1268"/>
                  </a:cubicBezTo>
                  <a:cubicBezTo>
                    <a:pt x="1068" y="2102"/>
                    <a:pt x="1201" y="2969"/>
                    <a:pt x="1001" y="3770"/>
                  </a:cubicBezTo>
                  <a:cubicBezTo>
                    <a:pt x="984" y="3836"/>
                    <a:pt x="934" y="3870"/>
                    <a:pt x="884" y="3870"/>
                  </a:cubicBezTo>
                  <a:cubicBezTo>
                    <a:pt x="834" y="3870"/>
                    <a:pt x="784" y="3836"/>
                    <a:pt x="768" y="3770"/>
                  </a:cubicBezTo>
                  <a:cubicBezTo>
                    <a:pt x="534" y="3002"/>
                    <a:pt x="567" y="2102"/>
                    <a:pt x="601" y="1268"/>
                  </a:cubicBezTo>
                  <a:cubicBezTo>
                    <a:pt x="601" y="1234"/>
                    <a:pt x="601" y="1201"/>
                    <a:pt x="634" y="1168"/>
                  </a:cubicBezTo>
                  <a:cubicBezTo>
                    <a:pt x="501" y="1068"/>
                    <a:pt x="501" y="834"/>
                    <a:pt x="701" y="801"/>
                  </a:cubicBezTo>
                  <a:cubicBezTo>
                    <a:pt x="1459" y="659"/>
                    <a:pt x="2200" y="618"/>
                    <a:pt x="2960" y="618"/>
                  </a:cubicBezTo>
                  <a:close/>
                  <a:moveTo>
                    <a:pt x="3197" y="1800"/>
                  </a:moveTo>
                  <a:cubicBezTo>
                    <a:pt x="3899" y="1800"/>
                    <a:pt x="4404" y="2356"/>
                    <a:pt x="4404" y="3069"/>
                  </a:cubicBezTo>
                  <a:cubicBezTo>
                    <a:pt x="4370" y="3403"/>
                    <a:pt x="4170" y="3970"/>
                    <a:pt x="3836" y="4137"/>
                  </a:cubicBezTo>
                  <a:cubicBezTo>
                    <a:pt x="3836" y="4370"/>
                    <a:pt x="3836" y="4604"/>
                    <a:pt x="3870" y="4870"/>
                  </a:cubicBezTo>
                  <a:cubicBezTo>
                    <a:pt x="3970" y="4837"/>
                    <a:pt x="4070" y="4837"/>
                    <a:pt x="4170" y="4837"/>
                  </a:cubicBezTo>
                  <a:cubicBezTo>
                    <a:pt x="4270" y="4837"/>
                    <a:pt x="4370" y="4904"/>
                    <a:pt x="4404" y="5037"/>
                  </a:cubicBezTo>
                  <a:cubicBezTo>
                    <a:pt x="4437" y="5137"/>
                    <a:pt x="4404" y="5271"/>
                    <a:pt x="4303" y="5337"/>
                  </a:cubicBezTo>
                  <a:cubicBezTo>
                    <a:pt x="4170" y="5404"/>
                    <a:pt x="4037" y="5404"/>
                    <a:pt x="3903" y="5404"/>
                  </a:cubicBezTo>
                  <a:cubicBezTo>
                    <a:pt x="3903" y="5604"/>
                    <a:pt x="3937" y="5804"/>
                    <a:pt x="3970" y="6038"/>
                  </a:cubicBezTo>
                  <a:cubicBezTo>
                    <a:pt x="4003" y="6171"/>
                    <a:pt x="3937" y="6238"/>
                    <a:pt x="3836" y="6305"/>
                  </a:cubicBezTo>
                  <a:cubicBezTo>
                    <a:pt x="3803" y="6338"/>
                    <a:pt x="3736" y="6405"/>
                    <a:pt x="3636" y="6405"/>
                  </a:cubicBezTo>
                  <a:cubicBezTo>
                    <a:pt x="3481" y="6405"/>
                    <a:pt x="3340" y="6420"/>
                    <a:pt x="3194" y="6420"/>
                  </a:cubicBezTo>
                  <a:cubicBezTo>
                    <a:pt x="3121" y="6420"/>
                    <a:pt x="3047" y="6416"/>
                    <a:pt x="2969" y="6405"/>
                  </a:cubicBezTo>
                  <a:cubicBezTo>
                    <a:pt x="2902" y="6405"/>
                    <a:pt x="2836" y="6338"/>
                    <a:pt x="2802" y="6271"/>
                  </a:cubicBezTo>
                  <a:cubicBezTo>
                    <a:pt x="2769" y="6238"/>
                    <a:pt x="2702" y="6171"/>
                    <a:pt x="2702" y="6071"/>
                  </a:cubicBezTo>
                  <a:cubicBezTo>
                    <a:pt x="2669" y="5438"/>
                    <a:pt x="2636" y="4804"/>
                    <a:pt x="2636" y="4170"/>
                  </a:cubicBezTo>
                  <a:cubicBezTo>
                    <a:pt x="2602" y="4170"/>
                    <a:pt x="2569" y="4170"/>
                    <a:pt x="2536" y="4137"/>
                  </a:cubicBezTo>
                  <a:cubicBezTo>
                    <a:pt x="1235" y="3670"/>
                    <a:pt x="1935" y="1835"/>
                    <a:pt x="3136" y="1802"/>
                  </a:cubicBezTo>
                  <a:cubicBezTo>
                    <a:pt x="3157" y="1801"/>
                    <a:pt x="3177" y="1800"/>
                    <a:pt x="3197" y="1800"/>
                  </a:cubicBezTo>
                  <a:close/>
                  <a:moveTo>
                    <a:pt x="1068" y="7439"/>
                  </a:moveTo>
                  <a:cubicBezTo>
                    <a:pt x="1101" y="7439"/>
                    <a:pt x="1101" y="7472"/>
                    <a:pt x="1068" y="7472"/>
                  </a:cubicBezTo>
                  <a:cubicBezTo>
                    <a:pt x="1068" y="7472"/>
                    <a:pt x="1068" y="7439"/>
                    <a:pt x="1068" y="7439"/>
                  </a:cubicBezTo>
                  <a:close/>
                  <a:moveTo>
                    <a:pt x="3882" y="42"/>
                  </a:moveTo>
                  <a:cubicBezTo>
                    <a:pt x="3570" y="42"/>
                    <a:pt x="3253" y="50"/>
                    <a:pt x="2936" y="67"/>
                  </a:cubicBezTo>
                  <a:cubicBezTo>
                    <a:pt x="1968" y="100"/>
                    <a:pt x="968" y="200"/>
                    <a:pt x="0" y="300"/>
                  </a:cubicBezTo>
                  <a:cubicBezTo>
                    <a:pt x="34" y="1768"/>
                    <a:pt x="167" y="3269"/>
                    <a:pt x="301" y="4737"/>
                  </a:cubicBezTo>
                  <a:cubicBezTo>
                    <a:pt x="367" y="5671"/>
                    <a:pt x="467" y="6638"/>
                    <a:pt x="467" y="7606"/>
                  </a:cubicBezTo>
                  <a:cubicBezTo>
                    <a:pt x="2402" y="7606"/>
                    <a:pt x="4303" y="7672"/>
                    <a:pt x="6205" y="7672"/>
                  </a:cubicBezTo>
                  <a:cubicBezTo>
                    <a:pt x="6238" y="7272"/>
                    <a:pt x="6272" y="6872"/>
                    <a:pt x="6272" y="6438"/>
                  </a:cubicBezTo>
                  <a:cubicBezTo>
                    <a:pt x="6372" y="4570"/>
                    <a:pt x="6372" y="2702"/>
                    <a:pt x="6438" y="834"/>
                  </a:cubicBezTo>
                  <a:cubicBezTo>
                    <a:pt x="6472" y="0"/>
                    <a:pt x="5504" y="100"/>
                    <a:pt x="4804" y="67"/>
                  </a:cubicBezTo>
                  <a:cubicBezTo>
                    <a:pt x="4504" y="50"/>
                    <a:pt x="4195" y="42"/>
                    <a:pt x="3882" y="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9"/>
            <p:cNvSpPr/>
            <p:nvPr/>
          </p:nvSpPr>
          <p:spPr>
            <a:xfrm>
              <a:off x="-903825" y="2272025"/>
              <a:ext cx="140125" cy="13775"/>
            </a:xfrm>
            <a:custGeom>
              <a:rect b="b" l="l" r="r" t="t"/>
              <a:pathLst>
                <a:path extrusionOk="0" h="551" w="5605">
                  <a:moveTo>
                    <a:pt x="3737" y="150"/>
                  </a:moveTo>
                  <a:cubicBezTo>
                    <a:pt x="3737" y="150"/>
                    <a:pt x="3737" y="184"/>
                    <a:pt x="3737" y="184"/>
                  </a:cubicBezTo>
                  <a:cubicBezTo>
                    <a:pt x="3703" y="184"/>
                    <a:pt x="3703" y="150"/>
                    <a:pt x="3737" y="150"/>
                  </a:cubicBezTo>
                  <a:close/>
                  <a:moveTo>
                    <a:pt x="2460" y="1"/>
                  </a:moveTo>
                  <a:cubicBezTo>
                    <a:pt x="1700" y="1"/>
                    <a:pt x="959" y="42"/>
                    <a:pt x="201" y="184"/>
                  </a:cubicBezTo>
                  <a:cubicBezTo>
                    <a:pt x="1" y="217"/>
                    <a:pt x="1" y="451"/>
                    <a:pt x="134" y="551"/>
                  </a:cubicBezTo>
                  <a:cubicBezTo>
                    <a:pt x="168" y="484"/>
                    <a:pt x="234" y="451"/>
                    <a:pt x="305" y="451"/>
                  </a:cubicBezTo>
                  <a:cubicBezTo>
                    <a:pt x="376" y="451"/>
                    <a:pt x="451" y="484"/>
                    <a:pt x="501" y="551"/>
                  </a:cubicBezTo>
                  <a:cubicBezTo>
                    <a:pt x="1060" y="471"/>
                    <a:pt x="1615" y="446"/>
                    <a:pt x="2169" y="446"/>
                  </a:cubicBezTo>
                  <a:cubicBezTo>
                    <a:pt x="3126" y="446"/>
                    <a:pt x="4083" y="521"/>
                    <a:pt x="5060" y="521"/>
                  </a:cubicBezTo>
                  <a:cubicBezTo>
                    <a:pt x="5175" y="521"/>
                    <a:pt x="5289" y="520"/>
                    <a:pt x="5405" y="517"/>
                  </a:cubicBezTo>
                  <a:cubicBezTo>
                    <a:pt x="5538" y="517"/>
                    <a:pt x="5605" y="317"/>
                    <a:pt x="5471" y="251"/>
                  </a:cubicBezTo>
                  <a:cubicBezTo>
                    <a:pt x="5021" y="25"/>
                    <a:pt x="4458" y="25"/>
                    <a:pt x="3923" y="25"/>
                  </a:cubicBezTo>
                  <a:cubicBezTo>
                    <a:pt x="3745" y="25"/>
                    <a:pt x="3570" y="25"/>
                    <a:pt x="3403" y="17"/>
                  </a:cubicBezTo>
                  <a:cubicBezTo>
                    <a:pt x="3084" y="7"/>
                    <a:pt x="2771" y="1"/>
                    <a:pt x="2460" y="1"/>
                  </a:cubicBezTo>
                  <a:close/>
                </a:path>
              </a:pathLst>
            </a:custGeom>
            <a:solidFill>
              <a:srgbClr val="1E0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9"/>
            <p:cNvSpPr/>
            <p:nvPr/>
          </p:nvSpPr>
          <p:spPr>
            <a:xfrm>
              <a:off x="-819600" y="2377525"/>
              <a:ext cx="14200" cy="14200"/>
            </a:xfrm>
            <a:custGeom>
              <a:rect b="b" l="l" r="r" t="t"/>
              <a:pathLst>
                <a:path extrusionOk="0" h="568" w="568">
                  <a:moveTo>
                    <a:pt x="301" y="0"/>
                  </a:moveTo>
                  <a:cubicBezTo>
                    <a:pt x="201" y="0"/>
                    <a:pt x="101" y="0"/>
                    <a:pt x="1" y="33"/>
                  </a:cubicBezTo>
                  <a:cubicBezTo>
                    <a:pt x="1" y="200"/>
                    <a:pt x="1" y="367"/>
                    <a:pt x="34" y="567"/>
                  </a:cubicBezTo>
                  <a:cubicBezTo>
                    <a:pt x="168" y="567"/>
                    <a:pt x="301" y="567"/>
                    <a:pt x="434" y="500"/>
                  </a:cubicBezTo>
                  <a:cubicBezTo>
                    <a:pt x="535" y="434"/>
                    <a:pt x="568" y="300"/>
                    <a:pt x="535" y="200"/>
                  </a:cubicBezTo>
                  <a:cubicBezTo>
                    <a:pt x="501" y="67"/>
                    <a:pt x="401" y="0"/>
                    <a:pt x="3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9"/>
            <p:cNvSpPr/>
            <p:nvPr/>
          </p:nvSpPr>
          <p:spPr>
            <a:xfrm>
              <a:off x="-885475" y="2301600"/>
              <a:ext cx="79250" cy="59250"/>
            </a:xfrm>
            <a:custGeom>
              <a:rect b="b" l="l" r="r" t="t"/>
              <a:pathLst>
                <a:path extrusionOk="0" h="2370" w="3170">
                  <a:moveTo>
                    <a:pt x="1604" y="2063"/>
                  </a:moveTo>
                  <a:cubicBezTo>
                    <a:pt x="1607" y="2070"/>
                    <a:pt x="1615" y="2070"/>
                    <a:pt x="1635" y="2070"/>
                  </a:cubicBezTo>
                  <a:cubicBezTo>
                    <a:pt x="1625" y="2066"/>
                    <a:pt x="1615" y="2064"/>
                    <a:pt x="1604" y="2063"/>
                  </a:cubicBezTo>
                  <a:close/>
                  <a:moveTo>
                    <a:pt x="1963" y="0"/>
                  </a:moveTo>
                  <a:cubicBezTo>
                    <a:pt x="1943" y="0"/>
                    <a:pt x="1923" y="1"/>
                    <a:pt x="1902" y="2"/>
                  </a:cubicBezTo>
                  <a:cubicBezTo>
                    <a:pt x="701" y="35"/>
                    <a:pt x="1" y="1870"/>
                    <a:pt x="1302" y="2337"/>
                  </a:cubicBezTo>
                  <a:cubicBezTo>
                    <a:pt x="1335" y="2370"/>
                    <a:pt x="1368" y="2370"/>
                    <a:pt x="1402" y="2370"/>
                  </a:cubicBezTo>
                  <a:cubicBezTo>
                    <a:pt x="1402" y="2303"/>
                    <a:pt x="1402" y="2270"/>
                    <a:pt x="1402" y="2237"/>
                  </a:cubicBezTo>
                  <a:cubicBezTo>
                    <a:pt x="1402" y="2126"/>
                    <a:pt x="1493" y="2061"/>
                    <a:pt x="1582" y="2061"/>
                  </a:cubicBezTo>
                  <a:cubicBezTo>
                    <a:pt x="1589" y="2061"/>
                    <a:pt x="1597" y="2062"/>
                    <a:pt x="1604" y="2063"/>
                  </a:cubicBezTo>
                  <a:lnTo>
                    <a:pt x="1604" y="2063"/>
                  </a:lnTo>
                  <a:cubicBezTo>
                    <a:pt x="1602" y="2058"/>
                    <a:pt x="1602" y="2050"/>
                    <a:pt x="1602" y="2036"/>
                  </a:cubicBezTo>
                  <a:cubicBezTo>
                    <a:pt x="1435" y="2003"/>
                    <a:pt x="1268" y="1870"/>
                    <a:pt x="1201" y="1736"/>
                  </a:cubicBezTo>
                  <a:cubicBezTo>
                    <a:pt x="1001" y="1302"/>
                    <a:pt x="1135" y="702"/>
                    <a:pt x="1535" y="469"/>
                  </a:cubicBezTo>
                  <a:lnTo>
                    <a:pt x="1568" y="469"/>
                  </a:lnTo>
                  <a:cubicBezTo>
                    <a:pt x="1602" y="402"/>
                    <a:pt x="1668" y="335"/>
                    <a:pt x="1735" y="302"/>
                  </a:cubicBezTo>
                  <a:cubicBezTo>
                    <a:pt x="1799" y="238"/>
                    <a:pt x="1870" y="211"/>
                    <a:pt x="1937" y="211"/>
                  </a:cubicBezTo>
                  <a:cubicBezTo>
                    <a:pt x="2082" y="211"/>
                    <a:pt x="2213" y="332"/>
                    <a:pt x="2236" y="469"/>
                  </a:cubicBezTo>
                  <a:cubicBezTo>
                    <a:pt x="2669" y="602"/>
                    <a:pt x="2936" y="1236"/>
                    <a:pt x="2636" y="1636"/>
                  </a:cubicBezTo>
                  <a:cubicBezTo>
                    <a:pt x="2602" y="1703"/>
                    <a:pt x="2569" y="1736"/>
                    <a:pt x="2502" y="1803"/>
                  </a:cubicBezTo>
                  <a:cubicBezTo>
                    <a:pt x="2502" y="1836"/>
                    <a:pt x="2469" y="1870"/>
                    <a:pt x="2436" y="1903"/>
                  </a:cubicBezTo>
                  <a:cubicBezTo>
                    <a:pt x="2436" y="1970"/>
                    <a:pt x="2436" y="2003"/>
                    <a:pt x="2436" y="2036"/>
                  </a:cubicBezTo>
                  <a:cubicBezTo>
                    <a:pt x="2469" y="2036"/>
                    <a:pt x="2502" y="2070"/>
                    <a:pt x="2536" y="2103"/>
                  </a:cubicBezTo>
                  <a:cubicBezTo>
                    <a:pt x="2536" y="2103"/>
                    <a:pt x="2569" y="2136"/>
                    <a:pt x="2569" y="2203"/>
                  </a:cubicBezTo>
                  <a:cubicBezTo>
                    <a:pt x="2569" y="2203"/>
                    <a:pt x="2569" y="2203"/>
                    <a:pt x="2569" y="2237"/>
                  </a:cubicBezTo>
                  <a:cubicBezTo>
                    <a:pt x="2602" y="2270"/>
                    <a:pt x="2602" y="2303"/>
                    <a:pt x="2602" y="2337"/>
                  </a:cubicBezTo>
                  <a:cubicBezTo>
                    <a:pt x="2936" y="2170"/>
                    <a:pt x="3136" y="1603"/>
                    <a:pt x="3170" y="1269"/>
                  </a:cubicBezTo>
                  <a:cubicBezTo>
                    <a:pt x="3170" y="556"/>
                    <a:pt x="2665" y="0"/>
                    <a:pt x="196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9"/>
            <p:cNvSpPr/>
            <p:nvPr/>
          </p:nvSpPr>
          <p:spPr>
            <a:xfrm>
              <a:off x="-811250" y="2275775"/>
              <a:ext cx="850" cy="850"/>
            </a:xfrm>
            <a:custGeom>
              <a:rect b="b" l="l" r="r" t="t"/>
              <a:pathLst>
                <a:path extrusionOk="0" h="34" w="34">
                  <a:moveTo>
                    <a:pt x="34" y="0"/>
                  </a:moveTo>
                  <a:cubicBezTo>
                    <a:pt x="0" y="0"/>
                    <a:pt x="0" y="34"/>
                    <a:pt x="34" y="34"/>
                  </a:cubicBezTo>
                  <a:cubicBezTo>
                    <a:pt x="34" y="34"/>
                    <a:pt x="34"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9"/>
            <p:cNvSpPr/>
            <p:nvPr/>
          </p:nvSpPr>
          <p:spPr>
            <a:xfrm>
              <a:off x="-826275" y="2390850"/>
              <a:ext cx="10050" cy="23375"/>
            </a:xfrm>
            <a:custGeom>
              <a:rect b="b" l="l" r="r" t="t"/>
              <a:pathLst>
                <a:path extrusionOk="0" h="935" w="402">
                  <a:moveTo>
                    <a:pt x="134" y="1"/>
                  </a:moveTo>
                  <a:cubicBezTo>
                    <a:pt x="134" y="168"/>
                    <a:pt x="101" y="368"/>
                    <a:pt x="1" y="535"/>
                  </a:cubicBezTo>
                  <a:lnTo>
                    <a:pt x="34" y="535"/>
                  </a:lnTo>
                  <a:cubicBezTo>
                    <a:pt x="234" y="568"/>
                    <a:pt x="301" y="768"/>
                    <a:pt x="234" y="935"/>
                  </a:cubicBezTo>
                  <a:cubicBezTo>
                    <a:pt x="335" y="868"/>
                    <a:pt x="401" y="801"/>
                    <a:pt x="368" y="668"/>
                  </a:cubicBezTo>
                  <a:cubicBezTo>
                    <a:pt x="335" y="434"/>
                    <a:pt x="301" y="234"/>
                    <a:pt x="301" y="34"/>
                  </a:cubicBezTo>
                  <a:cubicBezTo>
                    <a:pt x="268" y="34"/>
                    <a:pt x="268" y="1"/>
                    <a:pt x="2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9"/>
            <p:cNvSpPr/>
            <p:nvPr/>
          </p:nvSpPr>
          <p:spPr>
            <a:xfrm>
              <a:off x="-829600" y="2313300"/>
              <a:ext cx="17550" cy="33375"/>
            </a:xfrm>
            <a:custGeom>
              <a:rect b="b" l="l" r="r" t="t"/>
              <a:pathLst>
                <a:path extrusionOk="0" h="1335" w="702">
                  <a:moveTo>
                    <a:pt x="1" y="1"/>
                  </a:moveTo>
                  <a:cubicBezTo>
                    <a:pt x="1" y="34"/>
                    <a:pt x="1" y="34"/>
                    <a:pt x="1" y="34"/>
                  </a:cubicBezTo>
                  <a:cubicBezTo>
                    <a:pt x="334" y="234"/>
                    <a:pt x="534" y="634"/>
                    <a:pt x="401" y="1001"/>
                  </a:cubicBezTo>
                  <a:cubicBezTo>
                    <a:pt x="401" y="1101"/>
                    <a:pt x="334" y="1235"/>
                    <a:pt x="267" y="1335"/>
                  </a:cubicBezTo>
                  <a:cubicBezTo>
                    <a:pt x="334" y="1268"/>
                    <a:pt x="367" y="1235"/>
                    <a:pt x="401" y="1168"/>
                  </a:cubicBezTo>
                  <a:cubicBezTo>
                    <a:pt x="701" y="768"/>
                    <a:pt x="434" y="134"/>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9"/>
            <p:cNvSpPr/>
            <p:nvPr/>
          </p:nvSpPr>
          <p:spPr>
            <a:xfrm>
              <a:off x="-830425" y="2314125"/>
              <a:ext cx="14200" cy="34225"/>
            </a:xfrm>
            <a:custGeom>
              <a:rect b="b" l="l" r="r" t="t"/>
              <a:pathLst>
                <a:path extrusionOk="0" h="1369" w="568">
                  <a:moveTo>
                    <a:pt x="34" y="1"/>
                  </a:moveTo>
                  <a:cubicBezTo>
                    <a:pt x="34" y="34"/>
                    <a:pt x="34" y="101"/>
                    <a:pt x="0" y="134"/>
                  </a:cubicBezTo>
                  <a:cubicBezTo>
                    <a:pt x="200" y="201"/>
                    <a:pt x="367" y="334"/>
                    <a:pt x="400" y="568"/>
                  </a:cubicBezTo>
                  <a:cubicBezTo>
                    <a:pt x="400" y="735"/>
                    <a:pt x="367" y="902"/>
                    <a:pt x="334" y="1068"/>
                  </a:cubicBezTo>
                  <a:cubicBezTo>
                    <a:pt x="300" y="1168"/>
                    <a:pt x="267" y="1202"/>
                    <a:pt x="200" y="1235"/>
                  </a:cubicBezTo>
                  <a:cubicBezTo>
                    <a:pt x="234" y="1302"/>
                    <a:pt x="234" y="1335"/>
                    <a:pt x="234" y="1369"/>
                  </a:cubicBezTo>
                  <a:cubicBezTo>
                    <a:pt x="267" y="1369"/>
                    <a:pt x="300" y="1335"/>
                    <a:pt x="300" y="1302"/>
                  </a:cubicBezTo>
                  <a:cubicBezTo>
                    <a:pt x="367" y="1202"/>
                    <a:pt x="434" y="1068"/>
                    <a:pt x="434" y="968"/>
                  </a:cubicBezTo>
                  <a:cubicBezTo>
                    <a:pt x="567" y="601"/>
                    <a:pt x="367" y="201"/>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9"/>
            <p:cNvSpPr/>
            <p:nvPr/>
          </p:nvSpPr>
          <p:spPr>
            <a:xfrm>
              <a:off x="-823750" y="2378350"/>
              <a:ext cx="5025" cy="13375"/>
            </a:xfrm>
            <a:custGeom>
              <a:rect b="b" l="l" r="r" t="t"/>
              <a:pathLst>
                <a:path extrusionOk="0" h="535" w="201">
                  <a:moveTo>
                    <a:pt x="133" y="0"/>
                  </a:moveTo>
                  <a:cubicBezTo>
                    <a:pt x="100" y="0"/>
                    <a:pt x="33" y="0"/>
                    <a:pt x="0" y="34"/>
                  </a:cubicBezTo>
                  <a:cubicBezTo>
                    <a:pt x="33" y="167"/>
                    <a:pt x="33" y="334"/>
                    <a:pt x="33" y="501"/>
                  </a:cubicBezTo>
                  <a:lnTo>
                    <a:pt x="133" y="501"/>
                  </a:lnTo>
                  <a:cubicBezTo>
                    <a:pt x="167" y="501"/>
                    <a:pt x="167" y="534"/>
                    <a:pt x="200" y="534"/>
                  </a:cubicBezTo>
                  <a:cubicBezTo>
                    <a:pt x="167" y="334"/>
                    <a:pt x="167" y="167"/>
                    <a:pt x="1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9"/>
            <p:cNvSpPr/>
            <p:nvPr/>
          </p:nvSpPr>
          <p:spPr>
            <a:xfrm>
              <a:off x="-823750" y="2360000"/>
              <a:ext cx="4175" cy="19200"/>
            </a:xfrm>
            <a:custGeom>
              <a:rect b="b" l="l" r="r" t="t"/>
              <a:pathLst>
                <a:path extrusionOk="0" h="768" w="167">
                  <a:moveTo>
                    <a:pt x="100" y="1"/>
                  </a:moveTo>
                  <a:cubicBezTo>
                    <a:pt x="67" y="67"/>
                    <a:pt x="33" y="101"/>
                    <a:pt x="0" y="134"/>
                  </a:cubicBezTo>
                  <a:cubicBezTo>
                    <a:pt x="0" y="267"/>
                    <a:pt x="0" y="401"/>
                    <a:pt x="0" y="534"/>
                  </a:cubicBezTo>
                  <a:cubicBezTo>
                    <a:pt x="0" y="601"/>
                    <a:pt x="0" y="701"/>
                    <a:pt x="0" y="768"/>
                  </a:cubicBezTo>
                  <a:cubicBezTo>
                    <a:pt x="33" y="734"/>
                    <a:pt x="100" y="734"/>
                    <a:pt x="133" y="734"/>
                  </a:cubicBezTo>
                  <a:lnTo>
                    <a:pt x="167" y="734"/>
                  </a:lnTo>
                  <a:cubicBezTo>
                    <a:pt x="133" y="468"/>
                    <a:pt x="133" y="234"/>
                    <a:pt x="133"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9"/>
            <p:cNvSpPr/>
            <p:nvPr/>
          </p:nvSpPr>
          <p:spPr>
            <a:xfrm>
              <a:off x="-832100" y="2317475"/>
              <a:ext cx="12525" cy="27550"/>
            </a:xfrm>
            <a:custGeom>
              <a:rect b="b" l="l" r="r" t="t"/>
              <a:pathLst>
                <a:path extrusionOk="0" h="1102" w="501">
                  <a:moveTo>
                    <a:pt x="301" y="968"/>
                  </a:moveTo>
                  <a:cubicBezTo>
                    <a:pt x="298" y="978"/>
                    <a:pt x="296" y="987"/>
                    <a:pt x="295" y="994"/>
                  </a:cubicBezTo>
                  <a:lnTo>
                    <a:pt x="295" y="994"/>
                  </a:lnTo>
                  <a:cubicBezTo>
                    <a:pt x="301" y="978"/>
                    <a:pt x="301" y="968"/>
                    <a:pt x="301" y="968"/>
                  </a:cubicBezTo>
                  <a:close/>
                  <a:moveTo>
                    <a:pt x="67" y="0"/>
                  </a:moveTo>
                  <a:cubicBezTo>
                    <a:pt x="67" y="34"/>
                    <a:pt x="34" y="67"/>
                    <a:pt x="34" y="100"/>
                  </a:cubicBezTo>
                  <a:lnTo>
                    <a:pt x="0" y="100"/>
                  </a:lnTo>
                  <a:cubicBezTo>
                    <a:pt x="101" y="100"/>
                    <a:pt x="234" y="134"/>
                    <a:pt x="301" y="234"/>
                  </a:cubicBezTo>
                  <a:cubicBezTo>
                    <a:pt x="401" y="367"/>
                    <a:pt x="501" y="534"/>
                    <a:pt x="434" y="701"/>
                  </a:cubicBezTo>
                  <a:cubicBezTo>
                    <a:pt x="401" y="801"/>
                    <a:pt x="367" y="868"/>
                    <a:pt x="334" y="901"/>
                  </a:cubicBezTo>
                  <a:cubicBezTo>
                    <a:pt x="334" y="925"/>
                    <a:pt x="299" y="1019"/>
                    <a:pt x="293" y="1019"/>
                  </a:cubicBezTo>
                  <a:cubicBezTo>
                    <a:pt x="291" y="1019"/>
                    <a:pt x="291" y="1012"/>
                    <a:pt x="295" y="994"/>
                  </a:cubicBezTo>
                  <a:lnTo>
                    <a:pt x="295" y="994"/>
                  </a:lnTo>
                  <a:cubicBezTo>
                    <a:pt x="290" y="1006"/>
                    <a:pt x="282" y="1020"/>
                    <a:pt x="267" y="1034"/>
                  </a:cubicBezTo>
                  <a:cubicBezTo>
                    <a:pt x="267" y="1068"/>
                    <a:pt x="267" y="1068"/>
                    <a:pt x="267" y="1101"/>
                  </a:cubicBezTo>
                  <a:cubicBezTo>
                    <a:pt x="334" y="1068"/>
                    <a:pt x="367" y="1034"/>
                    <a:pt x="401" y="934"/>
                  </a:cubicBezTo>
                  <a:cubicBezTo>
                    <a:pt x="434" y="768"/>
                    <a:pt x="467" y="601"/>
                    <a:pt x="467" y="434"/>
                  </a:cubicBezTo>
                  <a:cubicBezTo>
                    <a:pt x="434" y="200"/>
                    <a:pt x="267" y="67"/>
                    <a:pt x="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9"/>
            <p:cNvSpPr/>
            <p:nvPr/>
          </p:nvSpPr>
          <p:spPr>
            <a:xfrm>
              <a:off x="-827925" y="2404200"/>
              <a:ext cx="9200" cy="10325"/>
            </a:xfrm>
            <a:custGeom>
              <a:rect b="b" l="l" r="r" t="t"/>
              <a:pathLst>
                <a:path extrusionOk="0" h="413" w="368">
                  <a:moveTo>
                    <a:pt x="67" y="1"/>
                  </a:moveTo>
                  <a:cubicBezTo>
                    <a:pt x="67" y="34"/>
                    <a:pt x="34" y="67"/>
                    <a:pt x="0" y="101"/>
                  </a:cubicBezTo>
                  <a:cubicBezTo>
                    <a:pt x="0" y="167"/>
                    <a:pt x="0" y="201"/>
                    <a:pt x="0" y="234"/>
                  </a:cubicBezTo>
                  <a:cubicBezTo>
                    <a:pt x="26" y="363"/>
                    <a:pt x="112" y="412"/>
                    <a:pt x="212" y="412"/>
                  </a:cubicBezTo>
                  <a:cubicBezTo>
                    <a:pt x="241" y="412"/>
                    <a:pt x="271" y="408"/>
                    <a:pt x="300" y="401"/>
                  </a:cubicBezTo>
                  <a:cubicBezTo>
                    <a:pt x="367" y="234"/>
                    <a:pt x="300" y="34"/>
                    <a:pt x="10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9"/>
            <p:cNvSpPr/>
            <p:nvPr/>
          </p:nvSpPr>
          <p:spPr>
            <a:xfrm>
              <a:off x="-821250" y="2357500"/>
              <a:ext cx="850" cy="2525"/>
            </a:xfrm>
            <a:custGeom>
              <a:rect b="b" l="l" r="r" t="t"/>
              <a:pathLst>
                <a:path extrusionOk="0" h="101" w="34">
                  <a:moveTo>
                    <a:pt x="0" y="1"/>
                  </a:moveTo>
                  <a:cubicBezTo>
                    <a:pt x="0" y="12"/>
                    <a:pt x="0" y="23"/>
                    <a:pt x="0" y="34"/>
                  </a:cubicBezTo>
                  <a:cubicBezTo>
                    <a:pt x="0" y="67"/>
                    <a:pt x="0" y="67"/>
                    <a:pt x="0" y="101"/>
                  </a:cubicBezTo>
                  <a:lnTo>
                    <a:pt x="33" y="101"/>
                  </a:lnTo>
                  <a:cubicBezTo>
                    <a:pt x="33" y="67"/>
                    <a:pt x="33" y="34"/>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9"/>
            <p:cNvSpPr/>
            <p:nvPr/>
          </p:nvSpPr>
          <p:spPr>
            <a:xfrm>
              <a:off x="-824600" y="2352500"/>
              <a:ext cx="3375" cy="8350"/>
            </a:xfrm>
            <a:custGeom>
              <a:rect b="b" l="l" r="r" t="t"/>
              <a:pathLst>
                <a:path extrusionOk="0" h="334" w="135">
                  <a:moveTo>
                    <a:pt x="1" y="0"/>
                  </a:moveTo>
                  <a:cubicBezTo>
                    <a:pt x="1" y="134"/>
                    <a:pt x="1" y="234"/>
                    <a:pt x="34" y="334"/>
                  </a:cubicBezTo>
                  <a:cubicBezTo>
                    <a:pt x="67" y="334"/>
                    <a:pt x="101" y="334"/>
                    <a:pt x="134" y="301"/>
                  </a:cubicBezTo>
                  <a:cubicBezTo>
                    <a:pt x="134" y="267"/>
                    <a:pt x="134" y="267"/>
                    <a:pt x="134" y="234"/>
                  </a:cubicBezTo>
                  <a:cubicBezTo>
                    <a:pt x="134" y="201"/>
                    <a:pt x="134" y="167"/>
                    <a:pt x="134" y="134"/>
                  </a:cubicBezTo>
                  <a:cubicBezTo>
                    <a:pt x="134" y="100"/>
                    <a:pt x="101" y="67"/>
                    <a:pt x="101" y="67"/>
                  </a:cubicBezTo>
                  <a:cubicBezTo>
                    <a:pt x="67" y="34"/>
                    <a:pt x="34" y="34"/>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9"/>
            <p:cNvSpPr/>
            <p:nvPr/>
          </p:nvSpPr>
          <p:spPr>
            <a:xfrm>
              <a:off x="-837950" y="2319975"/>
              <a:ext cx="18375" cy="23375"/>
            </a:xfrm>
            <a:custGeom>
              <a:rect b="b" l="l" r="r" t="t"/>
              <a:pathLst>
                <a:path extrusionOk="0" h="935" w="735">
                  <a:moveTo>
                    <a:pt x="234" y="0"/>
                  </a:moveTo>
                  <a:cubicBezTo>
                    <a:pt x="201" y="67"/>
                    <a:pt x="68" y="234"/>
                    <a:pt x="1" y="401"/>
                  </a:cubicBezTo>
                  <a:cubicBezTo>
                    <a:pt x="39" y="378"/>
                    <a:pt x="84" y="367"/>
                    <a:pt x="132" y="367"/>
                  </a:cubicBezTo>
                  <a:cubicBezTo>
                    <a:pt x="291" y="367"/>
                    <a:pt x="476" y="488"/>
                    <a:pt x="501" y="668"/>
                  </a:cubicBezTo>
                  <a:cubicBezTo>
                    <a:pt x="501" y="734"/>
                    <a:pt x="501" y="834"/>
                    <a:pt x="501" y="934"/>
                  </a:cubicBezTo>
                  <a:cubicBezTo>
                    <a:pt x="516" y="920"/>
                    <a:pt x="524" y="906"/>
                    <a:pt x="529" y="894"/>
                  </a:cubicBezTo>
                  <a:lnTo>
                    <a:pt x="529" y="894"/>
                  </a:lnTo>
                  <a:cubicBezTo>
                    <a:pt x="525" y="912"/>
                    <a:pt x="525" y="919"/>
                    <a:pt x="527" y="919"/>
                  </a:cubicBezTo>
                  <a:cubicBezTo>
                    <a:pt x="533" y="919"/>
                    <a:pt x="568" y="825"/>
                    <a:pt x="568" y="801"/>
                  </a:cubicBezTo>
                  <a:cubicBezTo>
                    <a:pt x="601" y="768"/>
                    <a:pt x="635" y="701"/>
                    <a:pt x="668" y="601"/>
                  </a:cubicBezTo>
                  <a:cubicBezTo>
                    <a:pt x="735" y="434"/>
                    <a:pt x="635" y="267"/>
                    <a:pt x="535" y="134"/>
                  </a:cubicBezTo>
                  <a:cubicBezTo>
                    <a:pt x="468" y="34"/>
                    <a:pt x="335" y="0"/>
                    <a:pt x="2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9"/>
            <p:cNvSpPr/>
            <p:nvPr/>
          </p:nvSpPr>
          <p:spPr>
            <a:xfrm>
              <a:off x="-846275" y="2406700"/>
              <a:ext cx="25875" cy="10400"/>
            </a:xfrm>
            <a:custGeom>
              <a:rect b="b" l="l" r="r" t="t"/>
              <a:pathLst>
                <a:path extrusionOk="0" h="416" w="1035">
                  <a:moveTo>
                    <a:pt x="734" y="1"/>
                  </a:moveTo>
                  <a:cubicBezTo>
                    <a:pt x="661" y="49"/>
                    <a:pt x="552" y="80"/>
                    <a:pt x="460" y="80"/>
                  </a:cubicBezTo>
                  <a:cubicBezTo>
                    <a:pt x="426" y="80"/>
                    <a:pt x="394" y="76"/>
                    <a:pt x="367" y="67"/>
                  </a:cubicBezTo>
                  <a:cubicBezTo>
                    <a:pt x="367" y="233"/>
                    <a:pt x="250" y="298"/>
                    <a:pt x="134" y="298"/>
                  </a:cubicBezTo>
                  <a:cubicBezTo>
                    <a:pt x="87" y="298"/>
                    <a:pt x="39" y="287"/>
                    <a:pt x="0" y="267"/>
                  </a:cubicBezTo>
                  <a:lnTo>
                    <a:pt x="0" y="267"/>
                  </a:lnTo>
                  <a:cubicBezTo>
                    <a:pt x="34" y="334"/>
                    <a:pt x="100" y="401"/>
                    <a:pt x="167" y="401"/>
                  </a:cubicBezTo>
                  <a:cubicBezTo>
                    <a:pt x="245" y="412"/>
                    <a:pt x="319" y="416"/>
                    <a:pt x="392" y="416"/>
                  </a:cubicBezTo>
                  <a:cubicBezTo>
                    <a:pt x="538" y="416"/>
                    <a:pt x="679" y="401"/>
                    <a:pt x="834" y="401"/>
                  </a:cubicBezTo>
                  <a:cubicBezTo>
                    <a:pt x="934" y="401"/>
                    <a:pt x="1001" y="334"/>
                    <a:pt x="1034" y="301"/>
                  </a:cubicBezTo>
                  <a:lnTo>
                    <a:pt x="1034" y="301"/>
                  </a:lnTo>
                  <a:cubicBezTo>
                    <a:pt x="1005" y="308"/>
                    <a:pt x="975" y="312"/>
                    <a:pt x="946" y="312"/>
                  </a:cubicBezTo>
                  <a:cubicBezTo>
                    <a:pt x="846" y="312"/>
                    <a:pt x="760" y="263"/>
                    <a:pt x="734" y="134"/>
                  </a:cubicBezTo>
                  <a:cubicBezTo>
                    <a:pt x="734" y="101"/>
                    <a:pt x="734" y="67"/>
                    <a:pt x="7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9"/>
            <p:cNvSpPr/>
            <p:nvPr/>
          </p:nvSpPr>
          <p:spPr>
            <a:xfrm>
              <a:off x="-827925" y="2379175"/>
              <a:ext cx="5025" cy="11700"/>
            </a:xfrm>
            <a:custGeom>
              <a:rect b="b" l="l" r="r" t="t"/>
              <a:pathLst>
                <a:path extrusionOk="0" h="468" w="201">
                  <a:moveTo>
                    <a:pt x="167" y="1"/>
                  </a:moveTo>
                  <a:lnTo>
                    <a:pt x="167" y="1"/>
                  </a:lnTo>
                  <a:cubicBezTo>
                    <a:pt x="0" y="101"/>
                    <a:pt x="0" y="368"/>
                    <a:pt x="200" y="468"/>
                  </a:cubicBezTo>
                  <a:cubicBezTo>
                    <a:pt x="200" y="301"/>
                    <a:pt x="200" y="134"/>
                    <a:pt x="1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9"/>
            <p:cNvSpPr/>
            <p:nvPr/>
          </p:nvSpPr>
          <p:spPr>
            <a:xfrm>
              <a:off x="-824600" y="2346725"/>
              <a:ext cx="1700" cy="2450"/>
            </a:xfrm>
            <a:custGeom>
              <a:rect b="b" l="l" r="r" t="t"/>
              <a:pathLst>
                <a:path extrusionOk="0" h="98" w="68">
                  <a:moveTo>
                    <a:pt x="67" y="0"/>
                  </a:moveTo>
                  <a:lnTo>
                    <a:pt x="67" y="0"/>
                  </a:lnTo>
                  <a:cubicBezTo>
                    <a:pt x="66" y="33"/>
                    <a:pt x="33" y="65"/>
                    <a:pt x="1" y="65"/>
                  </a:cubicBezTo>
                  <a:cubicBezTo>
                    <a:pt x="1" y="98"/>
                    <a:pt x="1" y="98"/>
                    <a:pt x="1" y="98"/>
                  </a:cubicBezTo>
                  <a:cubicBezTo>
                    <a:pt x="33" y="65"/>
                    <a:pt x="66" y="33"/>
                    <a:pt x="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9"/>
            <p:cNvSpPr/>
            <p:nvPr/>
          </p:nvSpPr>
          <p:spPr>
            <a:xfrm>
              <a:off x="-823750" y="2360000"/>
              <a:ext cx="2525" cy="3350"/>
            </a:xfrm>
            <a:custGeom>
              <a:rect b="b" l="l" r="r" t="t"/>
              <a:pathLst>
                <a:path extrusionOk="0" h="134" w="101">
                  <a:moveTo>
                    <a:pt x="100" y="1"/>
                  </a:moveTo>
                  <a:lnTo>
                    <a:pt x="100" y="1"/>
                  </a:lnTo>
                  <a:cubicBezTo>
                    <a:pt x="67" y="34"/>
                    <a:pt x="33" y="34"/>
                    <a:pt x="0" y="34"/>
                  </a:cubicBezTo>
                  <a:cubicBezTo>
                    <a:pt x="0" y="67"/>
                    <a:pt x="0" y="101"/>
                    <a:pt x="0" y="134"/>
                  </a:cubicBezTo>
                  <a:cubicBezTo>
                    <a:pt x="33" y="101"/>
                    <a:pt x="67" y="67"/>
                    <a:pt x="10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9"/>
            <p:cNvSpPr/>
            <p:nvPr/>
          </p:nvSpPr>
          <p:spPr>
            <a:xfrm>
              <a:off x="-831275" y="2360000"/>
              <a:ext cx="8375" cy="44225"/>
            </a:xfrm>
            <a:custGeom>
              <a:rect b="b" l="l" r="r" t="t"/>
              <a:pathLst>
                <a:path extrusionOk="0" h="1769" w="335">
                  <a:moveTo>
                    <a:pt x="34" y="1"/>
                  </a:moveTo>
                  <a:lnTo>
                    <a:pt x="34" y="1"/>
                  </a:lnTo>
                  <a:cubicBezTo>
                    <a:pt x="1" y="334"/>
                    <a:pt x="34" y="668"/>
                    <a:pt x="68" y="1001"/>
                  </a:cubicBezTo>
                  <a:cubicBezTo>
                    <a:pt x="101" y="1268"/>
                    <a:pt x="68" y="1502"/>
                    <a:pt x="101" y="1769"/>
                  </a:cubicBezTo>
                  <a:lnTo>
                    <a:pt x="201" y="1769"/>
                  </a:lnTo>
                  <a:cubicBezTo>
                    <a:pt x="301" y="1602"/>
                    <a:pt x="334" y="1402"/>
                    <a:pt x="334" y="1235"/>
                  </a:cubicBezTo>
                  <a:cubicBezTo>
                    <a:pt x="134" y="1135"/>
                    <a:pt x="134" y="868"/>
                    <a:pt x="301" y="768"/>
                  </a:cubicBezTo>
                  <a:cubicBezTo>
                    <a:pt x="301" y="701"/>
                    <a:pt x="301" y="601"/>
                    <a:pt x="301" y="534"/>
                  </a:cubicBezTo>
                  <a:cubicBezTo>
                    <a:pt x="301" y="401"/>
                    <a:pt x="301" y="267"/>
                    <a:pt x="301" y="134"/>
                  </a:cubicBezTo>
                  <a:cubicBezTo>
                    <a:pt x="283" y="140"/>
                    <a:pt x="265" y="143"/>
                    <a:pt x="245" y="143"/>
                  </a:cubicBezTo>
                  <a:cubicBezTo>
                    <a:pt x="157" y="143"/>
                    <a:pt x="62" y="83"/>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9"/>
            <p:cNvSpPr/>
            <p:nvPr/>
          </p:nvSpPr>
          <p:spPr>
            <a:xfrm>
              <a:off x="-824600" y="2352500"/>
              <a:ext cx="2525" cy="1700"/>
            </a:xfrm>
            <a:custGeom>
              <a:rect b="b" l="l" r="r" t="t"/>
              <a:pathLst>
                <a:path extrusionOk="0" h="68" w="101">
                  <a:moveTo>
                    <a:pt x="1" y="0"/>
                  </a:moveTo>
                  <a:cubicBezTo>
                    <a:pt x="34" y="34"/>
                    <a:pt x="67" y="34"/>
                    <a:pt x="101" y="67"/>
                  </a:cubicBezTo>
                  <a:cubicBezTo>
                    <a:pt x="67" y="34"/>
                    <a:pt x="34"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9"/>
            <p:cNvSpPr/>
            <p:nvPr/>
          </p:nvSpPr>
          <p:spPr>
            <a:xfrm>
              <a:off x="-830425" y="2360000"/>
              <a:ext cx="6700" cy="3675"/>
            </a:xfrm>
            <a:custGeom>
              <a:rect b="b" l="l" r="r" t="t"/>
              <a:pathLst>
                <a:path extrusionOk="0" h="147" w="268">
                  <a:moveTo>
                    <a:pt x="0" y="1"/>
                  </a:moveTo>
                  <a:cubicBezTo>
                    <a:pt x="26" y="103"/>
                    <a:pt x="110" y="146"/>
                    <a:pt x="192" y="146"/>
                  </a:cubicBezTo>
                  <a:cubicBezTo>
                    <a:pt x="218" y="146"/>
                    <a:pt x="243" y="142"/>
                    <a:pt x="267" y="134"/>
                  </a:cubicBezTo>
                  <a:cubicBezTo>
                    <a:pt x="267" y="101"/>
                    <a:pt x="267" y="67"/>
                    <a:pt x="267" y="34"/>
                  </a:cubicBezTo>
                  <a:cubicBezTo>
                    <a:pt x="167" y="34"/>
                    <a:pt x="100" y="34"/>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9"/>
            <p:cNvSpPr/>
            <p:nvPr/>
          </p:nvSpPr>
          <p:spPr>
            <a:xfrm>
              <a:off x="-830425" y="2352500"/>
              <a:ext cx="6700" cy="8350"/>
            </a:xfrm>
            <a:custGeom>
              <a:rect b="b" l="l" r="r" t="t"/>
              <a:pathLst>
                <a:path extrusionOk="0" h="334" w="268">
                  <a:moveTo>
                    <a:pt x="167" y="0"/>
                  </a:moveTo>
                  <a:cubicBezTo>
                    <a:pt x="134" y="0"/>
                    <a:pt x="100" y="34"/>
                    <a:pt x="67" y="67"/>
                  </a:cubicBezTo>
                  <a:cubicBezTo>
                    <a:pt x="34" y="67"/>
                    <a:pt x="0" y="100"/>
                    <a:pt x="0" y="134"/>
                  </a:cubicBezTo>
                  <a:cubicBezTo>
                    <a:pt x="0" y="134"/>
                    <a:pt x="0" y="134"/>
                    <a:pt x="0" y="167"/>
                  </a:cubicBezTo>
                  <a:cubicBezTo>
                    <a:pt x="0" y="167"/>
                    <a:pt x="0" y="201"/>
                    <a:pt x="0" y="234"/>
                  </a:cubicBezTo>
                  <a:cubicBezTo>
                    <a:pt x="0" y="267"/>
                    <a:pt x="0" y="267"/>
                    <a:pt x="0" y="301"/>
                  </a:cubicBezTo>
                  <a:cubicBezTo>
                    <a:pt x="100" y="334"/>
                    <a:pt x="167" y="334"/>
                    <a:pt x="267" y="334"/>
                  </a:cubicBezTo>
                  <a:cubicBezTo>
                    <a:pt x="234" y="234"/>
                    <a:pt x="234" y="134"/>
                    <a:pt x="2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9"/>
            <p:cNvSpPr/>
            <p:nvPr/>
          </p:nvSpPr>
          <p:spPr>
            <a:xfrm>
              <a:off x="-824600" y="2352500"/>
              <a:ext cx="25" cy="25"/>
            </a:xfrm>
            <a:custGeom>
              <a:rect b="b" l="l" r="r" t="t"/>
              <a:pathLst>
                <a:path extrusionOk="0" h="1" w="1">
                  <a:moveTo>
                    <a:pt x="1" y="0"/>
                  </a:moveTo>
                  <a:lnTo>
                    <a:pt x="1" y="0"/>
                  </a:lnTo>
                  <a:cubicBezTo>
                    <a:pt x="1" y="0"/>
                    <a:pt x="1" y="0"/>
                    <a:pt x="1" y="0"/>
                  </a:cubicBezTo>
                  <a:cubicBezTo>
                    <a:pt x="1" y="0"/>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9"/>
            <p:cNvSpPr/>
            <p:nvPr/>
          </p:nvSpPr>
          <p:spPr>
            <a:xfrm>
              <a:off x="-835425" y="2349150"/>
              <a:ext cx="10850" cy="10875"/>
            </a:xfrm>
            <a:custGeom>
              <a:rect b="b" l="l" r="r" t="t"/>
              <a:pathLst>
                <a:path extrusionOk="0" h="435" w="434">
                  <a:moveTo>
                    <a:pt x="434" y="1"/>
                  </a:moveTo>
                  <a:cubicBezTo>
                    <a:pt x="334" y="101"/>
                    <a:pt x="234" y="201"/>
                    <a:pt x="100" y="234"/>
                  </a:cubicBezTo>
                  <a:lnTo>
                    <a:pt x="0" y="234"/>
                  </a:lnTo>
                  <a:cubicBezTo>
                    <a:pt x="33" y="301"/>
                    <a:pt x="67" y="368"/>
                    <a:pt x="133" y="401"/>
                  </a:cubicBezTo>
                  <a:cubicBezTo>
                    <a:pt x="133" y="401"/>
                    <a:pt x="167" y="435"/>
                    <a:pt x="200" y="435"/>
                  </a:cubicBezTo>
                  <a:cubicBezTo>
                    <a:pt x="200" y="401"/>
                    <a:pt x="200" y="368"/>
                    <a:pt x="200" y="335"/>
                  </a:cubicBezTo>
                  <a:cubicBezTo>
                    <a:pt x="200" y="301"/>
                    <a:pt x="200" y="301"/>
                    <a:pt x="200" y="301"/>
                  </a:cubicBezTo>
                  <a:cubicBezTo>
                    <a:pt x="200" y="268"/>
                    <a:pt x="200" y="268"/>
                    <a:pt x="200" y="268"/>
                  </a:cubicBezTo>
                  <a:cubicBezTo>
                    <a:pt x="200" y="234"/>
                    <a:pt x="234" y="201"/>
                    <a:pt x="267" y="201"/>
                  </a:cubicBezTo>
                  <a:cubicBezTo>
                    <a:pt x="300" y="168"/>
                    <a:pt x="334" y="134"/>
                    <a:pt x="367" y="134"/>
                  </a:cubicBezTo>
                  <a:lnTo>
                    <a:pt x="434" y="134"/>
                  </a:lnTo>
                  <a:cubicBezTo>
                    <a:pt x="434" y="101"/>
                    <a:pt x="434" y="68"/>
                    <a:pt x="4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9"/>
            <p:cNvSpPr/>
            <p:nvPr/>
          </p:nvSpPr>
          <p:spPr>
            <a:xfrm>
              <a:off x="-835425" y="2348325"/>
              <a:ext cx="10850" cy="6700"/>
            </a:xfrm>
            <a:custGeom>
              <a:rect b="b" l="l" r="r" t="t"/>
              <a:pathLst>
                <a:path extrusionOk="0" h="268" w="434">
                  <a:moveTo>
                    <a:pt x="434" y="1"/>
                  </a:moveTo>
                  <a:cubicBezTo>
                    <a:pt x="300" y="101"/>
                    <a:pt x="167" y="201"/>
                    <a:pt x="0" y="201"/>
                  </a:cubicBezTo>
                  <a:cubicBezTo>
                    <a:pt x="0" y="234"/>
                    <a:pt x="0" y="267"/>
                    <a:pt x="0" y="267"/>
                  </a:cubicBezTo>
                  <a:lnTo>
                    <a:pt x="100" y="267"/>
                  </a:lnTo>
                  <a:cubicBezTo>
                    <a:pt x="234" y="234"/>
                    <a:pt x="334" y="134"/>
                    <a:pt x="434" y="34"/>
                  </a:cubicBezTo>
                  <a:cubicBezTo>
                    <a:pt x="434" y="34"/>
                    <a:pt x="434" y="34"/>
                    <a:pt x="4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9"/>
            <p:cNvSpPr/>
            <p:nvPr/>
          </p:nvSpPr>
          <p:spPr>
            <a:xfrm>
              <a:off x="-835425" y="2345000"/>
              <a:ext cx="10850" cy="8350"/>
            </a:xfrm>
            <a:custGeom>
              <a:rect b="b" l="l" r="r" t="t"/>
              <a:pathLst>
                <a:path extrusionOk="0" h="334" w="434">
                  <a:moveTo>
                    <a:pt x="400" y="0"/>
                  </a:moveTo>
                  <a:cubicBezTo>
                    <a:pt x="367" y="33"/>
                    <a:pt x="334" y="67"/>
                    <a:pt x="300" y="67"/>
                  </a:cubicBezTo>
                  <a:cubicBezTo>
                    <a:pt x="234" y="167"/>
                    <a:pt x="133" y="234"/>
                    <a:pt x="33" y="267"/>
                  </a:cubicBezTo>
                  <a:cubicBezTo>
                    <a:pt x="0" y="300"/>
                    <a:pt x="0" y="334"/>
                    <a:pt x="0" y="334"/>
                  </a:cubicBezTo>
                  <a:cubicBezTo>
                    <a:pt x="167" y="334"/>
                    <a:pt x="300" y="234"/>
                    <a:pt x="434" y="134"/>
                  </a:cubicBezTo>
                  <a:cubicBezTo>
                    <a:pt x="434" y="100"/>
                    <a:pt x="434" y="67"/>
                    <a:pt x="40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9"/>
            <p:cNvSpPr/>
            <p:nvPr/>
          </p:nvSpPr>
          <p:spPr>
            <a:xfrm>
              <a:off x="-827925" y="2343325"/>
              <a:ext cx="2525" cy="3350"/>
            </a:xfrm>
            <a:custGeom>
              <a:rect b="b" l="l" r="r" t="t"/>
              <a:pathLst>
                <a:path extrusionOk="0" h="134" w="101">
                  <a:moveTo>
                    <a:pt x="100" y="0"/>
                  </a:moveTo>
                  <a:cubicBezTo>
                    <a:pt x="67" y="34"/>
                    <a:pt x="34" y="100"/>
                    <a:pt x="0" y="134"/>
                  </a:cubicBezTo>
                  <a:cubicBezTo>
                    <a:pt x="34" y="134"/>
                    <a:pt x="67" y="100"/>
                    <a:pt x="100" y="67"/>
                  </a:cubicBezTo>
                  <a:cubicBezTo>
                    <a:pt x="100" y="34"/>
                    <a:pt x="100" y="34"/>
                    <a:pt x="10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9"/>
            <p:cNvSpPr/>
            <p:nvPr/>
          </p:nvSpPr>
          <p:spPr>
            <a:xfrm>
              <a:off x="-843775" y="2329150"/>
              <a:ext cx="18375" cy="23725"/>
            </a:xfrm>
            <a:custGeom>
              <a:rect b="b" l="l" r="r" t="t"/>
              <a:pathLst>
                <a:path extrusionOk="0" h="949" w="735">
                  <a:moveTo>
                    <a:pt x="301" y="167"/>
                  </a:moveTo>
                  <a:cubicBezTo>
                    <a:pt x="367" y="200"/>
                    <a:pt x="401" y="200"/>
                    <a:pt x="434" y="200"/>
                  </a:cubicBezTo>
                  <a:cubicBezTo>
                    <a:pt x="434" y="200"/>
                    <a:pt x="401" y="200"/>
                    <a:pt x="401" y="234"/>
                  </a:cubicBezTo>
                  <a:cubicBezTo>
                    <a:pt x="401" y="267"/>
                    <a:pt x="401" y="301"/>
                    <a:pt x="401" y="301"/>
                  </a:cubicBezTo>
                  <a:cubicBezTo>
                    <a:pt x="401" y="301"/>
                    <a:pt x="401" y="267"/>
                    <a:pt x="367" y="234"/>
                  </a:cubicBezTo>
                  <a:cubicBezTo>
                    <a:pt x="367" y="234"/>
                    <a:pt x="334" y="200"/>
                    <a:pt x="301" y="167"/>
                  </a:cubicBezTo>
                  <a:close/>
                  <a:moveTo>
                    <a:pt x="365" y="0"/>
                  </a:moveTo>
                  <a:cubicBezTo>
                    <a:pt x="317" y="0"/>
                    <a:pt x="272" y="11"/>
                    <a:pt x="234" y="34"/>
                  </a:cubicBezTo>
                  <a:cubicBezTo>
                    <a:pt x="234" y="34"/>
                    <a:pt x="234" y="67"/>
                    <a:pt x="201" y="67"/>
                  </a:cubicBezTo>
                  <a:lnTo>
                    <a:pt x="267" y="67"/>
                  </a:lnTo>
                  <a:cubicBezTo>
                    <a:pt x="267" y="67"/>
                    <a:pt x="267" y="100"/>
                    <a:pt x="234" y="100"/>
                  </a:cubicBezTo>
                  <a:lnTo>
                    <a:pt x="267" y="100"/>
                  </a:lnTo>
                  <a:cubicBezTo>
                    <a:pt x="267" y="100"/>
                    <a:pt x="267" y="134"/>
                    <a:pt x="267" y="134"/>
                  </a:cubicBezTo>
                  <a:cubicBezTo>
                    <a:pt x="267" y="134"/>
                    <a:pt x="301" y="167"/>
                    <a:pt x="301" y="167"/>
                  </a:cubicBezTo>
                  <a:lnTo>
                    <a:pt x="234" y="167"/>
                  </a:lnTo>
                  <a:cubicBezTo>
                    <a:pt x="234" y="167"/>
                    <a:pt x="234" y="200"/>
                    <a:pt x="234" y="200"/>
                  </a:cubicBezTo>
                  <a:cubicBezTo>
                    <a:pt x="234" y="234"/>
                    <a:pt x="234" y="267"/>
                    <a:pt x="234" y="267"/>
                  </a:cubicBezTo>
                  <a:cubicBezTo>
                    <a:pt x="234" y="301"/>
                    <a:pt x="301" y="301"/>
                    <a:pt x="334" y="301"/>
                  </a:cubicBezTo>
                  <a:cubicBezTo>
                    <a:pt x="301" y="334"/>
                    <a:pt x="234" y="334"/>
                    <a:pt x="167" y="367"/>
                  </a:cubicBezTo>
                  <a:cubicBezTo>
                    <a:pt x="201" y="367"/>
                    <a:pt x="201" y="401"/>
                    <a:pt x="234" y="434"/>
                  </a:cubicBezTo>
                  <a:cubicBezTo>
                    <a:pt x="301" y="434"/>
                    <a:pt x="367" y="467"/>
                    <a:pt x="434" y="467"/>
                  </a:cubicBezTo>
                  <a:cubicBezTo>
                    <a:pt x="524" y="437"/>
                    <a:pt x="580" y="421"/>
                    <a:pt x="603" y="421"/>
                  </a:cubicBezTo>
                  <a:cubicBezTo>
                    <a:pt x="631" y="421"/>
                    <a:pt x="608" y="446"/>
                    <a:pt x="534" y="501"/>
                  </a:cubicBezTo>
                  <a:cubicBezTo>
                    <a:pt x="501" y="501"/>
                    <a:pt x="467" y="534"/>
                    <a:pt x="434" y="534"/>
                  </a:cubicBezTo>
                  <a:cubicBezTo>
                    <a:pt x="401" y="534"/>
                    <a:pt x="367" y="534"/>
                    <a:pt x="334" y="567"/>
                  </a:cubicBezTo>
                  <a:cubicBezTo>
                    <a:pt x="316" y="574"/>
                    <a:pt x="297" y="576"/>
                    <a:pt x="279" y="576"/>
                  </a:cubicBezTo>
                  <a:cubicBezTo>
                    <a:pt x="198" y="576"/>
                    <a:pt x="122" y="522"/>
                    <a:pt x="67" y="467"/>
                  </a:cubicBezTo>
                  <a:cubicBezTo>
                    <a:pt x="67" y="634"/>
                    <a:pt x="34" y="801"/>
                    <a:pt x="0" y="934"/>
                  </a:cubicBezTo>
                  <a:cubicBezTo>
                    <a:pt x="40" y="944"/>
                    <a:pt x="79" y="948"/>
                    <a:pt x="117" y="948"/>
                  </a:cubicBezTo>
                  <a:cubicBezTo>
                    <a:pt x="209" y="948"/>
                    <a:pt x="297" y="925"/>
                    <a:pt x="367" y="901"/>
                  </a:cubicBezTo>
                  <a:cubicBezTo>
                    <a:pt x="401" y="834"/>
                    <a:pt x="434" y="768"/>
                    <a:pt x="534" y="734"/>
                  </a:cubicBezTo>
                  <a:cubicBezTo>
                    <a:pt x="568" y="734"/>
                    <a:pt x="601" y="734"/>
                    <a:pt x="634" y="701"/>
                  </a:cubicBezTo>
                  <a:cubicBezTo>
                    <a:pt x="668" y="667"/>
                    <a:pt x="701" y="601"/>
                    <a:pt x="734" y="567"/>
                  </a:cubicBezTo>
                  <a:cubicBezTo>
                    <a:pt x="734" y="467"/>
                    <a:pt x="734" y="367"/>
                    <a:pt x="734" y="301"/>
                  </a:cubicBezTo>
                  <a:cubicBezTo>
                    <a:pt x="709" y="121"/>
                    <a:pt x="524" y="0"/>
                    <a:pt x="36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9"/>
            <p:cNvSpPr/>
            <p:nvPr/>
          </p:nvSpPr>
          <p:spPr>
            <a:xfrm>
              <a:off x="-828775" y="2404200"/>
              <a:ext cx="2525" cy="2525"/>
            </a:xfrm>
            <a:custGeom>
              <a:rect b="b" l="l" r="r" t="t"/>
              <a:pathLst>
                <a:path extrusionOk="0" h="101" w="101">
                  <a:moveTo>
                    <a:pt x="1" y="1"/>
                  </a:moveTo>
                  <a:cubicBezTo>
                    <a:pt x="1" y="34"/>
                    <a:pt x="1" y="67"/>
                    <a:pt x="34" y="101"/>
                  </a:cubicBezTo>
                  <a:cubicBezTo>
                    <a:pt x="68" y="67"/>
                    <a:pt x="101" y="34"/>
                    <a:pt x="1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9"/>
            <p:cNvSpPr/>
            <p:nvPr/>
          </p:nvSpPr>
          <p:spPr>
            <a:xfrm>
              <a:off x="-828775" y="2352500"/>
              <a:ext cx="2525" cy="1700"/>
            </a:xfrm>
            <a:custGeom>
              <a:rect b="b" l="l" r="r" t="t"/>
              <a:pathLst>
                <a:path extrusionOk="0" h="68" w="101">
                  <a:moveTo>
                    <a:pt x="101" y="0"/>
                  </a:moveTo>
                  <a:cubicBezTo>
                    <a:pt x="68" y="0"/>
                    <a:pt x="34" y="34"/>
                    <a:pt x="1" y="67"/>
                  </a:cubicBezTo>
                  <a:cubicBezTo>
                    <a:pt x="34" y="34"/>
                    <a:pt x="68" y="0"/>
                    <a:pt x="1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9"/>
            <p:cNvSpPr/>
            <p:nvPr/>
          </p:nvSpPr>
          <p:spPr>
            <a:xfrm>
              <a:off x="-837100" y="2403375"/>
              <a:ext cx="9200" cy="5350"/>
            </a:xfrm>
            <a:custGeom>
              <a:rect b="b" l="l" r="r" t="t"/>
              <a:pathLst>
                <a:path extrusionOk="0" h="214" w="368">
                  <a:moveTo>
                    <a:pt x="0" y="0"/>
                  </a:moveTo>
                  <a:cubicBezTo>
                    <a:pt x="0" y="67"/>
                    <a:pt x="0" y="134"/>
                    <a:pt x="0" y="200"/>
                  </a:cubicBezTo>
                  <a:cubicBezTo>
                    <a:pt x="27" y="209"/>
                    <a:pt x="59" y="213"/>
                    <a:pt x="93" y="213"/>
                  </a:cubicBezTo>
                  <a:cubicBezTo>
                    <a:pt x="185" y="213"/>
                    <a:pt x="294" y="182"/>
                    <a:pt x="367" y="134"/>
                  </a:cubicBezTo>
                  <a:cubicBezTo>
                    <a:pt x="334" y="100"/>
                    <a:pt x="334" y="67"/>
                    <a:pt x="334" y="34"/>
                  </a:cubicBezTo>
                  <a:cubicBezTo>
                    <a:pt x="234" y="0"/>
                    <a:pt x="100" y="0"/>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9"/>
            <p:cNvSpPr/>
            <p:nvPr/>
          </p:nvSpPr>
          <p:spPr>
            <a:xfrm>
              <a:off x="-842100" y="2335825"/>
              <a:ext cx="14100" cy="7750"/>
            </a:xfrm>
            <a:custGeom>
              <a:rect b="b" l="l" r="r" t="t"/>
              <a:pathLst>
                <a:path extrusionOk="0" h="310" w="564">
                  <a:moveTo>
                    <a:pt x="34" y="0"/>
                  </a:moveTo>
                  <a:cubicBezTo>
                    <a:pt x="34" y="67"/>
                    <a:pt x="34" y="134"/>
                    <a:pt x="0" y="200"/>
                  </a:cubicBezTo>
                  <a:cubicBezTo>
                    <a:pt x="55" y="255"/>
                    <a:pt x="131" y="309"/>
                    <a:pt x="212" y="309"/>
                  </a:cubicBezTo>
                  <a:cubicBezTo>
                    <a:pt x="230" y="309"/>
                    <a:pt x="249" y="307"/>
                    <a:pt x="267" y="300"/>
                  </a:cubicBezTo>
                  <a:cubicBezTo>
                    <a:pt x="300" y="267"/>
                    <a:pt x="334" y="267"/>
                    <a:pt x="367" y="267"/>
                  </a:cubicBezTo>
                  <a:cubicBezTo>
                    <a:pt x="400" y="267"/>
                    <a:pt x="434" y="234"/>
                    <a:pt x="467" y="234"/>
                  </a:cubicBezTo>
                  <a:cubicBezTo>
                    <a:pt x="541" y="179"/>
                    <a:pt x="564" y="154"/>
                    <a:pt x="536" y="154"/>
                  </a:cubicBezTo>
                  <a:cubicBezTo>
                    <a:pt x="513" y="154"/>
                    <a:pt x="457" y="170"/>
                    <a:pt x="367" y="200"/>
                  </a:cubicBezTo>
                  <a:cubicBezTo>
                    <a:pt x="300" y="200"/>
                    <a:pt x="234" y="167"/>
                    <a:pt x="167" y="167"/>
                  </a:cubicBezTo>
                  <a:cubicBezTo>
                    <a:pt x="134" y="134"/>
                    <a:pt x="134" y="100"/>
                    <a:pt x="100" y="100"/>
                  </a:cubicBezTo>
                  <a:cubicBezTo>
                    <a:pt x="100" y="100"/>
                    <a:pt x="100" y="100"/>
                    <a:pt x="100" y="67"/>
                  </a:cubicBezTo>
                  <a:cubicBezTo>
                    <a:pt x="67" y="67"/>
                    <a:pt x="67" y="34"/>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9"/>
            <p:cNvSpPr/>
            <p:nvPr/>
          </p:nvSpPr>
          <p:spPr>
            <a:xfrm>
              <a:off x="-834600" y="2346650"/>
              <a:ext cx="6700" cy="5025"/>
            </a:xfrm>
            <a:custGeom>
              <a:rect b="b" l="l" r="r" t="t"/>
              <a:pathLst>
                <a:path extrusionOk="0" h="201" w="268">
                  <a:moveTo>
                    <a:pt x="267" y="1"/>
                  </a:moveTo>
                  <a:lnTo>
                    <a:pt x="267" y="1"/>
                  </a:lnTo>
                  <a:cubicBezTo>
                    <a:pt x="234" y="34"/>
                    <a:pt x="201" y="34"/>
                    <a:pt x="167" y="34"/>
                  </a:cubicBezTo>
                  <a:cubicBezTo>
                    <a:pt x="67" y="68"/>
                    <a:pt x="34" y="134"/>
                    <a:pt x="0" y="201"/>
                  </a:cubicBezTo>
                  <a:cubicBezTo>
                    <a:pt x="100" y="168"/>
                    <a:pt x="201" y="101"/>
                    <a:pt x="2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9"/>
            <p:cNvSpPr/>
            <p:nvPr/>
          </p:nvSpPr>
          <p:spPr>
            <a:xfrm>
              <a:off x="-843775" y="2354175"/>
              <a:ext cx="15025" cy="50050"/>
            </a:xfrm>
            <a:custGeom>
              <a:rect b="b" l="l" r="r" t="t"/>
              <a:pathLst>
                <a:path extrusionOk="0" h="2002" w="601">
                  <a:moveTo>
                    <a:pt x="0" y="0"/>
                  </a:moveTo>
                  <a:lnTo>
                    <a:pt x="0" y="0"/>
                  </a:lnTo>
                  <a:cubicBezTo>
                    <a:pt x="34" y="33"/>
                    <a:pt x="67" y="67"/>
                    <a:pt x="67" y="134"/>
                  </a:cubicBezTo>
                  <a:cubicBezTo>
                    <a:pt x="101" y="734"/>
                    <a:pt x="234" y="1368"/>
                    <a:pt x="267" y="1968"/>
                  </a:cubicBezTo>
                  <a:cubicBezTo>
                    <a:pt x="367" y="1968"/>
                    <a:pt x="501" y="1968"/>
                    <a:pt x="601" y="2002"/>
                  </a:cubicBezTo>
                  <a:cubicBezTo>
                    <a:pt x="568" y="1735"/>
                    <a:pt x="601" y="1501"/>
                    <a:pt x="568" y="1234"/>
                  </a:cubicBezTo>
                  <a:cubicBezTo>
                    <a:pt x="534" y="901"/>
                    <a:pt x="501" y="567"/>
                    <a:pt x="534" y="234"/>
                  </a:cubicBezTo>
                  <a:cubicBezTo>
                    <a:pt x="501" y="234"/>
                    <a:pt x="467" y="200"/>
                    <a:pt x="467" y="200"/>
                  </a:cubicBezTo>
                  <a:cubicBezTo>
                    <a:pt x="401" y="167"/>
                    <a:pt x="367" y="100"/>
                    <a:pt x="334" y="33"/>
                  </a:cubicBezTo>
                  <a:cubicBezTo>
                    <a:pt x="305" y="43"/>
                    <a:pt x="273" y="47"/>
                    <a:pt x="239" y="47"/>
                  </a:cubicBezTo>
                  <a:cubicBezTo>
                    <a:pt x="159" y="47"/>
                    <a:pt x="71" y="24"/>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9"/>
            <p:cNvSpPr/>
            <p:nvPr/>
          </p:nvSpPr>
          <p:spPr>
            <a:xfrm>
              <a:off x="-862125" y="2312750"/>
              <a:ext cx="32550" cy="39775"/>
            </a:xfrm>
            <a:custGeom>
              <a:rect b="b" l="l" r="r" t="t"/>
              <a:pathLst>
                <a:path extrusionOk="0" h="1591" w="1302">
                  <a:moveTo>
                    <a:pt x="1096" y="1"/>
                  </a:moveTo>
                  <a:cubicBezTo>
                    <a:pt x="1024" y="1"/>
                    <a:pt x="946" y="17"/>
                    <a:pt x="868" y="56"/>
                  </a:cubicBezTo>
                  <a:cubicBezTo>
                    <a:pt x="568" y="189"/>
                    <a:pt x="368" y="423"/>
                    <a:pt x="267" y="723"/>
                  </a:cubicBezTo>
                  <a:cubicBezTo>
                    <a:pt x="267" y="823"/>
                    <a:pt x="234" y="923"/>
                    <a:pt x="234" y="1023"/>
                  </a:cubicBezTo>
                  <a:cubicBezTo>
                    <a:pt x="267" y="1123"/>
                    <a:pt x="334" y="1257"/>
                    <a:pt x="401" y="1357"/>
                  </a:cubicBezTo>
                  <a:cubicBezTo>
                    <a:pt x="468" y="1424"/>
                    <a:pt x="534" y="1490"/>
                    <a:pt x="601" y="1557"/>
                  </a:cubicBezTo>
                  <a:cubicBezTo>
                    <a:pt x="634" y="1557"/>
                    <a:pt x="634" y="1590"/>
                    <a:pt x="668" y="1590"/>
                  </a:cubicBezTo>
                  <a:lnTo>
                    <a:pt x="701" y="1590"/>
                  </a:lnTo>
                  <a:cubicBezTo>
                    <a:pt x="668" y="1524"/>
                    <a:pt x="634" y="1457"/>
                    <a:pt x="568" y="1424"/>
                  </a:cubicBezTo>
                  <a:cubicBezTo>
                    <a:pt x="1" y="1090"/>
                    <a:pt x="368" y="389"/>
                    <a:pt x="835" y="189"/>
                  </a:cubicBezTo>
                  <a:cubicBezTo>
                    <a:pt x="901" y="173"/>
                    <a:pt x="976" y="164"/>
                    <a:pt x="1051" y="164"/>
                  </a:cubicBezTo>
                  <a:cubicBezTo>
                    <a:pt x="1126" y="164"/>
                    <a:pt x="1201" y="173"/>
                    <a:pt x="1268" y="189"/>
                  </a:cubicBezTo>
                  <a:cubicBezTo>
                    <a:pt x="1302" y="156"/>
                    <a:pt x="1302" y="89"/>
                    <a:pt x="1302" y="56"/>
                  </a:cubicBezTo>
                  <a:cubicBezTo>
                    <a:pt x="1268" y="56"/>
                    <a:pt x="1268" y="23"/>
                    <a:pt x="1235" y="23"/>
                  </a:cubicBezTo>
                  <a:cubicBezTo>
                    <a:pt x="1193" y="9"/>
                    <a:pt x="1146" y="1"/>
                    <a:pt x="1096"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9"/>
            <p:cNvSpPr/>
            <p:nvPr/>
          </p:nvSpPr>
          <p:spPr>
            <a:xfrm>
              <a:off x="-831275" y="2313300"/>
              <a:ext cx="1700" cy="850"/>
            </a:xfrm>
            <a:custGeom>
              <a:rect b="b" l="l" r="r" t="t"/>
              <a:pathLst>
                <a:path extrusionOk="0" h="34" w="68">
                  <a:moveTo>
                    <a:pt x="1" y="1"/>
                  </a:moveTo>
                  <a:cubicBezTo>
                    <a:pt x="34" y="1"/>
                    <a:pt x="34" y="34"/>
                    <a:pt x="68" y="34"/>
                  </a:cubicBezTo>
                  <a:cubicBezTo>
                    <a:pt x="68" y="34"/>
                    <a:pt x="68" y="34"/>
                    <a:pt x="68"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9"/>
            <p:cNvSpPr/>
            <p:nvPr/>
          </p:nvSpPr>
          <p:spPr>
            <a:xfrm>
              <a:off x="-830425" y="2355825"/>
              <a:ext cx="25" cy="4200"/>
            </a:xfrm>
            <a:custGeom>
              <a:rect b="b" l="l" r="r" t="t"/>
              <a:pathLst>
                <a:path extrusionOk="0" h="168" w="1">
                  <a:moveTo>
                    <a:pt x="0" y="101"/>
                  </a:moveTo>
                  <a:cubicBezTo>
                    <a:pt x="0" y="134"/>
                    <a:pt x="0" y="134"/>
                    <a:pt x="0" y="168"/>
                  </a:cubicBezTo>
                  <a:cubicBezTo>
                    <a:pt x="0" y="168"/>
                    <a:pt x="0" y="168"/>
                    <a:pt x="0" y="168"/>
                  </a:cubicBezTo>
                  <a:cubicBezTo>
                    <a:pt x="0" y="134"/>
                    <a:pt x="0" y="101"/>
                    <a:pt x="0" y="68"/>
                  </a:cubicBezTo>
                  <a:cubicBezTo>
                    <a:pt x="0" y="34"/>
                    <a:pt x="0" y="34"/>
                    <a:pt x="0" y="1"/>
                  </a:cubicBezTo>
                  <a:cubicBezTo>
                    <a:pt x="0" y="34"/>
                    <a:pt x="0" y="68"/>
                    <a:pt x="0" y="10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9"/>
            <p:cNvSpPr/>
            <p:nvPr/>
          </p:nvSpPr>
          <p:spPr>
            <a:xfrm>
              <a:off x="-862125" y="2316850"/>
              <a:ext cx="31725" cy="35675"/>
            </a:xfrm>
            <a:custGeom>
              <a:rect b="b" l="l" r="r" t="t"/>
              <a:pathLst>
                <a:path extrusionOk="0" h="1427" w="1269">
                  <a:moveTo>
                    <a:pt x="1051" y="0"/>
                  </a:moveTo>
                  <a:cubicBezTo>
                    <a:pt x="976" y="0"/>
                    <a:pt x="901" y="9"/>
                    <a:pt x="835" y="25"/>
                  </a:cubicBezTo>
                  <a:cubicBezTo>
                    <a:pt x="368" y="225"/>
                    <a:pt x="1" y="926"/>
                    <a:pt x="568" y="1260"/>
                  </a:cubicBezTo>
                  <a:cubicBezTo>
                    <a:pt x="634" y="1293"/>
                    <a:pt x="668" y="1360"/>
                    <a:pt x="701" y="1426"/>
                  </a:cubicBezTo>
                  <a:lnTo>
                    <a:pt x="734" y="1426"/>
                  </a:lnTo>
                  <a:cubicBezTo>
                    <a:pt x="768" y="1293"/>
                    <a:pt x="801" y="1126"/>
                    <a:pt x="801" y="959"/>
                  </a:cubicBezTo>
                  <a:cubicBezTo>
                    <a:pt x="801" y="926"/>
                    <a:pt x="768" y="893"/>
                    <a:pt x="768" y="859"/>
                  </a:cubicBezTo>
                  <a:cubicBezTo>
                    <a:pt x="734" y="759"/>
                    <a:pt x="734" y="692"/>
                    <a:pt x="734" y="626"/>
                  </a:cubicBezTo>
                  <a:cubicBezTo>
                    <a:pt x="701" y="659"/>
                    <a:pt x="668" y="692"/>
                    <a:pt x="668" y="726"/>
                  </a:cubicBezTo>
                  <a:lnTo>
                    <a:pt x="668" y="726"/>
                  </a:lnTo>
                  <a:cubicBezTo>
                    <a:pt x="668" y="692"/>
                    <a:pt x="701" y="626"/>
                    <a:pt x="701" y="592"/>
                  </a:cubicBezTo>
                  <a:lnTo>
                    <a:pt x="734" y="592"/>
                  </a:lnTo>
                  <a:cubicBezTo>
                    <a:pt x="734" y="592"/>
                    <a:pt x="734" y="559"/>
                    <a:pt x="734" y="559"/>
                  </a:cubicBezTo>
                  <a:cubicBezTo>
                    <a:pt x="734" y="526"/>
                    <a:pt x="734" y="526"/>
                    <a:pt x="734" y="526"/>
                  </a:cubicBezTo>
                  <a:cubicBezTo>
                    <a:pt x="768" y="492"/>
                    <a:pt x="801" y="326"/>
                    <a:pt x="801" y="326"/>
                  </a:cubicBezTo>
                  <a:cubicBezTo>
                    <a:pt x="868" y="225"/>
                    <a:pt x="968" y="159"/>
                    <a:pt x="1068" y="125"/>
                  </a:cubicBezTo>
                  <a:lnTo>
                    <a:pt x="1235" y="125"/>
                  </a:lnTo>
                  <a:cubicBezTo>
                    <a:pt x="1235" y="92"/>
                    <a:pt x="1268" y="59"/>
                    <a:pt x="1268" y="25"/>
                  </a:cubicBezTo>
                  <a:cubicBezTo>
                    <a:pt x="1201" y="9"/>
                    <a:pt x="1126" y="0"/>
                    <a:pt x="105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9"/>
            <p:cNvSpPr/>
            <p:nvPr/>
          </p:nvSpPr>
          <p:spPr>
            <a:xfrm>
              <a:off x="-846275" y="2306875"/>
              <a:ext cx="16700" cy="6450"/>
            </a:xfrm>
            <a:custGeom>
              <a:rect b="b" l="l" r="r" t="t"/>
              <a:pathLst>
                <a:path extrusionOk="0" h="258" w="668">
                  <a:moveTo>
                    <a:pt x="369" y="0"/>
                  </a:moveTo>
                  <a:cubicBezTo>
                    <a:pt x="302" y="0"/>
                    <a:pt x="231" y="27"/>
                    <a:pt x="167" y="91"/>
                  </a:cubicBezTo>
                  <a:cubicBezTo>
                    <a:pt x="100" y="124"/>
                    <a:pt x="34" y="191"/>
                    <a:pt x="0" y="258"/>
                  </a:cubicBezTo>
                  <a:cubicBezTo>
                    <a:pt x="67" y="224"/>
                    <a:pt x="134" y="224"/>
                    <a:pt x="201" y="191"/>
                  </a:cubicBezTo>
                  <a:cubicBezTo>
                    <a:pt x="236" y="182"/>
                    <a:pt x="272" y="178"/>
                    <a:pt x="308" y="178"/>
                  </a:cubicBezTo>
                  <a:cubicBezTo>
                    <a:pt x="405" y="178"/>
                    <a:pt x="503" y="209"/>
                    <a:pt x="601" y="258"/>
                  </a:cubicBezTo>
                  <a:lnTo>
                    <a:pt x="668" y="258"/>
                  </a:lnTo>
                  <a:cubicBezTo>
                    <a:pt x="645" y="121"/>
                    <a:pt x="514" y="0"/>
                    <a:pt x="369"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19"/>
            <p:cNvSpPr/>
            <p:nvPr/>
          </p:nvSpPr>
          <p:spPr>
            <a:xfrm>
              <a:off x="-843775" y="2319975"/>
              <a:ext cx="11700" cy="11700"/>
            </a:xfrm>
            <a:custGeom>
              <a:rect b="b" l="l" r="r" t="t"/>
              <a:pathLst>
                <a:path extrusionOk="0" h="468" w="468">
                  <a:moveTo>
                    <a:pt x="334" y="0"/>
                  </a:moveTo>
                  <a:cubicBezTo>
                    <a:pt x="234" y="34"/>
                    <a:pt x="134" y="100"/>
                    <a:pt x="67" y="201"/>
                  </a:cubicBezTo>
                  <a:cubicBezTo>
                    <a:pt x="67" y="201"/>
                    <a:pt x="34" y="367"/>
                    <a:pt x="0" y="401"/>
                  </a:cubicBezTo>
                  <a:cubicBezTo>
                    <a:pt x="0" y="401"/>
                    <a:pt x="0" y="401"/>
                    <a:pt x="0" y="434"/>
                  </a:cubicBezTo>
                  <a:cubicBezTo>
                    <a:pt x="34" y="401"/>
                    <a:pt x="34" y="367"/>
                    <a:pt x="34" y="334"/>
                  </a:cubicBezTo>
                  <a:lnTo>
                    <a:pt x="34" y="434"/>
                  </a:lnTo>
                  <a:lnTo>
                    <a:pt x="67" y="434"/>
                  </a:lnTo>
                  <a:cubicBezTo>
                    <a:pt x="101" y="434"/>
                    <a:pt x="134" y="467"/>
                    <a:pt x="167" y="467"/>
                  </a:cubicBezTo>
                  <a:cubicBezTo>
                    <a:pt x="167" y="467"/>
                    <a:pt x="167" y="434"/>
                    <a:pt x="201" y="434"/>
                  </a:cubicBezTo>
                  <a:cubicBezTo>
                    <a:pt x="201" y="434"/>
                    <a:pt x="201" y="401"/>
                    <a:pt x="234" y="401"/>
                  </a:cubicBezTo>
                  <a:cubicBezTo>
                    <a:pt x="301" y="234"/>
                    <a:pt x="434" y="67"/>
                    <a:pt x="4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9"/>
            <p:cNvSpPr/>
            <p:nvPr/>
          </p:nvSpPr>
          <p:spPr>
            <a:xfrm>
              <a:off x="-857125" y="2311300"/>
              <a:ext cx="25875" cy="27050"/>
            </a:xfrm>
            <a:custGeom>
              <a:rect b="b" l="l" r="r" t="t"/>
              <a:pathLst>
                <a:path extrusionOk="0" h="1082" w="1035">
                  <a:moveTo>
                    <a:pt x="742" y="1"/>
                  </a:moveTo>
                  <a:cubicBezTo>
                    <a:pt x="706" y="1"/>
                    <a:pt x="670" y="5"/>
                    <a:pt x="635" y="14"/>
                  </a:cubicBezTo>
                  <a:cubicBezTo>
                    <a:pt x="568" y="47"/>
                    <a:pt x="501" y="47"/>
                    <a:pt x="434" y="81"/>
                  </a:cubicBezTo>
                  <a:lnTo>
                    <a:pt x="401" y="81"/>
                  </a:lnTo>
                  <a:cubicBezTo>
                    <a:pt x="168" y="381"/>
                    <a:pt x="1" y="714"/>
                    <a:pt x="34" y="1081"/>
                  </a:cubicBezTo>
                  <a:cubicBezTo>
                    <a:pt x="34" y="981"/>
                    <a:pt x="67" y="881"/>
                    <a:pt x="67" y="781"/>
                  </a:cubicBezTo>
                  <a:cubicBezTo>
                    <a:pt x="168" y="481"/>
                    <a:pt x="368" y="247"/>
                    <a:pt x="668" y="114"/>
                  </a:cubicBezTo>
                  <a:cubicBezTo>
                    <a:pt x="746" y="75"/>
                    <a:pt x="824" y="59"/>
                    <a:pt x="896" y="59"/>
                  </a:cubicBezTo>
                  <a:cubicBezTo>
                    <a:pt x="946" y="59"/>
                    <a:pt x="993" y="67"/>
                    <a:pt x="1035" y="81"/>
                  </a:cubicBezTo>
                  <a:cubicBezTo>
                    <a:pt x="937" y="32"/>
                    <a:pt x="839" y="1"/>
                    <a:pt x="742"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19"/>
            <p:cNvSpPr/>
            <p:nvPr/>
          </p:nvSpPr>
          <p:spPr>
            <a:xfrm>
              <a:off x="-836275" y="2333325"/>
              <a:ext cx="3375" cy="3350"/>
            </a:xfrm>
            <a:custGeom>
              <a:rect b="b" l="l" r="r" t="t"/>
              <a:pathLst>
                <a:path extrusionOk="0" h="134" w="135">
                  <a:moveTo>
                    <a:pt x="1" y="0"/>
                  </a:moveTo>
                  <a:cubicBezTo>
                    <a:pt x="34" y="33"/>
                    <a:pt x="67" y="67"/>
                    <a:pt x="67" y="67"/>
                  </a:cubicBezTo>
                  <a:cubicBezTo>
                    <a:pt x="101" y="100"/>
                    <a:pt x="101" y="134"/>
                    <a:pt x="101" y="134"/>
                  </a:cubicBezTo>
                  <a:cubicBezTo>
                    <a:pt x="101" y="134"/>
                    <a:pt x="101" y="100"/>
                    <a:pt x="101" y="67"/>
                  </a:cubicBezTo>
                  <a:cubicBezTo>
                    <a:pt x="101" y="33"/>
                    <a:pt x="134" y="33"/>
                    <a:pt x="134" y="33"/>
                  </a:cubicBezTo>
                  <a:cubicBezTo>
                    <a:pt x="101" y="33"/>
                    <a:pt x="67" y="33"/>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19"/>
            <p:cNvSpPr/>
            <p:nvPr/>
          </p:nvSpPr>
          <p:spPr>
            <a:xfrm>
              <a:off x="-843775" y="2353325"/>
              <a:ext cx="8375" cy="2050"/>
            </a:xfrm>
            <a:custGeom>
              <a:rect b="b" l="l" r="r" t="t"/>
              <a:pathLst>
                <a:path extrusionOk="0" h="82" w="335">
                  <a:moveTo>
                    <a:pt x="0" y="1"/>
                  </a:moveTo>
                  <a:cubicBezTo>
                    <a:pt x="0" y="1"/>
                    <a:pt x="0" y="34"/>
                    <a:pt x="0" y="34"/>
                  </a:cubicBezTo>
                  <a:cubicBezTo>
                    <a:pt x="71" y="58"/>
                    <a:pt x="159" y="81"/>
                    <a:pt x="239" y="81"/>
                  </a:cubicBezTo>
                  <a:cubicBezTo>
                    <a:pt x="273" y="81"/>
                    <a:pt x="305" y="77"/>
                    <a:pt x="334" y="67"/>
                  </a:cubicBezTo>
                  <a:cubicBezTo>
                    <a:pt x="334" y="67"/>
                    <a:pt x="334" y="34"/>
                    <a:pt x="334" y="1"/>
                  </a:cubicBezTo>
                  <a:cubicBezTo>
                    <a:pt x="301" y="34"/>
                    <a:pt x="301" y="34"/>
                    <a:pt x="267" y="34"/>
                  </a:cubicBezTo>
                  <a:cubicBezTo>
                    <a:pt x="167" y="34"/>
                    <a:pt x="101" y="34"/>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19"/>
            <p:cNvSpPr/>
            <p:nvPr/>
          </p:nvSpPr>
          <p:spPr>
            <a:xfrm>
              <a:off x="-839600" y="2335825"/>
              <a:ext cx="4200" cy="2525"/>
            </a:xfrm>
            <a:custGeom>
              <a:rect b="b" l="l" r="r" t="t"/>
              <a:pathLst>
                <a:path extrusionOk="0" h="101" w="168">
                  <a:moveTo>
                    <a:pt x="67" y="0"/>
                  </a:moveTo>
                  <a:cubicBezTo>
                    <a:pt x="34" y="34"/>
                    <a:pt x="34" y="67"/>
                    <a:pt x="0" y="67"/>
                  </a:cubicBezTo>
                  <a:cubicBezTo>
                    <a:pt x="0" y="100"/>
                    <a:pt x="0" y="100"/>
                    <a:pt x="0" y="100"/>
                  </a:cubicBezTo>
                  <a:cubicBezTo>
                    <a:pt x="67" y="67"/>
                    <a:pt x="134" y="67"/>
                    <a:pt x="167" y="34"/>
                  </a:cubicBezTo>
                  <a:cubicBezTo>
                    <a:pt x="134" y="34"/>
                    <a:pt x="67" y="34"/>
                    <a:pt x="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9"/>
            <p:cNvSpPr/>
            <p:nvPr/>
          </p:nvSpPr>
          <p:spPr>
            <a:xfrm>
              <a:off x="-843775" y="2351675"/>
              <a:ext cx="9200" cy="2525"/>
            </a:xfrm>
            <a:custGeom>
              <a:rect b="b" l="l" r="r" t="t"/>
              <a:pathLst>
                <a:path extrusionOk="0" h="101" w="368">
                  <a:moveTo>
                    <a:pt x="367" y="0"/>
                  </a:moveTo>
                  <a:lnTo>
                    <a:pt x="367" y="0"/>
                  </a:lnTo>
                  <a:cubicBezTo>
                    <a:pt x="297" y="24"/>
                    <a:pt x="209" y="47"/>
                    <a:pt x="117" y="47"/>
                  </a:cubicBezTo>
                  <a:cubicBezTo>
                    <a:pt x="79" y="47"/>
                    <a:pt x="40" y="43"/>
                    <a:pt x="0" y="33"/>
                  </a:cubicBezTo>
                  <a:cubicBezTo>
                    <a:pt x="0" y="67"/>
                    <a:pt x="0" y="67"/>
                    <a:pt x="0" y="67"/>
                  </a:cubicBezTo>
                  <a:cubicBezTo>
                    <a:pt x="101" y="100"/>
                    <a:pt x="167" y="100"/>
                    <a:pt x="267" y="100"/>
                  </a:cubicBezTo>
                  <a:cubicBezTo>
                    <a:pt x="301" y="100"/>
                    <a:pt x="301" y="100"/>
                    <a:pt x="334" y="67"/>
                  </a:cubicBezTo>
                  <a:cubicBezTo>
                    <a:pt x="334" y="67"/>
                    <a:pt x="334" y="33"/>
                    <a:pt x="3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19"/>
            <p:cNvSpPr/>
            <p:nvPr/>
          </p:nvSpPr>
          <p:spPr>
            <a:xfrm>
              <a:off x="-837100" y="2332475"/>
              <a:ext cx="850" cy="875"/>
            </a:xfrm>
            <a:custGeom>
              <a:rect b="b" l="l" r="r" t="t"/>
              <a:pathLst>
                <a:path extrusionOk="0" h="35" w="34">
                  <a:moveTo>
                    <a:pt x="0" y="1"/>
                  </a:moveTo>
                  <a:cubicBezTo>
                    <a:pt x="0" y="1"/>
                    <a:pt x="0" y="34"/>
                    <a:pt x="34" y="34"/>
                  </a:cubicBezTo>
                  <a:cubicBezTo>
                    <a:pt x="34" y="34"/>
                    <a:pt x="0" y="1"/>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9"/>
            <p:cNvSpPr/>
            <p:nvPr/>
          </p:nvSpPr>
          <p:spPr>
            <a:xfrm>
              <a:off x="-837950" y="2333325"/>
              <a:ext cx="1700" cy="25"/>
            </a:xfrm>
            <a:custGeom>
              <a:rect b="b" l="l" r="r" t="t"/>
              <a:pathLst>
                <a:path extrusionOk="0" h="1" w="68">
                  <a:moveTo>
                    <a:pt x="68" y="0"/>
                  </a:moveTo>
                  <a:cubicBezTo>
                    <a:pt x="68" y="0"/>
                    <a:pt x="34" y="0"/>
                    <a:pt x="1" y="0"/>
                  </a:cubicBezTo>
                  <a:cubicBezTo>
                    <a:pt x="34" y="0"/>
                    <a:pt x="34" y="0"/>
                    <a:pt x="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9"/>
            <p:cNvSpPr/>
            <p:nvPr/>
          </p:nvSpPr>
          <p:spPr>
            <a:xfrm>
              <a:off x="-837950" y="2332475"/>
              <a:ext cx="1700" cy="875"/>
            </a:xfrm>
            <a:custGeom>
              <a:rect b="b" l="l" r="r" t="t"/>
              <a:pathLst>
                <a:path extrusionOk="0" h="35" w="68">
                  <a:moveTo>
                    <a:pt x="1" y="1"/>
                  </a:moveTo>
                  <a:lnTo>
                    <a:pt x="1" y="34"/>
                  </a:lnTo>
                  <a:lnTo>
                    <a:pt x="68" y="34"/>
                  </a:lnTo>
                  <a:cubicBezTo>
                    <a:pt x="68" y="34"/>
                    <a:pt x="34" y="1"/>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9"/>
            <p:cNvSpPr/>
            <p:nvPr/>
          </p:nvSpPr>
          <p:spPr>
            <a:xfrm>
              <a:off x="-837100" y="2331650"/>
              <a:ext cx="25" cy="850"/>
            </a:xfrm>
            <a:custGeom>
              <a:rect b="b" l="l" r="r" t="t"/>
              <a:pathLst>
                <a:path extrusionOk="0" h="34" w="1">
                  <a:moveTo>
                    <a:pt x="0" y="0"/>
                  </a:moveTo>
                  <a:cubicBezTo>
                    <a:pt x="0" y="0"/>
                    <a:pt x="0" y="34"/>
                    <a:pt x="0" y="34"/>
                  </a:cubicBezTo>
                  <a:lnTo>
                    <a:pt x="0" y="34"/>
                  </a:lnTo>
                  <a:lnTo>
                    <a:pt x="0" y="34"/>
                  </a:lnTo>
                  <a:cubicBezTo>
                    <a:pt x="0" y="34"/>
                    <a:pt x="0" y="0"/>
                    <a:pt x="0" y="0"/>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9"/>
            <p:cNvSpPr/>
            <p:nvPr/>
          </p:nvSpPr>
          <p:spPr>
            <a:xfrm>
              <a:off x="-837950" y="2330825"/>
              <a:ext cx="875" cy="850"/>
            </a:xfrm>
            <a:custGeom>
              <a:rect b="b" l="l" r="r" t="t"/>
              <a:pathLst>
                <a:path extrusionOk="0" h="34" w="35">
                  <a:moveTo>
                    <a:pt x="1" y="0"/>
                  </a:moveTo>
                  <a:cubicBezTo>
                    <a:pt x="1" y="0"/>
                    <a:pt x="1" y="33"/>
                    <a:pt x="1" y="33"/>
                  </a:cubicBezTo>
                  <a:cubicBezTo>
                    <a:pt x="34" y="33"/>
                    <a:pt x="34"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9"/>
            <p:cNvSpPr/>
            <p:nvPr/>
          </p:nvSpPr>
          <p:spPr>
            <a:xfrm>
              <a:off x="-837100" y="2332475"/>
              <a:ext cx="25" cy="25"/>
            </a:xfrm>
            <a:custGeom>
              <a:rect b="b" l="l" r="r" t="t"/>
              <a:pathLst>
                <a:path extrusionOk="0" h="1" w="1">
                  <a:moveTo>
                    <a:pt x="0" y="1"/>
                  </a:moveTo>
                  <a:lnTo>
                    <a:pt x="0" y="1"/>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9"/>
            <p:cNvSpPr/>
            <p:nvPr/>
          </p:nvSpPr>
          <p:spPr>
            <a:xfrm>
              <a:off x="-847100" y="2404200"/>
              <a:ext cx="10025" cy="9950"/>
            </a:xfrm>
            <a:custGeom>
              <a:rect b="b" l="l" r="r" t="t"/>
              <a:pathLst>
                <a:path extrusionOk="0" h="398" w="401">
                  <a:moveTo>
                    <a:pt x="167" y="1"/>
                  </a:moveTo>
                  <a:cubicBezTo>
                    <a:pt x="33" y="34"/>
                    <a:pt x="0" y="234"/>
                    <a:pt x="33" y="367"/>
                  </a:cubicBezTo>
                  <a:cubicBezTo>
                    <a:pt x="72" y="387"/>
                    <a:pt x="120" y="398"/>
                    <a:pt x="167" y="398"/>
                  </a:cubicBezTo>
                  <a:cubicBezTo>
                    <a:pt x="283" y="398"/>
                    <a:pt x="400" y="333"/>
                    <a:pt x="400" y="167"/>
                  </a:cubicBezTo>
                  <a:cubicBezTo>
                    <a:pt x="300" y="134"/>
                    <a:pt x="234" y="101"/>
                    <a:pt x="1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9"/>
            <p:cNvSpPr/>
            <p:nvPr/>
          </p:nvSpPr>
          <p:spPr>
            <a:xfrm>
              <a:off x="-842950" y="2403375"/>
              <a:ext cx="5875" cy="5025"/>
            </a:xfrm>
            <a:custGeom>
              <a:rect b="b" l="l" r="r" t="t"/>
              <a:pathLst>
                <a:path extrusionOk="0" h="201" w="235">
                  <a:moveTo>
                    <a:pt x="234" y="0"/>
                  </a:moveTo>
                  <a:cubicBezTo>
                    <a:pt x="168" y="0"/>
                    <a:pt x="101" y="0"/>
                    <a:pt x="34" y="34"/>
                  </a:cubicBezTo>
                  <a:lnTo>
                    <a:pt x="1" y="34"/>
                  </a:lnTo>
                  <a:cubicBezTo>
                    <a:pt x="68" y="134"/>
                    <a:pt x="134" y="167"/>
                    <a:pt x="234" y="200"/>
                  </a:cubicBezTo>
                  <a:cubicBezTo>
                    <a:pt x="234" y="134"/>
                    <a:pt x="234" y="67"/>
                    <a:pt x="2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9"/>
            <p:cNvSpPr/>
            <p:nvPr/>
          </p:nvSpPr>
          <p:spPr>
            <a:xfrm>
              <a:off x="-837950" y="2331650"/>
              <a:ext cx="875" cy="850"/>
            </a:xfrm>
            <a:custGeom>
              <a:rect b="b" l="l" r="r" t="t"/>
              <a:pathLst>
                <a:path extrusionOk="0" h="34" w="35">
                  <a:moveTo>
                    <a:pt x="1" y="0"/>
                  </a:moveTo>
                  <a:cubicBezTo>
                    <a:pt x="1" y="0"/>
                    <a:pt x="34" y="0"/>
                    <a:pt x="34" y="34"/>
                  </a:cubicBezTo>
                  <a:cubicBezTo>
                    <a:pt x="34" y="34"/>
                    <a:pt x="34"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9"/>
            <p:cNvSpPr/>
            <p:nvPr/>
          </p:nvSpPr>
          <p:spPr>
            <a:xfrm>
              <a:off x="-837950" y="2331650"/>
              <a:ext cx="875" cy="25"/>
            </a:xfrm>
            <a:custGeom>
              <a:rect b="b" l="l" r="r" t="t"/>
              <a:pathLst>
                <a:path extrusionOk="0" h="1" w="35">
                  <a:moveTo>
                    <a:pt x="34" y="0"/>
                  </a:moveTo>
                  <a:cubicBezTo>
                    <a:pt x="34" y="0"/>
                    <a:pt x="1" y="0"/>
                    <a:pt x="1" y="0"/>
                  </a:cubicBezTo>
                  <a:cubicBezTo>
                    <a:pt x="1" y="0"/>
                    <a:pt x="1" y="0"/>
                    <a:pt x="1" y="0"/>
                  </a:cubicBezTo>
                  <a:cubicBezTo>
                    <a:pt x="34" y="0"/>
                    <a:pt x="34" y="0"/>
                    <a:pt x="34" y="0"/>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9"/>
            <p:cNvSpPr/>
            <p:nvPr/>
          </p:nvSpPr>
          <p:spPr>
            <a:xfrm>
              <a:off x="-837950" y="2330825"/>
              <a:ext cx="875" cy="850"/>
            </a:xfrm>
            <a:custGeom>
              <a:rect b="b" l="l" r="r" t="t"/>
              <a:pathLst>
                <a:path extrusionOk="0" h="34" w="35">
                  <a:moveTo>
                    <a:pt x="1" y="0"/>
                  </a:moveTo>
                  <a:cubicBezTo>
                    <a:pt x="1" y="0"/>
                    <a:pt x="1" y="33"/>
                    <a:pt x="1" y="33"/>
                  </a:cubicBezTo>
                  <a:lnTo>
                    <a:pt x="34" y="33"/>
                  </a:lnTo>
                  <a:cubicBezTo>
                    <a:pt x="1" y="33"/>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9"/>
            <p:cNvSpPr/>
            <p:nvPr/>
          </p:nvSpPr>
          <p:spPr>
            <a:xfrm>
              <a:off x="-837950" y="2331650"/>
              <a:ext cx="875" cy="850"/>
            </a:xfrm>
            <a:custGeom>
              <a:rect b="b" l="l" r="r" t="t"/>
              <a:pathLst>
                <a:path extrusionOk="0" h="34" w="35">
                  <a:moveTo>
                    <a:pt x="1" y="0"/>
                  </a:moveTo>
                  <a:cubicBezTo>
                    <a:pt x="1" y="34"/>
                    <a:pt x="1" y="34"/>
                    <a:pt x="34" y="34"/>
                  </a:cubicBezTo>
                  <a:cubicBezTo>
                    <a:pt x="34" y="0"/>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9"/>
            <p:cNvSpPr/>
            <p:nvPr/>
          </p:nvSpPr>
          <p:spPr>
            <a:xfrm>
              <a:off x="-837950" y="2329975"/>
              <a:ext cx="25" cy="875"/>
            </a:xfrm>
            <a:custGeom>
              <a:rect b="b" l="l" r="r" t="t"/>
              <a:pathLst>
                <a:path extrusionOk="0" h="35" w="1">
                  <a:moveTo>
                    <a:pt x="1" y="34"/>
                  </a:moveTo>
                  <a:lnTo>
                    <a:pt x="1" y="34"/>
                  </a:lnTo>
                  <a:cubicBezTo>
                    <a:pt x="1" y="34"/>
                    <a:pt x="1" y="34"/>
                    <a:pt x="1" y="1"/>
                  </a:cubicBezTo>
                  <a:cubicBezTo>
                    <a:pt x="1" y="34"/>
                    <a:pt x="1" y="34"/>
                    <a:pt x="1" y="34"/>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9"/>
            <p:cNvSpPr/>
            <p:nvPr/>
          </p:nvSpPr>
          <p:spPr>
            <a:xfrm>
              <a:off x="-837950" y="2331650"/>
              <a:ext cx="25" cy="25"/>
            </a:xfrm>
            <a:custGeom>
              <a:rect b="b" l="l" r="r" t="t"/>
              <a:pathLst>
                <a:path extrusionOk="0" h="1" w="1">
                  <a:moveTo>
                    <a:pt x="1" y="0"/>
                  </a:moveTo>
                  <a:lnTo>
                    <a:pt x="1" y="0"/>
                  </a:lnTo>
                  <a:cubicBezTo>
                    <a:pt x="1" y="0"/>
                    <a:pt x="1" y="0"/>
                    <a:pt x="1" y="0"/>
                  </a:cubicBezTo>
                  <a:lnTo>
                    <a:pt x="1" y="0"/>
                  </a:lnTo>
                  <a:cubicBezTo>
                    <a:pt x="1" y="0"/>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9"/>
            <p:cNvSpPr/>
            <p:nvPr/>
          </p:nvSpPr>
          <p:spPr>
            <a:xfrm>
              <a:off x="-837950" y="2331650"/>
              <a:ext cx="25" cy="25"/>
            </a:xfrm>
            <a:custGeom>
              <a:rect b="b" l="l" r="r" t="t"/>
              <a:pathLst>
                <a:path extrusionOk="0" h="1" w="1">
                  <a:moveTo>
                    <a:pt x="1" y="0"/>
                  </a:moveTo>
                  <a:lnTo>
                    <a:pt x="1" y="0"/>
                  </a:lnTo>
                  <a:cubicBezTo>
                    <a:pt x="1" y="0"/>
                    <a:pt x="1" y="0"/>
                    <a:pt x="1" y="0"/>
                  </a:cubicBezTo>
                  <a:cubicBezTo>
                    <a:pt x="1" y="0"/>
                    <a:pt x="1" y="0"/>
                    <a:pt x="1" y="0"/>
                  </a:cubicBezTo>
                  <a:cubicBezTo>
                    <a:pt x="1" y="0"/>
                    <a:pt x="1" y="0"/>
                    <a:pt x="1" y="0"/>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9"/>
            <p:cNvSpPr/>
            <p:nvPr/>
          </p:nvSpPr>
          <p:spPr>
            <a:xfrm>
              <a:off x="-837950" y="2333325"/>
              <a:ext cx="25" cy="850"/>
            </a:xfrm>
            <a:custGeom>
              <a:rect b="b" l="l" r="r" t="t"/>
              <a:pathLst>
                <a:path extrusionOk="0" h="34" w="1">
                  <a:moveTo>
                    <a:pt x="1" y="0"/>
                  </a:moveTo>
                  <a:cubicBezTo>
                    <a:pt x="1" y="0"/>
                    <a:pt x="1" y="33"/>
                    <a:pt x="1" y="33"/>
                  </a:cubicBezTo>
                  <a:cubicBezTo>
                    <a:pt x="1" y="33"/>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9"/>
            <p:cNvSpPr/>
            <p:nvPr/>
          </p:nvSpPr>
          <p:spPr>
            <a:xfrm>
              <a:off x="-837950" y="2331650"/>
              <a:ext cx="25" cy="850"/>
            </a:xfrm>
            <a:custGeom>
              <a:rect b="b" l="l" r="r" t="t"/>
              <a:pathLst>
                <a:path extrusionOk="0" h="34" w="1">
                  <a:moveTo>
                    <a:pt x="1" y="0"/>
                  </a:moveTo>
                  <a:cubicBezTo>
                    <a:pt x="1" y="34"/>
                    <a:pt x="1" y="34"/>
                    <a:pt x="1" y="34"/>
                  </a:cubicBezTo>
                  <a:cubicBezTo>
                    <a:pt x="1" y="34"/>
                    <a:pt x="1" y="34"/>
                    <a:pt x="1" y="34"/>
                  </a:cubicBezTo>
                  <a:cubicBezTo>
                    <a:pt x="1" y="34"/>
                    <a:pt x="1" y="34"/>
                    <a:pt x="1" y="34"/>
                  </a:cubicBezTo>
                  <a:lnTo>
                    <a:pt x="1" y="34"/>
                  </a:lnTo>
                  <a:cubicBezTo>
                    <a:pt x="1" y="34"/>
                    <a:pt x="1" y="34"/>
                    <a:pt x="1" y="0"/>
                  </a:cubicBezTo>
                  <a:cubicBezTo>
                    <a:pt x="1" y="0"/>
                    <a:pt x="1" y="0"/>
                    <a:pt x="1" y="0"/>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9"/>
            <p:cNvSpPr/>
            <p:nvPr/>
          </p:nvSpPr>
          <p:spPr>
            <a:xfrm>
              <a:off x="-839600" y="2331650"/>
              <a:ext cx="1675" cy="4200"/>
            </a:xfrm>
            <a:custGeom>
              <a:rect b="b" l="l" r="r" t="t"/>
              <a:pathLst>
                <a:path extrusionOk="0" h="168" w="67">
                  <a:moveTo>
                    <a:pt x="34" y="0"/>
                  </a:moveTo>
                  <a:cubicBezTo>
                    <a:pt x="0" y="67"/>
                    <a:pt x="0" y="134"/>
                    <a:pt x="67" y="167"/>
                  </a:cubicBezTo>
                  <a:cubicBezTo>
                    <a:pt x="67" y="167"/>
                    <a:pt x="67" y="134"/>
                    <a:pt x="67" y="100"/>
                  </a:cubicBezTo>
                  <a:cubicBezTo>
                    <a:pt x="34" y="67"/>
                    <a:pt x="0" y="67"/>
                    <a:pt x="34" y="34"/>
                  </a:cubicBezTo>
                  <a:lnTo>
                    <a:pt x="67" y="34"/>
                  </a:lnTo>
                  <a:cubicBezTo>
                    <a:pt x="67" y="34"/>
                    <a:pt x="67" y="34"/>
                    <a:pt x="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9"/>
            <p:cNvSpPr/>
            <p:nvPr/>
          </p:nvSpPr>
          <p:spPr>
            <a:xfrm>
              <a:off x="-838775" y="2330825"/>
              <a:ext cx="850" cy="850"/>
            </a:xfrm>
            <a:custGeom>
              <a:rect b="b" l="l" r="r" t="t"/>
              <a:pathLst>
                <a:path extrusionOk="0" h="34" w="34">
                  <a:moveTo>
                    <a:pt x="34" y="0"/>
                  </a:moveTo>
                  <a:cubicBezTo>
                    <a:pt x="1" y="0"/>
                    <a:pt x="1" y="33"/>
                    <a:pt x="1" y="33"/>
                  </a:cubicBezTo>
                  <a:lnTo>
                    <a:pt x="34" y="33"/>
                  </a:lnTo>
                  <a:cubicBezTo>
                    <a:pt x="34" y="33"/>
                    <a:pt x="34"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9"/>
            <p:cNvSpPr/>
            <p:nvPr/>
          </p:nvSpPr>
          <p:spPr>
            <a:xfrm>
              <a:off x="-837950" y="2331650"/>
              <a:ext cx="25" cy="25"/>
            </a:xfrm>
            <a:custGeom>
              <a:rect b="b" l="l" r="r" t="t"/>
              <a:pathLst>
                <a:path extrusionOk="0" h="1" w="1">
                  <a:moveTo>
                    <a:pt x="1" y="0"/>
                  </a:moveTo>
                  <a:lnTo>
                    <a:pt x="1" y="0"/>
                  </a:lnTo>
                  <a:cubicBezTo>
                    <a:pt x="1" y="0"/>
                    <a:pt x="1" y="0"/>
                    <a:pt x="1" y="0"/>
                  </a:cubicBezTo>
                  <a:cubicBezTo>
                    <a:pt x="1" y="0"/>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9"/>
            <p:cNvSpPr/>
            <p:nvPr/>
          </p:nvSpPr>
          <p:spPr>
            <a:xfrm>
              <a:off x="-837950" y="2333325"/>
              <a:ext cx="25" cy="25"/>
            </a:xfrm>
            <a:custGeom>
              <a:rect b="b" l="l" r="r" t="t"/>
              <a:pathLst>
                <a:path extrusionOk="0" h="1" w="1">
                  <a:moveTo>
                    <a:pt x="1" y="0"/>
                  </a:moveTo>
                  <a:cubicBezTo>
                    <a:pt x="1" y="0"/>
                    <a:pt x="1" y="0"/>
                    <a:pt x="1" y="0"/>
                  </a:cubicBezTo>
                  <a:lnTo>
                    <a:pt x="1" y="0"/>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9"/>
            <p:cNvSpPr/>
            <p:nvPr/>
          </p:nvSpPr>
          <p:spPr>
            <a:xfrm>
              <a:off x="-839600" y="2332475"/>
              <a:ext cx="1675" cy="1700"/>
            </a:xfrm>
            <a:custGeom>
              <a:rect b="b" l="l" r="r" t="t"/>
              <a:pathLst>
                <a:path extrusionOk="0" h="68" w="67">
                  <a:moveTo>
                    <a:pt x="34" y="1"/>
                  </a:moveTo>
                  <a:cubicBezTo>
                    <a:pt x="0" y="34"/>
                    <a:pt x="34" y="34"/>
                    <a:pt x="67" y="67"/>
                  </a:cubicBezTo>
                  <a:cubicBezTo>
                    <a:pt x="67" y="67"/>
                    <a:pt x="67" y="34"/>
                    <a:pt x="67" y="34"/>
                  </a:cubicBezTo>
                  <a:lnTo>
                    <a:pt x="67" y="1"/>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9"/>
            <p:cNvSpPr/>
            <p:nvPr/>
          </p:nvSpPr>
          <p:spPr>
            <a:xfrm>
              <a:off x="-837950" y="2331650"/>
              <a:ext cx="25" cy="850"/>
            </a:xfrm>
            <a:custGeom>
              <a:rect b="b" l="l" r="r" t="t"/>
              <a:pathLst>
                <a:path extrusionOk="0" h="34" w="1">
                  <a:moveTo>
                    <a:pt x="1" y="0"/>
                  </a:moveTo>
                  <a:cubicBezTo>
                    <a:pt x="1" y="0"/>
                    <a:pt x="1" y="0"/>
                    <a:pt x="1" y="0"/>
                  </a:cubicBezTo>
                  <a:cubicBezTo>
                    <a:pt x="1" y="34"/>
                    <a:pt x="1" y="34"/>
                    <a:pt x="1" y="34"/>
                  </a:cubicBezTo>
                  <a:cubicBezTo>
                    <a:pt x="1" y="34"/>
                    <a:pt x="1" y="34"/>
                    <a:pt x="1" y="0"/>
                  </a:cubicBezTo>
                  <a:cubicBezTo>
                    <a:pt x="1" y="0"/>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9"/>
            <p:cNvSpPr/>
            <p:nvPr/>
          </p:nvSpPr>
          <p:spPr>
            <a:xfrm>
              <a:off x="-838775" y="2329975"/>
              <a:ext cx="850" cy="875"/>
            </a:xfrm>
            <a:custGeom>
              <a:rect b="b" l="l" r="r" t="t"/>
              <a:pathLst>
                <a:path extrusionOk="0" h="35" w="34">
                  <a:moveTo>
                    <a:pt x="34" y="1"/>
                  </a:moveTo>
                  <a:cubicBezTo>
                    <a:pt x="34" y="1"/>
                    <a:pt x="1" y="34"/>
                    <a:pt x="1" y="34"/>
                  </a:cubicBezTo>
                  <a:lnTo>
                    <a:pt x="34" y="34"/>
                  </a:lnTo>
                  <a:cubicBezTo>
                    <a:pt x="34" y="34"/>
                    <a:pt x="34" y="1"/>
                    <a:pt x="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9"/>
            <p:cNvSpPr/>
            <p:nvPr/>
          </p:nvSpPr>
          <p:spPr>
            <a:xfrm>
              <a:off x="-837950" y="2339975"/>
              <a:ext cx="25" cy="25"/>
            </a:xfrm>
            <a:custGeom>
              <a:rect b="b" l="l" r="r" t="t"/>
              <a:pathLst>
                <a:path extrusionOk="0" h="1" w="1">
                  <a:moveTo>
                    <a:pt x="1" y="1"/>
                  </a:moveTo>
                  <a:cubicBezTo>
                    <a:pt x="1" y="1"/>
                    <a:pt x="1" y="1"/>
                    <a:pt x="1" y="1"/>
                  </a:cubicBezTo>
                  <a:lnTo>
                    <a:pt x="1" y="1"/>
                  </a:lnTo>
                  <a:cubicBezTo>
                    <a:pt x="1" y="1"/>
                    <a:pt x="1" y="1"/>
                    <a:pt x="1" y="1"/>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9"/>
            <p:cNvSpPr/>
            <p:nvPr/>
          </p:nvSpPr>
          <p:spPr>
            <a:xfrm>
              <a:off x="-838775" y="2331650"/>
              <a:ext cx="850" cy="25"/>
            </a:xfrm>
            <a:custGeom>
              <a:rect b="b" l="l" r="r" t="t"/>
              <a:pathLst>
                <a:path extrusionOk="0" h="1" w="34">
                  <a:moveTo>
                    <a:pt x="34" y="0"/>
                  </a:moveTo>
                  <a:cubicBezTo>
                    <a:pt x="1" y="0"/>
                    <a:pt x="1" y="0"/>
                    <a:pt x="1" y="0"/>
                  </a:cubicBezTo>
                  <a:cubicBezTo>
                    <a:pt x="1" y="0"/>
                    <a:pt x="1" y="0"/>
                    <a:pt x="1" y="0"/>
                  </a:cubicBezTo>
                  <a:cubicBezTo>
                    <a:pt x="1" y="0"/>
                    <a:pt x="1"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9"/>
            <p:cNvSpPr/>
            <p:nvPr/>
          </p:nvSpPr>
          <p:spPr>
            <a:xfrm>
              <a:off x="-838775" y="2330825"/>
              <a:ext cx="850" cy="850"/>
            </a:xfrm>
            <a:custGeom>
              <a:rect b="b" l="l" r="r" t="t"/>
              <a:pathLst>
                <a:path extrusionOk="0" h="34" w="34">
                  <a:moveTo>
                    <a:pt x="1" y="0"/>
                  </a:moveTo>
                  <a:cubicBezTo>
                    <a:pt x="1" y="0"/>
                    <a:pt x="1" y="33"/>
                    <a:pt x="1" y="33"/>
                  </a:cubicBezTo>
                  <a:cubicBezTo>
                    <a:pt x="1" y="33"/>
                    <a:pt x="1"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9"/>
            <p:cNvSpPr/>
            <p:nvPr/>
          </p:nvSpPr>
          <p:spPr>
            <a:xfrm>
              <a:off x="-839600" y="2330825"/>
              <a:ext cx="850" cy="850"/>
            </a:xfrm>
            <a:custGeom>
              <a:rect b="b" l="l" r="r" t="t"/>
              <a:pathLst>
                <a:path extrusionOk="0" h="34" w="34">
                  <a:moveTo>
                    <a:pt x="34" y="0"/>
                  </a:moveTo>
                  <a:cubicBezTo>
                    <a:pt x="0" y="0"/>
                    <a:pt x="0" y="33"/>
                    <a:pt x="0" y="33"/>
                  </a:cubicBezTo>
                  <a:lnTo>
                    <a:pt x="34" y="33"/>
                  </a:lnTo>
                  <a:cubicBezTo>
                    <a:pt x="34" y="33"/>
                    <a:pt x="34"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9"/>
            <p:cNvSpPr/>
            <p:nvPr/>
          </p:nvSpPr>
          <p:spPr>
            <a:xfrm>
              <a:off x="-841275" y="2331650"/>
              <a:ext cx="3350" cy="5850"/>
            </a:xfrm>
            <a:custGeom>
              <a:rect b="b" l="l" r="r" t="t"/>
              <a:pathLst>
                <a:path extrusionOk="0" h="234" w="134">
                  <a:moveTo>
                    <a:pt x="67" y="0"/>
                  </a:moveTo>
                  <a:cubicBezTo>
                    <a:pt x="34" y="34"/>
                    <a:pt x="34" y="67"/>
                    <a:pt x="34" y="100"/>
                  </a:cubicBezTo>
                  <a:cubicBezTo>
                    <a:pt x="1" y="134"/>
                    <a:pt x="1" y="167"/>
                    <a:pt x="1" y="167"/>
                  </a:cubicBezTo>
                  <a:cubicBezTo>
                    <a:pt x="34" y="201"/>
                    <a:pt x="34" y="234"/>
                    <a:pt x="67" y="234"/>
                  </a:cubicBezTo>
                  <a:cubicBezTo>
                    <a:pt x="101" y="234"/>
                    <a:pt x="101" y="201"/>
                    <a:pt x="134" y="167"/>
                  </a:cubicBezTo>
                  <a:cubicBezTo>
                    <a:pt x="67" y="134"/>
                    <a:pt x="67" y="67"/>
                    <a:pt x="1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9"/>
            <p:cNvSpPr/>
            <p:nvPr/>
          </p:nvSpPr>
          <p:spPr>
            <a:xfrm>
              <a:off x="-838775" y="2330825"/>
              <a:ext cx="25" cy="25"/>
            </a:xfrm>
            <a:custGeom>
              <a:rect b="b" l="l" r="r" t="t"/>
              <a:pathLst>
                <a:path extrusionOk="0" h="1" w="1">
                  <a:moveTo>
                    <a:pt x="1" y="0"/>
                  </a:moveTo>
                  <a:cubicBezTo>
                    <a:pt x="1" y="0"/>
                    <a:pt x="1" y="0"/>
                    <a:pt x="1" y="0"/>
                  </a:cubicBezTo>
                  <a:lnTo>
                    <a:pt x="1" y="0"/>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9"/>
            <p:cNvSpPr/>
            <p:nvPr/>
          </p:nvSpPr>
          <p:spPr>
            <a:xfrm>
              <a:off x="-847100" y="2354175"/>
              <a:ext cx="10025" cy="50050"/>
            </a:xfrm>
            <a:custGeom>
              <a:rect b="b" l="l" r="r" t="t"/>
              <a:pathLst>
                <a:path extrusionOk="0" h="2002" w="401">
                  <a:moveTo>
                    <a:pt x="133" y="0"/>
                  </a:moveTo>
                  <a:cubicBezTo>
                    <a:pt x="133" y="200"/>
                    <a:pt x="100" y="400"/>
                    <a:pt x="100" y="601"/>
                  </a:cubicBezTo>
                  <a:cubicBezTo>
                    <a:pt x="67" y="1068"/>
                    <a:pt x="0" y="1568"/>
                    <a:pt x="167" y="2002"/>
                  </a:cubicBezTo>
                  <a:lnTo>
                    <a:pt x="200" y="2002"/>
                  </a:lnTo>
                  <a:cubicBezTo>
                    <a:pt x="267" y="1968"/>
                    <a:pt x="334" y="1968"/>
                    <a:pt x="400" y="1968"/>
                  </a:cubicBezTo>
                  <a:cubicBezTo>
                    <a:pt x="367" y="1368"/>
                    <a:pt x="234" y="734"/>
                    <a:pt x="200" y="134"/>
                  </a:cubicBezTo>
                  <a:cubicBezTo>
                    <a:pt x="200" y="67"/>
                    <a:pt x="167" y="33"/>
                    <a:pt x="13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9"/>
            <p:cNvSpPr/>
            <p:nvPr/>
          </p:nvSpPr>
          <p:spPr>
            <a:xfrm>
              <a:off x="-839600" y="2337475"/>
              <a:ext cx="25" cy="875"/>
            </a:xfrm>
            <a:custGeom>
              <a:rect b="b" l="l" r="r" t="t"/>
              <a:pathLst>
                <a:path extrusionOk="0" h="35" w="1">
                  <a:moveTo>
                    <a:pt x="0" y="1"/>
                  </a:moveTo>
                  <a:cubicBezTo>
                    <a:pt x="0" y="34"/>
                    <a:pt x="0" y="34"/>
                    <a:pt x="0" y="34"/>
                  </a:cubicBezTo>
                  <a:cubicBezTo>
                    <a:pt x="0" y="34"/>
                    <a:pt x="0" y="34"/>
                    <a:pt x="0" y="34"/>
                  </a:cubicBezTo>
                  <a:cubicBezTo>
                    <a:pt x="0" y="34"/>
                    <a:pt x="0" y="34"/>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9"/>
            <p:cNvSpPr/>
            <p:nvPr/>
          </p:nvSpPr>
          <p:spPr>
            <a:xfrm>
              <a:off x="-842950" y="2330825"/>
              <a:ext cx="3375" cy="5025"/>
            </a:xfrm>
            <a:custGeom>
              <a:rect b="b" l="l" r="r" t="t"/>
              <a:pathLst>
                <a:path extrusionOk="0" h="201" w="135">
                  <a:moveTo>
                    <a:pt x="1" y="0"/>
                  </a:moveTo>
                  <a:lnTo>
                    <a:pt x="1" y="100"/>
                  </a:lnTo>
                  <a:cubicBezTo>
                    <a:pt x="34" y="133"/>
                    <a:pt x="68" y="167"/>
                    <a:pt x="68" y="200"/>
                  </a:cubicBezTo>
                  <a:cubicBezTo>
                    <a:pt x="68" y="200"/>
                    <a:pt x="68" y="167"/>
                    <a:pt x="101" y="133"/>
                  </a:cubicBezTo>
                  <a:cubicBezTo>
                    <a:pt x="101" y="100"/>
                    <a:pt x="101" y="67"/>
                    <a:pt x="134" y="33"/>
                  </a:cubicBezTo>
                  <a:cubicBezTo>
                    <a:pt x="101" y="33"/>
                    <a:pt x="68"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9"/>
            <p:cNvSpPr/>
            <p:nvPr/>
          </p:nvSpPr>
          <p:spPr>
            <a:xfrm>
              <a:off x="-843775" y="2330825"/>
              <a:ext cx="2525" cy="10025"/>
            </a:xfrm>
            <a:custGeom>
              <a:rect b="b" l="l" r="r" t="t"/>
              <a:pathLst>
                <a:path extrusionOk="0" h="401" w="101">
                  <a:moveTo>
                    <a:pt x="34" y="0"/>
                  </a:moveTo>
                  <a:cubicBezTo>
                    <a:pt x="34" y="0"/>
                    <a:pt x="34" y="33"/>
                    <a:pt x="0" y="33"/>
                  </a:cubicBezTo>
                  <a:cubicBezTo>
                    <a:pt x="0" y="33"/>
                    <a:pt x="0" y="33"/>
                    <a:pt x="0" y="67"/>
                  </a:cubicBezTo>
                  <a:cubicBezTo>
                    <a:pt x="0" y="133"/>
                    <a:pt x="0" y="200"/>
                    <a:pt x="34" y="300"/>
                  </a:cubicBezTo>
                  <a:cubicBezTo>
                    <a:pt x="34" y="334"/>
                    <a:pt x="67" y="367"/>
                    <a:pt x="67" y="400"/>
                  </a:cubicBezTo>
                  <a:cubicBezTo>
                    <a:pt x="101" y="334"/>
                    <a:pt x="101" y="267"/>
                    <a:pt x="101" y="200"/>
                  </a:cubicBezTo>
                  <a:cubicBezTo>
                    <a:pt x="101" y="167"/>
                    <a:pt x="67" y="133"/>
                    <a:pt x="34" y="100"/>
                  </a:cubicBezTo>
                  <a:lnTo>
                    <a:pt x="34" y="0"/>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9"/>
            <p:cNvSpPr/>
            <p:nvPr/>
          </p:nvSpPr>
          <p:spPr>
            <a:xfrm>
              <a:off x="-842950" y="2333325"/>
              <a:ext cx="25" cy="850"/>
            </a:xfrm>
            <a:custGeom>
              <a:rect b="b" l="l" r="r" t="t"/>
              <a:pathLst>
                <a:path extrusionOk="0" h="34" w="1">
                  <a:moveTo>
                    <a:pt x="1" y="0"/>
                  </a:moveTo>
                  <a:lnTo>
                    <a:pt x="1" y="33"/>
                  </a:lnTo>
                  <a:cubicBezTo>
                    <a:pt x="1" y="33"/>
                    <a:pt x="1" y="0"/>
                    <a:pt x="1" y="0"/>
                  </a:cubicBezTo>
                  <a:cubicBezTo>
                    <a:pt x="1" y="0"/>
                    <a:pt x="1" y="0"/>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9"/>
            <p:cNvSpPr/>
            <p:nvPr/>
          </p:nvSpPr>
          <p:spPr>
            <a:xfrm>
              <a:off x="-843775" y="2328300"/>
              <a:ext cx="850" cy="3375"/>
            </a:xfrm>
            <a:custGeom>
              <a:rect b="b" l="l" r="r" t="t"/>
              <a:pathLst>
                <a:path extrusionOk="0" h="135" w="34">
                  <a:moveTo>
                    <a:pt x="34" y="1"/>
                  </a:moveTo>
                  <a:cubicBezTo>
                    <a:pt x="34" y="34"/>
                    <a:pt x="34" y="68"/>
                    <a:pt x="0" y="101"/>
                  </a:cubicBezTo>
                  <a:cubicBezTo>
                    <a:pt x="0" y="101"/>
                    <a:pt x="0" y="134"/>
                    <a:pt x="0" y="134"/>
                  </a:cubicBezTo>
                  <a:cubicBezTo>
                    <a:pt x="34" y="134"/>
                    <a:pt x="34" y="101"/>
                    <a:pt x="34" y="101"/>
                  </a:cubicBezTo>
                  <a:lnTo>
                    <a:pt x="34" y="1"/>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9"/>
            <p:cNvSpPr/>
            <p:nvPr/>
          </p:nvSpPr>
          <p:spPr>
            <a:xfrm>
              <a:off x="-843775" y="2330825"/>
              <a:ext cx="850" cy="850"/>
            </a:xfrm>
            <a:custGeom>
              <a:rect b="b" l="l" r="r" t="t"/>
              <a:pathLst>
                <a:path extrusionOk="0" h="34" w="34">
                  <a:moveTo>
                    <a:pt x="34" y="0"/>
                  </a:moveTo>
                  <a:cubicBezTo>
                    <a:pt x="0" y="0"/>
                    <a:pt x="0" y="0"/>
                    <a:pt x="0" y="33"/>
                  </a:cubicBezTo>
                  <a:cubicBezTo>
                    <a:pt x="0" y="0"/>
                    <a:pt x="34" y="0"/>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9"/>
            <p:cNvSpPr/>
            <p:nvPr/>
          </p:nvSpPr>
          <p:spPr>
            <a:xfrm>
              <a:off x="-844600" y="2352500"/>
              <a:ext cx="850" cy="850"/>
            </a:xfrm>
            <a:custGeom>
              <a:rect b="b" l="l" r="r" t="t"/>
              <a:pathLst>
                <a:path extrusionOk="0" h="34" w="34">
                  <a:moveTo>
                    <a:pt x="0" y="0"/>
                  </a:moveTo>
                  <a:cubicBezTo>
                    <a:pt x="0" y="0"/>
                    <a:pt x="0" y="0"/>
                    <a:pt x="0" y="34"/>
                  </a:cubicBezTo>
                  <a:lnTo>
                    <a:pt x="33" y="34"/>
                  </a:lnTo>
                  <a:cubicBezTo>
                    <a:pt x="33" y="34"/>
                    <a:pt x="33" y="34"/>
                    <a:pt x="3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9"/>
            <p:cNvSpPr/>
            <p:nvPr/>
          </p:nvSpPr>
          <p:spPr>
            <a:xfrm>
              <a:off x="-844600" y="2353325"/>
              <a:ext cx="850" cy="875"/>
            </a:xfrm>
            <a:custGeom>
              <a:rect b="b" l="l" r="r" t="t"/>
              <a:pathLst>
                <a:path extrusionOk="0" h="35" w="34">
                  <a:moveTo>
                    <a:pt x="0" y="1"/>
                  </a:moveTo>
                  <a:cubicBezTo>
                    <a:pt x="0" y="1"/>
                    <a:pt x="33" y="1"/>
                    <a:pt x="33" y="34"/>
                  </a:cubicBezTo>
                  <a:cubicBezTo>
                    <a:pt x="33" y="34"/>
                    <a:pt x="33" y="1"/>
                    <a:pt x="33"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9"/>
            <p:cNvSpPr/>
            <p:nvPr/>
          </p:nvSpPr>
          <p:spPr>
            <a:xfrm>
              <a:off x="-843775" y="2331650"/>
              <a:ext cx="25" cy="850"/>
            </a:xfrm>
            <a:custGeom>
              <a:rect b="b" l="l" r="r" t="t"/>
              <a:pathLst>
                <a:path extrusionOk="0" h="34" w="1">
                  <a:moveTo>
                    <a:pt x="0" y="0"/>
                  </a:moveTo>
                  <a:cubicBezTo>
                    <a:pt x="0" y="0"/>
                    <a:pt x="0" y="0"/>
                    <a:pt x="0" y="34"/>
                  </a:cubicBezTo>
                  <a:cubicBezTo>
                    <a:pt x="0" y="34"/>
                    <a:pt x="0" y="0"/>
                    <a:pt x="0" y="0"/>
                  </a:cubicBezTo>
                  <a:cubicBezTo>
                    <a:pt x="0" y="0"/>
                    <a:pt x="0" y="0"/>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9"/>
            <p:cNvSpPr/>
            <p:nvPr/>
          </p:nvSpPr>
          <p:spPr>
            <a:xfrm>
              <a:off x="-843775" y="2329975"/>
              <a:ext cx="25" cy="875"/>
            </a:xfrm>
            <a:custGeom>
              <a:rect b="b" l="l" r="r" t="t"/>
              <a:pathLst>
                <a:path extrusionOk="0" h="35" w="1">
                  <a:moveTo>
                    <a:pt x="0" y="1"/>
                  </a:moveTo>
                  <a:cubicBezTo>
                    <a:pt x="0" y="1"/>
                    <a:pt x="0" y="1"/>
                    <a:pt x="0" y="34"/>
                  </a:cubicBezTo>
                  <a:cubicBezTo>
                    <a:pt x="0" y="1"/>
                    <a:pt x="0" y="1"/>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9"/>
            <p:cNvSpPr/>
            <p:nvPr/>
          </p:nvSpPr>
          <p:spPr>
            <a:xfrm>
              <a:off x="-843775" y="2330825"/>
              <a:ext cx="25" cy="25"/>
            </a:xfrm>
            <a:custGeom>
              <a:rect b="b" l="l" r="r" t="t"/>
              <a:pathLst>
                <a:path extrusionOk="0" h="1" w="1">
                  <a:moveTo>
                    <a:pt x="0" y="0"/>
                  </a:moveTo>
                  <a:lnTo>
                    <a:pt x="0" y="0"/>
                  </a:lnTo>
                  <a:lnTo>
                    <a:pt x="0" y="0"/>
                  </a:lnTo>
                  <a:cubicBezTo>
                    <a:pt x="0" y="0"/>
                    <a:pt x="0" y="0"/>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9"/>
            <p:cNvSpPr/>
            <p:nvPr/>
          </p:nvSpPr>
          <p:spPr>
            <a:xfrm>
              <a:off x="-843775" y="2330825"/>
              <a:ext cx="25" cy="850"/>
            </a:xfrm>
            <a:custGeom>
              <a:rect b="b" l="l" r="r" t="t"/>
              <a:pathLst>
                <a:path extrusionOk="0" h="34" w="1">
                  <a:moveTo>
                    <a:pt x="0" y="0"/>
                  </a:moveTo>
                  <a:cubicBezTo>
                    <a:pt x="0" y="0"/>
                    <a:pt x="0" y="33"/>
                    <a:pt x="0" y="33"/>
                  </a:cubicBezTo>
                  <a:lnTo>
                    <a:pt x="0" y="33"/>
                  </a:lnTo>
                  <a:lnTo>
                    <a:pt x="0" y="33"/>
                  </a:lnTo>
                  <a:cubicBezTo>
                    <a:pt x="0" y="33"/>
                    <a:pt x="0" y="0"/>
                    <a:pt x="0" y="0"/>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9"/>
            <p:cNvSpPr/>
            <p:nvPr/>
          </p:nvSpPr>
          <p:spPr>
            <a:xfrm>
              <a:off x="-844600" y="2331650"/>
              <a:ext cx="850" cy="25"/>
            </a:xfrm>
            <a:custGeom>
              <a:rect b="b" l="l" r="r" t="t"/>
              <a:pathLst>
                <a:path extrusionOk="0" h="1" w="34">
                  <a:moveTo>
                    <a:pt x="33" y="0"/>
                  </a:moveTo>
                  <a:lnTo>
                    <a:pt x="0" y="0"/>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9"/>
            <p:cNvSpPr/>
            <p:nvPr/>
          </p:nvSpPr>
          <p:spPr>
            <a:xfrm>
              <a:off x="-845450" y="2331650"/>
              <a:ext cx="1700" cy="3350"/>
            </a:xfrm>
            <a:custGeom>
              <a:rect b="b" l="l" r="r" t="t"/>
              <a:pathLst>
                <a:path extrusionOk="0" h="134" w="68">
                  <a:moveTo>
                    <a:pt x="34" y="0"/>
                  </a:moveTo>
                  <a:cubicBezTo>
                    <a:pt x="34" y="34"/>
                    <a:pt x="1" y="100"/>
                    <a:pt x="1" y="134"/>
                  </a:cubicBezTo>
                  <a:lnTo>
                    <a:pt x="1" y="134"/>
                  </a:lnTo>
                  <a:cubicBezTo>
                    <a:pt x="1" y="100"/>
                    <a:pt x="34" y="67"/>
                    <a:pt x="67" y="34"/>
                  </a:cubicBezTo>
                  <a:cubicBezTo>
                    <a:pt x="67" y="34"/>
                    <a:pt x="67" y="0"/>
                    <a:pt x="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9"/>
            <p:cNvSpPr/>
            <p:nvPr/>
          </p:nvSpPr>
          <p:spPr>
            <a:xfrm>
              <a:off x="-844600" y="2331650"/>
              <a:ext cx="850" cy="25"/>
            </a:xfrm>
            <a:custGeom>
              <a:rect b="b" l="l" r="r" t="t"/>
              <a:pathLst>
                <a:path extrusionOk="0" h="1" w="34">
                  <a:moveTo>
                    <a:pt x="33" y="0"/>
                  </a:moveTo>
                  <a:cubicBezTo>
                    <a:pt x="33" y="0"/>
                    <a:pt x="33" y="0"/>
                    <a:pt x="0" y="0"/>
                  </a:cubicBezTo>
                  <a:lnTo>
                    <a:pt x="0" y="0"/>
                  </a:lnTo>
                  <a:cubicBezTo>
                    <a:pt x="0" y="0"/>
                    <a:pt x="0" y="0"/>
                    <a:pt x="3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9"/>
            <p:cNvSpPr/>
            <p:nvPr/>
          </p:nvSpPr>
          <p:spPr>
            <a:xfrm>
              <a:off x="-850450" y="2353325"/>
              <a:ext cx="7525" cy="60075"/>
            </a:xfrm>
            <a:custGeom>
              <a:rect b="b" l="l" r="r" t="t"/>
              <a:pathLst>
                <a:path extrusionOk="0" h="2403" w="301">
                  <a:moveTo>
                    <a:pt x="234" y="1"/>
                  </a:moveTo>
                  <a:cubicBezTo>
                    <a:pt x="234" y="134"/>
                    <a:pt x="134" y="268"/>
                    <a:pt x="1" y="301"/>
                  </a:cubicBezTo>
                  <a:cubicBezTo>
                    <a:pt x="1" y="935"/>
                    <a:pt x="34" y="1569"/>
                    <a:pt x="67" y="2202"/>
                  </a:cubicBezTo>
                  <a:cubicBezTo>
                    <a:pt x="101" y="2302"/>
                    <a:pt x="134" y="2369"/>
                    <a:pt x="167" y="2402"/>
                  </a:cubicBezTo>
                  <a:cubicBezTo>
                    <a:pt x="134" y="2269"/>
                    <a:pt x="167" y="2069"/>
                    <a:pt x="301" y="2036"/>
                  </a:cubicBezTo>
                  <a:cubicBezTo>
                    <a:pt x="134" y="1602"/>
                    <a:pt x="201" y="1102"/>
                    <a:pt x="234" y="635"/>
                  </a:cubicBezTo>
                  <a:cubicBezTo>
                    <a:pt x="234" y="434"/>
                    <a:pt x="267" y="234"/>
                    <a:pt x="267" y="34"/>
                  </a:cubicBezTo>
                  <a:cubicBezTo>
                    <a:pt x="267" y="34"/>
                    <a:pt x="234" y="34"/>
                    <a:pt x="2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9"/>
            <p:cNvSpPr/>
            <p:nvPr/>
          </p:nvSpPr>
          <p:spPr>
            <a:xfrm>
              <a:off x="-845450" y="2352500"/>
              <a:ext cx="875" cy="850"/>
            </a:xfrm>
            <a:custGeom>
              <a:rect b="b" l="l" r="r" t="t"/>
              <a:pathLst>
                <a:path extrusionOk="0" h="34" w="35">
                  <a:moveTo>
                    <a:pt x="1" y="0"/>
                  </a:moveTo>
                  <a:cubicBezTo>
                    <a:pt x="1" y="34"/>
                    <a:pt x="1" y="34"/>
                    <a:pt x="34" y="34"/>
                  </a:cubicBezTo>
                  <a:cubicBezTo>
                    <a:pt x="1" y="34"/>
                    <a:pt x="1" y="1"/>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9"/>
            <p:cNvSpPr/>
            <p:nvPr/>
          </p:nvSpPr>
          <p:spPr>
            <a:xfrm>
              <a:off x="-847100" y="2351675"/>
              <a:ext cx="2525" cy="1675"/>
            </a:xfrm>
            <a:custGeom>
              <a:rect b="b" l="l" r="r" t="t"/>
              <a:pathLst>
                <a:path extrusionOk="0" h="67" w="101">
                  <a:moveTo>
                    <a:pt x="0" y="0"/>
                  </a:moveTo>
                  <a:cubicBezTo>
                    <a:pt x="33" y="33"/>
                    <a:pt x="33" y="33"/>
                    <a:pt x="67" y="33"/>
                  </a:cubicBezTo>
                  <a:cubicBezTo>
                    <a:pt x="33" y="33"/>
                    <a:pt x="33" y="0"/>
                    <a:pt x="0" y="0"/>
                  </a:cubicBezTo>
                  <a:close/>
                  <a:moveTo>
                    <a:pt x="67" y="33"/>
                  </a:moveTo>
                  <a:cubicBezTo>
                    <a:pt x="67" y="33"/>
                    <a:pt x="67" y="67"/>
                    <a:pt x="100" y="67"/>
                  </a:cubicBezTo>
                  <a:cubicBezTo>
                    <a:pt x="100" y="33"/>
                    <a:pt x="100" y="33"/>
                    <a:pt x="100" y="33"/>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9"/>
            <p:cNvSpPr/>
            <p:nvPr/>
          </p:nvSpPr>
          <p:spPr>
            <a:xfrm>
              <a:off x="-860450" y="2313300"/>
              <a:ext cx="15025" cy="39225"/>
            </a:xfrm>
            <a:custGeom>
              <a:rect b="b" l="l" r="r" t="t"/>
              <a:pathLst>
                <a:path extrusionOk="0" h="1569" w="601">
                  <a:moveTo>
                    <a:pt x="534" y="1"/>
                  </a:moveTo>
                  <a:lnTo>
                    <a:pt x="534" y="1"/>
                  </a:lnTo>
                  <a:cubicBezTo>
                    <a:pt x="134" y="234"/>
                    <a:pt x="0" y="834"/>
                    <a:pt x="200" y="1268"/>
                  </a:cubicBezTo>
                  <a:cubicBezTo>
                    <a:pt x="261" y="1390"/>
                    <a:pt x="406" y="1512"/>
                    <a:pt x="558" y="1558"/>
                  </a:cubicBezTo>
                  <a:lnTo>
                    <a:pt x="558" y="1558"/>
                  </a:lnTo>
                  <a:cubicBezTo>
                    <a:pt x="552" y="1553"/>
                    <a:pt x="545" y="1545"/>
                    <a:pt x="534" y="1535"/>
                  </a:cubicBezTo>
                  <a:cubicBezTo>
                    <a:pt x="301" y="1435"/>
                    <a:pt x="200" y="1235"/>
                    <a:pt x="167" y="1001"/>
                  </a:cubicBezTo>
                  <a:cubicBezTo>
                    <a:pt x="134" y="634"/>
                    <a:pt x="301" y="301"/>
                    <a:pt x="534" y="1"/>
                  </a:cubicBezTo>
                  <a:close/>
                  <a:moveTo>
                    <a:pt x="558" y="1558"/>
                  </a:moveTo>
                  <a:cubicBezTo>
                    <a:pt x="571" y="1568"/>
                    <a:pt x="578" y="1568"/>
                    <a:pt x="601" y="1568"/>
                  </a:cubicBezTo>
                  <a:cubicBezTo>
                    <a:pt x="586" y="1565"/>
                    <a:pt x="572" y="1562"/>
                    <a:pt x="558" y="1558"/>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9"/>
            <p:cNvSpPr/>
            <p:nvPr/>
          </p:nvSpPr>
          <p:spPr>
            <a:xfrm>
              <a:off x="-850450" y="2353125"/>
              <a:ext cx="5875" cy="7725"/>
            </a:xfrm>
            <a:custGeom>
              <a:rect b="b" l="l" r="r" t="t"/>
              <a:pathLst>
                <a:path extrusionOk="0" h="309" w="235">
                  <a:moveTo>
                    <a:pt x="181" y="0"/>
                  </a:moveTo>
                  <a:cubicBezTo>
                    <a:pt x="92" y="0"/>
                    <a:pt x="1" y="65"/>
                    <a:pt x="1" y="176"/>
                  </a:cubicBezTo>
                  <a:cubicBezTo>
                    <a:pt x="1" y="209"/>
                    <a:pt x="1" y="242"/>
                    <a:pt x="1" y="309"/>
                  </a:cubicBezTo>
                  <a:cubicBezTo>
                    <a:pt x="134" y="276"/>
                    <a:pt x="234" y="142"/>
                    <a:pt x="234" y="9"/>
                  </a:cubicBezTo>
                  <a:cubicBezTo>
                    <a:pt x="217" y="3"/>
                    <a:pt x="199" y="0"/>
                    <a:pt x="18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9"/>
            <p:cNvSpPr/>
            <p:nvPr/>
          </p:nvSpPr>
          <p:spPr>
            <a:xfrm>
              <a:off x="-856275" y="2338325"/>
              <a:ext cx="9200" cy="13350"/>
            </a:xfrm>
            <a:custGeom>
              <a:rect b="b" l="l" r="r" t="t"/>
              <a:pathLst>
                <a:path extrusionOk="0" h="534" w="368">
                  <a:moveTo>
                    <a:pt x="0" y="0"/>
                  </a:moveTo>
                  <a:cubicBezTo>
                    <a:pt x="33" y="234"/>
                    <a:pt x="134" y="434"/>
                    <a:pt x="367" y="534"/>
                  </a:cubicBezTo>
                  <a:cubicBezTo>
                    <a:pt x="300" y="467"/>
                    <a:pt x="234" y="401"/>
                    <a:pt x="167" y="334"/>
                  </a:cubicBezTo>
                  <a:cubicBezTo>
                    <a:pt x="100" y="234"/>
                    <a:pt x="33" y="100"/>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9"/>
            <p:cNvSpPr/>
            <p:nvPr/>
          </p:nvSpPr>
          <p:spPr>
            <a:xfrm>
              <a:off x="-889650" y="2442550"/>
              <a:ext cx="875" cy="875"/>
            </a:xfrm>
            <a:custGeom>
              <a:rect b="b" l="l" r="r" t="t"/>
              <a:pathLst>
                <a:path extrusionOk="0" h="35" w="35">
                  <a:moveTo>
                    <a:pt x="1" y="1"/>
                  </a:moveTo>
                  <a:cubicBezTo>
                    <a:pt x="1" y="1"/>
                    <a:pt x="1" y="34"/>
                    <a:pt x="1" y="34"/>
                  </a:cubicBezTo>
                  <a:cubicBezTo>
                    <a:pt x="34" y="34"/>
                    <a:pt x="34" y="1"/>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9"/>
            <p:cNvSpPr/>
            <p:nvPr/>
          </p:nvSpPr>
          <p:spPr>
            <a:xfrm>
              <a:off x="-902975" y="2285775"/>
              <a:ext cx="16700" cy="67575"/>
            </a:xfrm>
            <a:custGeom>
              <a:rect b="b" l="l" r="r" t="t"/>
              <a:pathLst>
                <a:path extrusionOk="0" h="2703" w="668">
                  <a:moveTo>
                    <a:pt x="100" y="1"/>
                  </a:moveTo>
                  <a:cubicBezTo>
                    <a:pt x="67" y="34"/>
                    <a:pt x="67" y="67"/>
                    <a:pt x="67" y="101"/>
                  </a:cubicBezTo>
                  <a:cubicBezTo>
                    <a:pt x="33" y="935"/>
                    <a:pt x="0" y="1835"/>
                    <a:pt x="234" y="2603"/>
                  </a:cubicBezTo>
                  <a:cubicBezTo>
                    <a:pt x="250" y="2669"/>
                    <a:pt x="300" y="2703"/>
                    <a:pt x="350" y="2703"/>
                  </a:cubicBezTo>
                  <a:cubicBezTo>
                    <a:pt x="400" y="2703"/>
                    <a:pt x="450" y="2669"/>
                    <a:pt x="467" y="2603"/>
                  </a:cubicBezTo>
                  <a:cubicBezTo>
                    <a:pt x="667" y="1802"/>
                    <a:pt x="534" y="935"/>
                    <a:pt x="500" y="101"/>
                  </a:cubicBezTo>
                  <a:cubicBezTo>
                    <a:pt x="500" y="67"/>
                    <a:pt x="467" y="34"/>
                    <a:pt x="467" y="1"/>
                  </a:cubicBezTo>
                  <a:cubicBezTo>
                    <a:pt x="400" y="1"/>
                    <a:pt x="334" y="1"/>
                    <a:pt x="267" y="34"/>
                  </a:cubicBezTo>
                  <a:cubicBezTo>
                    <a:pt x="200" y="34"/>
                    <a:pt x="134" y="34"/>
                    <a:pt x="100" y="1"/>
                  </a:cubicBezTo>
                  <a:close/>
                </a:path>
              </a:pathLst>
            </a:custGeom>
            <a:solidFill>
              <a:srgbClr val="1E0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9"/>
            <p:cNvSpPr/>
            <p:nvPr/>
          </p:nvSpPr>
          <p:spPr>
            <a:xfrm>
              <a:off x="-900475" y="2283275"/>
              <a:ext cx="9200" cy="3375"/>
            </a:xfrm>
            <a:custGeom>
              <a:rect b="b" l="l" r="r" t="t"/>
              <a:pathLst>
                <a:path extrusionOk="0" h="135" w="368">
                  <a:moveTo>
                    <a:pt x="171" y="1"/>
                  </a:moveTo>
                  <a:cubicBezTo>
                    <a:pt x="100" y="1"/>
                    <a:pt x="34" y="34"/>
                    <a:pt x="0" y="101"/>
                  </a:cubicBezTo>
                  <a:cubicBezTo>
                    <a:pt x="34" y="134"/>
                    <a:pt x="100" y="134"/>
                    <a:pt x="167" y="134"/>
                  </a:cubicBezTo>
                  <a:cubicBezTo>
                    <a:pt x="234" y="101"/>
                    <a:pt x="300" y="101"/>
                    <a:pt x="367" y="101"/>
                  </a:cubicBezTo>
                  <a:cubicBezTo>
                    <a:pt x="317" y="34"/>
                    <a:pt x="242" y="1"/>
                    <a:pt x="17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9"/>
            <p:cNvSpPr/>
            <p:nvPr/>
          </p:nvSpPr>
          <p:spPr>
            <a:xfrm>
              <a:off x="-925500" y="2386700"/>
              <a:ext cx="14200" cy="15850"/>
            </a:xfrm>
            <a:custGeom>
              <a:rect b="b" l="l" r="r" t="t"/>
              <a:pathLst>
                <a:path extrusionOk="0" h="634" w="568">
                  <a:moveTo>
                    <a:pt x="534" y="0"/>
                  </a:moveTo>
                  <a:cubicBezTo>
                    <a:pt x="367" y="0"/>
                    <a:pt x="201" y="33"/>
                    <a:pt x="0" y="33"/>
                  </a:cubicBezTo>
                  <a:cubicBezTo>
                    <a:pt x="34" y="234"/>
                    <a:pt x="67" y="434"/>
                    <a:pt x="67" y="634"/>
                  </a:cubicBezTo>
                  <a:lnTo>
                    <a:pt x="568" y="634"/>
                  </a:lnTo>
                  <a:cubicBezTo>
                    <a:pt x="568" y="567"/>
                    <a:pt x="568" y="534"/>
                    <a:pt x="568" y="500"/>
                  </a:cubicBezTo>
                  <a:cubicBezTo>
                    <a:pt x="568" y="400"/>
                    <a:pt x="534" y="334"/>
                    <a:pt x="534" y="234"/>
                  </a:cubicBezTo>
                  <a:cubicBezTo>
                    <a:pt x="534" y="167"/>
                    <a:pt x="534" y="100"/>
                    <a:pt x="5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9"/>
            <p:cNvSpPr/>
            <p:nvPr/>
          </p:nvSpPr>
          <p:spPr>
            <a:xfrm>
              <a:off x="-923825" y="2402525"/>
              <a:ext cx="12525" cy="9200"/>
            </a:xfrm>
            <a:custGeom>
              <a:rect b="b" l="l" r="r" t="t"/>
              <a:pathLst>
                <a:path extrusionOk="0" h="368" w="501">
                  <a:moveTo>
                    <a:pt x="0" y="1"/>
                  </a:moveTo>
                  <a:cubicBezTo>
                    <a:pt x="0" y="134"/>
                    <a:pt x="0" y="234"/>
                    <a:pt x="34" y="368"/>
                  </a:cubicBezTo>
                  <a:lnTo>
                    <a:pt x="501" y="368"/>
                  </a:lnTo>
                  <a:cubicBezTo>
                    <a:pt x="501" y="234"/>
                    <a:pt x="501" y="101"/>
                    <a:pt x="5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9"/>
            <p:cNvSpPr/>
            <p:nvPr/>
          </p:nvSpPr>
          <p:spPr>
            <a:xfrm>
              <a:off x="-912150" y="2386700"/>
              <a:ext cx="25" cy="5850"/>
            </a:xfrm>
            <a:custGeom>
              <a:rect b="b" l="l" r="r" t="t"/>
              <a:pathLst>
                <a:path extrusionOk="0" h="234" w="1">
                  <a:moveTo>
                    <a:pt x="0" y="0"/>
                  </a:moveTo>
                  <a:cubicBezTo>
                    <a:pt x="0" y="100"/>
                    <a:pt x="0" y="167"/>
                    <a:pt x="0" y="234"/>
                  </a:cubicBezTo>
                  <a:cubicBezTo>
                    <a:pt x="0" y="167"/>
                    <a:pt x="0" y="100"/>
                    <a:pt x="0" y="0"/>
                  </a:cubicBezTo>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19"/>
            <p:cNvSpPr/>
            <p:nvPr/>
          </p:nvSpPr>
          <p:spPr>
            <a:xfrm>
              <a:off x="-926325" y="2375025"/>
              <a:ext cx="14200" cy="12525"/>
            </a:xfrm>
            <a:custGeom>
              <a:rect b="b" l="l" r="r" t="t"/>
              <a:pathLst>
                <a:path extrusionOk="0" h="501" w="568">
                  <a:moveTo>
                    <a:pt x="0" y="0"/>
                  </a:moveTo>
                  <a:cubicBezTo>
                    <a:pt x="33" y="167"/>
                    <a:pt x="33" y="334"/>
                    <a:pt x="33" y="500"/>
                  </a:cubicBezTo>
                  <a:cubicBezTo>
                    <a:pt x="234" y="500"/>
                    <a:pt x="400" y="467"/>
                    <a:pt x="567" y="467"/>
                  </a:cubicBezTo>
                  <a:cubicBezTo>
                    <a:pt x="567" y="334"/>
                    <a:pt x="567" y="167"/>
                    <a:pt x="5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9"/>
            <p:cNvSpPr/>
            <p:nvPr/>
          </p:nvSpPr>
          <p:spPr>
            <a:xfrm>
              <a:off x="-1027250" y="2402525"/>
              <a:ext cx="104275" cy="9200"/>
            </a:xfrm>
            <a:custGeom>
              <a:rect b="b" l="l" r="r" t="t"/>
              <a:pathLst>
                <a:path extrusionOk="0" h="368" w="4171">
                  <a:moveTo>
                    <a:pt x="4137" y="1"/>
                  </a:moveTo>
                  <a:cubicBezTo>
                    <a:pt x="2770" y="34"/>
                    <a:pt x="1369" y="101"/>
                    <a:pt x="1" y="168"/>
                  </a:cubicBezTo>
                  <a:cubicBezTo>
                    <a:pt x="1402" y="234"/>
                    <a:pt x="2770" y="301"/>
                    <a:pt x="4171" y="368"/>
                  </a:cubicBezTo>
                  <a:cubicBezTo>
                    <a:pt x="4137" y="234"/>
                    <a:pt x="4137" y="134"/>
                    <a:pt x="413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9"/>
            <p:cNvSpPr/>
            <p:nvPr/>
          </p:nvSpPr>
          <p:spPr>
            <a:xfrm>
              <a:off x="-1038925" y="2387525"/>
              <a:ext cx="115125" cy="19200"/>
            </a:xfrm>
            <a:custGeom>
              <a:rect b="b" l="l" r="r" t="t"/>
              <a:pathLst>
                <a:path extrusionOk="0" h="768" w="4605">
                  <a:moveTo>
                    <a:pt x="4537" y="0"/>
                  </a:moveTo>
                  <a:cubicBezTo>
                    <a:pt x="3136" y="34"/>
                    <a:pt x="1735" y="134"/>
                    <a:pt x="334" y="267"/>
                  </a:cubicBezTo>
                  <a:cubicBezTo>
                    <a:pt x="34" y="301"/>
                    <a:pt x="1" y="734"/>
                    <a:pt x="334" y="734"/>
                  </a:cubicBezTo>
                  <a:cubicBezTo>
                    <a:pt x="368" y="734"/>
                    <a:pt x="435" y="768"/>
                    <a:pt x="468" y="768"/>
                  </a:cubicBezTo>
                  <a:cubicBezTo>
                    <a:pt x="1836" y="701"/>
                    <a:pt x="3237" y="634"/>
                    <a:pt x="4604" y="601"/>
                  </a:cubicBezTo>
                  <a:cubicBezTo>
                    <a:pt x="4604" y="401"/>
                    <a:pt x="4571" y="201"/>
                    <a:pt x="453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19"/>
            <p:cNvSpPr/>
            <p:nvPr/>
          </p:nvSpPr>
          <p:spPr>
            <a:xfrm>
              <a:off x="-1092275" y="2375025"/>
              <a:ext cx="167625" cy="34200"/>
            </a:xfrm>
            <a:custGeom>
              <a:rect b="b" l="l" r="r" t="t"/>
              <a:pathLst>
                <a:path extrusionOk="0" h="1368" w="6705">
                  <a:moveTo>
                    <a:pt x="6638" y="0"/>
                  </a:moveTo>
                  <a:cubicBezTo>
                    <a:pt x="4437" y="33"/>
                    <a:pt x="2202" y="100"/>
                    <a:pt x="0" y="167"/>
                  </a:cubicBezTo>
                  <a:cubicBezTo>
                    <a:pt x="33" y="200"/>
                    <a:pt x="100" y="267"/>
                    <a:pt x="100" y="367"/>
                  </a:cubicBezTo>
                  <a:cubicBezTo>
                    <a:pt x="100" y="701"/>
                    <a:pt x="133" y="1034"/>
                    <a:pt x="133" y="1368"/>
                  </a:cubicBezTo>
                  <a:cubicBezTo>
                    <a:pt x="967" y="1334"/>
                    <a:pt x="1768" y="1301"/>
                    <a:pt x="2602" y="1268"/>
                  </a:cubicBezTo>
                  <a:cubicBezTo>
                    <a:pt x="2569" y="1268"/>
                    <a:pt x="2502" y="1234"/>
                    <a:pt x="2468" y="1234"/>
                  </a:cubicBezTo>
                  <a:cubicBezTo>
                    <a:pt x="2135" y="1234"/>
                    <a:pt x="2168" y="801"/>
                    <a:pt x="2468" y="767"/>
                  </a:cubicBezTo>
                  <a:cubicBezTo>
                    <a:pt x="3869" y="634"/>
                    <a:pt x="5270" y="534"/>
                    <a:pt x="6705" y="500"/>
                  </a:cubicBezTo>
                  <a:cubicBezTo>
                    <a:pt x="6671" y="334"/>
                    <a:pt x="6671" y="167"/>
                    <a:pt x="663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9"/>
            <p:cNvSpPr/>
            <p:nvPr/>
          </p:nvSpPr>
          <p:spPr>
            <a:xfrm>
              <a:off x="-1068925" y="2829500"/>
              <a:ext cx="14200" cy="22550"/>
            </a:xfrm>
            <a:custGeom>
              <a:rect b="b" l="l" r="r" t="t"/>
              <a:pathLst>
                <a:path extrusionOk="0" h="902" w="568">
                  <a:moveTo>
                    <a:pt x="0" y="1"/>
                  </a:moveTo>
                  <a:cubicBezTo>
                    <a:pt x="33" y="268"/>
                    <a:pt x="100" y="501"/>
                    <a:pt x="133" y="735"/>
                  </a:cubicBezTo>
                  <a:cubicBezTo>
                    <a:pt x="167" y="835"/>
                    <a:pt x="234" y="901"/>
                    <a:pt x="334" y="901"/>
                  </a:cubicBezTo>
                  <a:cubicBezTo>
                    <a:pt x="434" y="901"/>
                    <a:pt x="567" y="835"/>
                    <a:pt x="567" y="701"/>
                  </a:cubicBezTo>
                  <a:cubicBezTo>
                    <a:pt x="534" y="468"/>
                    <a:pt x="534" y="234"/>
                    <a:pt x="534" y="34"/>
                  </a:cubicBezTo>
                  <a:cubicBezTo>
                    <a:pt x="334" y="1"/>
                    <a:pt x="167" y="1"/>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9"/>
            <p:cNvSpPr/>
            <p:nvPr/>
          </p:nvSpPr>
          <p:spPr>
            <a:xfrm>
              <a:off x="-1103125" y="2409200"/>
              <a:ext cx="47550" cy="421175"/>
            </a:xfrm>
            <a:custGeom>
              <a:rect b="b" l="l" r="r" t="t"/>
              <a:pathLst>
                <a:path extrusionOk="0" h="16847" w="1902">
                  <a:moveTo>
                    <a:pt x="0" y="1"/>
                  </a:moveTo>
                  <a:cubicBezTo>
                    <a:pt x="100" y="2636"/>
                    <a:pt x="401" y="5304"/>
                    <a:pt x="534" y="7940"/>
                  </a:cubicBezTo>
                  <a:cubicBezTo>
                    <a:pt x="701" y="10875"/>
                    <a:pt x="834" y="13911"/>
                    <a:pt x="1368" y="16813"/>
                  </a:cubicBezTo>
                  <a:cubicBezTo>
                    <a:pt x="1535" y="16813"/>
                    <a:pt x="1702" y="16813"/>
                    <a:pt x="1902" y="16846"/>
                  </a:cubicBezTo>
                  <a:cubicBezTo>
                    <a:pt x="1702" y="13877"/>
                    <a:pt x="1335" y="10908"/>
                    <a:pt x="1168" y="7940"/>
                  </a:cubicBezTo>
                  <a:cubicBezTo>
                    <a:pt x="1001" y="5304"/>
                    <a:pt x="701" y="2636"/>
                    <a:pt x="567" y="1"/>
                  </a:cubicBezTo>
                  <a:close/>
                </a:path>
              </a:pathLst>
            </a:custGeom>
            <a:solidFill>
              <a:srgbClr val="985C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9"/>
            <p:cNvSpPr/>
            <p:nvPr/>
          </p:nvSpPr>
          <p:spPr>
            <a:xfrm>
              <a:off x="-1324125" y="2827825"/>
              <a:ext cx="263550" cy="30050"/>
            </a:xfrm>
            <a:custGeom>
              <a:rect b="b" l="l" r="r" t="t"/>
              <a:pathLst>
                <a:path extrusionOk="0" h="1202" w="10542">
                  <a:moveTo>
                    <a:pt x="5671" y="1"/>
                  </a:moveTo>
                  <a:cubicBezTo>
                    <a:pt x="3870" y="1"/>
                    <a:pt x="2102" y="68"/>
                    <a:pt x="301" y="168"/>
                  </a:cubicBezTo>
                  <a:cubicBezTo>
                    <a:pt x="301" y="268"/>
                    <a:pt x="301" y="368"/>
                    <a:pt x="301" y="468"/>
                  </a:cubicBezTo>
                  <a:cubicBezTo>
                    <a:pt x="301" y="668"/>
                    <a:pt x="168" y="768"/>
                    <a:pt x="1" y="768"/>
                  </a:cubicBezTo>
                  <a:cubicBezTo>
                    <a:pt x="3503" y="1035"/>
                    <a:pt x="7039" y="1135"/>
                    <a:pt x="10542" y="1202"/>
                  </a:cubicBezTo>
                  <a:lnTo>
                    <a:pt x="10542" y="968"/>
                  </a:lnTo>
                  <a:cubicBezTo>
                    <a:pt x="10442" y="968"/>
                    <a:pt x="10375" y="902"/>
                    <a:pt x="10341" y="802"/>
                  </a:cubicBezTo>
                  <a:cubicBezTo>
                    <a:pt x="10308" y="568"/>
                    <a:pt x="10241" y="335"/>
                    <a:pt x="10208" y="68"/>
                  </a:cubicBezTo>
                  <a:cubicBezTo>
                    <a:pt x="8840" y="34"/>
                    <a:pt x="7439" y="1"/>
                    <a:pt x="6072" y="1"/>
                  </a:cubicBezTo>
                  <a:lnTo>
                    <a:pt x="6072" y="34"/>
                  </a:lnTo>
                  <a:cubicBezTo>
                    <a:pt x="6090" y="143"/>
                    <a:pt x="5991" y="202"/>
                    <a:pt x="5890" y="202"/>
                  </a:cubicBezTo>
                  <a:cubicBezTo>
                    <a:pt x="5806" y="202"/>
                    <a:pt x="5720" y="159"/>
                    <a:pt x="5705" y="68"/>
                  </a:cubicBezTo>
                  <a:cubicBezTo>
                    <a:pt x="5671" y="34"/>
                    <a:pt x="5671" y="34"/>
                    <a:pt x="567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9"/>
            <p:cNvSpPr/>
            <p:nvPr/>
          </p:nvSpPr>
          <p:spPr>
            <a:xfrm>
              <a:off x="-1228225" y="2409200"/>
              <a:ext cx="159325" cy="420325"/>
            </a:xfrm>
            <a:custGeom>
              <a:rect b="b" l="l" r="r" t="t"/>
              <a:pathLst>
                <a:path extrusionOk="0" h="16813" w="6373">
                  <a:moveTo>
                    <a:pt x="5004" y="1"/>
                  </a:moveTo>
                  <a:cubicBezTo>
                    <a:pt x="3337" y="67"/>
                    <a:pt x="1669" y="134"/>
                    <a:pt x="1" y="201"/>
                  </a:cubicBezTo>
                  <a:cubicBezTo>
                    <a:pt x="368" y="5738"/>
                    <a:pt x="1769" y="11209"/>
                    <a:pt x="2236" y="16746"/>
                  </a:cubicBezTo>
                  <a:cubicBezTo>
                    <a:pt x="3603" y="16746"/>
                    <a:pt x="5004" y="16779"/>
                    <a:pt x="6372" y="16813"/>
                  </a:cubicBezTo>
                  <a:cubicBezTo>
                    <a:pt x="5838" y="13911"/>
                    <a:pt x="5705" y="10875"/>
                    <a:pt x="5538" y="7940"/>
                  </a:cubicBezTo>
                  <a:cubicBezTo>
                    <a:pt x="5405" y="5304"/>
                    <a:pt x="5104" y="2636"/>
                    <a:pt x="500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9"/>
            <p:cNvSpPr/>
            <p:nvPr/>
          </p:nvSpPr>
          <p:spPr>
            <a:xfrm>
              <a:off x="-1103950" y="2379175"/>
              <a:ext cx="15025" cy="30050"/>
            </a:xfrm>
            <a:custGeom>
              <a:rect b="b" l="l" r="r" t="t"/>
              <a:pathLst>
                <a:path extrusionOk="0" h="1202" w="601">
                  <a:moveTo>
                    <a:pt x="67" y="1"/>
                  </a:moveTo>
                  <a:cubicBezTo>
                    <a:pt x="33" y="34"/>
                    <a:pt x="0" y="101"/>
                    <a:pt x="0" y="201"/>
                  </a:cubicBezTo>
                  <a:cubicBezTo>
                    <a:pt x="0" y="535"/>
                    <a:pt x="0" y="868"/>
                    <a:pt x="33" y="1202"/>
                  </a:cubicBezTo>
                  <a:lnTo>
                    <a:pt x="600" y="1202"/>
                  </a:lnTo>
                  <a:cubicBezTo>
                    <a:pt x="600" y="868"/>
                    <a:pt x="567" y="535"/>
                    <a:pt x="567" y="201"/>
                  </a:cubicBezTo>
                  <a:cubicBezTo>
                    <a:pt x="567" y="101"/>
                    <a:pt x="500" y="34"/>
                    <a:pt x="4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9"/>
            <p:cNvSpPr/>
            <p:nvPr/>
          </p:nvSpPr>
          <p:spPr>
            <a:xfrm>
              <a:off x="-1102300" y="2377300"/>
              <a:ext cx="10050" cy="1900"/>
            </a:xfrm>
            <a:custGeom>
              <a:rect b="b" l="l" r="r" t="t"/>
              <a:pathLst>
                <a:path extrusionOk="0" h="76" w="402">
                  <a:moveTo>
                    <a:pt x="188" y="1"/>
                  </a:moveTo>
                  <a:cubicBezTo>
                    <a:pt x="118" y="1"/>
                    <a:pt x="51" y="26"/>
                    <a:pt x="1" y="76"/>
                  </a:cubicBezTo>
                  <a:lnTo>
                    <a:pt x="401" y="76"/>
                  </a:lnTo>
                  <a:cubicBezTo>
                    <a:pt x="334" y="26"/>
                    <a:pt x="259" y="1"/>
                    <a:pt x="188"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9"/>
            <p:cNvSpPr/>
            <p:nvPr/>
          </p:nvSpPr>
          <p:spPr>
            <a:xfrm>
              <a:off x="-1284100" y="2379175"/>
              <a:ext cx="181825" cy="35900"/>
            </a:xfrm>
            <a:custGeom>
              <a:rect b="b" l="l" r="r" t="t"/>
              <a:pathLst>
                <a:path extrusionOk="0" h="1436" w="7273">
                  <a:moveTo>
                    <a:pt x="7273" y="1"/>
                  </a:moveTo>
                  <a:cubicBezTo>
                    <a:pt x="6772" y="1"/>
                    <a:pt x="6272" y="34"/>
                    <a:pt x="5772" y="34"/>
                  </a:cubicBezTo>
                  <a:cubicBezTo>
                    <a:pt x="5772" y="368"/>
                    <a:pt x="5772" y="701"/>
                    <a:pt x="5705" y="1035"/>
                  </a:cubicBezTo>
                  <a:cubicBezTo>
                    <a:pt x="5688" y="1102"/>
                    <a:pt x="5622" y="1135"/>
                    <a:pt x="5555" y="1135"/>
                  </a:cubicBezTo>
                  <a:cubicBezTo>
                    <a:pt x="5488" y="1135"/>
                    <a:pt x="5421" y="1102"/>
                    <a:pt x="5405" y="1035"/>
                  </a:cubicBezTo>
                  <a:cubicBezTo>
                    <a:pt x="5338" y="701"/>
                    <a:pt x="5271" y="401"/>
                    <a:pt x="5205" y="68"/>
                  </a:cubicBezTo>
                  <a:cubicBezTo>
                    <a:pt x="3470" y="134"/>
                    <a:pt x="1735" y="201"/>
                    <a:pt x="1" y="334"/>
                  </a:cubicBezTo>
                  <a:cubicBezTo>
                    <a:pt x="101" y="601"/>
                    <a:pt x="201" y="835"/>
                    <a:pt x="301" y="1102"/>
                  </a:cubicBezTo>
                  <a:cubicBezTo>
                    <a:pt x="368" y="1235"/>
                    <a:pt x="268" y="1368"/>
                    <a:pt x="134" y="1368"/>
                  </a:cubicBezTo>
                  <a:lnTo>
                    <a:pt x="134" y="1435"/>
                  </a:lnTo>
                  <a:cubicBezTo>
                    <a:pt x="668" y="1435"/>
                    <a:pt x="1235" y="1435"/>
                    <a:pt x="1769" y="1402"/>
                  </a:cubicBezTo>
                  <a:cubicBezTo>
                    <a:pt x="1769" y="1202"/>
                    <a:pt x="1769" y="968"/>
                    <a:pt x="1769" y="735"/>
                  </a:cubicBezTo>
                  <a:cubicBezTo>
                    <a:pt x="1785" y="606"/>
                    <a:pt x="1879" y="547"/>
                    <a:pt x="1976" y="547"/>
                  </a:cubicBezTo>
                  <a:cubicBezTo>
                    <a:pt x="2079" y="547"/>
                    <a:pt x="2185" y="614"/>
                    <a:pt x="2202" y="735"/>
                  </a:cubicBezTo>
                  <a:cubicBezTo>
                    <a:pt x="2202" y="968"/>
                    <a:pt x="2202" y="1168"/>
                    <a:pt x="2236" y="1402"/>
                  </a:cubicBezTo>
                  <a:cubicBezTo>
                    <a:pt x="3904" y="1335"/>
                    <a:pt x="5572" y="1268"/>
                    <a:pt x="7239" y="1202"/>
                  </a:cubicBezTo>
                  <a:cubicBezTo>
                    <a:pt x="7206" y="868"/>
                    <a:pt x="7206" y="535"/>
                    <a:pt x="7206" y="201"/>
                  </a:cubicBezTo>
                  <a:cubicBezTo>
                    <a:pt x="7206" y="101"/>
                    <a:pt x="7239" y="34"/>
                    <a:pt x="7273"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9"/>
            <p:cNvSpPr/>
            <p:nvPr/>
          </p:nvSpPr>
          <p:spPr>
            <a:xfrm>
              <a:off x="-1154000" y="2380025"/>
              <a:ext cx="14200" cy="27525"/>
            </a:xfrm>
            <a:custGeom>
              <a:rect b="b" l="l" r="r" t="t"/>
              <a:pathLst>
                <a:path extrusionOk="0" h="1101" w="568">
                  <a:moveTo>
                    <a:pt x="568" y="0"/>
                  </a:moveTo>
                  <a:lnTo>
                    <a:pt x="568" y="0"/>
                  </a:lnTo>
                  <a:cubicBezTo>
                    <a:pt x="368" y="34"/>
                    <a:pt x="201" y="34"/>
                    <a:pt x="1" y="34"/>
                  </a:cubicBezTo>
                  <a:cubicBezTo>
                    <a:pt x="67" y="367"/>
                    <a:pt x="134" y="667"/>
                    <a:pt x="201" y="1001"/>
                  </a:cubicBezTo>
                  <a:cubicBezTo>
                    <a:pt x="217" y="1068"/>
                    <a:pt x="284" y="1101"/>
                    <a:pt x="351" y="1101"/>
                  </a:cubicBezTo>
                  <a:cubicBezTo>
                    <a:pt x="418" y="1101"/>
                    <a:pt x="484" y="1068"/>
                    <a:pt x="501" y="1001"/>
                  </a:cubicBezTo>
                  <a:cubicBezTo>
                    <a:pt x="568" y="667"/>
                    <a:pt x="568" y="334"/>
                    <a:pt x="5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9"/>
            <p:cNvSpPr/>
            <p:nvPr/>
          </p:nvSpPr>
          <p:spPr>
            <a:xfrm>
              <a:off x="-1202375" y="2001400"/>
              <a:ext cx="62575" cy="379475"/>
            </a:xfrm>
            <a:custGeom>
              <a:rect b="b" l="l" r="r" t="t"/>
              <a:pathLst>
                <a:path extrusionOk="0" h="15179" w="2503">
                  <a:moveTo>
                    <a:pt x="768" y="1"/>
                  </a:moveTo>
                  <a:cubicBezTo>
                    <a:pt x="635" y="34"/>
                    <a:pt x="501" y="34"/>
                    <a:pt x="368" y="68"/>
                  </a:cubicBezTo>
                  <a:cubicBezTo>
                    <a:pt x="1" y="5138"/>
                    <a:pt x="868" y="10208"/>
                    <a:pt x="1936" y="15179"/>
                  </a:cubicBezTo>
                  <a:cubicBezTo>
                    <a:pt x="2136" y="15179"/>
                    <a:pt x="2303" y="15179"/>
                    <a:pt x="2503" y="15145"/>
                  </a:cubicBezTo>
                  <a:cubicBezTo>
                    <a:pt x="2469" y="14478"/>
                    <a:pt x="2336" y="13777"/>
                    <a:pt x="2202" y="13110"/>
                  </a:cubicBezTo>
                  <a:cubicBezTo>
                    <a:pt x="1936" y="11609"/>
                    <a:pt x="1669" y="10108"/>
                    <a:pt x="1369" y="8640"/>
                  </a:cubicBezTo>
                  <a:cubicBezTo>
                    <a:pt x="835" y="5738"/>
                    <a:pt x="968" y="2936"/>
                    <a:pt x="768" y="1"/>
                  </a:cubicBezTo>
                  <a:close/>
                </a:path>
              </a:pathLst>
            </a:custGeom>
            <a:solidFill>
              <a:srgbClr val="985C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9"/>
            <p:cNvSpPr/>
            <p:nvPr/>
          </p:nvSpPr>
          <p:spPr>
            <a:xfrm>
              <a:off x="-1335800" y="2003075"/>
              <a:ext cx="181825" cy="384475"/>
            </a:xfrm>
            <a:custGeom>
              <a:rect b="b" l="l" r="r" t="t"/>
              <a:pathLst>
                <a:path extrusionOk="0" h="15379" w="7273">
                  <a:moveTo>
                    <a:pt x="5705" y="1"/>
                  </a:moveTo>
                  <a:cubicBezTo>
                    <a:pt x="3837" y="234"/>
                    <a:pt x="1969" y="534"/>
                    <a:pt x="101" y="868"/>
                  </a:cubicBezTo>
                  <a:cubicBezTo>
                    <a:pt x="1" y="2035"/>
                    <a:pt x="168" y="3203"/>
                    <a:pt x="301" y="4370"/>
                  </a:cubicBezTo>
                  <a:cubicBezTo>
                    <a:pt x="434" y="5872"/>
                    <a:pt x="534" y="7373"/>
                    <a:pt x="801" y="8874"/>
                  </a:cubicBezTo>
                  <a:cubicBezTo>
                    <a:pt x="1035" y="10175"/>
                    <a:pt x="1235" y="11442"/>
                    <a:pt x="1535" y="12710"/>
                  </a:cubicBezTo>
                  <a:cubicBezTo>
                    <a:pt x="1702" y="13544"/>
                    <a:pt x="1835" y="14511"/>
                    <a:pt x="2069" y="15378"/>
                  </a:cubicBezTo>
                  <a:cubicBezTo>
                    <a:pt x="3803" y="15245"/>
                    <a:pt x="5538" y="15178"/>
                    <a:pt x="7273" y="15112"/>
                  </a:cubicBezTo>
                  <a:cubicBezTo>
                    <a:pt x="6205" y="10141"/>
                    <a:pt x="5338" y="5071"/>
                    <a:pt x="570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9"/>
            <p:cNvSpPr/>
            <p:nvPr/>
          </p:nvSpPr>
          <p:spPr>
            <a:xfrm>
              <a:off x="-1182350" y="2827825"/>
              <a:ext cx="10475" cy="5075"/>
            </a:xfrm>
            <a:custGeom>
              <a:rect b="b" l="l" r="r" t="t"/>
              <a:pathLst>
                <a:path extrusionOk="0" h="203" w="419">
                  <a:moveTo>
                    <a:pt x="0" y="1"/>
                  </a:moveTo>
                  <a:cubicBezTo>
                    <a:pt x="0" y="34"/>
                    <a:pt x="0" y="34"/>
                    <a:pt x="34" y="68"/>
                  </a:cubicBezTo>
                  <a:cubicBezTo>
                    <a:pt x="49" y="159"/>
                    <a:pt x="135" y="202"/>
                    <a:pt x="219" y="202"/>
                  </a:cubicBezTo>
                  <a:cubicBezTo>
                    <a:pt x="320" y="202"/>
                    <a:pt x="419" y="143"/>
                    <a:pt x="401" y="34"/>
                  </a:cubicBezTo>
                  <a:lnTo>
                    <a:pt x="401" y="1"/>
                  </a:ln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9"/>
            <p:cNvSpPr/>
            <p:nvPr/>
          </p:nvSpPr>
          <p:spPr>
            <a:xfrm>
              <a:off x="-1239900" y="2414200"/>
              <a:ext cx="67575" cy="413650"/>
            </a:xfrm>
            <a:custGeom>
              <a:rect b="b" l="l" r="r" t="t"/>
              <a:pathLst>
                <a:path extrusionOk="0" h="16546" w="2703">
                  <a:moveTo>
                    <a:pt x="1" y="1"/>
                  </a:moveTo>
                  <a:cubicBezTo>
                    <a:pt x="34" y="2636"/>
                    <a:pt x="535" y="5271"/>
                    <a:pt x="868" y="7840"/>
                  </a:cubicBezTo>
                  <a:cubicBezTo>
                    <a:pt x="1268" y="10742"/>
                    <a:pt x="1535" y="13744"/>
                    <a:pt x="2302" y="16546"/>
                  </a:cubicBezTo>
                  <a:lnTo>
                    <a:pt x="2703" y="16546"/>
                  </a:lnTo>
                  <a:cubicBezTo>
                    <a:pt x="2236" y="11009"/>
                    <a:pt x="835" y="5538"/>
                    <a:pt x="468" y="1"/>
                  </a:cubicBezTo>
                  <a:close/>
                </a:path>
              </a:pathLst>
            </a:custGeom>
            <a:solidFill>
              <a:srgbClr val="985C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9"/>
            <p:cNvSpPr/>
            <p:nvPr/>
          </p:nvSpPr>
          <p:spPr>
            <a:xfrm>
              <a:off x="-1193200" y="1993700"/>
              <a:ext cx="10050" cy="9400"/>
            </a:xfrm>
            <a:custGeom>
              <a:rect b="b" l="l" r="r" t="t"/>
              <a:pathLst>
                <a:path extrusionOk="0" h="376" w="402">
                  <a:moveTo>
                    <a:pt x="205" y="0"/>
                  </a:moveTo>
                  <a:cubicBezTo>
                    <a:pt x="118" y="0"/>
                    <a:pt x="34" y="59"/>
                    <a:pt x="34" y="176"/>
                  </a:cubicBezTo>
                  <a:cubicBezTo>
                    <a:pt x="34" y="242"/>
                    <a:pt x="1" y="309"/>
                    <a:pt x="1" y="376"/>
                  </a:cubicBezTo>
                  <a:cubicBezTo>
                    <a:pt x="134" y="342"/>
                    <a:pt x="268" y="342"/>
                    <a:pt x="401" y="309"/>
                  </a:cubicBezTo>
                  <a:cubicBezTo>
                    <a:pt x="401" y="276"/>
                    <a:pt x="401" y="242"/>
                    <a:pt x="401" y="176"/>
                  </a:cubicBezTo>
                  <a:cubicBezTo>
                    <a:pt x="384" y="59"/>
                    <a:pt x="293" y="0"/>
                    <a:pt x="20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9"/>
            <p:cNvSpPr/>
            <p:nvPr/>
          </p:nvSpPr>
          <p:spPr>
            <a:xfrm>
              <a:off x="-1380000" y="2414200"/>
              <a:ext cx="197675" cy="417825"/>
            </a:xfrm>
            <a:custGeom>
              <a:rect b="b" l="l" r="r" t="t"/>
              <a:pathLst>
                <a:path extrusionOk="0" h="16713" w="7907">
                  <a:moveTo>
                    <a:pt x="6472" y="7840"/>
                  </a:moveTo>
                  <a:cubicBezTo>
                    <a:pt x="6872" y="10742"/>
                    <a:pt x="7139" y="13744"/>
                    <a:pt x="7906" y="16546"/>
                  </a:cubicBezTo>
                  <a:cubicBezTo>
                    <a:pt x="6105" y="16546"/>
                    <a:pt x="4337" y="16613"/>
                    <a:pt x="2536" y="16713"/>
                  </a:cubicBezTo>
                  <a:cubicBezTo>
                    <a:pt x="2536" y="13977"/>
                    <a:pt x="1936" y="11209"/>
                    <a:pt x="1502" y="8540"/>
                  </a:cubicBezTo>
                  <a:cubicBezTo>
                    <a:pt x="1002" y="5738"/>
                    <a:pt x="468" y="2903"/>
                    <a:pt x="1" y="101"/>
                  </a:cubicBezTo>
                  <a:cubicBezTo>
                    <a:pt x="1302" y="101"/>
                    <a:pt x="2636" y="68"/>
                    <a:pt x="3970" y="34"/>
                  </a:cubicBezTo>
                  <a:cubicBezTo>
                    <a:pt x="4537" y="34"/>
                    <a:pt x="5071" y="34"/>
                    <a:pt x="5605" y="1"/>
                  </a:cubicBezTo>
                  <a:cubicBezTo>
                    <a:pt x="5638" y="2636"/>
                    <a:pt x="6139" y="5271"/>
                    <a:pt x="6472" y="784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9"/>
            <p:cNvSpPr/>
            <p:nvPr/>
          </p:nvSpPr>
          <p:spPr>
            <a:xfrm>
              <a:off x="-1239900" y="2392825"/>
              <a:ext cx="11700" cy="21400"/>
            </a:xfrm>
            <a:custGeom>
              <a:rect b="b" l="l" r="r" t="t"/>
              <a:pathLst>
                <a:path extrusionOk="0" h="856" w="468">
                  <a:moveTo>
                    <a:pt x="208" y="1"/>
                  </a:moveTo>
                  <a:cubicBezTo>
                    <a:pt x="111" y="1"/>
                    <a:pt x="17" y="60"/>
                    <a:pt x="1" y="189"/>
                  </a:cubicBezTo>
                  <a:cubicBezTo>
                    <a:pt x="1" y="422"/>
                    <a:pt x="1" y="656"/>
                    <a:pt x="1" y="856"/>
                  </a:cubicBezTo>
                  <a:lnTo>
                    <a:pt x="468" y="856"/>
                  </a:lnTo>
                  <a:cubicBezTo>
                    <a:pt x="434" y="622"/>
                    <a:pt x="434" y="422"/>
                    <a:pt x="434" y="189"/>
                  </a:cubicBezTo>
                  <a:cubicBezTo>
                    <a:pt x="417" y="68"/>
                    <a:pt x="311" y="1"/>
                    <a:pt x="208"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9"/>
            <p:cNvSpPr/>
            <p:nvPr/>
          </p:nvSpPr>
          <p:spPr>
            <a:xfrm>
              <a:off x="-1298275" y="2387525"/>
              <a:ext cx="23375" cy="25875"/>
            </a:xfrm>
            <a:custGeom>
              <a:rect b="b" l="l" r="r" t="t"/>
              <a:pathLst>
                <a:path extrusionOk="0" h="1035" w="935">
                  <a:moveTo>
                    <a:pt x="568" y="0"/>
                  </a:moveTo>
                  <a:cubicBezTo>
                    <a:pt x="401" y="0"/>
                    <a:pt x="201" y="0"/>
                    <a:pt x="1" y="34"/>
                  </a:cubicBezTo>
                  <a:cubicBezTo>
                    <a:pt x="134" y="434"/>
                    <a:pt x="301" y="834"/>
                    <a:pt x="601" y="1001"/>
                  </a:cubicBezTo>
                  <a:cubicBezTo>
                    <a:pt x="635" y="1034"/>
                    <a:pt x="668" y="1034"/>
                    <a:pt x="701" y="1034"/>
                  </a:cubicBezTo>
                  <a:cubicBezTo>
                    <a:pt x="835" y="1034"/>
                    <a:pt x="935" y="901"/>
                    <a:pt x="868" y="768"/>
                  </a:cubicBezTo>
                  <a:cubicBezTo>
                    <a:pt x="768" y="501"/>
                    <a:pt x="668" y="267"/>
                    <a:pt x="5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9"/>
            <p:cNvSpPr/>
            <p:nvPr/>
          </p:nvSpPr>
          <p:spPr>
            <a:xfrm>
              <a:off x="-1439200" y="2388350"/>
              <a:ext cx="158475" cy="28375"/>
            </a:xfrm>
            <a:custGeom>
              <a:rect b="b" l="l" r="r" t="t"/>
              <a:pathLst>
                <a:path extrusionOk="0" h="1135" w="6339">
                  <a:moveTo>
                    <a:pt x="5638" y="1"/>
                  </a:moveTo>
                  <a:cubicBezTo>
                    <a:pt x="3970" y="101"/>
                    <a:pt x="2302" y="201"/>
                    <a:pt x="634" y="368"/>
                  </a:cubicBezTo>
                  <a:cubicBezTo>
                    <a:pt x="634" y="501"/>
                    <a:pt x="601" y="668"/>
                    <a:pt x="601" y="801"/>
                  </a:cubicBezTo>
                  <a:cubicBezTo>
                    <a:pt x="566" y="889"/>
                    <a:pt x="493" y="931"/>
                    <a:pt x="418" y="931"/>
                  </a:cubicBezTo>
                  <a:cubicBezTo>
                    <a:pt x="351" y="931"/>
                    <a:pt x="281" y="898"/>
                    <a:pt x="234" y="835"/>
                  </a:cubicBezTo>
                  <a:cubicBezTo>
                    <a:pt x="201" y="768"/>
                    <a:pt x="134" y="668"/>
                    <a:pt x="101" y="601"/>
                  </a:cubicBezTo>
                  <a:lnTo>
                    <a:pt x="101" y="601"/>
                  </a:lnTo>
                  <a:cubicBezTo>
                    <a:pt x="0" y="801"/>
                    <a:pt x="101" y="1102"/>
                    <a:pt x="401" y="1102"/>
                  </a:cubicBezTo>
                  <a:cubicBezTo>
                    <a:pt x="834" y="1135"/>
                    <a:pt x="1235" y="1135"/>
                    <a:pt x="1668" y="1135"/>
                  </a:cubicBezTo>
                  <a:cubicBezTo>
                    <a:pt x="1635" y="1035"/>
                    <a:pt x="1635" y="935"/>
                    <a:pt x="1635" y="835"/>
                  </a:cubicBezTo>
                  <a:cubicBezTo>
                    <a:pt x="1597" y="627"/>
                    <a:pt x="1795" y="504"/>
                    <a:pt x="1986" y="504"/>
                  </a:cubicBezTo>
                  <a:cubicBezTo>
                    <a:pt x="2132" y="504"/>
                    <a:pt x="2273" y="576"/>
                    <a:pt x="2302" y="735"/>
                  </a:cubicBezTo>
                  <a:cubicBezTo>
                    <a:pt x="2302" y="868"/>
                    <a:pt x="2335" y="1001"/>
                    <a:pt x="2369" y="1135"/>
                  </a:cubicBezTo>
                  <a:cubicBezTo>
                    <a:pt x="3670" y="1135"/>
                    <a:pt x="5004" y="1102"/>
                    <a:pt x="6338" y="1068"/>
                  </a:cubicBezTo>
                  <a:lnTo>
                    <a:pt x="6338" y="1001"/>
                  </a:lnTo>
                  <a:cubicBezTo>
                    <a:pt x="6305" y="1001"/>
                    <a:pt x="6272" y="1001"/>
                    <a:pt x="6238" y="968"/>
                  </a:cubicBezTo>
                  <a:cubicBezTo>
                    <a:pt x="5938" y="801"/>
                    <a:pt x="5771" y="401"/>
                    <a:pt x="5638"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9"/>
            <p:cNvSpPr/>
            <p:nvPr/>
          </p:nvSpPr>
          <p:spPr>
            <a:xfrm>
              <a:off x="-1350800" y="2024750"/>
              <a:ext cx="66725" cy="363625"/>
            </a:xfrm>
            <a:custGeom>
              <a:rect b="b" l="l" r="r" t="t"/>
              <a:pathLst>
                <a:path extrusionOk="0" h="14545" w="2669">
                  <a:moveTo>
                    <a:pt x="701" y="1"/>
                  </a:moveTo>
                  <a:lnTo>
                    <a:pt x="701" y="1"/>
                  </a:lnTo>
                  <a:cubicBezTo>
                    <a:pt x="567" y="34"/>
                    <a:pt x="434" y="68"/>
                    <a:pt x="267" y="101"/>
                  </a:cubicBezTo>
                  <a:cubicBezTo>
                    <a:pt x="0" y="2703"/>
                    <a:pt x="501" y="5605"/>
                    <a:pt x="901" y="8140"/>
                  </a:cubicBezTo>
                  <a:cubicBezTo>
                    <a:pt x="1134" y="9741"/>
                    <a:pt x="1468" y="11342"/>
                    <a:pt x="1835" y="12910"/>
                  </a:cubicBezTo>
                  <a:cubicBezTo>
                    <a:pt x="1935" y="13311"/>
                    <a:pt x="1968" y="13978"/>
                    <a:pt x="2102" y="14545"/>
                  </a:cubicBezTo>
                  <a:cubicBezTo>
                    <a:pt x="2302" y="14511"/>
                    <a:pt x="2502" y="14511"/>
                    <a:pt x="2669" y="14511"/>
                  </a:cubicBezTo>
                  <a:cubicBezTo>
                    <a:pt x="2435" y="13644"/>
                    <a:pt x="2302" y="12677"/>
                    <a:pt x="2135" y="11843"/>
                  </a:cubicBezTo>
                  <a:cubicBezTo>
                    <a:pt x="1835" y="10575"/>
                    <a:pt x="1635" y="9308"/>
                    <a:pt x="1401" y="8007"/>
                  </a:cubicBezTo>
                  <a:cubicBezTo>
                    <a:pt x="1134" y="6506"/>
                    <a:pt x="1034" y="5005"/>
                    <a:pt x="901" y="3503"/>
                  </a:cubicBezTo>
                  <a:cubicBezTo>
                    <a:pt x="768" y="2336"/>
                    <a:pt x="601" y="1168"/>
                    <a:pt x="701" y="1"/>
                  </a:cubicBezTo>
                  <a:close/>
                </a:path>
              </a:pathLst>
            </a:custGeom>
            <a:solidFill>
              <a:srgbClr val="985C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9"/>
            <p:cNvSpPr/>
            <p:nvPr/>
          </p:nvSpPr>
          <p:spPr>
            <a:xfrm>
              <a:off x="-1452550" y="2027275"/>
              <a:ext cx="154300" cy="370275"/>
            </a:xfrm>
            <a:custGeom>
              <a:rect b="b" l="l" r="r" t="t"/>
              <a:pathLst>
                <a:path extrusionOk="0" h="14811" w="6172">
                  <a:moveTo>
                    <a:pt x="5905" y="12809"/>
                  </a:moveTo>
                  <a:cubicBezTo>
                    <a:pt x="6005" y="13210"/>
                    <a:pt x="6038" y="13877"/>
                    <a:pt x="6172" y="14444"/>
                  </a:cubicBezTo>
                  <a:cubicBezTo>
                    <a:pt x="4504" y="14544"/>
                    <a:pt x="2836" y="14644"/>
                    <a:pt x="1168" y="14811"/>
                  </a:cubicBezTo>
                  <a:cubicBezTo>
                    <a:pt x="1168" y="14110"/>
                    <a:pt x="901" y="13343"/>
                    <a:pt x="768" y="12676"/>
                  </a:cubicBezTo>
                  <a:cubicBezTo>
                    <a:pt x="501" y="11275"/>
                    <a:pt x="134" y="9807"/>
                    <a:pt x="134" y="8373"/>
                  </a:cubicBezTo>
                  <a:cubicBezTo>
                    <a:pt x="168" y="7172"/>
                    <a:pt x="34" y="5971"/>
                    <a:pt x="1" y="4770"/>
                  </a:cubicBezTo>
                  <a:cubicBezTo>
                    <a:pt x="1" y="3402"/>
                    <a:pt x="301" y="2102"/>
                    <a:pt x="668" y="801"/>
                  </a:cubicBezTo>
                  <a:cubicBezTo>
                    <a:pt x="1902" y="500"/>
                    <a:pt x="3136" y="234"/>
                    <a:pt x="4337" y="0"/>
                  </a:cubicBezTo>
                  <a:cubicBezTo>
                    <a:pt x="4070" y="2602"/>
                    <a:pt x="4571" y="5504"/>
                    <a:pt x="4971" y="8039"/>
                  </a:cubicBezTo>
                  <a:cubicBezTo>
                    <a:pt x="5204" y="9640"/>
                    <a:pt x="5538" y="11241"/>
                    <a:pt x="5905" y="1280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9"/>
            <p:cNvSpPr/>
            <p:nvPr/>
          </p:nvSpPr>
          <p:spPr>
            <a:xfrm>
              <a:off x="-1332450" y="2832000"/>
              <a:ext cx="15850" cy="15050"/>
            </a:xfrm>
            <a:custGeom>
              <a:rect b="b" l="l" r="r" t="t"/>
              <a:pathLst>
                <a:path extrusionOk="0" h="602" w="634">
                  <a:moveTo>
                    <a:pt x="634" y="1"/>
                  </a:moveTo>
                  <a:cubicBezTo>
                    <a:pt x="534" y="34"/>
                    <a:pt x="434" y="34"/>
                    <a:pt x="334" y="34"/>
                  </a:cubicBezTo>
                  <a:cubicBezTo>
                    <a:pt x="0" y="67"/>
                    <a:pt x="0" y="568"/>
                    <a:pt x="334" y="601"/>
                  </a:cubicBezTo>
                  <a:cubicBezTo>
                    <a:pt x="501" y="601"/>
                    <a:pt x="634" y="501"/>
                    <a:pt x="634" y="301"/>
                  </a:cubicBezTo>
                  <a:cubicBezTo>
                    <a:pt x="634" y="201"/>
                    <a:pt x="634" y="101"/>
                    <a:pt x="6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9"/>
            <p:cNvSpPr/>
            <p:nvPr/>
          </p:nvSpPr>
          <p:spPr>
            <a:xfrm>
              <a:off x="-1397500" y="2416700"/>
              <a:ext cx="80900" cy="430350"/>
            </a:xfrm>
            <a:custGeom>
              <a:rect b="b" l="l" r="r" t="t"/>
              <a:pathLst>
                <a:path extrusionOk="0" h="17214" w="3236">
                  <a:moveTo>
                    <a:pt x="0" y="1"/>
                  </a:moveTo>
                  <a:cubicBezTo>
                    <a:pt x="301" y="2736"/>
                    <a:pt x="734" y="5471"/>
                    <a:pt x="1168" y="8173"/>
                  </a:cubicBezTo>
                  <a:cubicBezTo>
                    <a:pt x="1635" y="11109"/>
                    <a:pt x="1935" y="14111"/>
                    <a:pt x="2669" y="17013"/>
                  </a:cubicBezTo>
                  <a:cubicBezTo>
                    <a:pt x="2702" y="17146"/>
                    <a:pt x="2836" y="17213"/>
                    <a:pt x="2936" y="17213"/>
                  </a:cubicBezTo>
                  <a:cubicBezTo>
                    <a:pt x="2602" y="17180"/>
                    <a:pt x="2602" y="16679"/>
                    <a:pt x="2936" y="16646"/>
                  </a:cubicBezTo>
                  <a:cubicBezTo>
                    <a:pt x="3036" y="16646"/>
                    <a:pt x="3136" y="16646"/>
                    <a:pt x="3236" y="16613"/>
                  </a:cubicBezTo>
                  <a:cubicBezTo>
                    <a:pt x="3236" y="13877"/>
                    <a:pt x="2636" y="11109"/>
                    <a:pt x="2202" y="8440"/>
                  </a:cubicBezTo>
                  <a:cubicBezTo>
                    <a:pt x="1702" y="5638"/>
                    <a:pt x="1168" y="2803"/>
                    <a:pt x="7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9"/>
            <p:cNvSpPr/>
            <p:nvPr/>
          </p:nvSpPr>
          <p:spPr>
            <a:xfrm>
              <a:off x="-1344125" y="2012300"/>
              <a:ext cx="12150" cy="15000"/>
            </a:xfrm>
            <a:custGeom>
              <a:rect b="b" l="l" r="r" t="t"/>
              <a:pathLst>
                <a:path extrusionOk="0" h="600" w="486">
                  <a:moveTo>
                    <a:pt x="257" y="1"/>
                  </a:moveTo>
                  <a:cubicBezTo>
                    <a:pt x="168" y="1"/>
                    <a:pt x="82" y="43"/>
                    <a:pt x="67" y="132"/>
                  </a:cubicBezTo>
                  <a:cubicBezTo>
                    <a:pt x="67" y="299"/>
                    <a:pt x="34" y="432"/>
                    <a:pt x="0" y="599"/>
                  </a:cubicBezTo>
                  <a:cubicBezTo>
                    <a:pt x="167" y="566"/>
                    <a:pt x="300" y="532"/>
                    <a:pt x="434" y="499"/>
                  </a:cubicBezTo>
                  <a:cubicBezTo>
                    <a:pt x="434" y="399"/>
                    <a:pt x="467" y="299"/>
                    <a:pt x="467" y="199"/>
                  </a:cubicBezTo>
                  <a:cubicBezTo>
                    <a:pt x="486" y="69"/>
                    <a:pt x="370" y="1"/>
                    <a:pt x="25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9"/>
            <p:cNvSpPr/>
            <p:nvPr/>
          </p:nvSpPr>
          <p:spPr>
            <a:xfrm>
              <a:off x="-1399275" y="2400950"/>
              <a:ext cx="19300" cy="15775"/>
            </a:xfrm>
            <a:custGeom>
              <a:rect b="b" l="l" r="r" t="t"/>
              <a:pathLst>
                <a:path extrusionOk="0" h="631" w="772">
                  <a:moveTo>
                    <a:pt x="389" y="0"/>
                  </a:moveTo>
                  <a:cubicBezTo>
                    <a:pt x="198" y="0"/>
                    <a:pt x="0" y="123"/>
                    <a:pt x="38" y="331"/>
                  </a:cubicBezTo>
                  <a:cubicBezTo>
                    <a:pt x="38" y="431"/>
                    <a:pt x="38" y="531"/>
                    <a:pt x="71" y="631"/>
                  </a:cubicBezTo>
                  <a:lnTo>
                    <a:pt x="772" y="631"/>
                  </a:lnTo>
                  <a:cubicBezTo>
                    <a:pt x="738" y="497"/>
                    <a:pt x="705" y="364"/>
                    <a:pt x="705" y="231"/>
                  </a:cubicBezTo>
                  <a:cubicBezTo>
                    <a:pt x="676" y="72"/>
                    <a:pt x="535" y="0"/>
                    <a:pt x="389"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9"/>
            <p:cNvSpPr/>
            <p:nvPr/>
          </p:nvSpPr>
          <p:spPr>
            <a:xfrm>
              <a:off x="-1475900" y="2033925"/>
              <a:ext cx="52575" cy="369475"/>
            </a:xfrm>
            <a:custGeom>
              <a:rect b="b" l="l" r="r" t="t"/>
              <a:pathLst>
                <a:path extrusionOk="0" h="14779" w="2103">
                  <a:moveTo>
                    <a:pt x="968" y="1"/>
                  </a:moveTo>
                  <a:lnTo>
                    <a:pt x="968" y="1"/>
                  </a:lnTo>
                  <a:cubicBezTo>
                    <a:pt x="935" y="34"/>
                    <a:pt x="901" y="68"/>
                    <a:pt x="901" y="101"/>
                  </a:cubicBezTo>
                  <a:cubicBezTo>
                    <a:pt x="1" y="2703"/>
                    <a:pt x="34" y="4971"/>
                    <a:pt x="101" y="7673"/>
                  </a:cubicBezTo>
                  <a:cubicBezTo>
                    <a:pt x="134" y="9207"/>
                    <a:pt x="401" y="10608"/>
                    <a:pt x="768" y="12110"/>
                  </a:cubicBezTo>
                  <a:cubicBezTo>
                    <a:pt x="968" y="12910"/>
                    <a:pt x="1135" y="14011"/>
                    <a:pt x="1569" y="14778"/>
                  </a:cubicBezTo>
                  <a:cubicBezTo>
                    <a:pt x="1602" y="14678"/>
                    <a:pt x="1702" y="14578"/>
                    <a:pt x="1869" y="14545"/>
                  </a:cubicBezTo>
                  <a:lnTo>
                    <a:pt x="2102" y="14545"/>
                  </a:lnTo>
                  <a:cubicBezTo>
                    <a:pt x="2102" y="13844"/>
                    <a:pt x="1835" y="13077"/>
                    <a:pt x="1702" y="12410"/>
                  </a:cubicBezTo>
                  <a:cubicBezTo>
                    <a:pt x="1435" y="11009"/>
                    <a:pt x="1068" y="9574"/>
                    <a:pt x="1068" y="8107"/>
                  </a:cubicBezTo>
                  <a:cubicBezTo>
                    <a:pt x="1102" y="6906"/>
                    <a:pt x="968" y="5705"/>
                    <a:pt x="935" y="4504"/>
                  </a:cubicBezTo>
                  <a:cubicBezTo>
                    <a:pt x="935" y="3136"/>
                    <a:pt x="1235" y="1836"/>
                    <a:pt x="1602" y="535"/>
                  </a:cubicBezTo>
                  <a:lnTo>
                    <a:pt x="1602" y="535"/>
                  </a:lnTo>
                  <a:cubicBezTo>
                    <a:pt x="1535" y="568"/>
                    <a:pt x="1468" y="568"/>
                    <a:pt x="1368" y="601"/>
                  </a:cubicBezTo>
                  <a:cubicBezTo>
                    <a:pt x="1334" y="611"/>
                    <a:pt x="1300" y="615"/>
                    <a:pt x="1268" y="615"/>
                  </a:cubicBezTo>
                  <a:cubicBezTo>
                    <a:pt x="961" y="615"/>
                    <a:pt x="787" y="212"/>
                    <a:pt x="968"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9"/>
            <p:cNvSpPr/>
            <p:nvPr/>
          </p:nvSpPr>
          <p:spPr>
            <a:xfrm>
              <a:off x="-1436700" y="2397525"/>
              <a:ext cx="13375" cy="14100"/>
            </a:xfrm>
            <a:custGeom>
              <a:rect b="b" l="l" r="r" t="t"/>
              <a:pathLst>
                <a:path extrusionOk="0" h="564" w="535">
                  <a:moveTo>
                    <a:pt x="301" y="1"/>
                  </a:moveTo>
                  <a:cubicBezTo>
                    <a:pt x="134" y="34"/>
                    <a:pt x="34" y="134"/>
                    <a:pt x="1" y="234"/>
                  </a:cubicBezTo>
                  <a:cubicBezTo>
                    <a:pt x="34" y="301"/>
                    <a:pt x="101" y="401"/>
                    <a:pt x="134" y="468"/>
                  </a:cubicBezTo>
                  <a:cubicBezTo>
                    <a:pt x="181" y="531"/>
                    <a:pt x="251" y="564"/>
                    <a:pt x="318" y="564"/>
                  </a:cubicBezTo>
                  <a:cubicBezTo>
                    <a:pt x="393" y="564"/>
                    <a:pt x="466" y="522"/>
                    <a:pt x="501" y="434"/>
                  </a:cubicBezTo>
                  <a:cubicBezTo>
                    <a:pt x="501" y="301"/>
                    <a:pt x="534" y="134"/>
                    <a:pt x="5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9"/>
            <p:cNvSpPr/>
            <p:nvPr/>
          </p:nvSpPr>
          <p:spPr>
            <a:xfrm>
              <a:off x="-1456250" y="2029450"/>
              <a:ext cx="24250" cy="19875"/>
            </a:xfrm>
            <a:custGeom>
              <a:rect b="b" l="l" r="r" t="t"/>
              <a:pathLst>
                <a:path extrusionOk="0" h="795" w="970">
                  <a:moveTo>
                    <a:pt x="487" y="0"/>
                  </a:moveTo>
                  <a:cubicBezTo>
                    <a:pt x="452" y="0"/>
                    <a:pt x="416" y="5"/>
                    <a:pt x="382" y="13"/>
                  </a:cubicBezTo>
                  <a:cubicBezTo>
                    <a:pt x="316" y="46"/>
                    <a:pt x="249" y="80"/>
                    <a:pt x="215" y="113"/>
                  </a:cubicBezTo>
                  <a:cubicBezTo>
                    <a:pt x="182" y="147"/>
                    <a:pt x="182" y="147"/>
                    <a:pt x="182" y="180"/>
                  </a:cubicBezTo>
                  <a:cubicBezTo>
                    <a:pt x="1" y="391"/>
                    <a:pt x="175" y="794"/>
                    <a:pt x="482" y="794"/>
                  </a:cubicBezTo>
                  <a:cubicBezTo>
                    <a:pt x="514" y="794"/>
                    <a:pt x="548" y="790"/>
                    <a:pt x="582" y="780"/>
                  </a:cubicBezTo>
                  <a:cubicBezTo>
                    <a:pt x="682" y="747"/>
                    <a:pt x="749" y="747"/>
                    <a:pt x="816" y="714"/>
                  </a:cubicBezTo>
                  <a:cubicBezTo>
                    <a:pt x="849" y="647"/>
                    <a:pt x="849" y="580"/>
                    <a:pt x="883" y="513"/>
                  </a:cubicBezTo>
                  <a:cubicBezTo>
                    <a:pt x="970" y="194"/>
                    <a:pt x="727" y="0"/>
                    <a:pt x="48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9"/>
            <p:cNvSpPr/>
            <p:nvPr/>
          </p:nvSpPr>
          <p:spPr>
            <a:xfrm>
              <a:off x="-1450875" y="2029775"/>
              <a:ext cx="4200" cy="2525"/>
            </a:xfrm>
            <a:custGeom>
              <a:rect b="b" l="l" r="r" t="t"/>
              <a:pathLst>
                <a:path extrusionOk="0" h="101" w="168">
                  <a:moveTo>
                    <a:pt x="0" y="100"/>
                  </a:moveTo>
                  <a:cubicBezTo>
                    <a:pt x="34" y="67"/>
                    <a:pt x="101" y="33"/>
                    <a:pt x="167" y="0"/>
                  </a:cubicBezTo>
                  <a:cubicBezTo>
                    <a:pt x="101" y="33"/>
                    <a:pt x="34" y="67"/>
                    <a:pt x="0" y="10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9"/>
            <p:cNvSpPr/>
            <p:nvPr/>
          </p:nvSpPr>
          <p:spPr>
            <a:xfrm>
              <a:off x="-1184025" y="2451725"/>
              <a:ext cx="39075" cy="41025"/>
            </a:xfrm>
            <a:custGeom>
              <a:rect b="b" l="l" r="r" t="t"/>
              <a:pathLst>
                <a:path extrusionOk="0" h="1641" w="1563">
                  <a:moveTo>
                    <a:pt x="649" y="496"/>
                  </a:moveTo>
                  <a:lnTo>
                    <a:pt x="649" y="496"/>
                  </a:lnTo>
                  <a:cubicBezTo>
                    <a:pt x="650" y="496"/>
                    <a:pt x="649" y="503"/>
                    <a:pt x="642" y="520"/>
                  </a:cubicBezTo>
                  <a:lnTo>
                    <a:pt x="642" y="520"/>
                  </a:lnTo>
                  <a:cubicBezTo>
                    <a:pt x="641" y="520"/>
                    <a:pt x="640" y="520"/>
                    <a:pt x="640" y="520"/>
                  </a:cubicBezTo>
                  <a:cubicBezTo>
                    <a:pt x="639" y="520"/>
                    <a:pt x="638" y="520"/>
                    <a:pt x="636" y="520"/>
                  </a:cubicBezTo>
                  <a:lnTo>
                    <a:pt x="636" y="520"/>
                  </a:lnTo>
                  <a:cubicBezTo>
                    <a:pt x="640" y="507"/>
                    <a:pt x="646" y="496"/>
                    <a:pt x="649" y="496"/>
                  </a:cubicBezTo>
                  <a:close/>
                  <a:moveTo>
                    <a:pt x="614" y="535"/>
                  </a:moveTo>
                  <a:cubicBezTo>
                    <a:pt x="606" y="539"/>
                    <a:pt x="598" y="544"/>
                    <a:pt x="595" y="544"/>
                  </a:cubicBezTo>
                  <a:cubicBezTo>
                    <a:pt x="593" y="544"/>
                    <a:pt x="594" y="542"/>
                    <a:pt x="601" y="535"/>
                  </a:cubicBezTo>
                  <a:close/>
                  <a:moveTo>
                    <a:pt x="739" y="982"/>
                  </a:moveTo>
                  <a:lnTo>
                    <a:pt x="739" y="982"/>
                  </a:lnTo>
                  <a:cubicBezTo>
                    <a:pt x="736" y="982"/>
                    <a:pt x="741" y="993"/>
                    <a:pt x="762" y="1025"/>
                  </a:cubicBezTo>
                  <a:lnTo>
                    <a:pt x="762" y="1025"/>
                  </a:lnTo>
                  <a:cubicBezTo>
                    <a:pt x="762" y="1025"/>
                    <a:pt x="762" y="1025"/>
                    <a:pt x="762" y="1025"/>
                  </a:cubicBezTo>
                  <a:cubicBezTo>
                    <a:pt x="763" y="1025"/>
                    <a:pt x="765" y="1026"/>
                    <a:pt x="767" y="1027"/>
                  </a:cubicBezTo>
                  <a:lnTo>
                    <a:pt x="767" y="1027"/>
                  </a:lnTo>
                  <a:cubicBezTo>
                    <a:pt x="762" y="1007"/>
                    <a:pt x="743" y="982"/>
                    <a:pt x="739" y="982"/>
                  </a:cubicBezTo>
                  <a:close/>
                  <a:moveTo>
                    <a:pt x="767" y="1027"/>
                  </a:moveTo>
                  <a:cubicBezTo>
                    <a:pt x="768" y="1030"/>
                    <a:pt x="768" y="1032"/>
                    <a:pt x="768" y="1035"/>
                  </a:cubicBezTo>
                  <a:cubicBezTo>
                    <a:pt x="773" y="1035"/>
                    <a:pt x="778" y="1036"/>
                    <a:pt x="784" y="1037"/>
                  </a:cubicBezTo>
                  <a:lnTo>
                    <a:pt x="784" y="1037"/>
                  </a:lnTo>
                  <a:cubicBezTo>
                    <a:pt x="779" y="1033"/>
                    <a:pt x="772" y="1029"/>
                    <a:pt x="767" y="1027"/>
                  </a:cubicBezTo>
                  <a:close/>
                  <a:moveTo>
                    <a:pt x="829" y="1053"/>
                  </a:moveTo>
                  <a:cubicBezTo>
                    <a:pt x="828" y="1053"/>
                    <a:pt x="830" y="1055"/>
                    <a:pt x="838" y="1058"/>
                  </a:cubicBezTo>
                  <a:lnTo>
                    <a:pt x="838" y="1058"/>
                  </a:lnTo>
                  <a:cubicBezTo>
                    <a:pt x="835" y="1055"/>
                    <a:pt x="829" y="1053"/>
                    <a:pt x="829" y="1053"/>
                  </a:cubicBezTo>
                  <a:close/>
                  <a:moveTo>
                    <a:pt x="841" y="1062"/>
                  </a:moveTo>
                  <a:lnTo>
                    <a:pt x="841" y="1062"/>
                  </a:lnTo>
                  <a:cubicBezTo>
                    <a:pt x="850" y="1066"/>
                    <a:pt x="859" y="1068"/>
                    <a:pt x="868" y="1068"/>
                  </a:cubicBezTo>
                  <a:lnTo>
                    <a:pt x="801" y="1068"/>
                  </a:lnTo>
                  <a:cubicBezTo>
                    <a:pt x="831" y="1068"/>
                    <a:pt x="840" y="1065"/>
                    <a:pt x="841" y="1062"/>
                  </a:cubicBezTo>
                  <a:close/>
                  <a:moveTo>
                    <a:pt x="635" y="535"/>
                  </a:moveTo>
                  <a:cubicBezTo>
                    <a:pt x="735" y="568"/>
                    <a:pt x="868" y="635"/>
                    <a:pt x="968" y="735"/>
                  </a:cubicBezTo>
                  <a:cubicBezTo>
                    <a:pt x="1087" y="854"/>
                    <a:pt x="1020" y="973"/>
                    <a:pt x="910" y="1068"/>
                  </a:cubicBezTo>
                  <a:lnTo>
                    <a:pt x="868" y="1068"/>
                  </a:lnTo>
                  <a:cubicBezTo>
                    <a:pt x="854" y="1064"/>
                    <a:pt x="844" y="1060"/>
                    <a:pt x="838" y="1058"/>
                  </a:cubicBezTo>
                  <a:lnTo>
                    <a:pt x="838" y="1058"/>
                  </a:lnTo>
                  <a:cubicBezTo>
                    <a:pt x="840" y="1059"/>
                    <a:pt x="841" y="1061"/>
                    <a:pt x="841" y="1062"/>
                  </a:cubicBezTo>
                  <a:lnTo>
                    <a:pt x="841" y="1062"/>
                  </a:lnTo>
                  <a:cubicBezTo>
                    <a:pt x="822" y="1055"/>
                    <a:pt x="803" y="1042"/>
                    <a:pt x="784" y="1037"/>
                  </a:cubicBezTo>
                  <a:lnTo>
                    <a:pt x="784" y="1037"/>
                  </a:lnTo>
                  <a:cubicBezTo>
                    <a:pt x="789" y="1041"/>
                    <a:pt x="793" y="1045"/>
                    <a:pt x="791" y="1045"/>
                  </a:cubicBezTo>
                  <a:cubicBezTo>
                    <a:pt x="789" y="1045"/>
                    <a:pt x="782" y="1042"/>
                    <a:pt x="768" y="1035"/>
                  </a:cubicBezTo>
                  <a:cubicBezTo>
                    <a:pt x="766" y="1032"/>
                    <a:pt x="764" y="1028"/>
                    <a:pt x="762" y="1025"/>
                  </a:cubicBezTo>
                  <a:lnTo>
                    <a:pt x="762" y="1025"/>
                  </a:lnTo>
                  <a:cubicBezTo>
                    <a:pt x="760" y="1026"/>
                    <a:pt x="761" y="1028"/>
                    <a:pt x="768" y="1035"/>
                  </a:cubicBezTo>
                  <a:lnTo>
                    <a:pt x="768" y="1035"/>
                  </a:lnTo>
                  <a:cubicBezTo>
                    <a:pt x="734" y="1001"/>
                    <a:pt x="701" y="935"/>
                    <a:pt x="701" y="902"/>
                  </a:cubicBezTo>
                  <a:cubicBezTo>
                    <a:pt x="701" y="902"/>
                    <a:pt x="680" y="870"/>
                    <a:pt x="668" y="860"/>
                  </a:cubicBezTo>
                  <a:lnTo>
                    <a:pt x="668" y="860"/>
                  </a:lnTo>
                  <a:cubicBezTo>
                    <a:pt x="668" y="841"/>
                    <a:pt x="668" y="821"/>
                    <a:pt x="668" y="801"/>
                  </a:cubicBezTo>
                  <a:cubicBezTo>
                    <a:pt x="635" y="768"/>
                    <a:pt x="635" y="735"/>
                    <a:pt x="635" y="668"/>
                  </a:cubicBezTo>
                  <a:cubicBezTo>
                    <a:pt x="635" y="644"/>
                    <a:pt x="635" y="615"/>
                    <a:pt x="635" y="601"/>
                  </a:cubicBezTo>
                  <a:cubicBezTo>
                    <a:pt x="635" y="568"/>
                    <a:pt x="635" y="568"/>
                    <a:pt x="635" y="535"/>
                  </a:cubicBezTo>
                  <a:close/>
                  <a:moveTo>
                    <a:pt x="601" y="1"/>
                  </a:moveTo>
                  <a:cubicBezTo>
                    <a:pt x="364" y="1"/>
                    <a:pt x="156" y="134"/>
                    <a:pt x="67" y="401"/>
                  </a:cubicBezTo>
                  <a:cubicBezTo>
                    <a:pt x="1" y="701"/>
                    <a:pt x="67" y="1068"/>
                    <a:pt x="234" y="1335"/>
                  </a:cubicBezTo>
                  <a:cubicBezTo>
                    <a:pt x="368" y="1502"/>
                    <a:pt x="501" y="1602"/>
                    <a:pt x="701" y="1635"/>
                  </a:cubicBezTo>
                  <a:cubicBezTo>
                    <a:pt x="722" y="1639"/>
                    <a:pt x="743" y="1641"/>
                    <a:pt x="763" y="1641"/>
                  </a:cubicBezTo>
                  <a:cubicBezTo>
                    <a:pt x="935" y="1641"/>
                    <a:pt x="1079" y="1518"/>
                    <a:pt x="1168" y="1369"/>
                  </a:cubicBezTo>
                  <a:cubicBezTo>
                    <a:pt x="1170" y="1364"/>
                    <a:pt x="1172" y="1359"/>
                    <a:pt x="1174" y="1354"/>
                  </a:cubicBezTo>
                  <a:lnTo>
                    <a:pt x="1174" y="1354"/>
                  </a:lnTo>
                  <a:cubicBezTo>
                    <a:pt x="1403" y="1191"/>
                    <a:pt x="1562" y="971"/>
                    <a:pt x="1502" y="668"/>
                  </a:cubicBezTo>
                  <a:cubicBezTo>
                    <a:pt x="1435" y="401"/>
                    <a:pt x="1202" y="201"/>
                    <a:pt x="968" y="101"/>
                  </a:cubicBezTo>
                  <a:cubicBezTo>
                    <a:pt x="846" y="34"/>
                    <a:pt x="720" y="1"/>
                    <a:pt x="601" y="1"/>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9"/>
            <p:cNvSpPr/>
            <p:nvPr/>
          </p:nvSpPr>
          <p:spPr>
            <a:xfrm>
              <a:off x="-554400" y="2451725"/>
              <a:ext cx="39075" cy="41025"/>
            </a:xfrm>
            <a:custGeom>
              <a:rect b="b" l="l" r="r" t="t"/>
              <a:pathLst>
                <a:path extrusionOk="0" h="1641" w="1563">
                  <a:moveTo>
                    <a:pt x="648" y="496"/>
                  </a:moveTo>
                  <a:cubicBezTo>
                    <a:pt x="650" y="496"/>
                    <a:pt x="649" y="503"/>
                    <a:pt x="641" y="520"/>
                  </a:cubicBezTo>
                  <a:lnTo>
                    <a:pt x="641" y="520"/>
                  </a:lnTo>
                  <a:cubicBezTo>
                    <a:pt x="641" y="520"/>
                    <a:pt x="640" y="520"/>
                    <a:pt x="639" y="520"/>
                  </a:cubicBezTo>
                  <a:cubicBezTo>
                    <a:pt x="638" y="520"/>
                    <a:pt x="637" y="520"/>
                    <a:pt x="636" y="520"/>
                  </a:cubicBezTo>
                  <a:lnTo>
                    <a:pt x="636" y="520"/>
                  </a:lnTo>
                  <a:cubicBezTo>
                    <a:pt x="639" y="507"/>
                    <a:pt x="646" y="496"/>
                    <a:pt x="648" y="496"/>
                  </a:cubicBezTo>
                  <a:close/>
                  <a:moveTo>
                    <a:pt x="613" y="535"/>
                  </a:moveTo>
                  <a:cubicBezTo>
                    <a:pt x="606" y="539"/>
                    <a:pt x="598" y="544"/>
                    <a:pt x="595" y="544"/>
                  </a:cubicBezTo>
                  <a:cubicBezTo>
                    <a:pt x="593" y="544"/>
                    <a:pt x="594" y="542"/>
                    <a:pt x="601" y="535"/>
                  </a:cubicBezTo>
                  <a:close/>
                  <a:moveTo>
                    <a:pt x="739" y="982"/>
                  </a:moveTo>
                  <a:cubicBezTo>
                    <a:pt x="736" y="982"/>
                    <a:pt x="741" y="993"/>
                    <a:pt x="761" y="1025"/>
                  </a:cubicBezTo>
                  <a:lnTo>
                    <a:pt x="761" y="1025"/>
                  </a:lnTo>
                  <a:cubicBezTo>
                    <a:pt x="761" y="1025"/>
                    <a:pt x="761" y="1025"/>
                    <a:pt x="762" y="1025"/>
                  </a:cubicBezTo>
                  <a:cubicBezTo>
                    <a:pt x="763" y="1025"/>
                    <a:pt x="764" y="1026"/>
                    <a:pt x="767" y="1027"/>
                  </a:cubicBezTo>
                  <a:lnTo>
                    <a:pt x="767" y="1027"/>
                  </a:lnTo>
                  <a:cubicBezTo>
                    <a:pt x="762" y="1007"/>
                    <a:pt x="742" y="982"/>
                    <a:pt x="739" y="982"/>
                  </a:cubicBezTo>
                  <a:close/>
                  <a:moveTo>
                    <a:pt x="767" y="1027"/>
                  </a:moveTo>
                  <a:cubicBezTo>
                    <a:pt x="767" y="1030"/>
                    <a:pt x="768" y="1032"/>
                    <a:pt x="768" y="1035"/>
                  </a:cubicBezTo>
                  <a:cubicBezTo>
                    <a:pt x="773" y="1035"/>
                    <a:pt x="778" y="1036"/>
                    <a:pt x="783" y="1037"/>
                  </a:cubicBezTo>
                  <a:lnTo>
                    <a:pt x="783" y="1037"/>
                  </a:lnTo>
                  <a:cubicBezTo>
                    <a:pt x="778" y="1033"/>
                    <a:pt x="771" y="1029"/>
                    <a:pt x="767" y="1027"/>
                  </a:cubicBezTo>
                  <a:close/>
                  <a:moveTo>
                    <a:pt x="828" y="1053"/>
                  </a:moveTo>
                  <a:cubicBezTo>
                    <a:pt x="827" y="1053"/>
                    <a:pt x="830" y="1055"/>
                    <a:pt x="838" y="1058"/>
                  </a:cubicBezTo>
                  <a:lnTo>
                    <a:pt x="838" y="1058"/>
                  </a:lnTo>
                  <a:cubicBezTo>
                    <a:pt x="834" y="1055"/>
                    <a:pt x="829" y="1053"/>
                    <a:pt x="828" y="1053"/>
                  </a:cubicBezTo>
                  <a:close/>
                  <a:moveTo>
                    <a:pt x="841" y="1062"/>
                  </a:moveTo>
                  <a:lnTo>
                    <a:pt x="841" y="1062"/>
                  </a:lnTo>
                  <a:cubicBezTo>
                    <a:pt x="850" y="1066"/>
                    <a:pt x="859" y="1068"/>
                    <a:pt x="868" y="1068"/>
                  </a:cubicBezTo>
                  <a:lnTo>
                    <a:pt x="801" y="1068"/>
                  </a:lnTo>
                  <a:cubicBezTo>
                    <a:pt x="830" y="1068"/>
                    <a:pt x="840" y="1065"/>
                    <a:pt x="841" y="1062"/>
                  </a:cubicBezTo>
                  <a:close/>
                  <a:moveTo>
                    <a:pt x="634" y="535"/>
                  </a:moveTo>
                  <a:cubicBezTo>
                    <a:pt x="734" y="568"/>
                    <a:pt x="868" y="635"/>
                    <a:pt x="968" y="735"/>
                  </a:cubicBezTo>
                  <a:cubicBezTo>
                    <a:pt x="1086" y="853"/>
                    <a:pt x="1021" y="972"/>
                    <a:pt x="911" y="1067"/>
                  </a:cubicBezTo>
                  <a:lnTo>
                    <a:pt x="911" y="1067"/>
                  </a:lnTo>
                  <a:cubicBezTo>
                    <a:pt x="908" y="1067"/>
                    <a:pt x="904" y="1068"/>
                    <a:pt x="901" y="1068"/>
                  </a:cubicBezTo>
                  <a:lnTo>
                    <a:pt x="868" y="1068"/>
                  </a:lnTo>
                  <a:cubicBezTo>
                    <a:pt x="853" y="1064"/>
                    <a:pt x="844" y="1060"/>
                    <a:pt x="838" y="1058"/>
                  </a:cubicBezTo>
                  <a:lnTo>
                    <a:pt x="838" y="1058"/>
                  </a:lnTo>
                  <a:cubicBezTo>
                    <a:pt x="840" y="1059"/>
                    <a:pt x="841" y="1061"/>
                    <a:pt x="841" y="1062"/>
                  </a:cubicBezTo>
                  <a:lnTo>
                    <a:pt x="841" y="1062"/>
                  </a:lnTo>
                  <a:cubicBezTo>
                    <a:pt x="821" y="1055"/>
                    <a:pt x="802" y="1042"/>
                    <a:pt x="783" y="1037"/>
                  </a:cubicBezTo>
                  <a:lnTo>
                    <a:pt x="783" y="1037"/>
                  </a:lnTo>
                  <a:cubicBezTo>
                    <a:pt x="789" y="1041"/>
                    <a:pt x="793" y="1045"/>
                    <a:pt x="790" y="1045"/>
                  </a:cubicBezTo>
                  <a:cubicBezTo>
                    <a:pt x="788" y="1045"/>
                    <a:pt x="782" y="1042"/>
                    <a:pt x="768" y="1035"/>
                  </a:cubicBezTo>
                  <a:cubicBezTo>
                    <a:pt x="765" y="1032"/>
                    <a:pt x="763" y="1028"/>
                    <a:pt x="761" y="1025"/>
                  </a:cubicBezTo>
                  <a:lnTo>
                    <a:pt x="761" y="1025"/>
                  </a:lnTo>
                  <a:cubicBezTo>
                    <a:pt x="760" y="1026"/>
                    <a:pt x="761" y="1028"/>
                    <a:pt x="767" y="1035"/>
                  </a:cubicBezTo>
                  <a:lnTo>
                    <a:pt x="767" y="1035"/>
                  </a:lnTo>
                  <a:cubicBezTo>
                    <a:pt x="734" y="1001"/>
                    <a:pt x="701" y="935"/>
                    <a:pt x="701" y="902"/>
                  </a:cubicBezTo>
                  <a:cubicBezTo>
                    <a:pt x="689" y="902"/>
                    <a:pt x="677" y="888"/>
                    <a:pt x="668" y="876"/>
                  </a:cubicBezTo>
                  <a:lnTo>
                    <a:pt x="668" y="876"/>
                  </a:lnTo>
                  <a:cubicBezTo>
                    <a:pt x="668" y="851"/>
                    <a:pt x="668" y="826"/>
                    <a:pt x="668" y="801"/>
                  </a:cubicBezTo>
                  <a:cubicBezTo>
                    <a:pt x="634" y="768"/>
                    <a:pt x="634" y="735"/>
                    <a:pt x="634" y="668"/>
                  </a:cubicBezTo>
                  <a:cubicBezTo>
                    <a:pt x="634" y="644"/>
                    <a:pt x="634" y="615"/>
                    <a:pt x="634" y="601"/>
                  </a:cubicBezTo>
                  <a:cubicBezTo>
                    <a:pt x="634" y="568"/>
                    <a:pt x="634" y="568"/>
                    <a:pt x="634" y="535"/>
                  </a:cubicBezTo>
                  <a:close/>
                  <a:moveTo>
                    <a:pt x="601" y="1"/>
                  </a:moveTo>
                  <a:cubicBezTo>
                    <a:pt x="364" y="1"/>
                    <a:pt x="156" y="134"/>
                    <a:pt x="67" y="401"/>
                  </a:cubicBezTo>
                  <a:cubicBezTo>
                    <a:pt x="0" y="701"/>
                    <a:pt x="67" y="1068"/>
                    <a:pt x="234" y="1335"/>
                  </a:cubicBezTo>
                  <a:cubicBezTo>
                    <a:pt x="367" y="1502"/>
                    <a:pt x="501" y="1602"/>
                    <a:pt x="701" y="1635"/>
                  </a:cubicBezTo>
                  <a:cubicBezTo>
                    <a:pt x="722" y="1639"/>
                    <a:pt x="742" y="1641"/>
                    <a:pt x="762" y="1641"/>
                  </a:cubicBezTo>
                  <a:cubicBezTo>
                    <a:pt x="935" y="1641"/>
                    <a:pt x="1078" y="1518"/>
                    <a:pt x="1168" y="1369"/>
                  </a:cubicBezTo>
                  <a:cubicBezTo>
                    <a:pt x="1170" y="1364"/>
                    <a:pt x="1172" y="1359"/>
                    <a:pt x="1173" y="1354"/>
                  </a:cubicBezTo>
                  <a:lnTo>
                    <a:pt x="1173" y="1354"/>
                  </a:lnTo>
                  <a:cubicBezTo>
                    <a:pt x="1403" y="1191"/>
                    <a:pt x="1562" y="971"/>
                    <a:pt x="1501" y="668"/>
                  </a:cubicBezTo>
                  <a:cubicBezTo>
                    <a:pt x="1435" y="401"/>
                    <a:pt x="1201" y="201"/>
                    <a:pt x="968" y="101"/>
                  </a:cubicBezTo>
                  <a:cubicBezTo>
                    <a:pt x="845" y="34"/>
                    <a:pt x="719" y="1"/>
                    <a:pt x="601" y="1"/>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9"/>
            <p:cNvSpPr/>
            <p:nvPr/>
          </p:nvSpPr>
          <p:spPr>
            <a:xfrm>
              <a:off x="-1162325" y="2606400"/>
              <a:ext cx="39050" cy="41325"/>
            </a:xfrm>
            <a:custGeom>
              <a:rect b="b" l="l" r="r" t="t"/>
              <a:pathLst>
                <a:path extrusionOk="0" h="1653" w="1562">
                  <a:moveTo>
                    <a:pt x="642" y="527"/>
                  </a:moveTo>
                  <a:lnTo>
                    <a:pt x="642" y="527"/>
                  </a:lnTo>
                  <a:cubicBezTo>
                    <a:pt x="642" y="527"/>
                    <a:pt x="634" y="535"/>
                    <a:pt x="634" y="552"/>
                  </a:cubicBezTo>
                  <a:lnTo>
                    <a:pt x="634" y="552"/>
                  </a:lnTo>
                  <a:cubicBezTo>
                    <a:pt x="634" y="544"/>
                    <a:pt x="636" y="537"/>
                    <a:pt x="638" y="530"/>
                  </a:cubicBezTo>
                  <a:lnTo>
                    <a:pt x="638" y="530"/>
                  </a:lnTo>
                  <a:cubicBezTo>
                    <a:pt x="641" y="528"/>
                    <a:pt x="642" y="527"/>
                    <a:pt x="642" y="527"/>
                  </a:cubicBezTo>
                  <a:close/>
                  <a:moveTo>
                    <a:pt x="828" y="1071"/>
                  </a:moveTo>
                  <a:cubicBezTo>
                    <a:pt x="827" y="1071"/>
                    <a:pt x="829" y="1072"/>
                    <a:pt x="837" y="1075"/>
                  </a:cubicBezTo>
                  <a:lnTo>
                    <a:pt x="837" y="1075"/>
                  </a:lnTo>
                  <a:cubicBezTo>
                    <a:pt x="834" y="1073"/>
                    <a:pt x="829" y="1071"/>
                    <a:pt x="828" y="1071"/>
                  </a:cubicBezTo>
                  <a:close/>
                  <a:moveTo>
                    <a:pt x="840" y="1080"/>
                  </a:moveTo>
                  <a:lnTo>
                    <a:pt x="840" y="1080"/>
                  </a:lnTo>
                  <a:cubicBezTo>
                    <a:pt x="849" y="1083"/>
                    <a:pt x="858" y="1086"/>
                    <a:pt x="867" y="1086"/>
                  </a:cubicBezTo>
                  <a:lnTo>
                    <a:pt x="801" y="1086"/>
                  </a:lnTo>
                  <a:cubicBezTo>
                    <a:pt x="830" y="1086"/>
                    <a:pt x="839" y="1083"/>
                    <a:pt x="840" y="1080"/>
                  </a:cubicBezTo>
                  <a:close/>
                  <a:moveTo>
                    <a:pt x="634" y="552"/>
                  </a:moveTo>
                  <a:cubicBezTo>
                    <a:pt x="734" y="585"/>
                    <a:pt x="867" y="652"/>
                    <a:pt x="967" y="752"/>
                  </a:cubicBezTo>
                  <a:cubicBezTo>
                    <a:pt x="1085" y="870"/>
                    <a:pt x="1021" y="987"/>
                    <a:pt x="913" y="1082"/>
                  </a:cubicBezTo>
                  <a:lnTo>
                    <a:pt x="913" y="1082"/>
                  </a:lnTo>
                  <a:cubicBezTo>
                    <a:pt x="909" y="1083"/>
                    <a:pt x="905" y="1084"/>
                    <a:pt x="901" y="1086"/>
                  </a:cubicBezTo>
                  <a:lnTo>
                    <a:pt x="867" y="1086"/>
                  </a:lnTo>
                  <a:cubicBezTo>
                    <a:pt x="853" y="1081"/>
                    <a:pt x="844" y="1078"/>
                    <a:pt x="837" y="1075"/>
                  </a:cubicBezTo>
                  <a:lnTo>
                    <a:pt x="837" y="1075"/>
                  </a:lnTo>
                  <a:cubicBezTo>
                    <a:pt x="839" y="1077"/>
                    <a:pt x="841" y="1078"/>
                    <a:pt x="840" y="1080"/>
                  </a:cubicBezTo>
                  <a:lnTo>
                    <a:pt x="840" y="1080"/>
                  </a:lnTo>
                  <a:cubicBezTo>
                    <a:pt x="816" y="1070"/>
                    <a:pt x="792" y="1052"/>
                    <a:pt x="767" y="1052"/>
                  </a:cubicBezTo>
                  <a:cubicBezTo>
                    <a:pt x="760" y="1045"/>
                    <a:pt x="759" y="1042"/>
                    <a:pt x="762" y="1042"/>
                  </a:cubicBezTo>
                  <a:cubicBezTo>
                    <a:pt x="766" y="1042"/>
                    <a:pt x="782" y="1050"/>
                    <a:pt x="788" y="1050"/>
                  </a:cubicBezTo>
                  <a:cubicBezTo>
                    <a:pt x="794" y="1050"/>
                    <a:pt x="792" y="1044"/>
                    <a:pt x="767" y="1019"/>
                  </a:cubicBezTo>
                  <a:cubicBezTo>
                    <a:pt x="734" y="986"/>
                    <a:pt x="701" y="952"/>
                    <a:pt x="701" y="919"/>
                  </a:cubicBezTo>
                  <a:cubicBezTo>
                    <a:pt x="688" y="907"/>
                    <a:pt x="676" y="890"/>
                    <a:pt x="667" y="877"/>
                  </a:cubicBezTo>
                  <a:lnTo>
                    <a:pt x="667" y="877"/>
                  </a:lnTo>
                  <a:cubicBezTo>
                    <a:pt x="667" y="865"/>
                    <a:pt x="667" y="842"/>
                    <a:pt x="667" y="819"/>
                  </a:cubicBezTo>
                  <a:cubicBezTo>
                    <a:pt x="634" y="786"/>
                    <a:pt x="634" y="719"/>
                    <a:pt x="634" y="685"/>
                  </a:cubicBezTo>
                  <a:cubicBezTo>
                    <a:pt x="634" y="666"/>
                    <a:pt x="634" y="640"/>
                    <a:pt x="634" y="619"/>
                  </a:cubicBezTo>
                  <a:cubicBezTo>
                    <a:pt x="634" y="585"/>
                    <a:pt x="634" y="552"/>
                    <a:pt x="634" y="552"/>
                  </a:cubicBezTo>
                  <a:close/>
                  <a:moveTo>
                    <a:pt x="608" y="1"/>
                  </a:moveTo>
                  <a:cubicBezTo>
                    <a:pt x="367" y="1"/>
                    <a:pt x="157" y="127"/>
                    <a:pt x="67" y="419"/>
                  </a:cubicBezTo>
                  <a:cubicBezTo>
                    <a:pt x="0" y="719"/>
                    <a:pt x="67" y="1086"/>
                    <a:pt x="234" y="1319"/>
                  </a:cubicBezTo>
                  <a:cubicBezTo>
                    <a:pt x="367" y="1519"/>
                    <a:pt x="500" y="1619"/>
                    <a:pt x="701" y="1653"/>
                  </a:cubicBezTo>
                  <a:cubicBezTo>
                    <a:pt x="901" y="1653"/>
                    <a:pt x="1067" y="1553"/>
                    <a:pt x="1168" y="1386"/>
                  </a:cubicBezTo>
                  <a:cubicBezTo>
                    <a:pt x="1169" y="1381"/>
                    <a:pt x="1171" y="1376"/>
                    <a:pt x="1173" y="1371"/>
                  </a:cubicBezTo>
                  <a:lnTo>
                    <a:pt x="1173" y="1371"/>
                  </a:lnTo>
                  <a:cubicBezTo>
                    <a:pt x="1402" y="1209"/>
                    <a:pt x="1562" y="988"/>
                    <a:pt x="1501" y="685"/>
                  </a:cubicBezTo>
                  <a:cubicBezTo>
                    <a:pt x="1434" y="419"/>
                    <a:pt x="1201" y="218"/>
                    <a:pt x="967" y="85"/>
                  </a:cubicBezTo>
                  <a:cubicBezTo>
                    <a:pt x="848" y="31"/>
                    <a:pt x="724" y="1"/>
                    <a:pt x="608" y="1"/>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9"/>
            <p:cNvSpPr/>
            <p:nvPr/>
          </p:nvSpPr>
          <p:spPr>
            <a:xfrm>
              <a:off x="-566075" y="2622725"/>
              <a:ext cx="39075" cy="40975"/>
            </a:xfrm>
            <a:custGeom>
              <a:rect b="b" l="l" r="r" t="t"/>
              <a:pathLst>
                <a:path extrusionOk="0" h="1639" w="1563">
                  <a:moveTo>
                    <a:pt x="655" y="524"/>
                  </a:moveTo>
                  <a:cubicBezTo>
                    <a:pt x="658" y="524"/>
                    <a:pt x="655" y="529"/>
                    <a:pt x="634" y="543"/>
                  </a:cubicBezTo>
                  <a:lnTo>
                    <a:pt x="634" y="543"/>
                  </a:lnTo>
                  <a:cubicBezTo>
                    <a:pt x="634" y="540"/>
                    <a:pt x="634" y="537"/>
                    <a:pt x="634" y="533"/>
                  </a:cubicBezTo>
                  <a:cubicBezTo>
                    <a:pt x="634" y="533"/>
                    <a:pt x="651" y="524"/>
                    <a:pt x="655" y="524"/>
                  </a:cubicBezTo>
                  <a:close/>
                  <a:moveTo>
                    <a:pt x="834" y="1058"/>
                  </a:moveTo>
                  <a:cubicBezTo>
                    <a:pt x="830" y="1058"/>
                    <a:pt x="827" y="1060"/>
                    <a:pt x="829" y="1065"/>
                  </a:cubicBezTo>
                  <a:lnTo>
                    <a:pt x="829" y="1065"/>
                  </a:lnTo>
                  <a:cubicBezTo>
                    <a:pt x="847" y="1063"/>
                    <a:pt x="841" y="1058"/>
                    <a:pt x="834" y="1058"/>
                  </a:cubicBezTo>
                  <a:close/>
                  <a:moveTo>
                    <a:pt x="634" y="566"/>
                  </a:moveTo>
                  <a:cubicBezTo>
                    <a:pt x="734" y="566"/>
                    <a:pt x="868" y="633"/>
                    <a:pt x="968" y="733"/>
                  </a:cubicBezTo>
                  <a:cubicBezTo>
                    <a:pt x="1087" y="852"/>
                    <a:pt x="1020" y="971"/>
                    <a:pt x="909" y="1067"/>
                  </a:cubicBezTo>
                  <a:lnTo>
                    <a:pt x="829" y="1067"/>
                  </a:lnTo>
                  <a:cubicBezTo>
                    <a:pt x="831" y="1069"/>
                    <a:pt x="833" y="1073"/>
                    <a:pt x="838" y="1077"/>
                  </a:cubicBezTo>
                  <a:lnTo>
                    <a:pt x="838" y="1077"/>
                  </a:lnTo>
                  <a:cubicBezTo>
                    <a:pt x="831" y="1073"/>
                    <a:pt x="824" y="1070"/>
                    <a:pt x="818" y="1067"/>
                  </a:cubicBezTo>
                  <a:lnTo>
                    <a:pt x="801" y="1067"/>
                  </a:lnTo>
                  <a:cubicBezTo>
                    <a:pt x="807" y="1067"/>
                    <a:pt x="812" y="1066"/>
                    <a:pt x="817" y="1066"/>
                  </a:cubicBezTo>
                  <a:lnTo>
                    <a:pt x="817" y="1066"/>
                  </a:lnTo>
                  <a:cubicBezTo>
                    <a:pt x="817" y="1066"/>
                    <a:pt x="817" y="1066"/>
                    <a:pt x="818" y="1067"/>
                  </a:cubicBezTo>
                  <a:lnTo>
                    <a:pt x="829" y="1067"/>
                  </a:lnTo>
                  <a:cubicBezTo>
                    <a:pt x="829" y="1066"/>
                    <a:pt x="829" y="1066"/>
                    <a:pt x="829" y="1065"/>
                  </a:cubicBezTo>
                  <a:lnTo>
                    <a:pt x="829" y="1065"/>
                  </a:lnTo>
                  <a:cubicBezTo>
                    <a:pt x="825" y="1066"/>
                    <a:pt x="822" y="1066"/>
                    <a:pt x="817" y="1066"/>
                  </a:cubicBezTo>
                  <a:lnTo>
                    <a:pt x="817" y="1066"/>
                  </a:lnTo>
                  <a:cubicBezTo>
                    <a:pt x="801" y="1058"/>
                    <a:pt x="784" y="1050"/>
                    <a:pt x="768" y="1033"/>
                  </a:cubicBezTo>
                  <a:cubicBezTo>
                    <a:pt x="768" y="1015"/>
                    <a:pt x="749" y="998"/>
                    <a:pt x="741" y="995"/>
                  </a:cubicBezTo>
                  <a:lnTo>
                    <a:pt x="741" y="995"/>
                  </a:lnTo>
                  <a:cubicBezTo>
                    <a:pt x="730" y="971"/>
                    <a:pt x="722" y="942"/>
                    <a:pt x="701" y="900"/>
                  </a:cubicBezTo>
                  <a:cubicBezTo>
                    <a:pt x="668" y="866"/>
                    <a:pt x="668" y="833"/>
                    <a:pt x="668" y="833"/>
                  </a:cubicBezTo>
                  <a:cubicBezTo>
                    <a:pt x="634" y="766"/>
                    <a:pt x="634" y="733"/>
                    <a:pt x="634" y="700"/>
                  </a:cubicBezTo>
                  <a:cubicBezTo>
                    <a:pt x="634" y="671"/>
                    <a:pt x="634" y="619"/>
                    <a:pt x="634" y="600"/>
                  </a:cubicBezTo>
                  <a:cubicBezTo>
                    <a:pt x="634" y="583"/>
                    <a:pt x="634" y="575"/>
                    <a:pt x="634" y="566"/>
                  </a:cubicBezTo>
                  <a:close/>
                  <a:moveTo>
                    <a:pt x="607" y="0"/>
                  </a:moveTo>
                  <a:cubicBezTo>
                    <a:pt x="367" y="0"/>
                    <a:pt x="157" y="141"/>
                    <a:pt x="67" y="433"/>
                  </a:cubicBezTo>
                  <a:cubicBezTo>
                    <a:pt x="0" y="700"/>
                    <a:pt x="67" y="1067"/>
                    <a:pt x="234" y="1333"/>
                  </a:cubicBezTo>
                  <a:cubicBezTo>
                    <a:pt x="367" y="1500"/>
                    <a:pt x="501" y="1634"/>
                    <a:pt x="734" y="1634"/>
                  </a:cubicBezTo>
                  <a:cubicBezTo>
                    <a:pt x="752" y="1637"/>
                    <a:pt x="769" y="1639"/>
                    <a:pt x="787" y="1639"/>
                  </a:cubicBezTo>
                  <a:cubicBezTo>
                    <a:pt x="941" y="1639"/>
                    <a:pt x="1108" y="1516"/>
                    <a:pt x="1168" y="1367"/>
                  </a:cubicBezTo>
                  <a:cubicBezTo>
                    <a:pt x="1169" y="1364"/>
                    <a:pt x="1170" y="1361"/>
                    <a:pt x="1171" y="1359"/>
                  </a:cubicBezTo>
                  <a:lnTo>
                    <a:pt x="1171" y="1359"/>
                  </a:lnTo>
                  <a:cubicBezTo>
                    <a:pt x="1427" y="1195"/>
                    <a:pt x="1563" y="973"/>
                    <a:pt x="1501" y="666"/>
                  </a:cubicBezTo>
                  <a:cubicBezTo>
                    <a:pt x="1435" y="399"/>
                    <a:pt x="1201" y="199"/>
                    <a:pt x="968" y="99"/>
                  </a:cubicBezTo>
                  <a:cubicBezTo>
                    <a:pt x="848" y="34"/>
                    <a:pt x="724" y="0"/>
                    <a:pt x="607" y="0"/>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9"/>
            <p:cNvSpPr/>
            <p:nvPr/>
          </p:nvSpPr>
          <p:spPr>
            <a:xfrm>
              <a:off x="-1289925" y="2665600"/>
              <a:ext cx="36575" cy="38000"/>
            </a:xfrm>
            <a:custGeom>
              <a:rect b="b" l="l" r="r" t="t"/>
              <a:pathLst>
                <a:path extrusionOk="0" h="1520" w="1463">
                  <a:moveTo>
                    <a:pt x="603" y="504"/>
                  </a:moveTo>
                  <a:cubicBezTo>
                    <a:pt x="603" y="504"/>
                    <a:pt x="604" y="505"/>
                    <a:pt x="604" y="505"/>
                  </a:cubicBezTo>
                  <a:lnTo>
                    <a:pt x="604" y="505"/>
                  </a:lnTo>
                  <a:cubicBezTo>
                    <a:pt x="603" y="507"/>
                    <a:pt x="602" y="510"/>
                    <a:pt x="602" y="512"/>
                  </a:cubicBezTo>
                  <a:lnTo>
                    <a:pt x="602" y="512"/>
                  </a:lnTo>
                  <a:cubicBezTo>
                    <a:pt x="602" y="512"/>
                    <a:pt x="601" y="512"/>
                    <a:pt x="601" y="512"/>
                  </a:cubicBezTo>
                  <a:lnTo>
                    <a:pt x="601" y="512"/>
                  </a:lnTo>
                  <a:cubicBezTo>
                    <a:pt x="602" y="509"/>
                    <a:pt x="602" y="507"/>
                    <a:pt x="603" y="504"/>
                  </a:cubicBezTo>
                  <a:close/>
                  <a:moveTo>
                    <a:pt x="801" y="978"/>
                  </a:moveTo>
                  <a:cubicBezTo>
                    <a:pt x="797" y="978"/>
                    <a:pt x="793" y="979"/>
                    <a:pt x="795" y="985"/>
                  </a:cubicBezTo>
                  <a:lnTo>
                    <a:pt x="795" y="985"/>
                  </a:lnTo>
                  <a:cubicBezTo>
                    <a:pt x="813" y="982"/>
                    <a:pt x="807" y="978"/>
                    <a:pt x="801" y="978"/>
                  </a:cubicBezTo>
                  <a:close/>
                  <a:moveTo>
                    <a:pt x="615" y="464"/>
                  </a:moveTo>
                  <a:cubicBezTo>
                    <a:pt x="616" y="464"/>
                    <a:pt x="616" y="469"/>
                    <a:pt x="612" y="483"/>
                  </a:cubicBezTo>
                  <a:lnTo>
                    <a:pt x="612" y="483"/>
                  </a:lnTo>
                  <a:cubicBezTo>
                    <a:pt x="613" y="481"/>
                    <a:pt x="614" y="481"/>
                    <a:pt x="615" y="481"/>
                  </a:cubicBezTo>
                  <a:lnTo>
                    <a:pt x="615" y="481"/>
                  </a:lnTo>
                  <a:cubicBezTo>
                    <a:pt x="616" y="481"/>
                    <a:pt x="616" y="484"/>
                    <a:pt x="613" y="492"/>
                  </a:cubicBezTo>
                  <a:lnTo>
                    <a:pt x="613" y="492"/>
                  </a:lnTo>
                  <a:cubicBezTo>
                    <a:pt x="619" y="485"/>
                    <a:pt x="626" y="481"/>
                    <a:pt x="629" y="481"/>
                  </a:cubicBezTo>
                  <a:lnTo>
                    <a:pt x="629" y="481"/>
                  </a:lnTo>
                  <a:cubicBezTo>
                    <a:pt x="633" y="481"/>
                    <a:pt x="630" y="490"/>
                    <a:pt x="605" y="514"/>
                  </a:cubicBezTo>
                  <a:lnTo>
                    <a:pt x="605" y="514"/>
                  </a:lnTo>
                  <a:cubicBezTo>
                    <a:pt x="605" y="514"/>
                    <a:pt x="605" y="514"/>
                    <a:pt x="605" y="514"/>
                  </a:cubicBezTo>
                  <a:lnTo>
                    <a:pt x="605" y="514"/>
                  </a:lnTo>
                  <a:cubicBezTo>
                    <a:pt x="608" y="510"/>
                    <a:pt x="608" y="508"/>
                    <a:pt x="607" y="506"/>
                  </a:cubicBezTo>
                  <a:lnTo>
                    <a:pt x="607" y="506"/>
                  </a:lnTo>
                  <a:cubicBezTo>
                    <a:pt x="606" y="508"/>
                    <a:pt x="605" y="511"/>
                    <a:pt x="604" y="513"/>
                  </a:cubicBezTo>
                  <a:lnTo>
                    <a:pt x="604" y="513"/>
                  </a:lnTo>
                  <a:cubicBezTo>
                    <a:pt x="603" y="513"/>
                    <a:pt x="603" y="513"/>
                    <a:pt x="603" y="513"/>
                  </a:cubicBezTo>
                  <a:lnTo>
                    <a:pt x="603" y="513"/>
                  </a:lnTo>
                  <a:cubicBezTo>
                    <a:pt x="602" y="515"/>
                    <a:pt x="602" y="517"/>
                    <a:pt x="601" y="519"/>
                  </a:cubicBezTo>
                  <a:cubicBezTo>
                    <a:pt x="701" y="519"/>
                    <a:pt x="801" y="586"/>
                    <a:pt x="901" y="686"/>
                  </a:cubicBezTo>
                  <a:cubicBezTo>
                    <a:pt x="1020" y="804"/>
                    <a:pt x="954" y="897"/>
                    <a:pt x="867" y="986"/>
                  </a:cubicBezTo>
                  <a:lnTo>
                    <a:pt x="796" y="986"/>
                  </a:lnTo>
                  <a:cubicBezTo>
                    <a:pt x="797" y="989"/>
                    <a:pt x="800" y="992"/>
                    <a:pt x="805" y="997"/>
                  </a:cubicBezTo>
                  <a:lnTo>
                    <a:pt x="805" y="997"/>
                  </a:lnTo>
                  <a:cubicBezTo>
                    <a:pt x="798" y="993"/>
                    <a:pt x="791" y="989"/>
                    <a:pt x="784" y="986"/>
                  </a:cubicBezTo>
                  <a:lnTo>
                    <a:pt x="768" y="986"/>
                  </a:lnTo>
                  <a:cubicBezTo>
                    <a:pt x="774" y="986"/>
                    <a:pt x="779" y="986"/>
                    <a:pt x="784" y="986"/>
                  </a:cubicBezTo>
                  <a:lnTo>
                    <a:pt x="784" y="986"/>
                  </a:lnTo>
                  <a:cubicBezTo>
                    <a:pt x="784" y="986"/>
                    <a:pt x="784" y="986"/>
                    <a:pt x="784" y="986"/>
                  </a:cubicBezTo>
                  <a:lnTo>
                    <a:pt x="796" y="986"/>
                  </a:lnTo>
                  <a:cubicBezTo>
                    <a:pt x="796" y="986"/>
                    <a:pt x="795" y="985"/>
                    <a:pt x="795" y="985"/>
                  </a:cubicBezTo>
                  <a:lnTo>
                    <a:pt x="795" y="985"/>
                  </a:lnTo>
                  <a:cubicBezTo>
                    <a:pt x="792" y="985"/>
                    <a:pt x="788" y="985"/>
                    <a:pt x="784" y="986"/>
                  </a:cubicBezTo>
                  <a:lnTo>
                    <a:pt x="784" y="986"/>
                  </a:lnTo>
                  <a:cubicBezTo>
                    <a:pt x="767" y="977"/>
                    <a:pt x="751" y="969"/>
                    <a:pt x="734" y="953"/>
                  </a:cubicBezTo>
                  <a:cubicBezTo>
                    <a:pt x="701" y="919"/>
                    <a:pt x="668" y="886"/>
                    <a:pt x="668" y="853"/>
                  </a:cubicBezTo>
                  <a:cubicBezTo>
                    <a:pt x="668" y="843"/>
                    <a:pt x="665" y="830"/>
                    <a:pt x="661" y="819"/>
                  </a:cubicBezTo>
                  <a:lnTo>
                    <a:pt x="661" y="819"/>
                  </a:lnTo>
                  <a:cubicBezTo>
                    <a:pt x="663" y="819"/>
                    <a:pt x="665" y="819"/>
                    <a:pt x="668" y="819"/>
                  </a:cubicBezTo>
                  <a:cubicBezTo>
                    <a:pt x="657" y="799"/>
                    <a:pt x="653" y="791"/>
                    <a:pt x="653" y="791"/>
                  </a:cubicBezTo>
                  <a:lnTo>
                    <a:pt x="653" y="791"/>
                  </a:lnTo>
                  <a:cubicBezTo>
                    <a:pt x="652" y="791"/>
                    <a:pt x="657" y="804"/>
                    <a:pt x="661" y="819"/>
                  </a:cubicBezTo>
                  <a:lnTo>
                    <a:pt x="661" y="819"/>
                  </a:lnTo>
                  <a:cubicBezTo>
                    <a:pt x="634" y="815"/>
                    <a:pt x="634" y="784"/>
                    <a:pt x="634" y="753"/>
                  </a:cubicBezTo>
                  <a:cubicBezTo>
                    <a:pt x="601" y="719"/>
                    <a:pt x="601" y="686"/>
                    <a:pt x="601" y="619"/>
                  </a:cubicBezTo>
                  <a:cubicBezTo>
                    <a:pt x="601" y="595"/>
                    <a:pt x="601" y="566"/>
                    <a:pt x="601" y="552"/>
                  </a:cubicBezTo>
                  <a:cubicBezTo>
                    <a:pt x="601" y="552"/>
                    <a:pt x="601" y="538"/>
                    <a:pt x="601" y="519"/>
                  </a:cubicBezTo>
                  <a:cubicBezTo>
                    <a:pt x="601" y="517"/>
                    <a:pt x="601" y="514"/>
                    <a:pt x="602" y="512"/>
                  </a:cubicBezTo>
                  <a:lnTo>
                    <a:pt x="602" y="512"/>
                  </a:lnTo>
                  <a:cubicBezTo>
                    <a:pt x="602" y="512"/>
                    <a:pt x="603" y="513"/>
                    <a:pt x="603" y="513"/>
                  </a:cubicBezTo>
                  <a:lnTo>
                    <a:pt x="603" y="513"/>
                  </a:lnTo>
                  <a:cubicBezTo>
                    <a:pt x="604" y="510"/>
                    <a:pt x="605" y="508"/>
                    <a:pt x="605" y="505"/>
                  </a:cubicBezTo>
                  <a:lnTo>
                    <a:pt x="605" y="505"/>
                  </a:lnTo>
                  <a:cubicBezTo>
                    <a:pt x="606" y="505"/>
                    <a:pt x="607" y="506"/>
                    <a:pt x="607" y="506"/>
                  </a:cubicBezTo>
                  <a:lnTo>
                    <a:pt x="607" y="506"/>
                  </a:lnTo>
                  <a:cubicBezTo>
                    <a:pt x="610" y="501"/>
                    <a:pt x="612" y="496"/>
                    <a:pt x="613" y="492"/>
                  </a:cubicBezTo>
                  <a:lnTo>
                    <a:pt x="613" y="492"/>
                  </a:lnTo>
                  <a:cubicBezTo>
                    <a:pt x="611" y="495"/>
                    <a:pt x="609" y="497"/>
                    <a:pt x="607" y="500"/>
                  </a:cubicBezTo>
                  <a:lnTo>
                    <a:pt x="607" y="500"/>
                  </a:lnTo>
                  <a:cubicBezTo>
                    <a:pt x="609" y="493"/>
                    <a:pt x="611" y="488"/>
                    <a:pt x="612" y="483"/>
                  </a:cubicBezTo>
                  <a:lnTo>
                    <a:pt x="612" y="483"/>
                  </a:lnTo>
                  <a:cubicBezTo>
                    <a:pt x="609" y="487"/>
                    <a:pt x="605" y="495"/>
                    <a:pt x="603" y="504"/>
                  </a:cubicBezTo>
                  <a:lnTo>
                    <a:pt x="603" y="504"/>
                  </a:lnTo>
                  <a:cubicBezTo>
                    <a:pt x="602" y="504"/>
                    <a:pt x="602" y="504"/>
                    <a:pt x="601" y="504"/>
                  </a:cubicBezTo>
                  <a:lnTo>
                    <a:pt x="601" y="504"/>
                  </a:lnTo>
                  <a:cubicBezTo>
                    <a:pt x="601" y="498"/>
                    <a:pt x="601" y="492"/>
                    <a:pt x="601" y="486"/>
                  </a:cubicBezTo>
                  <a:cubicBezTo>
                    <a:pt x="601" y="486"/>
                    <a:pt x="612" y="464"/>
                    <a:pt x="615" y="464"/>
                  </a:cubicBezTo>
                  <a:close/>
                  <a:moveTo>
                    <a:pt x="567" y="0"/>
                  </a:moveTo>
                  <a:cubicBezTo>
                    <a:pt x="353" y="0"/>
                    <a:pt x="167" y="119"/>
                    <a:pt x="100" y="386"/>
                  </a:cubicBezTo>
                  <a:cubicBezTo>
                    <a:pt x="0" y="652"/>
                    <a:pt x="100" y="986"/>
                    <a:pt x="234" y="1220"/>
                  </a:cubicBezTo>
                  <a:cubicBezTo>
                    <a:pt x="334" y="1386"/>
                    <a:pt x="501" y="1486"/>
                    <a:pt x="668" y="1520"/>
                  </a:cubicBezTo>
                  <a:cubicBezTo>
                    <a:pt x="868" y="1520"/>
                    <a:pt x="1034" y="1420"/>
                    <a:pt x="1101" y="1253"/>
                  </a:cubicBezTo>
                  <a:cubicBezTo>
                    <a:pt x="1102" y="1251"/>
                    <a:pt x="1103" y="1250"/>
                    <a:pt x="1103" y="1248"/>
                  </a:cubicBezTo>
                  <a:lnTo>
                    <a:pt x="1103" y="1248"/>
                  </a:lnTo>
                  <a:cubicBezTo>
                    <a:pt x="1329" y="1111"/>
                    <a:pt x="1462" y="893"/>
                    <a:pt x="1401" y="619"/>
                  </a:cubicBezTo>
                  <a:cubicBezTo>
                    <a:pt x="1368" y="386"/>
                    <a:pt x="1135" y="185"/>
                    <a:pt x="901" y="85"/>
                  </a:cubicBezTo>
                  <a:cubicBezTo>
                    <a:pt x="790" y="30"/>
                    <a:pt x="675" y="0"/>
                    <a:pt x="567" y="0"/>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9"/>
            <p:cNvSpPr/>
            <p:nvPr/>
          </p:nvSpPr>
          <p:spPr>
            <a:xfrm>
              <a:off x="-1282425" y="2018125"/>
              <a:ext cx="39175" cy="40975"/>
            </a:xfrm>
            <a:custGeom>
              <a:rect b="b" l="l" r="r" t="t"/>
              <a:pathLst>
                <a:path extrusionOk="0" h="1639" w="1567">
                  <a:moveTo>
                    <a:pt x="648" y="511"/>
                  </a:moveTo>
                  <a:cubicBezTo>
                    <a:pt x="649" y="511"/>
                    <a:pt x="649" y="512"/>
                    <a:pt x="649" y="514"/>
                  </a:cubicBezTo>
                  <a:lnTo>
                    <a:pt x="649" y="514"/>
                  </a:lnTo>
                  <a:cubicBezTo>
                    <a:pt x="649" y="513"/>
                    <a:pt x="649" y="513"/>
                    <a:pt x="649" y="513"/>
                  </a:cubicBezTo>
                  <a:lnTo>
                    <a:pt x="649" y="513"/>
                  </a:lnTo>
                  <a:cubicBezTo>
                    <a:pt x="648" y="513"/>
                    <a:pt x="645" y="519"/>
                    <a:pt x="642" y="528"/>
                  </a:cubicBezTo>
                  <a:lnTo>
                    <a:pt x="642" y="528"/>
                  </a:lnTo>
                  <a:cubicBezTo>
                    <a:pt x="642" y="528"/>
                    <a:pt x="642" y="528"/>
                    <a:pt x="642" y="528"/>
                  </a:cubicBezTo>
                  <a:lnTo>
                    <a:pt x="642" y="528"/>
                  </a:lnTo>
                  <a:cubicBezTo>
                    <a:pt x="641" y="528"/>
                    <a:pt x="639" y="529"/>
                    <a:pt x="634" y="533"/>
                  </a:cubicBezTo>
                  <a:lnTo>
                    <a:pt x="634" y="533"/>
                  </a:lnTo>
                  <a:cubicBezTo>
                    <a:pt x="634" y="533"/>
                    <a:pt x="634" y="533"/>
                    <a:pt x="634" y="533"/>
                  </a:cubicBezTo>
                  <a:cubicBezTo>
                    <a:pt x="634" y="533"/>
                    <a:pt x="645" y="511"/>
                    <a:pt x="648" y="511"/>
                  </a:cubicBezTo>
                  <a:close/>
                  <a:moveTo>
                    <a:pt x="649" y="514"/>
                  </a:moveTo>
                  <a:lnTo>
                    <a:pt x="649" y="514"/>
                  </a:lnTo>
                  <a:cubicBezTo>
                    <a:pt x="650" y="517"/>
                    <a:pt x="646" y="531"/>
                    <a:pt x="635" y="564"/>
                  </a:cubicBezTo>
                  <a:lnTo>
                    <a:pt x="635" y="564"/>
                  </a:lnTo>
                  <a:cubicBezTo>
                    <a:pt x="645" y="534"/>
                    <a:pt x="649" y="519"/>
                    <a:pt x="649" y="514"/>
                  </a:cubicBezTo>
                  <a:close/>
                  <a:moveTo>
                    <a:pt x="642" y="528"/>
                  </a:moveTo>
                  <a:lnTo>
                    <a:pt x="642" y="528"/>
                  </a:lnTo>
                  <a:cubicBezTo>
                    <a:pt x="645" y="529"/>
                    <a:pt x="635" y="547"/>
                    <a:pt x="634" y="566"/>
                  </a:cubicBezTo>
                  <a:lnTo>
                    <a:pt x="634" y="566"/>
                  </a:lnTo>
                  <a:cubicBezTo>
                    <a:pt x="635" y="554"/>
                    <a:pt x="638" y="539"/>
                    <a:pt x="642" y="528"/>
                  </a:cubicBezTo>
                  <a:close/>
                  <a:moveTo>
                    <a:pt x="835" y="1058"/>
                  </a:moveTo>
                  <a:cubicBezTo>
                    <a:pt x="831" y="1058"/>
                    <a:pt x="827" y="1060"/>
                    <a:pt x="829" y="1065"/>
                  </a:cubicBezTo>
                  <a:lnTo>
                    <a:pt x="829" y="1065"/>
                  </a:lnTo>
                  <a:cubicBezTo>
                    <a:pt x="847" y="1063"/>
                    <a:pt x="841" y="1058"/>
                    <a:pt x="835" y="1058"/>
                  </a:cubicBezTo>
                  <a:close/>
                  <a:moveTo>
                    <a:pt x="633" y="566"/>
                  </a:moveTo>
                  <a:lnTo>
                    <a:pt x="633" y="566"/>
                  </a:lnTo>
                  <a:cubicBezTo>
                    <a:pt x="634" y="566"/>
                    <a:pt x="634" y="566"/>
                    <a:pt x="634" y="566"/>
                  </a:cubicBezTo>
                  <a:cubicBezTo>
                    <a:pt x="734" y="566"/>
                    <a:pt x="868" y="633"/>
                    <a:pt x="968" y="733"/>
                  </a:cubicBezTo>
                  <a:cubicBezTo>
                    <a:pt x="1086" y="851"/>
                    <a:pt x="1021" y="970"/>
                    <a:pt x="911" y="1065"/>
                  </a:cubicBezTo>
                  <a:lnTo>
                    <a:pt x="911" y="1065"/>
                  </a:lnTo>
                  <a:cubicBezTo>
                    <a:pt x="908" y="1065"/>
                    <a:pt x="905" y="1066"/>
                    <a:pt x="901" y="1067"/>
                  </a:cubicBezTo>
                  <a:lnTo>
                    <a:pt x="829" y="1067"/>
                  </a:lnTo>
                  <a:cubicBezTo>
                    <a:pt x="831" y="1069"/>
                    <a:pt x="833" y="1073"/>
                    <a:pt x="838" y="1077"/>
                  </a:cubicBezTo>
                  <a:lnTo>
                    <a:pt x="838" y="1077"/>
                  </a:lnTo>
                  <a:cubicBezTo>
                    <a:pt x="831" y="1073"/>
                    <a:pt x="825" y="1070"/>
                    <a:pt x="818" y="1067"/>
                  </a:cubicBezTo>
                  <a:lnTo>
                    <a:pt x="801" y="1067"/>
                  </a:lnTo>
                  <a:cubicBezTo>
                    <a:pt x="807" y="1067"/>
                    <a:pt x="813" y="1066"/>
                    <a:pt x="817" y="1066"/>
                  </a:cubicBezTo>
                  <a:lnTo>
                    <a:pt x="817" y="1066"/>
                  </a:lnTo>
                  <a:cubicBezTo>
                    <a:pt x="817" y="1066"/>
                    <a:pt x="818" y="1066"/>
                    <a:pt x="818" y="1067"/>
                  </a:cubicBezTo>
                  <a:lnTo>
                    <a:pt x="829" y="1067"/>
                  </a:lnTo>
                  <a:cubicBezTo>
                    <a:pt x="829" y="1066"/>
                    <a:pt x="829" y="1066"/>
                    <a:pt x="829" y="1065"/>
                  </a:cubicBezTo>
                  <a:lnTo>
                    <a:pt x="829" y="1065"/>
                  </a:lnTo>
                  <a:cubicBezTo>
                    <a:pt x="826" y="1066"/>
                    <a:pt x="822" y="1066"/>
                    <a:pt x="817" y="1066"/>
                  </a:cubicBezTo>
                  <a:lnTo>
                    <a:pt x="817" y="1066"/>
                  </a:lnTo>
                  <a:cubicBezTo>
                    <a:pt x="801" y="1058"/>
                    <a:pt x="784" y="1050"/>
                    <a:pt x="768" y="1033"/>
                  </a:cubicBezTo>
                  <a:cubicBezTo>
                    <a:pt x="734" y="1000"/>
                    <a:pt x="701" y="966"/>
                    <a:pt x="701" y="933"/>
                  </a:cubicBezTo>
                  <a:cubicBezTo>
                    <a:pt x="689" y="921"/>
                    <a:pt x="677" y="904"/>
                    <a:pt x="668" y="891"/>
                  </a:cubicBezTo>
                  <a:lnTo>
                    <a:pt x="668" y="891"/>
                  </a:lnTo>
                  <a:cubicBezTo>
                    <a:pt x="668" y="861"/>
                    <a:pt x="668" y="833"/>
                    <a:pt x="668" y="833"/>
                  </a:cubicBezTo>
                  <a:cubicBezTo>
                    <a:pt x="634" y="766"/>
                    <a:pt x="634" y="733"/>
                    <a:pt x="634" y="700"/>
                  </a:cubicBezTo>
                  <a:cubicBezTo>
                    <a:pt x="634" y="671"/>
                    <a:pt x="634" y="619"/>
                    <a:pt x="634" y="600"/>
                  </a:cubicBezTo>
                  <a:cubicBezTo>
                    <a:pt x="634" y="589"/>
                    <a:pt x="634" y="576"/>
                    <a:pt x="633" y="566"/>
                  </a:cubicBezTo>
                  <a:close/>
                  <a:moveTo>
                    <a:pt x="607" y="0"/>
                  </a:moveTo>
                  <a:cubicBezTo>
                    <a:pt x="368" y="0"/>
                    <a:pt x="157" y="141"/>
                    <a:pt x="67" y="433"/>
                  </a:cubicBezTo>
                  <a:cubicBezTo>
                    <a:pt x="1" y="700"/>
                    <a:pt x="67" y="1067"/>
                    <a:pt x="234" y="1333"/>
                  </a:cubicBezTo>
                  <a:cubicBezTo>
                    <a:pt x="334" y="1500"/>
                    <a:pt x="501" y="1634"/>
                    <a:pt x="701" y="1634"/>
                  </a:cubicBezTo>
                  <a:cubicBezTo>
                    <a:pt x="722" y="1637"/>
                    <a:pt x="743" y="1639"/>
                    <a:pt x="763" y="1639"/>
                  </a:cubicBezTo>
                  <a:cubicBezTo>
                    <a:pt x="929" y="1639"/>
                    <a:pt x="1065" y="1525"/>
                    <a:pt x="1128" y="1383"/>
                  </a:cubicBezTo>
                  <a:lnTo>
                    <a:pt x="1128" y="1383"/>
                  </a:lnTo>
                  <a:cubicBezTo>
                    <a:pt x="1381" y="1218"/>
                    <a:pt x="1566" y="989"/>
                    <a:pt x="1502" y="666"/>
                  </a:cubicBezTo>
                  <a:cubicBezTo>
                    <a:pt x="1435" y="399"/>
                    <a:pt x="1201" y="199"/>
                    <a:pt x="968" y="99"/>
                  </a:cubicBezTo>
                  <a:cubicBezTo>
                    <a:pt x="848" y="34"/>
                    <a:pt x="724" y="0"/>
                    <a:pt x="607" y="0"/>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9"/>
            <p:cNvSpPr/>
            <p:nvPr/>
          </p:nvSpPr>
          <p:spPr>
            <a:xfrm>
              <a:off x="-1276575" y="2154850"/>
              <a:ext cx="39175" cy="41025"/>
            </a:xfrm>
            <a:custGeom>
              <a:rect b="b" l="l" r="r" t="t"/>
              <a:pathLst>
                <a:path extrusionOk="0" h="1641" w="1567">
                  <a:moveTo>
                    <a:pt x="681" y="496"/>
                  </a:moveTo>
                  <a:lnTo>
                    <a:pt x="681" y="496"/>
                  </a:lnTo>
                  <a:cubicBezTo>
                    <a:pt x="683" y="496"/>
                    <a:pt x="682" y="504"/>
                    <a:pt x="671" y="526"/>
                  </a:cubicBezTo>
                  <a:lnTo>
                    <a:pt x="671" y="526"/>
                  </a:lnTo>
                  <a:cubicBezTo>
                    <a:pt x="671" y="526"/>
                    <a:pt x="671" y="526"/>
                    <a:pt x="671" y="526"/>
                  </a:cubicBezTo>
                  <a:cubicBezTo>
                    <a:pt x="673" y="526"/>
                    <a:pt x="673" y="528"/>
                    <a:pt x="668" y="533"/>
                  </a:cubicBezTo>
                  <a:lnTo>
                    <a:pt x="668" y="533"/>
                  </a:lnTo>
                  <a:cubicBezTo>
                    <a:pt x="669" y="531"/>
                    <a:pt x="670" y="528"/>
                    <a:pt x="671" y="526"/>
                  </a:cubicBezTo>
                  <a:lnTo>
                    <a:pt x="671" y="526"/>
                  </a:lnTo>
                  <a:cubicBezTo>
                    <a:pt x="671" y="526"/>
                    <a:pt x="671" y="526"/>
                    <a:pt x="671" y="526"/>
                  </a:cubicBezTo>
                  <a:lnTo>
                    <a:pt x="671" y="526"/>
                  </a:lnTo>
                  <a:cubicBezTo>
                    <a:pt x="674" y="519"/>
                    <a:pt x="678" y="508"/>
                    <a:pt x="674" y="505"/>
                  </a:cubicBezTo>
                  <a:lnTo>
                    <a:pt x="674" y="505"/>
                  </a:lnTo>
                  <a:cubicBezTo>
                    <a:pt x="677" y="500"/>
                    <a:pt x="680" y="496"/>
                    <a:pt x="681" y="496"/>
                  </a:cubicBezTo>
                  <a:close/>
                  <a:moveTo>
                    <a:pt x="671" y="526"/>
                  </a:moveTo>
                  <a:lnTo>
                    <a:pt x="671" y="526"/>
                  </a:lnTo>
                  <a:cubicBezTo>
                    <a:pt x="670" y="529"/>
                    <a:pt x="669" y="532"/>
                    <a:pt x="668" y="533"/>
                  </a:cubicBezTo>
                  <a:lnTo>
                    <a:pt x="668" y="533"/>
                  </a:lnTo>
                  <a:cubicBezTo>
                    <a:pt x="668" y="533"/>
                    <a:pt x="668" y="533"/>
                    <a:pt x="668" y="533"/>
                  </a:cubicBezTo>
                  <a:lnTo>
                    <a:pt x="668" y="533"/>
                  </a:lnTo>
                  <a:cubicBezTo>
                    <a:pt x="668" y="534"/>
                    <a:pt x="667" y="534"/>
                    <a:pt x="667" y="534"/>
                  </a:cubicBezTo>
                  <a:lnTo>
                    <a:pt x="667" y="534"/>
                  </a:lnTo>
                  <a:cubicBezTo>
                    <a:pt x="667" y="534"/>
                    <a:pt x="667" y="534"/>
                    <a:pt x="668" y="533"/>
                  </a:cubicBezTo>
                  <a:lnTo>
                    <a:pt x="668" y="533"/>
                  </a:lnTo>
                  <a:cubicBezTo>
                    <a:pt x="668" y="533"/>
                    <a:pt x="667" y="534"/>
                    <a:pt x="667" y="534"/>
                  </a:cubicBezTo>
                  <a:lnTo>
                    <a:pt x="667" y="534"/>
                  </a:lnTo>
                  <a:cubicBezTo>
                    <a:pt x="667" y="531"/>
                    <a:pt x="667" y="529"/>
                    <a:pt x="668" y="527"/>
                  </a:cubicBezTo>
                  <a:lnTo>
                    <a:pt x="668" y="527"/>
                  </a:lnTo>
                  <a:cubicBezTo>
                    <a:pt x="669" y="526"/>
                    <a:pt x="670" y="526"/>
                    <a:pt x="671" y="526"/>
                  </a:cubicBezTo>
                  <a:close/>
                  <a:moveTo>
                    <a:pt x="634" y="534"/>
                  </a:moveTo>
                  <a:cubicBezTo>
                    <a:pt x="642" y="534"/>
                    <a:pt x="642" y="534"/>
                    <a:pt x="639" y="535"/>
                  </a:cubicBezTo>
                  <a:lnTo>
                    <a:pt x="639" y="535"/>
                  </a:lnTo>
                  <a:cubicBezTo>
                    <a:pt x="638" y="535"/>
                    <a:pt x="636" y="534"/>
                    <a:pt x="634" y="534"/>
                  </a:cubicBezTo>
                  <a:close/>
                  <a:moveTo>
                    <a:pt x="634" y="534"/>
                  </a:moveTo>
                  <a:cubicBezTo>
                    <a:pt x="633" y="535"/>
                    <a:pt x="633" y="536"/>
                    <a:pt x="632" y="536"/>
                  </a:cubicBezTo>
                  <a:lnTo>
                    <a:pt x="632" y="536"/>
                  </a:lnTo>
                  <a:cubicBezTo>
                    <a:pt x="635" y="536"/>
                    <a:pt x="638" y="535"/>
                    <a:pt x="639" y="535"/>
                  </a:cubicBezTo>
                  <a:lnTo>
                    <a:pt x="639" y="535"/>
                  </a:lnTo>
                  <a:cubicBezTo>
                    <a:pt x="644" y="536"/>
                    <a:pt x="637" y="541"/>
                    <a:pt x="628" y="544"/>
                  </a:cubicBezTo>
                  <a:lnTo>
                    <a:pt x="628" y="544"/>
                  </a:lnTo>
                  <a:cubicBezTo>
                    <a:pt x="626" y="544"/>
                    <a:pt x="626" y="542"/>
                    <a:pt x="632" y="536"/>
                  </a:cubicBezTo>
                  <a:lnTo>
                    <a:pt x="632" y="536"/>
                  </a:lnTo>
                  <a:cubicBezTo>
                    <a:pt x="630" y="537"/>
                    <a:pt x="629" y="537"/>
                    <a:pt x="627" y="538"/>
                  </a:cubicBezTo>
                  <a:lnTo>
                    <a:pt x="627" y="538"/>
                  </a:lnTo>
                  <a:cubicBezTo>
                    <a:pt x="629" y="537"/>
                    <a:pt x="631" y="536"/>
                    <a:pt x="634" y="534"/>
                  </a:cubicBezTo>
                  <a:close/>
                  <a:moveTo>
                    <a:pt x="624" y="540"/>
                  </a:moveTo>
                  <a:lnTo>
                    <a:pt x="624" y="540"/>
                  </a:lnTo>
                  <a:cubicBezTo>
                    <a:pt x="621" y="541"/>
                    <a:pt x="620" y="544"/>
                    <a:pt x="623" y="546"/>
                  </a:cubicBezTo>
                  <a:lnTo>
                    <a:pt x="623" y="546"/>
                  </a:lnTo>
                  <a:cubicBezTo>
                    <a:pt x="618" y="548"/>
                    <a:pt x="614" y="549"/>
                    <a:pt x="612" y="549"/>
                  </a:cubicBezTo>
                  <a:cubicBezTo>
                    <a:pt x="609" y="549"/>
                    <a:pt x="611" y="547"/>
                    <a:pt x="624" y="540"/>
                  </a:cubicBezTo>
                  <a:close/>
                  <a:moveTo>
                    <a:pt x="643" y="559"/>
                  </a:moveTo>
                  <a:cubicBezTo>
                    <a:pt x="643" y="559"/>
                    <a:pt x="643" y="559"/>
                    <a:pt x="643" y="559"/>
                  </a:cubicBezTo>
                  <a:lnTo>
                    <a:pt x="643" y="559"/>
                  </a:lnTo>
                  <a:cubicBezTo>
                    <a:pt x="640" y="562"/>
                    <a:pt x="637" y="565"/>
                    <a:pt x="634" y="568"/>
                  </a:cubicBezTo>
                  <a:cubicBezTo>
                    <a:pt x="637" y="564"/>
                    <a:pt x="640" y="561"/>
                    <a:pt x="643" y="559"/>
                  </a:cubicBezTo>
                  <a:close/>
                  <a:moveTo>
                    <a:pt x="643" y="576"/>
                  </a:moveTo>
                  <a:cubicBezTo>
                    <a:pt x="640" y="583"/>
                    <a:pt x="637" y="591"/>
                    <a:pt x="634" y="601"/>
                  </a:cubicBezTo>
                  <a:cubicBezTo>
                    <a:pt x="634" y="590"/>
                    <a:pt x="638" y="582"/>
                    <a:pt x="643" y="576"/>
                  </a:cubicBezTo>
                  <a:close/>
                  <a:moveTo>
                    <a:pt x="762" y="982"/>
                  </a:moveTo>
                  <a:cubicBezTo>
                    <a:pt x="774" y="1002"/>
                    <a:pt x="787" y="1021"/>
                    <a:pt x="801" y="1035"/>
                  </a:cubicBezTo>
                  <a:lnTo>
                    <a:pt x="801" y="1035"/>
                  </a:lnTo>
                  <a:cubicBezTo>
                    <a:pt x="781" y="1015"/>
                    <a:pt x="761" y="983"/>
                    <a:pt x="762" y="982"/>
                  </a:cubicBezTo>
                  <a:close/>
                  <a:moveTo>
                    <a:pt x="862" y="1067"/>
                  </a:moveTo>
                  <a:lnTo>
                    <a:pt x="862" y="1067"/>
                  </a:lnTo>
                  <a:cubicBezTo>
                    <a:pt x="862" y="1067"/>
                    <a:pt x="862" y="1068"/>
                    <a:pt x="862" y="1068"/>
                  </a:cubicBezTo>
                  <a:lnTo>
                    <a:pt x="834" y="1068"/>
                  </a:lnTo>
                  <a:cubicBezTo>
                    <a:pt x="847" y="1068"/>
                    <a:pt x="856" y="1068"/>
                    <a:pt x="862" y="1067"/>
                  </a:cubicBezTo>
                  <a:close/>
                  <a:moveTo>
                    <a:pt x="666" y="567"/>
                  </a:moveTo>
                  <a:cubicBezTo>
                    <a:pt x="667" y="568"/>
                    <a:pt x="667" y="568"/>
                    <a:pt x="667" y="568"/>
                  </a:cubicBezTo>
                  <a:cubicBezTo>
                    <a:pt x="767" y="568"/>
                    <a:pt x="901" y="634"/>
                    <a:pt x="1001" y="735"/>
                  </a:cubicBezTo>
                  <a:cubicBezTo>
                    <a:pt x="1119" y="853"/>
                    <a:pt x="1054" y="972"/>
                    <a:pt x="944" y="1067"/>
                  </a:cubicBezTo>
                  <a:lnTo>
                    <a:pt x="944" y="1067"/>
                  </a:lnTo>
                  <a:cubicBezTo>
                    <a:pt x="941" y="1067"/>
                    <a:pt x="937" y="1068"/>
                    <a:pt x="934" y="1068"/>
                  </a:cubicBezTo>
                  <a:lnTo>
                    <a:pt x="866" y="1068"/>
                  </a:lnTo>
                  <a:cubicBezTo>
                    <a:pt x="865" y="1068"/>
                    <a:pt x="865" y="1067"/>
                    <a:pt x="864" y="1066"/>
                  </a:cubicBezTo>
                  <a:lnTo>
                    <a:pt x="864" y="1066"/>
                  </a:lnTo>
                  <a:cubicBezTo>
                    <a:pt x="879" y="1064"/>
                    <a:pt x="873" y="1060"/>
                    <a:pt x="867" y="1060"/>
                  </a:cubicBezTo>
                  <a:cubicBezTo>
                    <a:pt x="864" y="1060"/>
                    <a:pt x="861" y="1061"/>
                    <a:pt x="861" y="1064"/>
                  </a:cubicBezTo>
                  <a:lnTo>
                    <a:pt x="861" y="1064"/>
                  </a:lnTo>
                  <a:cubicBezTo>
                    <a:pt x="841" y="1047"/>
                    <a:pt x="821" y="1035"/>
                    <a:pt x="801" y="1035"/>
                  </a:cubicBezTo>
                  <a:cubicBezTo>
                    <a:pt x="775" y="996"/>
                    <a:pt x="764" y="982"/>
                    <a:pt x="762" y="982"/>
                  </a:cubicBezTo>
                  <a:lnTo>
                    <a:pt x="762" y="982"/>
                  </a:lnTo>
                  <a:cubicBezTo>
                    <a:pt x="762" y="982"/>
                    <a:pt x="762" y="982"/>
                    <a:pt x="762" y="982"/>
                  </a:cubicBezTo>
                  <a:lnTo>
                    <a:pt x="762" y="982"/>
                  </a:lnTo>
                  <a:cubicBezTo>
                    <a:pt x="746" y="953"/>
                    <a:pt x="734" y="921"/>
                    <a:pt x="734" y="901"/>
                  </a:cubicBezTo>
                  <a:cubicBezTo>
                    <a:pt x="721" y="901"/>
                    <a:pt x="709" y="887"/>
                    <a:pt x="700" y="875"/>
                  </a:cubicBezTo>
                  <a:lnTo>
                    <a:pt x="700" y="875"/>
                  </a:lnTo>
                  <a:cubicBezTo>
                    <a:pt x="698" y="852"/>
                    <a:pt x="692" y="835"/>
                    <a:pt x="667" y="835"/>
                  </a:cubicBezTo>
                  <a:cubicBezTo>
                    <a:pt x="667" y="768"/>
                    <a:pt x="667" y="735"/>
                    <a:pt x="667" y="668"/>
                  </a:cubicBezTo>
                  <a:cubicBezTo>
                    <a:pt x="667" y="694"/>
                    <a:pt x="665" y="704"/>
                    <a:pt x="662" y="704"/>
                  </a:cubicBezTo>
                  <a:cubicBezTo>
                    <a:pt x="654" y="704"/>
                    <a:pt x="643" y="626"/>
                    <a:pt x="667" y="601"/>
                  </a:cubicBezTo>
                  <a:cubicBezTo>
                    <a:pt x="667" y="591"/>
                    <a:pt x="667" y="578"/>
                    <a:pt x="666" y="567"/>
                  </a:cubicBezTo>
                  <a:close/>
                  <a:moveTo>
                    <a:pt x="634" y="1"/>
                  </a:moveTo>
                  <a:cubicBezTo>
                    <a:pt x="397" y="1"/>
                    <a:pt x="189" y="134"/>
                    <a:pt x="100" y="401"/>
                  </a:cubicBezTo>
                  <a:cubicBezTo>
                    <a:pt x="0" y="701"/>
                    <a:pt x="100" y="1068"/>
                    <a:pt x="267" y="1335"/>
                  </a:cubicBezTo>
                  <a:cubicBezTo>
                    <a:pt x="367" y="1502"/>
                    <a:pt x="534" y="1602"/>
                    <a:pt x="734" y="1635"/>
                  </a:cubicBezTo>
                  <a:cubicBezTo>
                    <a:pt x="755" y="1639"/>
                    <a:pt x="775" y="1640"/>
                    <a:pt x="795" y="1640"/>
                  </a:cubicBezTo>
                  <a:cubicBezTo>
                    <a:pt x="961" y="1640"/>
                    <a:pt x="1098" y="1527"/>
                    <a:pt x="1161" y="1385"/>
                  </a:cubicBezTo>
                  <a:lnTo>
                    <a:pt x="1161" y="1385"/>
                  </a:lnTo>
                  <a:cubicBezTo>
                    <a:pt x="1412" y="1219"/>
                    <a:pt x="1567" y="990"/>
                    <a:pt x="1535" y="668"/>
                  </a:cubicBezTo>
                  <a:cubicBezTo>
                    <a:pt x="1468" y="401"/>
                    <a:pt x="1234" y="201"/>
                    <a:pt x="1001" y="101"/>
                  </a:cubicBezTo>
                  <a:cubicBezTo>
                    <a:pt x="879" y="34"/>
                    <a:pt x="753" y="1"/>
                    <a:pt x="634" y="1"/>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9"/>
            <p:cNvSpPr/>
            <p:nvPr/>
          </p:nvSpPr>
          <p:spPr>
            <a:xfrm>
              <a:off x="-1248225" y="2309125"/>
              <a:ext cx="39075" cy="41025"/>
            </a:xfrm>
            <a:custGeom>
              <a:rect b="b" l="l" r="r" t="t"/>
              <a:pathLst>
                <a:path extrusionOk="0" h="1641" w="1563">
                  <a:moveTo>
                    <a:pt x="634" y="534"/>
                  </a:moveTo>
                  <a:cubicBezTo>
                    <a:pt x="634" y="535"/>
                    <a:pt x="634" y="535"/>
                    <a:pt x="634" y="536"/>
                  </a:cubicBezTo>
                  <a:lnTo>
                    <a:pt x="634" y="536"/>
                  </a:lnTo>
                  <a:cubicBezTo>
                    <a:pt x="641" y="534"/>
                    <a:pt x="645" y="534"/>
                    <a:pt x="634" y="534"/>
                  </a:cubicBezTo>
                  <a:close/>
                  <a:moveTo>
                    <a:pt x="601" y="534"/>
                  </a:moveTo>
                  <a:cubicBezTo>
                    <a:pt x="612" y="534"/>
                    <a:pt x="618" y="535"/>
                    <a:pt x="620" y="537"/>
                  </a:cubicBezTo>
                  <a:lnTo>
                    <a:pt x="620" y="537"/>
                  </a:lnTo>
                  <a:cubicBezTo>
                    <a:pt x="613" y="538"/>
                    <a:pt x="599" y="544"/>
                    <a:pt x="595" y="544"/>
                  </a:cubicBezTo>
                  <a:cubicBezTo>
                    <a:pt x="592" y="544"/>
                    <a:pt x="593" y="542"/>
                    <a:pt x="601" y="534"/>
                  </a:cubicBezTo>
                  <a:close/>
                  <a:moveTo>
                    <a:pt x="648" y="496"/>
                  </a:moveTo>
                  <a:lnTo>
                    <a:pt x="648" y="496"/>
                  </a:lnTo>
                  <a:cubicBezTo>
                    <a:pt x="650" y="496"/>
                    <a:pt x="648" y="506"/>
                    <a:pt x="634" y="534"/>
                  </a:cubicBezTo>
                  <a:cubicBezTo>
                    <a:pt x="634" y="534"/>
                    <a:pt x="651" y="526"/>
                    <a:pt x="655" y="526"/>
                  </a:cubicBezTo>
                  <a:cubicBezTo>
                    <a:pt x="658" y="526"/>
                    <a:pt x="654" y="530"/>
                    <a:pt x="634" y="545"/>
                  </a:cubicBezTo>
                  <a:lnTo>
                    <a:pt x="634" y="545"/>
                  </a:lnTo>
                  <a:cubicBezTo>
                    <a:pt x="634" y="542"/>
                    <a:pt x="634" y="539"/>
                    <a:pt x="634" y="536"/>
                  </a:cubicBezTo>
                  <a:lnTo>
                    <a:pt x="634" y="536"/>
                  </a:lnTo>
                  <a:cubicBezTo>
                    <a:pt x="631" y="536"/>
                    <a:pt x="627" y="537"/>
                    <a:pt x="624" y="538"/>
                  </a:cubicBezTo>
                  <a:lnTo>
                    <a:pt x="624" y="538"/>
                  </a:lnTo>
                  <a:cubicBezTo>
                    <a:pt x="624" y="538"/>
                    <a:pt x="624" y="538"/>
                    <a:pt x="624" y="538"/>
                  </a:cubicBezTo>
                  <a:lnTo>
                    <a:pt x="624" y="538"/>
                  </a:lnTo>
                  <a:cubicBezTo>
                    <a:pt x="627" y="537"/>
                    <a:pt x="630" y="536"/>
                    <a:pt x="634" y="534"/>
                  </a:cubicBezTo>
                  <a:cubicBezTo>
                    <a:pt x="634" y="515"/>
                    <a:pt x="645" y="496"/>
                    <a:pt x="648" y="496"/>
                  </a:cubicBezTo>
                  <a:close/>
                  <a:moveTo>
                    <a:pt x="619" y="540"/>
                  </a:moveTo>
                  <a:lnTo>
                    <a:pt x="619" y="540"/>
                  </a:lnTo>
                  <a:cubicBezTo>
                    <a:pt x="616" y="541"/>
                    <a:pt x="613" y="542"/>
                    <a:pt x="612" y="544"/>
                  </a:cubicBezTo>
                  <a:lnTo>
                    <a:pt x="612" y="544"/>
                  </a:lnTo>
                  <a:cubicBezTo>
                    <a:pt x="606" y="547"/>
                    <a:pt x="598" y="549"/>
                    <a:pt x="596" y="549"/>
                  </a:cubicBezTo>
                  <a:cubicBezTo>
                    <a:pt x="594" y="549"/>
                    <a:pt x="598" y="547"/>
                    <a:pt x="619" y="540"/>
                  </a:cubicBezTo>
                  <a:close/>
                  <a:moveTo>
                    <a:pt x="614" y="554"/>
                  </a:moveTo>
                  <a:lnTo>
                    <a:pt x="614" y="554"/>
                  </a:lnTo>
                  <a:cubicBezTo>
                    <a:pt x="614" y="555"/>
                    <a:pt x="615" y="556"/>
                    <a:pt x="617" y="557"/>
                  </a:cubicBezTo>
                  <a:lnTo>
                    <a:pt x="617" y="557"/>
                  </a:lnTo>
                  <a:cubicBezTo>
                    <a:pt x="612" y="560"/>
                    <a:pt x="607" y="564"/>
                    <a:pt x="601" y="568"/>
                  </a:cubicBezTo>
                  <a:cubicBezTo>
                    <a:pt x="606" y="563"/>
                    <a:pt x="610" y="558"/>
                    <a:pt x="614" y="554"/>
                  </a:cubicBezTo>
                  <a:close/>
                  <a:moveTo>
                    <a:pt x="766" y="1027"/>
                  </a:moveTo>
                  <a:cubicBezTo>
                    <a:pt x="767" y="1030"/>
                    <a:pt x="767" y="1032"/>
                    <a:pt x="767" y="1035"/>
                  </a:cubicBezTo>
                  <a:cubicBezTo>
                    <a:pt x="773" y="1035"/>
                    <a:pt x="778" y="1036"/>
                    <a:pt x="783" y="1037"/>
                  </a:cubicBezTo>
                  <a:lnTo>
                    <a:pt x="783" y="1037"/>
                  </a:lnTo>
                  <a:cubicBezTo>
                    <a:pt x="778" y="1033"/>
                    <a:pt x="771" y="1029"/>
                    <a:pt x="766" y="1027"/>
                  </a:cubicBezTo>
                  <a:close/>
                  <a:moveTo>
                    <a:pt x="828" y="1053"/>
                  </a:moveTo>
                  <a:cubicBezTo>
                    <a:pt x="827" y="1053"/>
                    <a:pt x="829" y="1055"/>
                    <a:pt x="838" y="1058"/>
                  </a:cubicBezTo>
                  <a:lnTo>
                    <a:pt x="838" y="1058"/>
                  </a:lnTo>
                  <a:cubicBezTo>
                    <a:pt x="834" y="1055"/>
                    <a:pt x="829" y="1053"/>
                    <a:pt x="828" y="1053"/>
                  </a:cubicBezTo>
                  <a:close/>
                  <a:moveTo>
                    <a:pt x="840" y="1062"/>
                  </a:moveTo>
                  <a:lnTo>
                    <a:pt x="840" y="1062"/>
                  </a:lnTo>
                  <a:cubicBezTo>
                    <a:pt x="849" y="1066"/>
                    <a:pt x="859" y="1068"/>
                    <a:pt x="868" y="1068"/>
                  </a:cubicBezTo>
                  <a:lnTo>
                    <a:pt x="801" y="1068"/>
                  </a:lnTo>
                  <a:cubicBezTo>
                    <a:pt x="830" y="1068"/>
                    <a:pt x="839" y="1065"/>
                    <a:pt x="840" y="1062"/>
                  </a:cubicBezTo>
                  <a:close/>
                  <a:moveTo>
                    <a:pt x="634" y="568"/>
                  </a:moveTo>
                  <a:cubicBezTo>
                    <a:pt x="734" y="568"/>
                    <a:pt x="868" y="635"/>
                    <a:pt x="968" y="735"/>
                  </a:cubicBezTo>
                  <a:cubicBezTo>
                    <a:pt x="1087" y="854"/>
                    <a:pt x="1020" y="973"/>
                    <a:pt x="909" y="1068"/>
                  </a:cubicBezTo>
                  <a:lnTo>
                    <a:pt x="868" y="1068"/>
                  </a:lnTo>
                  <a:cubicBezTo>
                    <a:pt x="853" y="1063"/>
                    <a:pt x="844" y="1060"/>
                    <a:pt x="838" y="1058"/>
                  </a:cubicBezTo>
                  <a:lnTo>
                    <a:pt x="838" y="1058"/>
                  </a:lnTo>
                  <a:cubicBezTo>
                    <a:pt x="840" y="1059"/>
                    <a:pt x="841" y="1061"/>
                    <a:pt x="840" y="1062"/>
                  </a:cubicBezTo>
                  <a:lnTo>
                    <a:pt x="840" y="1062"/>
                  </a:lnTo>
                  <a:cubicBezTo>
                    <a:pt x="821" y="1055"/>
                    <a:pt x="802" y="1042"/>
                    <a:pt x="783" y="1037"/>
                  </a:cubicBezTo>
                  <a:lnTo>
                    <a:pt x="783" y="1037"/>
                  </a:lnTo>
                  <a:cubicBezTo>
                    <a:pt x="789" y="1041"/>
                    <a:pt x="793" y="1044"/>
                    <a:pt x="790" y="1044"/>
                  </a:cubicBezTo>
                  <a:cubicBezTo>
                    <a:pt x="788" y="1044"/>
                    <a:pt x="782" y="1042"/>
                    <a:pt x="767" y="1035"/>
                  </a:cubicBezTo>
                  <a:cubicBezTo>
                    <a:pt x="764" y="1032"/>
                    <a:pt x="762" y="1029"/>
                    <a:pt x="761" y="1028"/>
                  </a:cubicBezTo>
                  <a:lnTo>
                    <a:pt x="761" y="1028"/>
                  </a:lnTo>
                  <a:cubicBezTo>
                    <a:pt x="763" y="1030"/>
                    <a:pt x="765" y="1033"/>
                    <a:pt x="767" y="1035"/>
                  </a:cubicBezTo>
                  <a:cubicBezTo>
                    <a:pt x="765" y="1031"/>
                    <a:pt x="763" y="1028"/>
                    <a:pt x="761" y="1025"/>
                  </a:cubicBezTo>
                  <a:lnTo>
                    <a:pt x="761" y="1025"/>
                  </a:lnTo>
                  <a:cubicBezTo>
                    <a:pt x="760" y="1025"/>
                    <a:pt x="760" y="1026"/>
                    <a:pt x="761" y="1028"/>
                  </a:cubicBezTo>
                  <a:lnTo>
                    <a:pt x="761" y="1028"/>
                  </a:lnTo>
                  <a:cubicBezTo>
                    <a:pt x="755" y="1020"/>
                    <a:pt x="750" y="1011"/>
                    <a:pt x="746" y="1001"/>
                  </a:cubicBezTo>
                  <a:lnTo>
                    <a:pt x="746" y="1001"/>
                  </a:lnTo>
                  <a:cubicBezTo>
                    <a:pt x="750" y="1007"/>
                    <a:pt x="755" y="1015"/>
                    <a:pt x="761" y="1025"/>
                  </a:cubicBezTo>
                  <a:lnTo>
                    <a:pt x="761" y="1025"/>
                  </a:lnTo>
                  <a:cubicBezTo>
                    <a:pt x="761" y="1025"/>
                    <a:pt x="761" y="1025"/>
                    <a:pt x="761" y="1025"/>
                  </a:cubicBezTo>
                  <a:cubicBezTo>
                    <a:pt x="762" y="1025"/>
                    <a:pt x="764" y="1026"/>
                    <a:pt x="766" y="1027"/>
                  </a:cubicBezTo>
                  <a:lnTo>
                    <a:pt x="766" y="1027"/>
                  </a:lnTo>
                  <a:cubicBezTo>
                    <a:pt x="762" y="1008"/>
                    <a:pt x="743" y="983"/>
                    <a:pt x="739" y="982"/>
                  </a:cubicBezTo>
                  <a:lnTo>
                    <a:pt x="739" y="982"/>
                  </a:lnTo>
                  <a:cubicBezTo>
                    <a:pt x="729" y="953"/>
                    <a:pt x="721" y="921"/>
                    <a:pt x="701" y="901"/>
                  </a:cubicBezTo>
                  <a:cubicBezTo>
                    <a:pt x="667" y="868"/>
                    <a:pt x="667" y="835"/>
                    <a:pt x="667" y="835"/>
                  </a:cubicBezTo>
                  <a:cubicBezTo>
                    <a:pt x="634" y="768"/>
                    <a:pt x="634" y="735"/>
                    <a:pt x="634" y="668"/>
                  </a:cubicBezTo>
                  <a:cubicBezTo>
                    <a:pt x="634" y="644"/>
                    <a:pt x="634" y="615"/>
                    <a:pt x="634" y="601"/>
                  </a:cubicBezTo>
                  <a:cubicBezTo>
                    <a:pt x="634" y="585"/>
                    <a:pt x="634" y="576"/>
                    <a:pt x="634" y="568"/>
                  </a:cubicBezTo>
                  <a:close/>
                  <a:moveTo>
                    <a:pt x="601" y="1"/>
                  </a:moveTo>
                  <a:cubicBezTo>
                    <a:pt x="363" y="1"/>
                    <a:pt x="156" y="134"/>
                    <a:pt x="67" y="401"/>
                  </a:cubicBezTo>
                  <a:cubicBezTo>
                    <a:pt x="0" y="701"/>
                    <a:pt x="67" y="1068"/>
                    <a:pt x="234" y="1335"/>
                  </a:cubicBezTo>
                  <a:cubicBezTo>
                    <a:pt x="367" y="1502"/>
                    <a:pt x="501" y="1602"/>
                    <a:pt x="734" y="1635"/>
                  </a:cubicBezTo>
                  <a:cubicBezTo>
                    <a:pt x="752" y="1639"/>
                    <a:pt x="769" y="1640"/>
                    <a:pt x="787" y="1640"/>
                  </a:cubicBezTo>
                  <a:cubicBezTo>
                    <a:pt x="941" y="1640"/>
                    <a:pt x="1108" y="1518"/>
                    <a:pt x="1168" y="1368"/>
                  </a:cubicBezTo>
                  <a:cubicBezTo>
                    <a:pt x="1169" y="1366"/>
                    <a:pt x="1170" y="1363"/>
                    <a:pt x="1171" y="1360"/>
                  </a:cubicBezTo>
                  <a:lnTo>
                    <a:pt x="1171" y="1360"/>
                  </a:lnTo>
                  <a:cubicBezTo>
                    <a:pt x="1427" y="1197"/>
                    <a:pt x="1563" y="975"/>
                    <a:pt x="1501" y="668"/>
                  </a:cubicBezTo>
                  <a:cubicBezTo>
                    <a:pt x="1435" y="401"/>
                    <a:pt x="1201" y="201"/>
                    <a:pt x="968" y="101"/>
                  </a:cubicBezTo>
                  <a:cubicBezTo>
                    <a:pt x="845" y="34"/>
                    <a:pt x="719" y="1"/>
                    <a:pt x="601" y="1"/>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9"/>
            <p:cNvSpPr/>
            <p:nvPr/>
          </p:nvSpPr>
          <p:spPr>
            <a:xfrm>
              <a:off x="-459175" y="2018125"/>
              <a:ext cx="39050" cy="40975"/>
            </a:xfrm>
            <a:custGeom>
              <a:rect b="b" l="l" r="r" t="t"/>
              <a:pathLst>
                <a:path extrusionOk="0" h="1639" w="1562">
                  <a:moveTo>
                    <a:pt x="914" y="511"/>
                  </a:moveTo>
                  <a:cubicBezTo>
                    <a:pt x="917" y="511"/>
                    <a:pt x="928" y="533"/>
                    <a:pt x="928" y="533"/>
                  </a:cubicBezTo>
                  <a:cubicBezTo>
                    <a:pt x="928" y="533"/>
                    <a:pt x="928" y="533"/>
                    <a:pt x="928" y="533"/>
                  </a:cubicBezTo>
                  <a:lnTo>
                    <a:pt x="928" y="533"/>
                  </a:lnTo>
                  <a:cubicBezTo>
                    <a:pt x="924" y="529"/>
                    <a:pt x="921" y="528"/>
                    <a:pt x="920" y="528"/>
                  </a:cubicBezTo>
                  <a:lnTo>
                    <a:pt x="920" y="528"/>
                  </a:lnTo>
                  <a:cubicBezTo>
                    <a:pt x="920" y="528"/>
                    <a:pt x="920" y="528"/>
                    <a:pt x="920" y="528"/>
                  </a:cubicBezTo>
                  <a:lnTo>
                    <a:pt x="920" y="528"/>
                  </a:lnTo>
                  <a:cubicBezTo>
                    <a:pt x="917" y="519"/>
                    <a:pt x="915" y="513"/>
                    <a:pt x="914" y="513"/>
                  </a:cubicBezTo>
                  <a:lnTo>
                    <a:pt x="914" y="513"/>
                  </a:lnTo>
                  <a:cubicBezTo>
                    <a:pt x="913" y="513"/>
                    <a:pt x="913" y="513"/>
                    <a:pt x="913" y="514"/>
                  </a:cubicBezTo>
                  <a:lnTo>
                    <a:pt x="913" y="514"/>
                  </a:lnTo>
                  <a:cubicBezTo>
                    <a:pt x="913" y="512"/>
                    <a:pt x="914" y="511"/>
                    <a:pt x="914" y="511"/>
                  </a:cubicBezTo>
                  <a:close/>
                  <a:moveTo>
                    <a:pt x="920" y="528"/>
                  </a:moveTo>
                  <a:cubicBezTo>
                    <a:pt x="924" y="539"/>
                    <a:pt x="928" y="554"/>
                    <a:pt x="928" y="566"/>
                  </a:cubicBezTo>
                  <a:lnTo>
                    <a:pt x="928" y="566"/>
                  </a:lnTo>
                  <a:cubicBezTo>
                    <a:pt x="928" y="547"/>
                    <a:pt x="918" y="529"/>
                    <a:pt x="920" y="528"/>
                  </a:cubicBezTo>
                  <a:close/>
                  <a:moveTo>
                    <a:pt x="913" y="514"/>
                  </a:moveTo>
                  <a:cubicBezTo>
                    <a:pt x="914" y="519"/>
                    <a:pt x="918" y="534"/>
                    <a:pt x="928" y="566"/>
                  </a:cubicBezTo>
                  <a:lnTo>
                    <a:pt x="928" y="566"/>
                  </a:lnTo>
                  <a:cubicBezTo>
                    <a:pt x="916" y="531"/>
                    <a:pt x="913" y="517"/>
                    <a:pt x="913" y="514"/>
                  </a:cubicBezTo>
                  <a:close/>
                  <a:moveTo>
                    <a:pt x="728" y="1058"/>
                  </a:moveTo>
                  <a:cubicBezTo>
                    <a:pt x="722" y="1058"/>
                    <a:pt x="716" y="1063"/>
                    <a:pt x="734" y="1065"/>
                  </a:cubicBezTo>
                  <a:lnTo>
                    <a:pt x="734" y="1065"/>
                  </a:lnTo>
                  <a:cubicBezTo>
                    <a:pt x="736" y="1060"/>
                    <a:pt x="732" y="1058"/>
                    <a:pt x="728" y="1058"/>
                  </a:cubicBezTo>
                  <a:close/>
                  <a:moveTo>
                    <a:pt x="928" y="566"/>
                  </a:moveTo>
                  <a:cubicBezTo>
                    <a:pt x="928" y="585"/>
                    <a:pt x="928" y="600"/>
                    <a:pt x="928" y="600"/>
                  </a:cubicBezTo>
                  <a:cubicBezTo>
                    <a:pt x="928" y="619"/>
                    <a:pt x="928" y="671"/>
                    <a:pt x="928" y="700"/>
                  </a:cubicBezTo>
                  <a:cubicBezTo>
                    <a:pt x="928" y="733"/>
                    <a:pt x="928" y="766"/>
                    <a:pt x="895" y="833"/>
                  </a:cubicBezTo>
                  <a:cubicBezTo>
                    <a:pt x="895" y="833"/>
                    <a:pt x="895" y="866"/>
                    <a:pt x="895" y="900"/>
                  </a:cubicBezTo>
                  <a:cubicBezTo>
                    <a:pt x="895" y="879"/>
                    <a:pt x="892" y="871"/>
                    <a:pt x="887" y="871"/>
                  </a:cubicBezTo>
                  <a:cubicBezTo>
                    <a:pt x="877" y="871"/>
                    <a:pt x="861" y="910"/>
                    <a:pt x="861" y="933"/>
                  </a:cubicBezTo>
                  <a:cubicBezTo>
                    <a:pt x="861" y="966"/>
                    <a:pt x="828" y="1000"/>
                    <a:pt x="795" y="1033"/>
                  </a:cubicBezTo>
                  <a:cubicBezTo>
                    <a:pt x="778" y="1050"/>
                    <a:pt x="762" y="1058"/>
                    <a:pt x="745" y="1066"/>
                  </a:cubicBezTo>
                  <a:lnTo>
                    <a:pt x="745" y="1066"/>
                  </a:lnTo>
                  <a:cubicBezTo>
                    <a:pt x="741" y="1066"/>
                    <a:pt x="737" y="1066"/>
                    <a:pt x="734" y="1065"/>
                  </a:cubicBezTo>
                  <a:lnTo>
                    <a:pt x="734" y="1065"/>
                  </a:lnTo>
                  <a:cubicBezTo>
                    <a:pt x="734" y="1066"/>
                    <a:pt x="733" y="1066"/>
                    <a:pt x="733" y="1067"/>
                  </a:cubicBezTo>
                  <a:lnTo>
                    <a:pt x="745" y="1067"/>
                  </a:lnTo>
                  <a:cubicBezTo>
                    <a:pt x="745" y="1066"/>
                    <a:pt x="745" y="1066"/>
                    <a:pt x="745" y="1066"/>
                  </a:cubicBezTo>
                  <a:lnTo>
                    <a:pt x="745" y="1066"/>
                  </a:lnTo>
                  <a:cubicBezTo>
                    <a:pt x="750" y="1066"/>
                    <a:pt x="755" y="1067"/>
                    <a:pt x="761" y="1067"/>
                  </a:cubicBezTo>
                  <a:lnTo>
                    <a:pt x="745" y="1067"/>
                  </a:lnTo>
                  <a:cubicBezTo>
                    <a:pt x="738" y="1070"/>
                    <a:pt x="731" y="1073"/>
                    <a:pt x="724" y="1077"/>
                  </a:cubicBezTo>
                  <a:lnTo>
                    <a:pt x="724" y="1077"/>
                  </a:lnTo>
                  <a:cubicBezTo>
                    <a:pt x="729" y="1073"/>
                    <a:pt x="732" y="1069"/>
                    <a:pt x="733" y="1067"/>
                  </a:cubicBezTo>
                  <a:lnTo>
                    <a:pt x="653" y="1067"/>
                  </a:lnTo>
                  <a:cubicBezTo>
                    <a:pt x="542" y="971"/>
                    <a:pt x="475" y="852"/>
                    <a:pt x="595" y="733"/>
                  </a:cubicBezTo>
                  <a:cubicBezTo>
                    <a:pt x="695" y="633"/>
                    <a:pt x="828" y="566"/>
                    <a:pt x="928" y="566"/>
                  </a:cubicBezTo>
                  <a:close/>
                  <a:moveTo>
                    <a:pt x="955" y="0"/>
                  </a:moveTo>
                  <a:cubicBezTo>
                    <a:pt x="838" y="0"/>
                    <a:pt x="715" y="34"/>
                    <a:pt x="595" y="99"/>
                  </a:cubicBezTo>
                  <a:cubicBezTo>
                    <a:pt x="361" y="199"/>
                    <a:pt x="128" y="399"/>
                    <a:pt x="61" y="666"/>
                  </a:cubicBezTo>
                  <a:cubicBezTo>
                    <a:pt x="0" y="969"/>
                    <a:pt x="160" y="1189"/>
                    <a:pt x="389" y="1352"/>
                  </a:cubicBezTo>
                  <a:lnTo>
                    <a:pt x="389" y="1352"/>
                  </a:lnTo>
                  <a:cubicBezTo>
                    <a:pt x="391" y="1357"/>
                    <a:pt x="392" y="1362"/>
                    <a:pt x="394" y="1367"/>
                  </a:cubicBezTo>
                  <a:cubicBezTo>
                    <a:pt x="484" y="1516"/>
                    <a:pt x="627" y="1639"/>
                    <a:pt x="800" y="1639"/>
                  </a:cubicBezTo>
                  <a:cubicBezTo>
                    <a:pt x="820" y="1639"/>
                    <a:pt x="841" y="1637"/>
                    <a:pt x="861" y="1634"/>
                  </a:cubicBezTo>
                  <a:cubicBezTo>
                    <a:pt x="1062" y="1634"/>
                    <a:pt x="1195" y="1500"/>
                    <a:pt x="1328" y="1333"/>
                  </a:cubicBezTo>
                  <a:cubicBezTo>
                    <a:pt x="1495" y="1067"/>
                    <a:pt x="1562" y="700"/>
                    <a:pt x="1495" y="433"/>
                  </a:cubicBezTo>
                  <a:cubicBezTo>
                    <a:pt x="1405" y="141"/>
                    <a:pt x="1195" y="0"/>
                    <a:pt x="955" y="0"/>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9"/>
            <p:cNvSpPr/>
            <p:nvPr/>
          </p:nvSpPr>
          <p:spPr>
            <a:xfrm>
              <a:off x="-465850" y="2154850"/>
              <a:ext cx="39075" cy="41025"/>
            </a:xfrm>
            <a:custGeom>
              <a:rect b="b" l="l" r="r" t="t"/>
              <a:pathLst>
                <a:path extrusionOk="0" h="1641" w="1563">
                  <a:moveTo>
                    <a:pt x="914" y="496"/>
                  </a:moveTo>
                  <a:cubicBezTo>
                    <a:pt x="917" y="496"/>
                    <a:pt x="928" y="515"/>
                    <a:pt x="928" y="534"/>
                  </a:cubicBezTo>
                  <a:cubicBezTo>
                    <a:pt x="914" y="506"/>
                    <a:pt x="912" y="496"/>
                    <a:pt x="914" y="496"/>
                  </a:cubicBezTo>
                  <a:close/>
                  <a:moveTo>
                    <a:pt x="962" y="534"/>
                  </a:moveTo>
                  <a:cubicBezTo>
                    <a:pt x="948" y="534"/>
                    <a:pt x="957" y="540"/>
                    <a:pt x="967" y="544"/>
                  </a:cubicBezTo>
                  <a:lnTo>
                    <a:pt x="967" y="544"/>
                  </a:lnTo>
                  <a:cubicBezTo>
                    <a:pt x="970" y="544"/>
                    <a:pt x="969" y="542"/>
                    <a:pt x="962" y="534"/>
                  </a:cubicBezTo>
                  <a:lnTo>
                    <a:pt x="962" y="534"/>
                  </a:lnTo>
                  <a:cubicBezTo>
                    <a:pt x="984" y="546"/>
                    <a:pt x="988" y="549"/>
                    <a:pt x="984" y="549"/>
                  </a:cubicBezTo>
                  <a:cubicBezTo>
                    <a:pt x="981" y="549"/>
                    <a:pt x="974" y="547"/>
                    <a:pt x="967" y="544"/>
                  </a:cubicBezTo>
                  <a:lnTo>
                    <a:pt x="967" y="544"/>
                  </a:lnTo>
                  <a:cubicBezTo>
                    <a:pt x="967" y="544"/>
                    <a:pt x="967" y="544"/>
                    <a:pt x="967" y="544"/>
                  </a:cubicBezTo>
                  <a:cubicBezTo>
                    <a:pt x="963" y="544"/>
                    <a:pt x="947" y="537"/>
                    <a:pt x="941" y="537"/>
                  </a:cubicBezTo>
                  <a:cubicBezTo>
                    <a:pt x="941" y="537"/>
                    <a:pt x="941" y="537"/>
                    <a:pt x="941" y="537"/>
                  </a:cubicBezTo>
                  <a:lnTo>
                    <a:pt x="941" y="537"/>
                  </a:lnTo>
                  <a:cubicBezTo>
                    <a:pt x="935" y="534"/>
                    <a:pt x="934" y="534"/>
                    <a:pt x="962" y="534"/>
                  </a:cubicBezTo>
                  <a:close/>
                  <a:moveTo>
                    <a:pt x="949" y="554"/>
                  </a:moveTo>
                  <a:lnTo>
                    <a:pt x="949" y="554"/>
                  </a:lnTo>
                  <a:cubicBezTo>
                    <a:pt x="952" y="558"/>
                    <a:pt x="956" y="562"/>
                    <a:pt x="962" y="568"/>
                  </a:cubicBezTo>
                  <a:cubicBezTo>
                    <a:pt x="957" y="563"/>
                    <a:pt x="952" y="558"/>
                    <a:pt x="948" y="555"/>
                  </a:cubicBezTo>
                  <a:lnTo>
                    <a:pt x="948" y="555"/>
                  </a:lnTo>
                  <a:cubicBezTo>
                    <a:pt x="949" y="554"/>
                    <a:pt x="949" y="554"/>
                    <a:pt x="949" y="554"/>
                  </a:cubicBezTo>
                  <a:close/>
                  <a:moveTo>
                    <a:pt x="824" y="982"/>
                  </a:moveTo>
                  <a:lnTo>
                    <a:pt x="824" y="982"/>
                  </a:lnTo>
                  <a:cubicBezTo>
                    <a:pt x="819" y="982"/>
                    <a:pt x="795" y="1015"/>
                    <a:pt x="795" y="1035"/>
                  </a:cubicBezTo>
                  <a:cubicBezTo>
                    <a:pt x="821" y="996"/>
                    <a:pt x="827" y="982"/>
                    <a:pt x="824" y="982"/>
                  </a:cubicBezTo>
                  <a:close/>
                  <a:moveTo>
                    <a:pt x="928" y="568"/>
                  </a:moveTo>
                  <a:cubicBezTo>
                    <a:pt x="928" y="576"/>
                    <a:pt x="928" y="584"/>
                    <a:pt x="928" y="601"/>
                  </a:cubicBezTo>
                  <a:cubicBezTo>
                    <a:pt x="928" y="614"/>
                    <a:pt x="928" y="644"/>
                    <a:pt x="928" y="668"/>
                  </a:cubicBezTo>
                  <a:cubicBezTo>
                    <a:pt x="928" y="735"/>
                    <a:pt x="928" y="768"/>
                    <a:pt x="895" y="835"/>
                  </a:cubicBezTo>
                  <a:cubicBezTo>
                    <a:pt x="895" y="835"/>
                    <a:pt x="895" y="853"/>
                    <a:pt x="895" y="876"/>
                  </a:cubicBezTo>
                  <a:lnTo>
                    <a:pt x="895" y="876"/>
                  </a:lnTo>
                  <a:cubicBezTo>
                    <a:pt x="886" y="888"/>
                    <a:pt x="874" y="901"/>
                    <a:pt x="862" y="901"/>
                  </a:cubicBezTo>
                  <a:cubicBezTo>
                    <a:pt x="862" y="935"/>
                    <a:pt x="828" y="1001"/>
                    <a:pt x="795" y="1035"/>
                  </a:cubicBezTo>
                  <a:cubicBezTo>
                    <a:pt x="775" y="1035"/>
                    <a:pt x="755" y="1047"/>
                    <a:pt x="734" y="1064"/>
                  </a:cubicBezTo>
                  <a:lnTo>
                    <a:pt x="734" y="1064"/>
                  </a:lnTo>
                  <a:cubicBezTo>
                    <a:pt x="734" y="1061"/>
                    <a:pt x="731" y="1060"/>
                    <a:pt x="728" y="1060"/>
                  </a:cubicBezTo>
                  <a:cubicBezTo>
                    <a:pt x="722" y="1060"/>
                    <a:pt x="716" y="1064"/>
                    <a:pt x="731" y="1066"/>
                  </a:cubicBezTo>
                  <a:lnTo>
                    <a:pt x="731" y="1066"/>
                  </a:lnTo>
                  <a:cubicBezTo>
                    <a:pt x="731" y="1067"/>
                    <a:pt x="730" y="1068"/>
                    <a:pt x="730" y="1068"/>
                  </a:cubicBezTo>
                  <a:lnTo>
                    <a:pt x="661" y="1068"/>
                  </a:lnTo>
                  <a:cubicBezTo>
                    <a:pt x="658" y="1068"/>
                    <a:pt x="655" y="1067"/>
                    <a:pt x="651" y="1067"/>
                  </a:cubicBezTo>
                  <a:lnTo>
                    <a:pt x="651" y="1067"/>
                  </a:lnTo>
                  <a:cubicBezTo>
                    <a:pt x="542" y="972"/>
                    <a:pt x="476" y="853"/>
                    <a:pt x="595" y="735"/>
                  </a:cubicBezTo>
                  <a:cubicBezTo>
                    <a:pt x="695" y="634"/>
                    <a:pt x="828" y="568"/>
                    <a:pt x="928" y="568"/>
                  </a:cubicBezTo>
                  <a:close/>
                  <a:moveTo>
                    <a:pt x="734" y="1067"/>
                  </a:moveTo>
                  <a:cubicBezTo>
                    <a:pt x="740" y="1068"/>
                    <a:pt x="749" y="1068"/>
                    <a:pt x="761" y="1068"/>
                  </a:cubicBezTo>
                  <a:lnTo>
                    <a:pt x="733" y="1068"/>
                  </a:lnTo>
                  <a:cubicBezTo>
                    <a:pt x="734" y="1068"/>
                    <a:pt x="734" y="1067"/>
                    <a:pt x="734" y="1067"/>
                  </a:cubicBezTo>
                  <a:close/>
                  <a:moveTo>
                    <a:pt x="962" y="1"/>
                  </a:moveTo>
                  <a:cubicBezTo>
                    <a:pt x="843" y="1"/>
                    <a:pt x="717" y="34"/>
                    <a:pt x="595" y="101"/>
                  </a:cubicBezTo>
                  <a:cubicBezTo>
                    <a:pt x="361" y="201"/>
                    <a:pt x="128" y="401"/>
                    <a:pt x="61" y="668"/>
                  </a:cubicBezTo>
                  <a:cubicBezTo>
                    <a:pt x="0" y="971"/>
                    <a:pt x="160" y="1191"/>
                    <a:pt x="389" y="1354"/>
                  </a:cubicBezTo>
                  <a:lnTo>
                    <a:pt x="389" y="1354"/>
                  </a:lnTo>
                  <a:cubicBezTo>
                    <a:pt x="391" y="1359"/>
                    <a:pt x="393" y="1363"/>
                    <a:pt x="395" y="1368"/>
                  </a:cubicBezTo>
                  <a:cubicBezTo>
                    <a:pt x="484" y="1518"/>
                    <a:pt x="627" y="1640"/>
                    <a:pt x="800" y="1640"/>
                  </a:cubicBezTo>
                  <a:cubicBezTo>
                    <a:pt x="820" y="1640"/>
                    <a:pt x="841" y="1639"/>
                    <a:pt x="862" y="1635"/>
                  </a:cubicBezTo>
                  <a:cubicBezTo>
                    <a:pt x="1062" y="1602"/>
                    <a:pt x="1195" y="1502"/>
                    <a:pt x="1329" y="1335"/>
                  </a:cubicBezTo>
                  <a:cubicBezTo>
                    <a:pt x="1495" y="1068"/>
                    <a:pt x="1562" y="701"/>
                    <a:pt x="1495" y="401"/>
                  </a:cubicBezTo>
                  <a:cubicBezTo>
                    <a:pt x="1406" y="134"/>
                    <a:pt x="1199" y="1"/>
                    <a:pt x="962" y="1"/>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9"/>
            <p:cNvSpPr/>
            <p:nvPr/>
          </p:nvSpPr>
          <p:spPr>
            <a:xfrm>
              <a:off x="-493400" y="2309125"/>
              <a:ext cx="39100" cy="41025"/>
            </a:xfrm>
            <a:custGeom>
              <a:rect b="b" l="l" r="r" t="t"/>
              <a:pathLst>
                <a:path extrusionOk="0" h="1641" w="1564">
                  <a:moveTo>
                    <a:pt x="945" y="540"/>
                  </a:moveTo>
                  <a:cubicBezTo>
                    <a:pt x="965" y="547"/>
                    <a:pt x="970" y="549"/>
                    <a:pt x="967" y="549"/>
                  </a:cubicBezTo>
                  <a:cubicBezTo>
                    <a:pt x="965" y="549"/>
                    <a:pt x="959" y="548"/>
                    <a:pt x="953" y="547"/>
                  </a:cubicBezTo>
                  <a:lnTo>
                    <a:pt x="953" y="547"/>
                  </a:lnTo>
                  <a:cubicBezTo>
                    <a:pt x="953" y="546"/>
                    <a:pt x="952" y="545"/>
                    <a:pt x="952" y="544"/>
                  </a:cubicBezTo>
                  <a:lnTo>
                    <a:pt x="952" y="544"/>
                  </a:lnTo>
                  <a:cubicBezTo>
                    <a:pt x="952" y="544"/>
                    <a:pt x="952" y="544"/>
                    <a:pt x="953" y="544"/>
                  </a:cubicBezTo>
                  <a:cubicBezTo>
                    <a:pt x="954" y="544"/>
                    <a:pt x="950" y="542"/>
                    <a:pt x="945" y="540"/>
                  </a:cubicBezTo>
                  <a:close/>
                  <a:moveTo>
                    <a:pt x="811" y="982"/>
                  </a:moveTo>
                  <a:cubicBezTo>
                    <a:pt x="808" y="982"/>
                    <a:pt x="796" y="1015"/>
                    <a:pt x="796" y="1035"/>
                  </a:cubicBezTo>
                  <a:cubicBezTo>
                    <a:pt x="809" y="996"/>
                    <a:pt x="812" y="982"/>
                    <a:pt x="811" y="982"/>
                  </a:cubicBezTo>
                  <a:close/>
                  <a:moveTo>
                    <a:pt x="736" y="1053"/>
                  </a:moveTo>
                  <a:cubicBezTo>
                    <a:pt x="735" y="1053"/>
                    <a:pt x="729" y="1055"/>
                    <a:pt x="726" y="1058"/>
                  </a:cubicBezTo>
                  <a:lnTo>
                    <a:pt x="726" y="1058"/>
                  </a:lnTo>
                  <a:cubicBezTo>
                    <a:pt x="734" y="1055"/>
                    <a:pt x="736" y="1053"/>
                    <a:pt x="736" y="1053"/>
                  </a:cubicBezTo>
                  <a:close/>
                  <a:moveTo>
                    <a:pt x="892" y="526"/>
                  </a:moveTo>
                  <a:cubicBezTo>
                    <a:pt x="896" y="526"/>
                    <a:pt x="913" y="534"/>
                    <a:pt x="929" y="534"/>
                  </a:cubicBezTo>
                  <a:cubicBezTo>
                    <a:pt x="921" y="534"/>
                    <a:pt x="921" y="534"/>
                    <a:pt x="925" y="535"/>
                  </a:cubicBezTo>
                  <a:lnTo>
                    <a:pt x="925" y="535"/>
                  </a:lnTo>
                  <a:cubicBezTo>
                    <a:pt x="923" y="536"/>
                    <a:pt x="924" y="537"/>
                    <a:pt x="927" y="538"/>
                  </a:cubicBezTo>
                  <a:lnTo>
                    <a:pt x="927" y="538"/>
                  </a:lnTo>
                  <a:cubicBezTo>
                    <a:pt x="927" y="537"/>
                    <a:pt x="928" y="537"/>
                    <a:pt x="929" y="537"/>
                  </a:cubicBezTo>
                  <a:lnTo>
                    <a:pt x="929" y="537"/>
                  </a:lnTo>
                  <a:cubicBezTo>
                    <a:pt x="929" y="537"/>
                    <a:pt x="929" y="536"/>
                    <a:pt x="929" y="536"/>
                  </a:cubicBezTo>
                  <a:lnTo>
                    <a:pt x="929" y="536"/>
                  </a:lnTo>
                  <a:cubicBezTo>
                    <a:pt x="931" y="536"/>
                    <a:pt x="932" y="536"/>
                    <a:pt x="933" y="536"/>
                  </a:cubicBezTo>
                  <a:lnTo>
                    <a:pt x="933" y="536"/>
                  </a:lnTo>
                  <a:cubicBezTo>
                    <a:pt x="932" y="536"/>
                    <a:pt x="931" y="535"/>
                    <a:pt x="929" y="534"/>
                  </a:cubicBezTo>
                  <a:lnTo>
                    <a:pt x="929" y="534"/>
                  </a:lnTo>
                  <a:cubicBezTo>
                    <a:pt x="933" y="536"/>
                    <a:pt x="937" y="537"/>
                    <a:pt x="940" y="538"/>
                  </a:cubicBezTo>
                  <a:lnTo>
                    <a:pt x="940" y="538"/>
                  </a:lnTo>
                  <a:cubicBezTo>
                    <a:pt x="938" y="537"/>
                    <a:pt x="936" y="537"/>
                    <a:pt x="933" y="536"/>
                  </a:cubicBezTo>
                  <a:lnTo>
                    <a:pt x="933" y="536"/>
                  </a:lnTo>
                  <a:cubicBezTo>
                    <a:pt x="934" y="537"/>
                    <a:pt x="934" y="537"/>
                    <a:pt x="934" y="537"/>
                  </a:cubicBezTo>
                  <a:lnTo>
                    <a:pt x="934" y="537"/>
                  </a:lnTo>
                  <a:cubicBezTo>
                    <a:pt x="934" y="537"/>
                    <a:pt x="933" y="537"/>
                    <a:pt x="932" y="537"/>
                  </a:cubicBezTo>
                  <a:cubicBezTo>
                    <a:pt x="931" y="537"/>
                    <a:pt x="930" y="537"/>
                    <a:pt x="929" y="537"/>
                  </a:cubicBezTo>
                  <a:lnTo>
                    <a:pt x="929" y="537"/>
                  </a:lnTo>
                  <a:cubicBezTo>
                    <a:pt x="929" y="538"/>
                    <a:pt x="929" y="538"/>
                    <a:pt x="929" y="539"/>
                  </a:cubicBezTo>
                  <a:lnTo>
                    <a:pt x="929" y="539"/>
                  </a:lnTo>
                  <a:cubicBezTo>
                    <a:pt x="928" y="539"/>
                    <a:pt x="927" y="538"/>
                    <a:pt x="927" y="538"/>
                  </a:cubicBezTo>
                  <a:lnTo>
                    <a:pt x="927" y="538"/>
                  </a:lnTo>
                  <a:cubicBezTo>
                    <a:pt x="921" y="541"/>
                    <a:pt x="920" y="549"/>
                    <a:pt x="929" y="568"/>
                  </a:cubicBezTo>
                  <a:cubicBezTo>
                    <a:pt x="929" y="576"/>
                    <a:pt x="929" y="585"/>
                    <a:pt x="929" y="601"/>
                  </a:cubicBezTo>
                  <a:cubicBezTo>
                    <a:pt x="929" y="626"/>
                    <a:pt x="911" y="704"/>
                    <a:pt x="915" y="704"/>
                  </a:cubicBezTo>
                  <a:cubicBezTo>
                    <a:pt x="917" y="704"/>
                    <a:pt x="921" y="694"/>
                    <a:pt x="929" y="668"/>
                  </a:cubicBezTo>
                  <a:lnTo>
                    <a:pt x="929" y="668"/>
                  </a:lnTo>
                  <a:cubicBezTo>
                    <a:pt x="929" y="735"/>
                    <a:pt x="896" y="768"/>
                    <a:pt x="896" y="835"/>
                  </a:cubicBezTo>
                  <a:cubicBezTo>
                    <a:pt x="896" y="835"/>
                    <a:pt x="863" y="868"/>
                    <a:pt x="863" y="901"/>
                  </a:cubicBezTo>
                  <a:cubicBezTo>
                    <a:pt x="829" y="935"/>
                    <a:pt x="829" y="1001"/>
                    <a:pt x="796" y="1035"/>
                  </a:cubicBezTo>
                  <a:cubicBezTo>
                    <a:pt x="782" y="1042"/>
                    <a:pt x="775" y="1044"/>
                    <a:pt x="773" y="1044"/>
                  </a:cubicBezTo>
                  <a:cubicBezTo>
                    <a:pt x="767" y="1044"/>
                    <a:pt x="792" y="1025"/>
                    <a:pt x="786" y="1025"/>
                  </a:cubicBezTo>
                  <a:cubicBezTo>
                    <a:pt x="783" y="1025"/>
                    <a:pt x="777" y="1028"/>
                    <a:pt x="763" y="1035"/>
                  </a:cubicBezTo>
                  <a:cubicBezTo>
                    <a:pt x="763" y="1035"/>
                    <a:pt x="745" y="1052"/>
                    <a:pt x="723" y="1062"/>
                  </a:cubicBezTo>
                  <a:lnTo>
                    <a:pt x="723" y="1062"/>
                  </a:lnTo>
                  <a:cubicBezTo>
                    <a:pt x="723" y="1061"/>
                    <a:pt x="724" y="1059"/>
                    <a:pt x="726" y="1058"/>
                  </a:cubicBezTo>
                  <a:lnTo>
                    <a:pt x="726" y="1058"/>
                  </a:lnTo>
                  <a:cubicBezTo>
                    <a:pt x="720" y="1060"/>
                    <a:pt x="710" y="1063"/>
                    <a:pt x="696" y="1068"/>
                  </a:cubicBezTo>
                  <a:lnTo>
                    <a:pt x="631" y="1068"/>
                  </a:lnTo>
                  <a:cubicBezTo>
                    <a:pt x="544" y="973"/>
                    <a:pt x="477" y="854"/>
                    <a:pt x="596" y="735"/>
                  </a:cubicBezTo>
                  <a:cubicBezTo>
                    <a:pt x="696" y="635"/>
                    <a:pt x="796" y="568"/>
                    <a:pt x="929" y="568"/>
                  </a:cubicBezTo>
                  <a:cubicBezTo>
                    <a:pt x="896" y="534"/>
                    <a:pt x="888" y="526"/>
                    <a:pt x="892" y="526"/>
                  </a:cubicBezTo>
                  <a:close/>
                  <a:moveTo>
                    <a:pt x="723" y="1062"/>
                  </a:moveTo>
                  <a:cubicBezTo>
                    <a:pt x="724" y="1065"/>
                    <a:pt x="733" y="1068"/>
                    <a:pt x="763" y="1068"/>
                  </a:cubicBezTo>
                  <a:lnTo>
                    <a:pt x="696" y="1068"/>
                  </a:lnTo>
                  <a:cubicBezTo>
                    <a:pt x="705" y="1068"/>
                    <a:pt x="715" y="1066"/>
                    <a:pt x="723" y="1062"/>
                  </a:cubicBezTo>
                  <a:close/>
                  <a:moveTo>
                    <a:pt x="962" y="1"/>
                  </a:moveTo>
                  <a:cubicBezTo>
                    <a:pt x="844" y="1"/>
                    <a:pt x="718" y="34"/>
                    <a:pt x="596" y="101"/>
                  </a:cubicBezTo>
                  <a:cubicBezTo>
                    <a:pt x="362" y="201"/>
                    <a:pt x="96" y="401"/>
                    <a:pt x="62" y="668"/>
                  </a:cubicBezTo>
                  <a:cubicBezTo>
                    <a:pt x="1" y="975"/>
                    <a:pt x="137" y="1197"/>
                    <a:pt x="393" y="1360"/>
                  </a:cubicBezTo>
                  <a:lnTo>
                    <a:pt x="393" y="1360"/>
                  </a:lnTo>
                  <a:cubicBezTo>
                    <a:pt x="394" y="1363"/>
                    <a:pt x="395" y="1366"/>
                    <a:pt x="396" y="1368"/>
                  </a:cubicBezTo>
                  <a:cubicBezTo>
                    <a:pt x="456" y="1518"/>
                    <a:pt x="622" y="1640"/>
                    <a:pt x="776" y="1640"/>
                  </a:cubicBezTo>
                  <a:cubicBezTo>
                    <a:pt x="794" y="1640"/>
                    <a:pt x="812" y="1639"/>
                    <a:pt x="829" y="1635"/>
                  </a:cubicBezTo>
                  <a:cubicBezTo>
                    <a:pt x="1063" y="1602"/>
                    <a:pt x="1196" y="1502"/>
                    <a:pt x="1296" y="1335"/>
                  </a:cubicBezTo>
                  <a:cubicBezTo>
                    <a:pt x="1463" y="1068"/>
                    <a:pt x="1563" y="701"/>
                    <a:pt x="1463" y="401"/>
                  </a:cubicBezTo>
                  <a:cubicBezTo>
                    <a:pt x="1396" y="134"/>
                    <a:pt x="1196" y="1"/>
                    <a:pt x="962" y="1"/>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9"/>
            <p:cNvSpPr/>
            <p:nvPr/>
          </p:nvSpPr>
          <p:spPr>
            <a:xfrm>
              <a:off x="-759550" y="2665600"/>
              <a:ext cx="35725" cy="38000"/>
            </a:xfrm>
            <a:custGeom>
              <a:rect b="b" l="l" r="r" t="t"/>
              <a:pathLst>
                <a:path extrusionOk="0" h="1520" w="1429">
                  <a:moveTo>
                    <a:pt x="555" y="504"/>
                  </a:moveTo>
                  <a:cubicBezTo>
                    <a:pt x="556" y="504"/>
                    <a:pt x="557" y="505"/>
                    <a:pt x="559" y="505"/>
                  </a:cubicBezTo>
                  <a:lnTo>
                    <a:pt x="559" y="505"/>
                  </a:lnTo>
                  <a:cubicBezTo>
                    <a:pt x="559" y="505"/>
                    <a:pt x="558" y="506"/>
                    <a:pt x="558" y="506"/>
                  </a:cubicBezTo>
                  <a:lnTo>
                    <a:pt x="558" y="506"/>
                  </a:lnTo>
                  <a:cubicBezTo>
                    <a:pt x="556" y="505"/>
                    <a:pt x="555" y="504"/>
                    <a:pt x="555" y="504"/>
                  </a:cubicBezTo>
                  <a:close/>
                  <a:moveTo>
                    <a:pt x="768" y="978"/>
                  </a:moveTo>
                  <a:cubicBezTo>
                    <a:pt x="764" y="978"/>
                    <a:pt x="760" y="979"/>
                    <a:pt x="762" y="985"/>
                  </a:cubicBezTo>
                  <a:lnTo>
                    <a:pt x="762" y="985"/>
                  </a:lnTo>
                  <a:cubicBezTo>
                    <a:pt x="780" y="982"/>
                    <a:pt x="774" y="978"/>
                    <a:pt x="768" y="978"/>
                  </a:cubicBezTo>
                  <a:close/>
                  <a:moveTo>
                    <a:pt x="581" y="512"/>
                  </a:moveTo>
                  <a:cubicBezTo>
                    <a:pt x="586" y="514"/>
                    <a:pt x="593" y="516"/>
                    <a:pt x="601" y="519"/>
                  </a:cubicBezTo>
                  <a:cubicBezTo>
                    <a:pt x="668" y="519"/>
                    <a:pt x="801" y="586"/>
                    <a:pt x="901" y="686"/>
                  </a:cubicBezTo>
                  <a:cubicBezTo>
                    <a:pt x="990" y="804"/>
                    <a:pt x="921" y="897"/>
                    <a:pt x="834" y="986"/>
                  </a:cubicBezTo>
                  <a:lnTo>
                    <a:pt x="763" y="986"/>
                  </a:lnTo>
                  <a:cubicBezTo>
                    <a:pt x="764" y="989"/>
                    <a:pt x="767" y="992"/>
                    <a:pt x="771" y="997"/>
                  </a:cubicBezTo>
                  <a:lnTo>
                    <a:pt x="771" y="997"/>
                  </a:lnTo>
                  <a:cubicBezTo>
                    <a:pt x="765" y="993"/>
                    <a:pt x="758" y="989"/>
                    <a:pt x="751" y="986"/>
                  </a:cubicBezTo>
                  <a:lnTo>
                    <a:pt x="734" y="986"/>
                  </a:lnTo>
                  <a:cubicBezTo>
                    <a:pt x="741" y="986"/>
                    <a:pt x="746" y="986"/>
                    <a:pt x="750" y="986"/>
                  </a:cubicBezTo>
                  <a:lnTo>
                    <a:pt x="750" y="986"/>
                  </a:lnTo>
                  <a:cubicBezTo>
                    <a:pt x="751" y="986"/>
                    <a:pt x="751" y="986"/>
                    <a:pt x="751" y="986"/>
                  </a:cubicBezTo>
                  <a:lnTo>
                    <a:pt x="763" y="986"/>
                  </a:lnTo>
                  <a:cubicBezTo>
                    <a:pt x="762" y="986"/>
                    <a:pt x="762" y="985"/>
                    <a:pt x="762" y="985"/>
                  </a:cubicBezTo>
                  <a:lnTo>
                    <a:pt x="762" y="985"/>
                  </a:lnTo>
                  <a:cubicBezTo>
                    <a:pt x="759" y="985"/>
                    <a:pt x="755" y="985"/>
                    <a:pt x="750" y="986"/>
                  </a:cubicBezTo>
                  <a:lnTo>
                    <a:pt x="750" y="986"/>
                  </a:lnTo>
                  <a:cubicBezTo>
                    <a:pt x="734" y="977"/>
                    <a:pt x="718" y="969"/>
                    <a:pt x="701" y="953"/>
                  </a:cubicBezTo>
                  <a:cubicBezTo>
                    <a:pt x="668" y="919"/>
                    <a:pt x="668" y="886"/>
                    <a:pt x="634" y="853"/>
                  </a:cubicBezTo>
                  <a:cubicBezTo>
                    <a:pt x="634" y="840"/>
                    <a:pt x="629" y="822"/>
                    <a:pt x="625" y="809"/>
                  </a:cubicBezTo>
                  <a:lnTo>
                    <a:pt x="625" y="809"/>
                  </a:lnTo>
                  <a:cubicBezTo>
                    <a:pt x="630" y="815"/>
                    <a:pt x="634" y="819"/>
                    <a:pt x="634" y="819"/>
                  </a:cubicBezTo>
                  <a:cubicBezTo>
                    <a:pt x="624" y="799"/>
                    <a:pt x="620" y="791"/>
                    <a:pt x="620" y="791"/>
                  </a:cubicBezTo>
                  <a:lnTo>
                    <a:pt x="620" y="791"/>
                  </a:lnTo>
                  <a:cubicBezTo>
                    <a:pt x="619" y="791"/>
                    <a:pt x="622" y="798"/>
                    <a:pt x="625" y="809"/>
                  </a:cubicBezTo>
                  <a:lnTo>
                    <a:pt x="625" y="809"/>
                  </a:lnTo>
                  <a:cubicBezTo>
                    <a:pt x="615" y="796"/>
                    <a:pt x="601" y="774"/>
                    <a:pt x="601" y="753"/>
                  </a:cubicBezTo>
                  <a:cubicBezTo>
                    <a:pt x="601" y="719"/>
                    <a:pt x="568" y="686"/>
                    <a:pt x="568" y="619"/>
                  </a:cubicBezTo>
                  <a:lnTo>
                    <a:pt x="568" y="619"/>
                  </a:lnTo>
                  <a:cubicBezTo>
                    <a:pt x="576" y="646"/>
                    <a:pt x="581" y="656"/>
                    <a:pt x="582" y="656"/>
                  </a:cubicBezTo>
                  <a:cubicBezTo>
                    <a:pt x="586" y="656"/>
                    <a:pt x="568" y="577"/>
                    <a:pt x="568" y="552"/>
                  </a:cubicBezTo>
                  <a:cubicBezTo>
                    <a:pt x="568" y="552"/>
                    <a:pt x="568" y="535"/>
                    <a:pt x="581" y="512"/>
                  </a:cubicBezTo>
                  <a:close/>
                  <a:moveTo>
                    <a:pt x="559" y="0"/>
                  </a:moveTo>
                  <a:cubicBezTo>
                    <a:pt x="334" y="0"/>
                    <a:pt x="134" y="119"/>
                    <a:pt x="67" y="386"/>
                  </a:cubicBezTo>
                  <a:cubicBezTo>
                    <a:pt x="1" y="652"/>
                    <a:pt x="67" y="986"/>
                    <a:pt x="234" y="1220"/>
                  </a:cubicBezTo>
                  <a:cubicBezTo>
                    <a:pt x="334" y="1386"/>
                    <a:pt x="468" y="1486"/>
                    <a:pt x="668" y="1520"/>
                  </a:cubicBezTo>
                  <a:cubicBezTo>
                    <a:pt x="834" y="1520"/>
                    <a:pt x="1001" y="1420"/>
                    <a:pt x="1068" y="1253"/>
                  </a:cubicBezTo>
                  <a:cubicBezTo>
                    <a:pt x="1069" y="1251"/>
                    <a:pt x="1070" y="1250"/>
                    <a:pt x="1070" y="1248"/>
                  </a:cubicBezTo>
                  <a:lnTo>
                    <a:pt x="1070" y="1248"/>
                  </a:lnTo>
                  <a:cubicBezTo>
                    <a:pt x="1296" y="1111"/>
                    <a:pt x="1429" y="892"/>
                    <a:pt x="1368" y="619"/>
                  </a:cubicBezTo>
                  <a:cubicBezTo>
                    <a:pt x="1335" y="386"/>
                    <a:pt x="1101" y="185"/>
                    <a:pt x="901" y="85"/>
                  </a:cubicBezTo>
                  <a:cubicBezTo>
                    <a:pt x="790" y="30"/>
                    <a:pt x="671" y="0"/>
                    <a:pt x="559" y="0"/>
                  </a:cubicBezTo>
                  <a:close/>
                </a:path>
              </a:pathLst>
            </a:custGeom>
            <a:solidFill>
              <a:srgbClr val="934D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9"/>
            <p:cNvSpPr/>
            <p:nvPr/>
          </p:nvSpPr>
          <p:spPr>
            <a:xfrm>
              <a:off x="-1465050" y="2119825"/>
              <a:ext cx="128450" cy="39225"/>
            </a:xfrm>
            <a:custGeom>
              <a:rect b="b" l="l" r="r" t="t"/>
              <a:pathLst>
                <a:path extrusionOk="0" h="1569" w="5138">
                  <a:moveTo>
                    <a:pt x="5104" y="1"/>
                  </a:moveTo>
                  <a:cubicBezTo>
                    <a:pt x="3403" y="234"/>
                    <a:pt x="1735" y="501"/>
                    <a:pt x="67" y="901"/>
                  </a:cubicBezTo>
                  <a:cubicBezTo>
                    <a:pt x="67" y="1135"/>
                    <a:pt x="34" y="1335"/>
                    <a:pt x="0" y="1568"/>
                  </a:cubicBezTo>
                  <a:cubicBezTo>
                    <a:pt x="734" y="1402"/>
                    <a:pt x="1468" y="1302"/>
                    <a:pt x="2169" y="1202"/>
                  </a:cubicBezTo>
                  <a:cubicBezTo>
                    <a:pt x="3169" y="1068"/>
                    <a:pt x="4137" y="901"/>
                    <a:pt x="5137" y="735"/>
                  </a:cubicBezTo>
                  <a:cubicBezTo>
                    <a:pt x="5137" y="701"/>
                    <a:pt x="5137" y="634"/>
                    <a:pt x="5137" y="601"/>
                  </a:cubicBezTo>
                  <a:cubicBezTo>
                    <a:pt x="5104" y="401"/>
                    <a:pt x="5104" y="201"/>
                    <a:pt x="510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9"/>
            <p:cNvSpPr/>
            <p:nvPr/>
          </p:nvSpPr>
          <p:spPr>
            <a:xfrm>
              <a:off x="-362600" y="2091475"/>
              <a:ext cx="99275" cy="34225"/>
            </a:xfrm>
            <a:custGeom>
              <a:rect b="b" l="l" r="r" t="t"/>
              <a:pathLst>
                <a:path extrusionOk="0" h="1369" w="3971">
                  <a:moveTo>
                    <a:pt x="34" y="1"/>
                  </a:moveTo>
                  <a:cubicBezTo>
                    <a:pt x="34" y="301"/>
                    <a:pt x="1" y="568"/>
                    <a:pt x="1" y="834"/>
                  </a:cubicBezTo>
                  <a:cubicBezTo>
                    <a:pt x="1335" y="1001"/>
                    <a:pt x="2636" y="1168"/>
                    <a:pt x="3970" y="1368"/>
                  </a:cubicBezTo>
                  <a:cubicBezTo>
                    <a:pt x="3937" y="1068"/>
                    <a:pt x="3903" y="801"/>
                    <a:pt x="3870" y="534"/>
                  </a:cubicBezTo>
                  <a:cubicBezTo>
                    <a:pt x="2602" y="334"/>
                    <a:pt x="1301" y="167"/>
                    <a:pt x="3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9"/>
            <p:cNvSpPr/>
            <p:nvPr/>
          </p:nvSpPr>
          <p:spPr>
            <a:xfrm>
              <a:off x="-1181525" y="2073375"/>
              <a:ext cx="658000" cy="43975"/>
            </a:xfrm>
            <a:custGeom>
              <a:rect b="b" l="l" r="r" t="t"/>
              <a:pathLst>
                <a:path extrusionOk="0" h="1759" w="26320">
                  <a:moveTo>
                    <a:pt x="18872" y="1"/>
                  </a:moveTo>
                  <a:cubicBezTo>
                    <a:pt x="17005" y="1"/>
                    <a:pt x="15148" y="33"/>
                    <a:pt x="13310" y="91"/>
                  </a:cubicBezTo>
                  <a:cubicBezTo>
                    <a:pt x="8874" y="258"/>
                    <a:pt x="4437" y="624"/>
                    <a:pt x="1" y="1091"/>
                  </a:cubicBezTo>
                  <a:cubicBezTo>
                    <a:pt x="1" y="1225"/>
                    <a:pt x="34" y="1325"/>
                    <a:pt x="34" y="1425"/>
                  </a:cubicBezTo>
                  <a:cubicBezTo>
                    <a:pt x="34" y="1525"/>
                    <a:pt x="34" y="1659"/>
                    <a:pt x="34" y="1759"/>
                  </a:cubicBezTo>
                  <a:cubicBezTo>
                    <a:pt x="4437" y="1258"/>
                    <a:pt x="8874" y="958"/>
                    <a:pt x="13310" y="791"/>
                  </a:cubicBezTo>
                  <a:cubicBezTo>
                    <a:pt x="14734" y="747"/>
                    <a:pt x="16161" y="725"/>
                    <a:pt x="17589" y="725"/>
                  </a:cubicBezTo>
                  <a:cubicBezTo>
                    <a:pt x="20445" y="725"/>
                    <a:pt x="23306" y="814"/>
                    <a:pt x="26153" y="991"/>
                  </a:cubicBezTo>
                  <a:cubicBezTo>
                    <a:pt x="26186" y="758"/>
                    <a:pt x="26253" y="524"/>
                    <a:pt x="26320" y="324"/>
                  </a:cubicBezTo>
                  <a:cubicBezTo>
                    <a:pt x="26320" y="258"/>
                    <a:pt x="26320" y="224"/>
                    <a:pt x="26320" y="191"/>
                  </a:cubicBezTo>
                  <a:cubicBezTo>
                    <a:pt x="23831" y="58"/>
                    <a:pt x="21342" y="1"/>
                    <a:pt x="1887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9"/>
            <p:cNvSpPr/>
            <p:nvPr/>
          </p:nvSpPr>
          <p:spPr>
            <a:xfrm>
              <a:off x="-1436700" y="2269100"/>
              <a:ext cx="121775" cy="35050"/>
            </a:xfrm>
            <a:custGeom>
              <a:rect b="b" l="l" r="r" t="t"/>
              <a:pathLst>
                <a:path extrusionOk="0" h="1402" w="4871">
                  <a:moveTo>
                    <a:pt x="4671" y="1"/>
                  </a:moveTo>
                  <a:cubicBezTo>
                    <a:pt x="3136" y="167"/>
                    <a:pt x="1568" y="401"/>
                    <a:pt x="1" y="734"/>
                  </a:cubicBezTo>
                  <a:cubicBezTo>
                    <a:pt x="34" y="968"/>
                    <a:pt x="67" y="1201"/>
                    <a:pt x="134" y="1402"/>
                  </a:cubicBezTo>
                  <a:cubicBezTo>
                    <a:pt x="434" y="1368"/>
                    <a:pt x="734" y="1302"/>
                    <a:pt x="1035" y="1268"/>
                  </a:cubicBezTo>
                  <a:cubicBezTo>
                    <a:pt x="2302" y="1101"/>
                    <a:pt x="3603" y="901"/>
                    <a:pt x="4871" y="668"/>
                  </a:cubicBezTo>
                  <a:cubicBezTo>
                    <a:pt x="4804" y="468"/>
                    <a:pt x="4737" y="234"/>
                    <a:pt x="4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9"/>
            <p:cNvSpPr/>
            <p:nvPr/>
          </p:nvSpPr>
          <p:spPr>
            <a:xfrm>
              <a:off x="-1163175" y="2224450"/>
              <a:ext cx="633825" cy="41350"/>
            </a:xfrm>
            <a:custGeom>
              <a:rect b="b" l="l" r="r" t="t"/>
              <a:pathLst>
                <a:path extrusionOk="0" h="1654" w="25353">
                  <a:moveTo>
                    <a:pt x="18402" y="1"/>
                  </a:moveTo>
                  <a:cubicBezTo>
                    <a:pt x="16448" y="1"/>
                    <a:pt x="14501" y="42"/>
                    <a:pt x="12576" y="119"/>
                  </a:cubicBezTo>
                  <a:cubicBezTo>
                    <a:pt x="8373" y="252"/>
                    <a:pt x="4170" y="586"/>
                    <a:pt x="1" y="1019"/>
                  </a:cubicBezTo>
                  <a:cubicBezTo>
                    <a:pt x="34" y="1253"/>
                    <a:pt x="34" y="1453"/>
                    <a:pt x="34" y="1653"/>
                  </a:cubicBezTo>
                  <a:cubicBezTo>
                    <a:pt x="4204" y="1253"/>
                    <a:pt x="8373" y="953"/>
                    <a:pt x="12576" y="819"/>
                  </a:cubicBezTo>
                  <a:cubicBezTo>
                    <a:pt x="14130" y="758"/>
                    <a:pt x="15684" y="728"/>
                    <a:pt x="17236" y="728"/>
                  </a:cubicBezTo>
                  <a:cubicBezTo>
                    <a:pt x="19916" y="728"/>
                    <a:pt x="22591" y="817"/>
                    <a:pt x="25252" y="986"/>
                  </a:cubicBezTo>
                  <a:cubicBezTo>
                    <a:pt x="25285" y="953"/>
                    <a:pt x="25285" y="953"/>
                    <a:pt x="25285" y="919"/>
                  </a:cubicBezTo>
                  <a:cubicBezTo>
                    <a:pt x="25285" y="686"/>
                    <a:pt x="25319" y="419"/>
                    <a:pt x="25352" y="185"/>
                  </a:cubicBezTo>
                  <a:cubicBezTo>
                    <a:pt x="23038" y="59"/>
                    <a:pt x="20714" y="1"/>
                    <a:pt x="1840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9"/>
            <p:cNvSpPr/>
            <p:nvPr/>
          </p:nvSpPr>
          <p:spPr>
            <a:xfrm>
              <a:off x="-362600" y="2243250"/>
              <a:ext cx="99275" cy="33375"/>
            </a:xfrm>
            <a:custGeom>
              <a:rect b="b" l="l" r="r" t="t"/>
              <a:pathLst>
                <a:path extrusionOk="0" h="1335" w="3971">
                  <a:moveTo>
                    <a:pt x="101" y="1"/>
                  </a:moveTo>
                  <a:cubicBezTo>
                    <a:pt x="67" y="267"/>
                    <a:pt x="34" y="534"/>
                    <a:pt x="1" y="834"/>
                  </a:cubicBezTo>
                  <a:cubicBezTo>
                    <a:pt x="1268" y="968"/>
                    <a:pt x="2569" y="1135"/>
                    <a:pt x="3870" y="1335"/>
                  </a:cubicBezTo>
                  <a:cubicBezTo>
                    <a:pt x="3903" y="1068"/>
                    <a:pt x="3937" y="801"/>
                    <a:pt x="3970" y="534"/>
                  </a:cubicBezTo>
                  <a:cubicBezTo>
                    <a:pt x="2702" y="301"/>
                    <a:pt x="1402" y="134"/>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9"/>
            <p:cNvSpPr/>
            <p:nvPr/>
          </p:nvSpPr>
          <p:spPr>
            <a:xfrm>
              <a:off x="-1074775" y="2654375"/>
              <a:ext cx="444500" cy="33675"/>
            </a:xfrm>
            <a:custGeom>
              <a:rect b="b" l="l" r="r" t="t"/>
              <a:pathLst>
                <a:path extrusionOk="0" h="1347" w="17780">
                  <a:moveTo>
                    <a:pt x="1" y="1"/>
                  </a:moveTo>
                  <a:cubicBezTo>
                    <a:pt x="34" y="201"/>
                    <a:pt x="34" y="434"/>
                    <a:pt x="34" y="668"/>
                  </a:cubicBezTo>
                  <a:cubicBezTo>
                    <a:pt x="2836" y="901"/>
                    <a:pt x="5671" y="1101"/>
                    <a:pt x="8473" y="1202"/>
                  </a:cubicBezTo>
                  <a:cubicBezTo>
                    <a:pt x="10818" y="1303"/>
                    <a:pt x="13182" y="1347"/>
                    <a:pt x="15550" y="1347"/>
                  </a:cubicBezTo>
                  <a:cubicBezTo>
                    <a:pt x="16282" y="1347"/>
                    <a:pt x="17014" y="1343"/>
                    <a:pt x="17747" y="1335"/>
                  </a:cubicBezTo>
                  <a:cubicBezTo>
                    <a:pt x="17747" y="1068"/>
                    <a:pt x="17780" y="801"/>
                    <a:pt x="17780" y="534"/>
                  </a:cubicBezTo>
                  <a:lnTo>
                    <a:pt x="17780" y="534"/>
                  </a:lnTo>
                  <a:cubicBezTo>
                    <a:pt x="16412" y="584"/>
                    <a:pt x="15045" y="609"/>
                    <a:pt x="13677" y="609"/>
                  </a:cubicBezTo>
                  <a:cubicBezTo>
                    <a:pt x="12309" y="609"/>
                    <a:pt x="10942" y="584"/>
                    <a:pt x="9574" y="534"/>
                  </a:cubicBezTo>
                  <a:cubicBezTo>
                    <a:pt x="6372" y="468"/>
                    <a:pt x="3203" y="268"/>
                    <a:pt x="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9"/>
            <p:cNvSpPr/>
            <p:nvPr/>
          </p:nvSpPr>
          <p:spPr>
            <a:xfrm>
              <a:off x="-471850" y="2649375"/>
              <a:ext cx="99275" cy="30875"/>
            </a:xfrm>
            <a:custGeom>
              <a:rect b="b" l="l" r="r" t="t"/>
              <a:pathLst>
                <a:path extrusionOk="0" h="1235" w="3971">
                  <a:moveTo>
                    <a:pt x="3970" y="1"/>
                  </a:moveTo>
                  <a:lnTo>
                    <a:pt x="3970" y="1"/>
                  </a:lnTo>
                  <a:cubicBezTo>
                    <a:pt x="2803" y="134"/>
                    <a:pt x="1635" y="267"/>
                    <a:pt x="468" y="367"/>
                  </a:cubicBezTo>
                  <a:cubicBezTo>
                    <a:pt x="334" y="367"/>
                    <a:pt x="234" y="367"/>
                    <a:pt x="101" y="401"/>
                  </a:cubicBezTo>
                  <a:cubicBezTo>
                    <a:pt x="67" y="668"/>
                    <a:pt x="34" y="935"/>
                    <a:pt x="1" y="1235"/>
                  </a:cubicBezTo>
                  <a:cubicBezTo>
                    <a:pt x="1268" y="1135"/>
                    <a:pt x="2536" y="1035"/>
                    <a:pt x="3803" y="868"/>
                  </a:cubicBezTo>
                  <a:cubicBezTo>
                    <a:pt x="3870" y="601"/>
                    <a:pt x="3904" y="301"/>
                    <a:pt x="397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9"/>
            <p:cNvSpPr/>
            <p:nvPr/>
          </p:nvSpPr>
          <p:spPr>
            <a:xfrm>
              <a:off x="-1357475" y="2620200"/>
              <a:ext cx="142625" cy="35875"/>
            </a:xfrm>
            <a:custGeom>
              <a:rect b="b" l="l" r="r" t="t"/>
              <a:pathLst>
                <a:path extrusionOk="0" h="1435" w="5705">
                  <a:moveTo>
                    <a:pt x="0" y="0"/>
                  </a:moveTo>
                  <a:cubicBezTo>
                    <a:pt x="34" y="234"/>
                    <a:pt x="34" y="467"/>
                    <a:pt x="67" y="701"/>
                  </a:cubicBezTo>
                  <a:cubicBezTo>
                    <a:pt x="1568" y="934"/>
                    <a:pt x="3069" y="1101"/>
                    <a:pt x="4504" y="1301"/>
                  </a:cubicBezTo>
                  <a:cubicBezTo>
                    <a:pt x="4904" y="1334"/>
                    <a:pt x="5304" y="1401"/>
                    <a:pt x="5705" y="1434"/>
                  </a:cubicBezTo>
                  <a:cubicBezTo>
                    <a:pt x="5671" y="1234"/>
                    <a:pt x="5638" y="1001"/>
                    <a:pt x="5604" y="801"/>
                  </a:cubicBezTo>
                  <a:cubicBezTo>
                    <a:pt x="3736" y="567"/>
                    <a:pt x="1868" y="334"/>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9"/>
            <p:cNvSpPr/>
            <p:nvPr/>
          </p:nvSpPr>
          <p:spPr>
            <a:xfrm>
              <a:off x="-1375000" y="2452575"/>
              <a:ext cx="141800" cy="36700"/>
            </a:xfrm>
            <a:custGeom>
              <a:rect b="b" l="l" r="r" t="t"/>
              <a:pathLst>
                <a:path extrusionOk="0" h="1468" w="5672">
                  <a:moveTo>
                    <a:pt x="1" y="0"/>
                  </a:moveTo>
                  <a:cubicBezTo>
                    <a:pt x="34" y="234"/>
                    <a:pt x="68" y="467"/>
                    <a:pt x="101" y="734"/>
                  </a:cubicBezTo>
                  <a:cubicBezTo>
                    <a:pt x="1802" y="1001"/>
                    <a:pt x="3537" y="1201"/>
                    <a:pt x="5205" y="1401"/>
                  </a:cubicBezTo>
                  <a:cubicBezTo>
                    <a:pt x="5371" y="1435"/>
                    <a:pt x="5505" y="1435"/>
                    <a:pt x="5672" y="1468"/>
                  </a:cubicBezTo>
                  <a:cubicBezTo>
                    <a:pt x="5672" y="1234"/>
                    <a:pt x="5672" y="1034"/>
                    <a:pt x="5672" y="834"/>
                  </a:cubicBezTo>
                  <a:cubicBezTo>
                    <a:pt x="3770" y="601"/>
                    <a:pt x="1869" y="334"/>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9"/>
            <p:cNvSpPr/>
            <p:nvPr/>
          </p:nvSpPr>
          <p:spPr>
            <a:xfrm>
              <a:off x="-1083950" y="2488425"/>
              <a:ext cx="477025" cy="34800"/>
            </a:xfrm>
            <a:custGeom>
              <a:rect b="b" l="l" r="r" t="t"/>
              <a:pathLst>
                <a:path extrusionOk="0" h="1392" w="19081">
                  <a:moveTo>
                    <a:pt x="1" y="1"/>
                  </a:moveTo>
                  <a:cubicBezTo>
                    <a:pt x="1" y="234"/>
                    <a:pt x="34" y="434"/>
                    <a:pt x="34" y="668"/>
                  </a:cubicBezTo>
                  <a:cubicBezTo>
                    <a:pt x="2969" y="935"/>
                    <a:pt x="5905" y="1135"/>
                    <a:pt x="8874" y="1235"/>
                  </a:cubicBezTo>
                  <a:cubicBezTo>
                    <a:pt x="10938" y="1339"/>
                    <a:pt x="13028" y="1391"/>
                    <a:pt x="15136" y="1391"/>
                  </a:cubicBezTo>
                  <a:cubicBezTo>
                    <a:pt x="16400" y="1391"/>
                    <a:pt x="17672" y="1372"/>
                    <a:pt x="18947" y="1335"/>
                  </a:cubicBezTo>
                  <a:cubicBezTo>
                    <a:pt x="18981" y="1068"/>
                    <a:pt x="19014" y="801"/>
                    <a:pt x="19081" y="568"/>
                  </a:cubicBezTo>
                  <a:lnTo>
                    <a:pt x="19081" y="568"/>
                  </a:lnTo>
                  <a:cubicBezTo>
                    <a:pt x="17391" y="623"/>
                    <a:pt x="15712" y="648"/>
                    <a:pt x="14037" y="648"/>
                  </a:cubicBezTo>
                  <a:cubicBezTo>
                    <a:pt x="12670" y="648"/>
                    <a:pt x="11305" y="631"/>
                    <a:pt x="9941" y="601"/>
                  </a:cubicBezTo>
                  <a:cubicBezTo>
                    <a:pt x="6605" y="501"/>
                    <a:pt x="3303" y="30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9"/>
            <p:cNvSpPr/>
            <p:nvPr/>
          </p:nvSpPr>
          <p:spPr>
            <a:xfrm>
              <a:off x="-455175" y="2481750"/>
              <a:ext cx="106775" cy="32550"/>
            </a:xfrm>
            <a:custGeom>
              <a:rect b="b" l="l" r="r" t="t"/>
              <a:pathLst>
                <a:path extrusionOk="0" h="1302" w="4271">
                  <a:moveTo>
                    <a:pt x="4271" y="1"/>
                  </a:moveTo>
                  <a:cubicBezTo>
                    <a:pt x="2870" y="168"/>
                    <a:pt x="1435" y="334"/>
                    <a:pt x="34" y="434"/>
                  </a:cubicBezTo>
                  <a:cubicBezTo>
                    <a:pt x="34" y="735"/>
                    <a:pt x="1" y="1001"/>
                    <a:pt x="1" y="1302"/>
                  </a:cubicBezTo>
                  <a:cubicBezTo>
                    <a:pt x="1402" y="1168"/>
                    <a:pt x="2836" y="1035"/>
                    <a:pt x="4237" y="868"/>
                  </a:cubicBezTo>
                  <a:cubicBezTo>
                    <a:pt x="4271" y="568"/>
                    <a:pt x="4271" y="301"/>
                    <a:pt x="42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9"/>
            <p:cNvSpPr/>
            <p:nvPr/>
          </p:nvSpPr>
          <p:spPr>
            <a:xfrm>
              <a:off x="-1219875" y="2003700"/>
              <a:ext cx="60075" cy="343925"/>
            </a:xfrm>
            <a:custGeom>
              <a:rect b="b" l="l" r="r" t="t"/>
              <a:pathLst>
                <a:path extrusionOk="0" h="13757" w="2403">
                  <a:moveTo>
                    <a:pt x="597" y="1"/>
                  </a:moveTo>
                  <a:cubicBezTo>
                    <a:pt x="467" y="1"/>
                    <a:pt x="334" y="92"/>
                    <a:pt x="301" y="276"/>
                  </a:cubicBezTo>
                  <a:cubicBezTo>
                    <a:pt x="0" y="2611"/>
                    <a:pt x="134" y="5013"/>
                    <a:pt x="501" y="7314"/>
                  </a:cubicBezTo>
                  <a:cubicBezTo>
                    <a:pt x="834" y="9482"/>
                    <a:pt x="1001" y="11751"/>
                    <a:pt x="2102" y="13685"/>
                  </a:cubicBezTo>
                  <a:cubicBezTo>
                    <a:pt x="2126" y="13734"/>
                    <a:pt x="2173" y="13756"/>
                    <a:pt x="2223" y="13756"/>
                  </a:cubicBezTo>
                  <a:cubicBezTo>
                    <a:pt x="2309" y="13756"/>
                    <a:pt x="2402" y="13691"/>
                    <a:pt x="2402" y="13585"/>
                  </a:cubicBezTo>
                  <a:cubicBezTo>
                    <a:pt x="2269" y="11651"/>
                    <a:pt x="1768" y="9716"/>
                    <a:pt x="1468" y="7781"/>
                  </a:cubicBezTo>
                  <a:cubicBezTo>
                    <a:pt x="1101" y="5279"/>
                    <a:pt x="1201" y="2744"/>
                    <a:pt x="868" y="276"/>
                  </a:cubicBezTo>
                  <a:cubicBezTo>
                    <a:pt x="851" y="92"/>
                    <a:pt x="726" y="1"/>
                    <a:pt x="5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9"/>
            <p:cNvSpPr/>
            <p:nvPr/>
          </p:nvSpPr>
          <p:spPr>
            <a:xfrm>
              <a:off x="-419300" y="2008475"/>
              <a:ext cx="44375" cy="325075"/>
            </a:xfrm>
            <a:custGeom>
              <a:rect b="b" l="l" r="r" t="t"/>
              <a:pathLst>
                <a:path extrusionOk="0" h="13003" w="1775">
                  <a:moveTo>
                    <a:pt x="1461" y="1"/>
                  </a:moveTo>
                  <a:cubicBezTo>
                    <a:pt x="1351" y="1"/>
                    <a:pt x="1242" y="67"/>
                    <a:pt x="1201" y="218"/>
                  </a:cubicBezTo>
                  <a:cubicBezTo>
                    <a:pt x="634" y="2053"/>
                    <a:pt x="601" y="4154"/>
                    <a:pt x="467" y="6056"/>
                  </a:cubicBezTo>
                  <a:cubicBezTo>
                    <a:pt x="334" y="8257"/>
                    <a:pt x="0" y="10559"/>
                    <a:pt x="434" y="12727"/>
                  </a:cubicBezTo>
                  <a:cubicBezTo>
                    <a:pt x="467" y="12911"/>
                    <a:pt x="626" y="13002"/>
                    <a:pt x="784" y="13002"/>
                  </a:cubicBezTo>
                  <a:cubicBezTo>
                    <a:pt x="943" y="13002"/>
                    <a:pt x="1101" y="12911"/>
                    <a:pt x="1134" y="12727"/>
                  </a:cubicBezTo>
                  <a:cubicBezTo>
                    <a:pt x="1468" y="10826"/>
                    <a:pt x="1168" y="8824"/>
                    <a:pt x="1401" y="6890"/>
                  </a:cubicBezTo>
                  <a:cubicBezTo>
                    <a:pt x="1601" y="4722"/>
                    <a:pt x="1435" y="2487"/>
                    <a:pt x="1735" y="352"/>
                  </a:cubicBezTo>
                  <a:cubicBezTo>
                    <a:pt x="1774" y="136"/>
                    <a:pt x="1617" y="1"/>
                    <a:pt x="14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9"/>
            <p:cNvSpPr/>
            <p:nvPr/>
          </p:nvSpPr>
          <p:spPr>
            <a:xfrm>
              <a:off x="-1118975" y="2422550"/>
              <a:ext cx="50075" cy="381550"/>
            </a:xfrm>
            <a:custGeom>
              <a:rect b="b" l="l" r="r" t="t"/>
              <a:pathLst>
                <a:path extrusionOk="0" h="15262" w="2003">
                  <a:moveTo>
                    <a:pt x="418" y="0"/>
                  </a:moveTo>
                  <a:cubicBezTo>
                    <a:pt x="318" y="0"/>
                    <a:pt x="217" y="67"/>
                    <a:pt x="201" y="201"/>
                  </a:cubicBezTo>
                  <a:cubicBezTo>
                    <a:pt x="1" y="2636"/>
                    <a:pt x="167" y="4937"/>
                    <a:pt x="434" y="7372"/>
                  </a:cubicBezTo>
                  <a:cubicBezTo>
                    <a:pt x="701" y="10008"/>
                    <a:pt x="1368" y="12576"/>
                    <a:pt x="1668" y="15211"/>
                  </a:cubicBezTo>
                  <a:cubicBezTo>
                    <a:pt x="1668" y="15245"/>
                    <a:pt x="1685" y="15261"/>
                    <a:pt x="1702" y="15261"/>
                  </a:cubicBezTo>
                  <a:cubicBezTo>
                    <a:pt x="1719" y="15261"/>
                    <a:pt x="1735" y="15245"/>
                    <a:pt x="1735" y="15211"/>
                  </a:cubicBezTo>
                  <a:cubicBezTo>
                    <a:pt x="2002" y="10274"/>
                    <a:pt x="1068" y="5137"/>
                    <a:pt x="634" y="201"/>
                  </a:cubicBezTo>
                  <a:cubicBezTo>
                    <a:pt x="618" y="67"/>
                    <a:pt x="518" y="0"/>
                    <a:pt x="41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9"/>
            <p:cNvSpPr/>
            <p:nvPr/>
          </p:nvSpPr>
          <p:spPr>
            <a:xfrm>
              <a:off x="-513175" y="2446325"/>
              <a:ext cx="40525" cy="301350"/>
            </a:xfrm>
            <a:custGeom>
              <a:rect b="b" l="l" r="r" t="t"/>
              <a:pathLst>
                <a:path extrusionOk="0" h="12054" w="1621">
                  <a:moveTo>
                    <a:pt x="1199" y="0"/>
                  </a:moveTo>
                  <a:cubicBezTo>
                    <a:pt x="1070" y="0"/>
                    <a:pt x="937" y="83"/>
                    <a:pt x="920" y="250"/>
                  </a:cubicBezTo>
                  <a:cubicBezTo>
                    <a:pt x="653" y="4120"/>
                    <a:pt x="86" y="7956"/>
                    <a:pt x="19" y="11792"/>
                  </a:cubicBezTo>
                  <a:cubicBezTo>
                    <a:pt x="1" y="11958"/>
                    <a:pt x="136" y="12053"/>
                    <a:pt x="272" y="12053"/>
                  </a:cubicBezTo>
                  <a:cubicBezTo>
                    <a:pt x="381" y="12053"/>
                    <a:pt x="490" y="11992"/>
                    <a:pt x="520" y="11859"/>
                  </a:cubicBezTo>
                  <a:cubicBezTo>
                    <a:pt x="1387" y="8156"/>
                    <a:pt x="1620" y="4086"/>
                    <a:pt x="1454" y="250"/>
                  </a:cubicBezTo>
                  <a:cubicBezTo>
                    <a:pt x="1454" y="83"/>
                    <a:pt x="1329" y="0"/>
                    <a:pt x="119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9" name="Google Shape;1479;p19"/>
          <p:cNvGrpSpPr/>
          <p:nvPr/>
        </p:nvGrpSpPr>
        <p:grpSpPr>
          <a:xfrm>
            <a:off x="6862182" y="1930803"/>
            <a:ext cx="1108631" cy="590836"/>
            <a:chOff x="6862182" y="1930803"/>
            <a:chExt cx="1108631" cy="590836"/>
          </a:xfrm>
        </p:grpSpPr>
        <p:sp>
          <p:nvSpPr>
            <p:cNvPr id="1480" name="Google Shape;1480;p19"/>
            <p:cNvSpPr/>
            <p:nvPr/>
          </p:nvSpPr>
          <p:spPr>
            <a:xfrm>
              <a:off x="7932095" y="2144111"/>
              <a:ext cx="24640" cy="20422"/>
            </a:xfrm>
            <a:custGeom>
              <a:rect b="b" l="l" r="r" t="t"/>
              <a:pathLst>
                <a:path extrusionOk="0" h="1162" w="1402">
                  <a:moveTo>
                    <a:pt x="660" y="0"/>
                  </a:moveTo>
                  <a:cubicBezTo>
                    <a:pt x="528" y="0"/>
                    <a:pt x="401" y="44"/>
                    <a:pt x="301" y="144"/>
                  </a:cubicBezTo>
                  <a:cubicBezTo>
                    <a:pt x="1" y="444"/>
                    <a:pt x="1" y="811"/>
                    <a:pt x="167" y="1144"/>
                  </a:cubicBezTo>
                  <a:cubicBezTo>
                    <a:pt x="254" y="1154"/>
                    <a:pt x="339" y="1161"/>
                    <a:pt x="421" y="1161"/>
                  </a:cubicBezTo>
                  <a:cubicBezTo>
                    <a:pt x="622" y="1161"/>
                    <a:pt x="812" y="1120"/>
                    <a:pt x="1001" y="978"/>
                  </a:cubicBezTo>
                  <a:cubicBezTo>
                    <a:pt x="1201" y="844"/>
                    <a:pt x="1402" y="544"/>
                    <a:pt x="1235" y="311"/>
                  </a:cubicBezTo>
                  <a:cubicBezTo>
                    <a:pt x="1109" y="123"/>
                    <a:pt x="880" y="0"/>
                    <a:pt x="6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9"/>
            <p:cNvSpPr/>
            <p:nvPr/>
          </p:nvSpPr>
          <p:spPr>
            <a:xfrm>
              <a:off x="7933273" y="2168312"/>
              <a:ext cx="4710" cy="9403"/>
            </a:xfrm>
            <a:custGeom>
              <a:rect b="b" l="l" r="r" t="t"/>
              <a:pathLst>
                <a:path extrusionOk="0" h="535" w="268">
                  <a:moveTo>
                    <a:pt x="0" y="1"/>
                  </a:moveTo>
                  <a:lnTo>
                    <a:pt x="0" y="1"/>
                  </a:lnTo>
                  <a:cubicBezTo>
                    <a:pt x="142" y="48"/>
                    <a:pt x="233" y="212"/>
                    <a:pt x="192" y="351"/>
                  </a:cubicBezTo>
                  <a:lnTo>
                    <a:pt x="192" y="351"/>
                  </a:lnTo>
                  <a:cubicBezTo>
                    <a:pt x="195" y="345"/>
                    <a:pt x="198" y="340"/>
                    <a:pt x="200" y="335"/>
                  </a:cubicBezTo>
                  <a:cubicBezTo>
                    <a:pt x="267" y="168"/>
                    <a:pt x="167" y="34"/>
                    <a:pt x="0" y="1"/>
                  </a:cubicBezTo>
                  <a:close/>
                  <a:moveTo>
                    <a:pt x="192" y="351"/>
                  </a:moveTo>
                  <a:lnTo>
                    <a:pt x="192" y="351"/>
                  </a:lnTo>
                  <a:cubicBezTo>
                    <a:pt x="182" y="372"/>
                    <a:pt x="171" y="393"/>
                    <a:pt x="162" y="415"/>
                  </a:cubicBezTo>
                  <a:lnTo>
                    <a:pt x="162" y="415"/>
                  </a:lnTo>
                  <a:cubicBezTo>
                    <a:pt x="176" y="394"/>
                    <a:pt x="186" y="373"/>
                    <a:pt x="192" y="351"/>
                  </a:cubicBezTo>
                  <a:close/>
                  <a:moveTo>
                    <a:pt x="162" y="415"/>
                  </a:moveTo>
                  <a:lnTo>
                    <a:pt x="162" y="415"/>
                  </a:lnTo>
                  <a:cubicBezTo>
                    <a:pt x="141" y="447"/>
                    <a:pt x="109" y="477"/>
                    <a:pt x="67" y="501"/>
                  </a:cubicBezTo>
                  <a:cubicBezTo>
                    <a:pt x="67" y="535"/>
                    <a:pt x="100" y="535"/>
                    <a:pt x="134" y="535"/>
                  </a:cubicBezTo>
                  <a:cubicBezTo>
                    <a:pt x="134" y="495"/>
                    <a:pt x="146" y="455"/>
                    <a:pt x="162" y="415"/>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9"/>
            <p:cNvSpPr/>
            <p:nvPr/>
          </p:nvSpPr>
          <p:spPr>
            <a:xfrm>
              <a:off x="7935030" y="2177697"/>
              <a:ext cx="2953" cy="1775"/>
            </a:xfrm>
            <a:custGeom>
              <a:rect b="b" l="l" r="r" t="t"/>
              <a:pathLst>
                <a:path extrusionOk="0" h="101" w="168">
                  <a:moveTo>
                    <a:pt x="34" y="1"/>
                  </a:moveTo>
                  <a:cubicBezTo>
                    <a:pt x="0" y="34"/>
                    <a:pt x="0" y="67"/>
                    <a:pt x="0" y="101"/>
                  </a:cubicBezTo>
                  <a:cubicBezTo>
                    <a:pt x="34" y="101"/>
                    <a:pt x="100" y="67"/>
                    <a:pt x="1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9"/>
            <p:cNvSpPr/>
            <p:nvPr/>
          </p:nvSpPr>
          <p:spPr>
            <a:xfrm>
              <a:off x="7931515" y="2177117"/>
              <a:ext cx="4113" cy="2355"/>
            </a:xfrm>
            <a:custGeom>
              <a:rect b="b" l="l" r="r" t="t"/>
              <a:pathLst>
                <a:path extrusionOk="0" h="134" w="234">
                  <a:moveTo>
                    <a:pt x="167" y="0"/>
                  </a:moveTo>
                  <a:cubicBezTo>
                    <a:pt x="100" y="34"/>
                    <a:pt x="67" y="67"/>
                    <a:pt x="0" y="100"/>
                  </a:cubicBezTo>
                  <a:cubicBezTo>
                    <a:pt x="67" y="134"/>
                    <a:pt x="134" y="134"/>
                    <a:pt x="200" y="134"/>
                  </a:cubicBezTo>
                  <a:cubicBezTo>
                    <a:pt x="200" y="100"/>
                    <a:pt x="200" y="67"/>
                    <a:pt x="234" y="34"/>
                  </a:cubicBezTo>
                  <a:cubicBezTo>
                    <a:pt x="200" y="34"/>
                    <a:pt x="167" y="34"/>
                    <a:pt x="1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9"/>
            <p:cNvSpPr/>
            <p:nvPr/>
          </p:nvSpPr>
          <p:spPr>
            <a:xfrm>
              <a:off x="7918615" y="2129928"/>
              <a:ext cx="52198" cy="47980"/>
            </a:xfrm>
            <a:custGeom>
              <a:rect b="b" l="l" r="r" t="t"/>
              <a:pathLst>
                <a:path extrusionOk="0" h="2730" w="2970">
                  <a:moveTo>
                    <a:pt x="1435" y="0"/>
                  </a:moveTo>
                  <a:cubicBezTo>
                    <a:pt x="1059" y="0"/>
                    <a:pt x="684" y="150"/>
                    <a:pt x="401" y="450"/>
                  </a:cubicBezTo>
                  <a:cubicBezTo>
                    <a:pt x="134" y="751"/>
                    <a:pt x="0" y="1184"/>
                    <a:pt x="34" y="1618"/>
                  </a:cubicBezTo>
                  <a:cubicBezTo>
                    <a:pt x="34" y="1885"/>
                    <a:pt x="134" y="2152"/>
                    <a:pt x="301" y="2352"/>
                  </a:cubicBezTo>
                  <a:cubicBezTo>
                    <a:pt x="334" y="2318"/>
                    <a:pt x="367" y="2318"/>
                    <a:pt x="434" y="2285"/>
                  </a:cubicBezTo>
                  <a:cubicBezTo>
                    <a:pt x="403" y="2102"/>
                    <a:pt x="540" y="1947"/>
                    <a:pt x="767" y="1947"/>
                  </a:cubicBezTo>
                  <a:cubicBezTo>
                    <a:pt x="789" y="1947"/>
                    <a:pt x="811" y="1949"/>
                    <a:pt x="834" y="1951"/>
                  </a:cubicBezTo>
                  <a:lnTo>
                    <a:pt x="934" y="1951"/>
                  </a:lnTo>
                  <a:cubicBezTo>
                    <a:pt x="768" y="1618"/>
                    <a:pt x="768" y="1251"/>
                    <a:pt x="1068" y="951"/>
                  </a:cubicBezTo>
                  <a:cubicBezTo>
                    <a:pt x="1168" y="851"/>
                    <a:pt x="1295" y="807"/>
                    <a:pt x="1427" y="807"/>
                  </a:cubicBezTo>
                  <a:cubicBezTo>
                    <a:pt x="1647" y="807"/>
                    <a:pt x="1876" y="930"/>
                    <a:pt x="2002" y="1118"/>
                  </a:cubicBezTo>
                  <a:cubicBezTo>
                    <a:pt x="2169" y="1351"/>
                    <a:pt x="1968" y="1651"/>
                    <a:pt x="1768" y="1785"/>
                  </a:cubicBezTo>
                  <a:cubicBezTo>
                    <a:pt x="1579" y="1927"/>
                    <a:pt x="1389" y="1968"/>
                    <a:pt x="1188" y="1968"/>
                  </a:cubicBezTo>
                  <a:cubicBezTo>
                    <a:pt x="1106" y="1968"/>
                    <a:pt x="1021" y="1961"/>
                    <a:pt x="934" y="1951"/>
                  </a:cubicBezTo>
                  <a:lnTo>
                    <a:pt x="934" y="1951"/>
                  </a:lnTo>
                  <a:cubicBezTo>
                    <a:pt x="1001" y="2052"/>
                    <a:pt x="1068" y="2152"/>
                    <a:pt x="1134" y="2218"/>
                  </a:cubicBezTo>
                  <a:cubicBezTo>
                    <a:pt x="1268" y="2385"/>
                    <a:pt x="1201" y="2619"/>
                    <a:pt x="1101" y="2719"/>
                  </a:cubicBezTo>
                  <a:cubicBezTo>
                    <a:pt x="1150" y="2726"/>
                    <a:pt x="1199" y="2729"/>
                    <a:pt x="1249" y="2729"/>
                  </a:cubicBezTo>
                  <a:cubicBezTo>
                    <a:pt x="1671" y="2729"/>
                    <a:pt x="2103" y="2487"/>
                    <a:pt x="2402" y="2218"/>
                  </a:cubicBezTo>
                  <a:cubicBezTo>
                    <a:pt x="2936" y="1718"/>
                    <a:pt x="2969" y="984"/>
                    <a:pt x="2469" y="450"/>
                  </a:cubicBezTo>
                  <a:cubicBezTo>
                    <a:pt x="2185" y="150"/>
                    <a:pt x="1810" y="0"/>
                    <a:pt x="143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9"/>
            <p:cNvSpPr/>
            <p:nvPr/>
          </p:nvSpPr>
          <p:spPr>
            <a:xfrm>
              <a:off x="7925698" y="2164146"/>
              <a:ext cx="15202" cy="13568"/>
            </a:xfrm>
            <a:custGeom>
              <a:rect b="b" l="l" r="r" t="t"/>
              <a:pathLst>
                <a:path extrusionOk="0" h="772" w="865">
                  <a:moveTo>
                    <a:pt x="364" y="0"/>
                  </a:moveTo>
                  <a:cubicBezTo>
                    <a:pt x="137" y="0"/>
                    <a:pt x="0" y="155"/>
                    <a:pt x="31" y="338"/>
                  </a:cubicBezTo>
                  <a:cubicBezTo>
                    <a:pt x="98" y="305"/>
                    <a:pt x="131" y="271"/>
                    <a:pt x="198" y="238"/>
                  </a:cubicBezTo>
                  <a:cubicBezTo>
                    <a:pt x="248" y="221"/>
                    <a:pt x="289" y="213"/>
                    <a:pt x="327" y="213"/>
                  </a:cubicBezTo>
                  <a:cubicBezTo>
                    <a:pt x="365" y="213"/>
                    <a:pt x="398" y="221"/>
                    <a:pt x="431" y="238"/>
                  </a:cubicBezTo>
                  <a:cubicBezTo>
                    <a:pt x="598" y="271"/>
                    <a:pt x="698" y="405"/>
                    <a:pt x="631" y="572"/>
                  </a:cubicBezTo>
                  <a:cubicBezTo>
                    <a:pt x="598" y="638"/>
                    <a:pt x="565" y="705"/>
                    <a:pt x="565" y="772"/>
                  </a:cubicBezTo>
                  <a:lnTo>
                    <a:pt x="698" y="772"/>
                  </a:lnTo>
                  <a:cubicBezTo>
                    <a:pt x="798" y="672"/>
                    <a:pt x="865" y="438"/>
                    <a:pt x="731" y="271"/>
                  </a:cubicBezTo>
                  <a:cubicBezTo>
                    <a:pt x="665" y="205"/>
                    <a:pt x="598" y="105"/>
                    <a:pt x="531" y="4"/>
                  </a:cubicBezTo>
                  <a:lnTo>
                    <a:pt x="431" y="4"/>
                  </a:lnTo>
                  <a:cubicBezTo>
                    <a:pt x="408" y="2"/>
                    <a:pt x="386"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9"/>
            <p:cNvSpPr/>
            <p:nvPr/>
          </p:nvSpPr>
          <p:spPr>
            <a:xfrm>
              <a:off x="7926823" y="2168118"/>
              <a:ext cx="11740" cy="9016"/>
            </a:xfrm>
            <a:custGeom>
              <a:rect b="b" l="l" r="r" t="t"/>
              <a:pathLst>
                <a:path extrusionOk="0" h="513" w="668">
                  <a:moveTo>
                    <a:pt x="274" y="0"/>
                  </a:moveTo>
                  <a:cubicBezTo>
                    <a:pt x="164" y="0"/>
                    <a:pt x="52" y="49"/>
                    <a:pt x="0" y="179"/>
                  </a:cubicBezTo>
                  <a:cubicBezTo>
                    <a:pt x="0" y="212"/>
                    <a:pt x="0" y="212"/>
                    <a:pt x="0" y="212"/>
                  </a:cubicBezTo>
                  <a:cubicBezTo>
                    <a:pt x="0" y="279"/>
                    <a:pt x="34" y="312"/>
                    <a:pt x="100" y="379"/>
                  </a:cubicBezTo>
                  <a:cubicBezTo>
                    <a:pt x="200" y="446"/>
                    <a:pt x="301" y="479"/>
                    <a:pt x="434" y="512"/>
                  </a:cubicBezTo>
                  <a:cubicBezTo>
                    <a:pt x="667" y="379"/>
                    <a:pt x="567" y="79"/>
                    <a:pt x="367" y="12"/>
                  </a:cubicBezTo>
                  <a:cubicBezTo>
                    <a:pt x="337" y="4"/>
                    <a:pt x="306" y="0"/>
                    <a:pt x="27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9"/>
            <p:cNvSpPr/>
            <p:nvPr/>
          </p:nvSpPr>
          <p:spPr>
            <a:xfrm>
              <a:off x="7803868" y="2178874"/>
              <a:ext cx="131180" cy="232816"/>
            </a:xfrm>
            <a:custGeom>
              <a:rect b="b" l="l" r="r" t="t"/>
              <a:pathLst>
                <a:path extrusionOk="0" h="13247" w="7464">
                  <a:moveTo>
                    <a:pt x="7263" y="0"/>
                  </a:moveTo>
                  <a:cubicBezTo>
                    <a:pt x="7063" y="134"/>
                    <a:pt x="6863" y="267"/>
                    <a:pt x="6663" y="367"/>
                  </a:cubicBezTo>
                  <a:cubicBezTo>
                    <a:pt x="5795" y="2469"/>
                    <a:pt x="4828" y="4470"/>
                    <a:pt x="3827" y="6472"/>
                  </a:cubicBezTo>
                  <a:cubicBezTo>
                    <a:pt x="2760" y="8573"/>
                    <a:pt x="1692" y="11042"/>
                    <a:pt x="158" y="12843"/>
                  </a:cubicBezTo>
                  <a:cubicBezTo>
                    <a:pt x="1" y="13000"/>
                    <a:pt x="110" y="13246"/>
                    <a:pt x="291" y="13246"/>
                  </a:cubicBezTo>
                  <a:cubicBezTo>
                    <a:pt x="302" y="13246"/>
                    <a:pt x="313" y="13245"/>
                    <a:pt x="325" y="13243"/>
                  </a:cubicBezTo>
                  <a:cubicBezTo>
                    <a:pt x="325" y="13210"/>
                    <a:pt x="358" y="13177"/>
                    <a:pt x="358" y="13143"/>
                  </a:cubicBezTo>
                  <a:cubicBezTo>
                    <a:pt x="376" y="13037"/>
                    <a:pt x="440" y="12997"/>
                    <a:pt x="511" y="12997"/>
                  </a:cubicBezTo>
                  <a:cubicBezTo>
                    <a:pt x="575" y="12997"/>
                    <a:pt x="645" y="13029"/>
                    <a:pt x="692" y="13076"/>
                  </a:cubicBezTo>
                  <a:cubicBezTo>
                    <a:pt x="1392" y="12609"/>
                    <a:pt x="1759" y="11609"/>
                    <a:pt x="2193" y="10908"/>
                  </a:cubicBezTo>
                  <a:cubicBezTo>
                    <a:pt x="2893" y="9707"/>
                    <a:pt x="3527" y="8507"/>
                    <a:pt x="4161" y="7272"/>
                  </a:cubicBezTo>
                  <a:cubicBezTo>
                    <a:pt x="5362" y="4904"/>
                    <a:pt x="6463" y="2502"/>
                    <a:pt x="7463" y="34"/>
                  </a:cubicBezTo>
                  <a:cubicBezTo>
                    <a:pt x="7397" y="34"/>
                    <a:pt x="7330" y="34"/>
                    <a:pt x="7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9"/>
            <p:cNvSpPr/>
            <p:nvPr/>
          </p:nvSpPr>
          <p:spPr>
            <a:xfrm>
              <a:off x="7925645" y="2171844"/>
              <a:ext cx="8805" cy="7048"/>
            </a:xfrm>
            <a:custGeom>
              <a:rect b="b" l="l" r="r" t="t"/>
              <a:pathLst>
                <a:path extrusionOk="0" h="401" w="501">
                  <a:moveTo>
                    <a:pt x="67" y="0"/>
                  </a:moveTo>
                  <a:cubicBezTo>
                    <a:pt x="34" y="33"/>
                    <a:pt x="34" y="67"/>
                    <a:pt x="1" y="100"/>
                  </a:cubicBezTo>
                  <a:cubicBezTo>
                    <a:pt x="101" y="200"/>
                    <a:pt x="201" y="300"/>
                    <a:pt x="301" y="367"/>
                  </a:cubicBezTo>
                  <a:cubicBezTo>
                    <a:pt x="334" y="400"/>
                    <a:pt x="334" y="400"/>
                    <a:pt x="334" y="400"/>
                  </a:cubicBezTo>
                  <a:cubicBezTo>
                    <a:pt x="401" y="367"/>
                    <a:pt x="434" y="334"/>
                    <a:pt x="501" y="300"/>
                  </a:cubicBezTo>
                  <a:cubicBezTo>
                    <a:pt x="368" y="300"/>
                    <a:pt x="267" y="234"/>
                    <a:pt x="167" y="167"/>
                  </a:cubicBezTo>
                  <a:cubicBezTo>
                    <a:pt x="101" y="100"/>
                    <a:pt x="67" y="67"/>
                    <a:pt x="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19"/>
            <p:cNvSpPr/>
            <p:nvPr/>
          </p:nvSpPr>
          <p:spPr>
            <a:xfrm>
              <a:off x="7926225" y="2167872"/>
              <a:ext cx="7065" cy="3990"/>
            </a:xfrm>
            <a:custGeom>
              <a:rect b="b" l="l" r="r" t="t"/>
              <a:pathLst>
                <a:path extrusionOk="0" h="227" w="402">
                  <a:moveTo>
                    <a:pt x="297" y="1"/>
                  </a:moveTo>
                  <a:cubicBezTo>
                    <a:pt x="259" y="1"/>
                    <a:pt x="218" y="9"/>
                    <a:pt x="168" y="26"/>
                  </a:cubicBezTo>
                  <a:cubicBezTo>
                    <a:pt x="101" y="59"/>
                    <a:pt x="68" y="93"/>
                    <a:pt x="1" y="126"/>
                  </a:cubicBezTo>
                  <a:cubicBezTo>
                    <a:pt x="1" y="159"/>
                    <a:pt x="1" y="193"/>
                    <a:pt x="34" y="226"/>
                  </a:cubicBezTo>
                  <a:cubicBezTo>
                    <a:pt x="34" y="226"/>
                    <a:pt x="34" y="226"/>
                    <a:pt x="34" y="193"/>
                  </a:cubicBezTo>
                  <a:cubicBezTo>
                    <a:pt x="86" y="63"/>
                    <a:pt x="198" y="14"/>
                    <a:pt x="308" y="14"/>
                  </a:cubicBezTo>
                  <a:cubicBezTo>
                    <a:pt x="340" y="14"/>
                    <a:pt x="371" y="18"/>
                    <a:pt x="401" y="26"/>
                  </a:cubicBezTo>
                  <a:cubicBezTo>
                    <a:pt x="368" y="9"/>
                    <a:pt x="335" y="1"/>
                    <a:pt x="29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19"/>
            <p:cNvSpPr/>
            <p:nvPr/>
          </p:nvSpPr>
          <p:spPr>
            <a:xfrm>
              <a:off x="7920953" y="2173602"/>
              <a:ext cx="10580" cy="11740"/>
            </a:xfrm>
            <a:custGeom>
              <a:rect b="b" l="l" r="r" t="t"/>
              <a:pathLst>
                <a:path extrusionOk="0" h="668" w="602">
                  <a:moveTo>
                    <a:pt x="268" y="0"/>
                  </a:moveTo>
                  <a:cubicBezTo>
                    <a:pt x="168" y="234"/>
                    <a:pt x="101" y="467"/>
                    <a:pt x="1" y="667"/>
                  </a:cubicBezTo>
                  <a:cubicBezTo>
                    <a:pt x="201" y="567"/>
                    <a:pt x="401" y="434"/>
                    <a:pt x="601" y="300"/>
                  </a:cubicBezTo>
                  <a:cubicBezTo>
                    <a:pt x="601" y="300"/>
                    <a:pt x="601" y="300"/>
                    <a:pt x="568" y="267"/>
                  </a:cubicBezTo>
                  <a:cubicBezTo>
                    <a:pt x="468" y="200"/>
                    <a:pt x="368" y="100"/>
                    <a:pt x="2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9"/>
            <p:cNvSpPr/>
            <p:nvPr/>
          </p:nvSpPr>
          <p:spPr>
            <a:xfrm>
              <a:off x="7923888" y="2170087"/>
              <a:ext cx="2953" cy="3533"/>
            </a:xfrm>
            <a:custGeom>
              <a:rect b="b" l="l" r="r" t="t"/>
              <a:pathLst>
                <a:path extrusionOk="0" h="201" w="168">
                  <a:moveTo>
                    <a:pt x="134" y="0"/>
                  </a:moveTo>
                  <a:cubicBezTo>
                    <a:pt x="67" y="33"/>
                    <a:pt x="34" y="67"/>
                    <a:pt x="1" y="67"/>
                  </a:cubicBezTo>
                  <a:cubicBezTo>
                    <a:pt x="34" y="133"/>
                    <a:pt x="67" y="167"/>
                    <a:pt x="101" y="200"/>
                  </a:cubicBezTo>
                  <a:cubicBezTo>
                    <a:pt x="134" y="167"/>
                    <a:pt x="134" y="133"/>
                    <a:pt x="167" y="100"/>
                  </a:cubicBezTo>
                  <a:cubicBezTo>
                    <a:pt x="134" y="67"/>
                    <a:pt x="134" y="33"/>
                    <a:pt x="1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9"/>
            <p:cNvSpPr/>
            <p:nvPr/>
          </p:nvSpPr>
          <p:spPr>
            <a:xfrm>
              <a:off x="7726327" y="2037589"/>
              <a:ext cx="199336" cy="174854"/>
            </a:xfrm>
            <a:custGeom>
              <a:rect b="b" l="l" r="r" t="t"/>
              <a:pathLst>
                <a:path extrusionOk="0" h="9949" w="11342">
                  <a:moveTo>
                    <a:pt x="567" y="0"/>
                  </a:moveTo>
                  <a:cubicBezTo>
                    <a:pt x="400" y="601"/>
                    <a:pt x="234" y="1201"/>
                    <a:pt x="0" y="1802"/>
                  </a:cubicBezTo>
                  <a:cubicBezTo>
                    <a:pt x="167" y="2636"/>
                    <a:pt x="434" y="3469"/>
                    <a:pt x="701" y="4203"/>
                  </a:cubicBezTo>
                  <a:cubicBezTo>
                    <a:pt x="1301" y="5838"/>
                    <a:pt x="2235" y="7439"/>
                    <a:pt x="3503" y="8640"/>
                  </a:cubicBezTo>
                  <a:cubicBezTo>
                    <a:pt x="4500" y="9581"/>
                    <a:pt x="5569" y="9949"/>
                    <a:pt x="6654" y="9949"/>
                  </a:cubicBezTo>
                  <a:cubicBezTo>
                    <a:pt x="8145" y="9949"/>
                    <a:pt x="9666" y="9256"/>
                    <a:pt x="11075" y="8406"/>
                  </a:cubicBezTo>
                  <a:cubicBezTo>
                    <a:pt x="11175" y="8206"/>
                    <a:pt x="11242" y="7973"/>
                    <a:pt x="11342" y="7739"/>
                  </a:cubicBezTo>
                  <a:cubicBezTo>
                    <a:pt x="11308" y="7706"/>
                    <a:pt x="11275" y="7672"/>
                    <a:pt x="11242" y="7606"/>
                  </a:cubicBezTo>
                  <a:cubicBezTo>
                    <a:pt x="10308" y="8106"/>
                    <a:pt x="9340" y="8506"/>
                    <a:pt x="8339" y="8907"/>
                  </a:cubicBezTo>
                  <a:cubicBezTo>
                    <a:pt x="7855" y="9106"/>
                    <a:pt x="7379" y="9197"/>
                    <a:pt x="6915" y="9197"/>
                  </a:cubicBezTo>
                  <a:cubicBezTo>
                    <a:pt x="5751" y="9197"/>
                    <a:pt x="4667" y="8622"/>
                    <a:pt x="3736" y="7739"/>
                  </a:cubicBezTo>
                  <a:cubicBezTo>
                    <a:pt x="2602" y="6672"/>
                    <a:pt x="1868" y="5037"/>
                    <a:pt x="1334" y="3603"/>
                  </a:cubicBezTo>
                  <a:cubicBezTo>
                    <a:pt x="934" y="2435"/>
                    <a:pt x="901" y="1201"/>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9"/>
            <p:cNvSpPr/>
            <p:nvPr/>
          </p:nvSpPr>
          <p:spPr>
            <a:xfrm>
              <a:off x="6919635" y="2014144"/>
              <a:ext cx="1001336" cy="495387"/>
            </a:xfrm>
            <a:custGeom>
              <a:rect b="b" l="l" r="r" t="t"/>
              <a:pathLst>
                <a:path extrusionOk="0" h="28187" w="56975">
                  <a:moveTo>
                    <a:pt x="22183" y="9840"/>
                  </a:moveTo>
                  <a:cubicBezTo>
                    <a:pt x="17180" y="11508"/>
                    <a:pt x="12643" y="7505"/>
                    <a:pt x="11109" y="2969"/>
                  </a:cubicBezTo>
                  <a:cubicBezTo>
                    <a:pt x="10942" y="4003"/>
                    <a:pt x="10575" y="5070"/>
                    <a:pt x="10208" y="5938"/>
                  </a:cubicBezTo>
                  <a:cubicBezTo>
                    <a:pt x="9574" y="7572"/>
                    <a:pt x="8607" y="9140"/>
                    <a:pt x="7239" y="10241"/>
                  </a:cubicBezTo>
                  <a:cubicBezTo>
                    <a:pt x="4938" y="12175"/>
                    <a:pt x="2269" y="11108"/>
                    <a:pt x="1" y="9774"/>
                  </a:cubicBezTo>
                  <a:cubicBezTo>
                    <a:pt x="868" y="11842"/>
                    <a:pt x="1835" y="13843"/>
                    <a:pt x="2836" y="15845"/>
                  </a:cubicBezTo>
                  <a:cubicBezTo>
                    <a:pt x="3903" y="17946"/>
                    <a:pt x="4971" y="20381"/>
                    <a:pt x="6539" y="22216"/>
                  </a:cubicBezTo>
                  <a:cubicBezTo>
                    <a:pt x="6572" y="22249"/>
                    <a:pt x="6572" y="22283"/>
                    <a:pt x="6572" y="22349"/>
                  </a:cubicBezTo>
                  <a:cubicBezTo>
                    <a:pt x="6639" y="22449"/>
                    <a:pt x="6639" y="22616"/>
                    <a:pt x="6505" y="22716"/>
                  </a:cubicBezTo>
                  <a:cubicBezTo>
                    <a:pt x="6172" y="22983"/>
                    <a:pt x="6238" y="24017"/>
                    <a:pt x="6238" y="24384"/>
                  </a:cubicBezTo>
                  <a:cubicBezTo>
                    <a:pt x="6238" y="24885"/>
                    <a:pt x="6238" y="25352"/>
                    <a:pt x="6305" y="25819"/>
                  </a:cubicBezTo>
                  <a:cubicBezTo>
                    <a:pt x="10041" y="26819"/>
                    <a:pt x="13877" y="27086"/>
                    <a:pt x="17747" y="27486"/>
                  </a:cubicBezTo>
                  <a:cubicBezTo>
                    <a:pt x="21449" y="27820"/>
                    <a:pt x="25152" y="28087"/>
                    <a:pt x="28888" y="28120"/>
                  </a:cubicBezTo>
                  <a:cubicBezTo>
                    <a:pt x="32457" y="28187"/>
                    <a:pt x="35993" y="28020"/>
                    <a:pt x="39562" y="27987"/>
                  </a:cubicBezTo>
                  <a:cubicBezTo>
                    <a:pt x="43232" y="27920"/>
                    <a:pt x="46701" y="27086"/>
                    <a:pt x="50270" y="26552"/>
                  </a:cubicBezTo>
                  <a:cubicBezTo>
                    <a:pt x="50237" y="25852"/>
                    <a:pt x="50437" y="25118"/>
                    <a:pt x="50470" y="24451"/>
                  </a:cubicBezTo>
                  <a:cubicBezTo>
                    <a:pt x="50537" y="23850"/>
                    <a:pt x="50570" y="23250"/>
                    <a:pt x="50637" y="22616"/>
                  </a:cubicBezTo>
                  <a:cubicBezTo>
                    <a:pt x="50437" y="22650"/>
                    <a:pt x="50303" y="22383"/>
                    <a:pt x="50470" y="22216"/>
                  </a:cubicBezTo>
                  <a:cubicBezTo>
                    <a:pt x="52004" y="20415"/>
                    <a:pt x="53072" y="17946"/>
                    <a:pt x="54139" y="15845"/>
                  </a:cubicBezTo>
                  <a:cubicBezTo>
                    <a:pt x="55140" y="13843"/>
                    <a:pt x="56107" y="11808"/>
                    <a:pt x="56975" y="9740"/>
                  </a:cubicBezTo>
                  <a:cubicBezTo>
                    <a:pt x="54540" y="11208"/>
                    <a:pt x="51771" y="12209"/>
                    <a:pt x="49403" y="9974"/>
                  </a:cubicBezTo>
                  <a:cubicBezTo>
                    <a:pt x="48135" y="8773"/>
                    <a:pt x="47201" y="7172"/>
                    <a:pt x="46601" y="5537"/>
                  </a:cubicBezTo>
                  <a:cubicBezTo>
                    <a:pt x="46334" y="4803"/>
                    <a:pt x="46067" y="3970"/>
                    <a:pt x="45900" y="3136"/>
                  </a:cubicBezTo>
                  <a:cubicBezTo>
                    <a:pt x="45200" y="5070"/>
                    <a:pt x="44166" y="6838"/>
                    <a:pt x="42498" y="8072"/>
                  </a:cubicBezTo>
                  <a:cubicBezTo>
                    <a:pt x="40196" y="9807"/>
                    <a:pt x="37261" y="10808"/>
                    <a:pt x="34459" y="9740"/>
                  </a:cubicBezTo>
                  <a:cubicBezTo>
                    <a:pt x="30589" y="8206"/>
                    <a:pt x="29422" y="3769"/>
                    <a:pt x="28488" y="0"/>
                  </a:cubicBezTo>
                  <a:cubicBezTo>
                    <a:pt x="27520" y="3903"/>
                    <a:pt x="26286" y="8473"/>
                    <a:pt x="22183" y="9840"/>
                  </a:cubicBezTo>
                  <a:close/>
                  <a:moveTo>
                    <a:pt x="26019" y="15111"/>
                  </a:moveTo>
                  <a:cubicBezTo>
                    <a:pt x="24752" y="13176"/>
                    <a:pt x="24885" y="9874"/>
                    <a:pt x="26186" y="7939"/>
                  </a:cubicBezTo>
                  <a:cubicBezTo>
                    <a:pt x="27454" y="6071"/>
                    <a:pt x="29655" y="5871"/>
                    <a:pt x="30823" y="8039"/>
                  </a:cubicBezTo>
                  <a:cubicBezTo>
                    <a:pt x="31990" y="10141"/>
                    <a:pt x="31857" y="12843"/>
                    <a:pt x="30656" y="14911"/>
                  </a:cubicBezTo>
                  <a:cubicBezTo>
                    <a:pt x="30656" y="14944"/>
                    <a:pt x="30623" y="14944"/>
                    <a:pt x="30623" y="14977"/>
                  </a:cubicBezTo>
                  <a:cubicBezTo>
                    <a:pt x="30089" y="15911"/>
                    <a:pt x="29188" y="16378"/>
                    <a:pt x="28288" y="16378"/>
                  </a:cubicBezTo>
                  <a:cubicBezTo>
                    <a:pt x="27454" y="16378"/>
                    <a:pt x="26586" y="15945"/>
                    <a:pt x="26019" y="15111"/>
                  </a:cubicBezTo>
                  <a:close/>
                  <a:moveTo>
                    <a:pt x="3937" y="12142"/>
                  </a:moveTo>
                  <a:cubicBezTo>
                    <a:pt x="5338" y="11942"/>
                    <a:pt x="6806" y="11842"/>
                    <a:pt x="7973" y="10941"/>
                  </a:cubicBezTo>
                  <a:cubicBezTo>
                    <a:pt x="9307" y="9907"/>
                    <a:pt x="10008" y="8473"/>
                    <a:pt x="10575" y="6938"/>
                  </a:cubicBezTo>
                  <a:cubicBezTo>
                    <a:pt x="10642" y="6738"/>
                    <a:pt x="11009" y="6805"/>
                    <a:pt x="10908" y="7038"/>
                  </a:cubicBezTo>
                  <a:cubicBezTo>
                    <a:pt x="10308" y="8640"/>
                    <a:pt x="9574" y="10141"/>
                    <a:pt x="8207" y="11241"/>
                  </a:cubicBezTo>
                  <a:cubicBezTo>
                    <a:pt x="7039" y="12109"/>
                    <a:pt x="5438" y="12376"/>
                    <a:pt x="4004" y="12542"/>
                  </a:cubicBezTo>
                  <a:cubicBezTo>
                    <a:pt x="4004" y="12542"/>
                    <a:pt x="4004" y="12542"/>
                    <a:pt x="3970" y="12542"/>
                  </a:cubicBezTo>
                  <a:cubicBezTo>
                    <a:pt x="3770" y="12542"/>
                    <a:pt x="3737" y="12175"/>
                    <a:pt x="3937" y="12142"/>
                  </a:cubicBezTo>
                  <a:close/>
                  <a:moveTo>
                    <a:pt x="12943" y="22349"/>
                  </a:moveTo>
                  <a:cubicBezTo>
                    <a:pt x="12643" y="22316"/>
                    <a:pt x="12643" y="21882"/>
                    <a:pt x="12943" y="21882"/>
                  </a:cubicBezTo>
                  <a:cubicBezTo>
                    <a:pt x="14878" y="21882"/>
                    <a:pt x="16913" y="21982"/>
                    <a:pt x="18847" y="22183"/>
                  </a:cubicBezTo>
                  <a:cubicBezTo>
                    <a:pt x="19081" y="22216"/>
                    <a:pt x="19114" y="22550"/>
                    <a:pt x="18847" y="22583"/>
                  </a:cubicBezTo>
                  <a:cubicBezTo>
                    <a:pt x="18447" y="22616"/>
                    <a:pt x="18080" y="22650"/>
                    <a:pt x="17680" y="22650"/>
                  </a:cubicBezTo>
                  <a:cubicBezTo>
                    <a:pt x="16112" y="22650"/>
                    <a:pt x="14511" y="22383"/>
                    <a:pt x="12943" y="22349"/>
                  </a:cubicBezTo>
                  <a:close/>
                  <a:moveTo>
                    <a:pt x="48202" y="22016"/>
                  </a:moveTo>
                  <a:cubicBezTo>
                    <a:pt x="48469" y="21982"/>
                    <a:pt x="48602" y="22416"/>
                    <a:pt x="48302" y="22449"/>
                  </a:cubicBezTo>
                  <a:cubicBezTo>
                    <a:pt x="44132" y="23083"/>
                    <a:pt x="39862" y="22950"/>
                    <a:pt x="35659" y="22950"/>
                  </a:cubicBezTo>
                  <a:cubicBezTo>
                    <a:pt x="34759" y="22916"/>
                    <a:pt x="33825" y="22950"/>
                    <a:pt x="32891" y="22950"/>
                  </a:cubicBezTo>
                  <a:cubicBezTo>
                    <a:pt x="29488" y="22950"/>
                    <a:pt x="26053" y="22950"/>
                    <a:pt x="22684" y="22683"/>
                  </a:cubicBezTo>
                  <a:cubicBezTo>
                    <a:pt x="22450" y="22683"/>
                    <a:pt x="22450" y="22349"/>
                    <a:pt x="22684" y="22349"/>
                  </a:cubicBezTo>
                  <a:cubicBezTo>
                    <a:pt x="26420" y="22083"/>
                    <a:pt x="30189" y="22216"/>
                    <a:pt x="33958" y="22349"/>
                  </a:cubicBezTo>
                  <a:cubicBezTo>
                    <a:pt x="36093" y="22416"/>
                    <a:pt x="38261" y="22483"/>
                    <a:pt x="40430" y="22483"/>
                  </a:cubicBezTo>
                  <a:cubicBezTo>
                    <a:pt x="43031" y="22483"/>
                    <a:pt x="45600" y="22383"/>
                    <a:pt x="48202" y="2201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9"/>
            <p:cNvSpPr/>
            <p:nvPr/>
          </p:nvSpPr>
          <p:spPr>
            <a:xfrm>
              <a:off x="7802533" y="2408685"/>
              <a:ext cx="17610" cy="72128"/>
            </a:xfrm>
            <a:custGeom>
              <a:rect b="b" l="l" r="r" t="t"/>
              <a:pathLst>
                <a:path extrusionOk="0" h="4104" w="1002">
                  <a:moveTo>
                    <a:pt x="768" y="0"/>
                  </a:moveTo>
                  <a:cubicBezTo>
                    <a:pt x="701" y="67"/>
                    <a:pt x="634" y="101"/>
                    <a:pt x="534" y="167"/>
                  </a:cubicBezTo>
                  <a:lnTo>
                    <a:pt x="401" y="167"/>
                  </a:lnTo>
                  <a:cubicBezTo>
                    <a:pt x="334" y="801"/>
                    <a:pt x="301" y="1401"/>
                    <a:pt x="234" y="2002"/>
                  </a:cubicBezTo>
                  <a:cubicBezTo>
                    <a:pt x="201" y="2669"/>
                    <a:pt x="1" y="3403"/>
                    <a:pt x="34" y="4103"/>
                  </a:cubicBezTo>
                  <a:cubicBezTo>
                    <a:pt x="201" y="4070"/>
                    <a:pt x="367" y="4037"/>
                    <a:pt x="568" y="4037"/>
                  </a:cubicBezTo>
                  <a:cubicBezTo>
                    <a:pt x="568" y="4020"/>
                    <a:pt x="576" y="4012"/>
                    <a:pt x="588" y="4012"/>
                  </a:cubicBezTo>
                  <a:cubicBezTo>
                    <a:pt x="601" y="4012"/>
                    <a:pt x="618" y="4020"/>
                    <a:pt x="634" y="4037"/>
                  </a:cubicBezTo>
                  <a:cubicBezTo>
                    <a:pt x="1001" y="2836"/>
                    <a:pt x="935" y="1268"/>
                    <a:pt x="801" y="134"/>
                  </a:cubicBezTo>
                  <a:cubicBezTo>
                    <a:pt x="801" y="67"/>
                    <a:pt x="801" y="34"/>
                    <a:pt x="7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9"/>
            <p:cNvSpPr/>
            <p:nvPr/>
          </p:nvSpPr>
          <p:spPr>
            <a:xfrm>
              <a:off x="7809563" y="2479618"/>
              <a:ext cx="9403" cy="8823"/>
            </a:xfrm>
            <a:custGeom>
              <a:rect b="b" l="l" r="r" t="t"/>
              <a:pathLst>
                <a:path extrusionOk="0" h="502" w="535">
                  <a:moveTo>
                    <a:pt x="234" y="1"/>
                  </a:moveTo>
                  <a:cubicBezTo>
                    <a:pt x="169" y="163"/>
                    <a:pt x="104" y="326"/>
                    <a:pt x="39" y="488"/>
                  </a:cubicBezTo>
                  <a:lnTo>
                    <a:pt x="39" y="488"/>
                  </a:lnTo>
                  <a:cubicBezTo>
                    <a:pt x="126" y="460"/>
                    <a:pt x="210" y="434"/>
                    <a:pt x="268" y="434"/>
                  </a:cubicBezTo>
                  <a:cubicBezTo>
                    <a:pt x="535" y="334"/>
                    <a:pt x="468" y="1"/>
                    <a:pt x="234" y="1"/>
                  </a:cubicBezTo>
                  <a:close/>
                  <a:moveTo>
                    <a:pt x="39" y="488"/>
                  </a:moveTo>
                  <a:lnTo>
                    <a:pt x="39" y="488"/>
                  </a:lnTo>
                  <a:cubicBezTo>
                    <a:pt x="27" y="492"/>
                    <a:pt x="14" y="497"/>
                    <a:pt x="1" y="501"/>
                  </a:cubicBezTo>
                  <a:lnTo>
                    <a:pt x="34" y="501"/>
                  </a:lnTo>
                  <a:cubicBezTo>
                    <a:pt x="36" y="497"/>
                    <a:pt x="38" y="493"/>
                    <a:pt x="39" y="488"/>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9"/>
            <p:cNvSpPr/>
            <p:nvPr/>
          </p:nvSpPr>
          <p:spPr>
            <a:xfrm>
              <a:off x="7809563" y="2407279"/>
              <a:ext cx="6468" cy="4359"/>
            </a:xfrm>
            <a:custGeom>
              <a:rect b="b" l="l" r="r" t="t"/>
              <a:pathLst>
                <a:path extrusionOk="0" h="248" w="368">
                  <a:moveTo>
                    <a:pt x="187" y="1"/>
                  </a:moveTo>
                  <a:cubicBezTo>
                    <a:pt x="116" y="1"/>
                    <a:pt x="52" y="41"/>
                    <a:pt x="34" y="147"/>
                  </a:cubicBezTo>
                  <a:cubicBezTo>
                    <a:pt x="34" y="181"/>
                    <a:pt x="1" y="214"/>
                    <a:pt x="1" y="247"/>
                  </a:cubicBezTo>
                  <a:lnTo>
                    <a:pt x="134" y="247"/>
                  </a:lnTo>
                  <a:cubicBezTo>
                    <a:pt x="234" y="181"/>
                    <a:pt x="301" y="147"/>
                    <a:pt x="368" y="80"/>
                  </a:cubicBezTo>
                  <a:cubicBezTo>
                    <a:pt x="321" y="33"/>
                    <a:pt x="251" y="1"/>
                    <a:pt x="18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9"/>
            <p:cNvSpPr/>
            <p:nvPr/>
          </p:nvSpPr>
          <p:spPr>
            <a:xfrm>
              <a:off x="7803112" y="2479178"/>
              <a:ext cx="10580" cy="10422"/>
            </a:xfrm>
            <a:custGeom>
              <a:rect b="b" l="l" r="r" t="t"/>
              <a:pathLst>
                <a:path extrusionOk="0" h="593" w="602">
                  <a:moveTo>
                    <a:pt x="555" y="1"/>
                  </a:moveTo>
                  <a:cubicBezTo>
                    <a:pt x="543" y="1"/>
                    <a:pt x="535" y="9"/>
                    <a:pt x="535" y="26"/>
                  </a:cubicBezTo>
                  <a:cubicBezTo>
                    <a:pt x="334" y="26"/>
                    <a:pt x="168" y="59"/>
                    <a:pt x="1" y="92"/>
                  </a:cubicBezTo>
                  <a:cubicBezTo>
                    <a:pt x="1" y="192"/>
                    <a:pt x="1" y="293"/>
                    <a:pt x="1" y="393"/>
                  </a:cubicBezTo>
                  <a:cubicBezTo>
                    <a:pt x="34" y="493"/>
                    <a:pt x="101" y="559"/>
                    <a:pt x="168" y="593"/>
                  </a:cubicBezTo>
                  <a:cubicBezTo>
                    <a:pt x="234" y="593"/>
                    <a:pt x="301" y="559"/>
                    <a:pt x="368" y="526"/>
                  </a:cubicBezTo>
                  <a:lnTo>
                    <a:pt x="401" y="526"/>
                  </a:lnTo>
                  <a:cubicBezTo>
                    <a:pt x="468" y="359"/>
                    <a:pt x="535" y="192"/>
                    <a:pt x="601" y="26"/>
                  </a:cubicBezTo>
                  <a:cubicBezTo>
                    <a:pt x="585" y="9"/>
                    <a:pt x="568" y="1"/>
                    <a:pt x="555"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9"/>
            <p:cNvSpPr/>
            <p:nvPr/>
          </p:nvSpPr>
          <p:spPr>
            <a:xfrm>
              <a:off x="7806048" y="2488423"/>
              <a:ext cx="3533" cy="1529"/>
            </a:xfrm>
            <a:custGeom>
              <a:rect b="b" l="l" r="r" t="t"/>
              <a:pathLst>
                <a:path extrusionOk="0" h="87" w="201">
                  <a:moveTo>
                    <a:pt x="201" y="0"/>
                  </a:moveTo>
                  <a:lnTo>
                    <a:pt x="201" y="0"/>
                  </a:lnTo>
                  <a:cubicBezTo>
                    <a:pt x="134" y="33"/>
                    <a:pt x="67" y="67"/>
                    <a:pt x="1" y="67"/>
                  </a:cubicBezTo>
                  <a:cubicBezTo>
                    <a:pt x="25" y="79"/>
                    <a:pt x="54" y="87"/>
                    <a:pt x="82" y="87"/>
                  </a:cubicBezTo>
                  <a:cubicBezTo>
                    <a:pt x="132" y="87"/>
                    <a:pt x="180" y="63"/>
                    <a:pt x="2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9"/>
            <p:cNvSpPr/>
            <p:nvPr/>
          </p:nvSpPr>
          <p:spPr>
            <a:xfrm>
              <a:off x="7026930" y="2467895"/>
              <a:ext cx="779135" cy="53744"/>
            </a:xfrm>
            <a:custGeom>
              <a:rect b="b" l="l" r="r" t="t"/>
              <a:pathLst>
                <a:path extrusionOk="0" h="3058" w="44332">
                  <a:moveTo>
                    <a:pt x="200" y="1"/>
                  </a:moveTo>
                  <a:cubicBezTo>
                    <a:pt x="200" y="67"/>
                    <a:pt x="200" y="134"/>
                    <a:pt x="200" y="167"/>
                  </a:cubicBezTo>
                  <a:cubicBezTo>
                    <a:pt x="234" y="334"/>
                    <a:pt x="133" y="434"/>
                    <a:pt x="0" y="501"/>
                  </a:cubicBezTo>
                  <a:cubicBezTo>
                    <a:pt x="3503" y="1602"/>
                    <a:pt x="6972" y="1869"/>
                    <a:pt x="10608" y="2235"/>
                  </a:cubicBezTo>
                  <a:cubicBezTo>
                    <a:pt x="14510" y="2669"/>
                    <a:pt x="18346" y="2936"/>
                    <a:pt x="22283" y="3036"/>
                  </a:cubicBezTo>
                  <a:cubicBezTo>
                    <a:pt x="23125" y="3051"/>
                    <a:pt x="23965" y="3058"/>
                    <a:pt x="24805" y="3058"/>
                  </a:cubicBezTo>
                  <a:cubicBezTo>
                    <a:pt x="27690" y="3058"/>
                    <a:pt x="30563" y="2980"/>
                    <a:pt x="33457" y="2903"/>
                  </a:cubicBezTo>
                  <a:cubicBezTo>
                    <a:pt x="37093" y="2803"/>
                    <a:pt x="40863" y="2336"/>
                    <a:pt x="44332" y="1235"/>
                  </a:cubicBezTo>
                  <a:cubicBezTo>
                    <a:pt x="44265" y="1201"/>
                    <a:pt x="44198" y="1135"/>
                    <a:pt x="44165" y="1035"/>
                  </a:cubicBezTo>
                  <a:cubicBezTo>
                    <a:pt x="44165" y="935"/>
                    <a:pt x="44165" y="834"/>
                    <a:pt x="44165" y="734"/>
                  </a:cubicBezTo>
                  <a:cubicBezTo>
                    <a:pt x="40596" y="1268"/>
                    <a:pt x="37127" y="2102"/>
                    <a:pt x="33457" y="2169"/>
                  </a:cubicBezTo>
                  <a:cubicBezTo>
                    <a:pt x="30473" y="2197"/>
                    <a:pt x="27513" y="2318"/>
                    <a:pt x="24536" y="2318"/>
                  </a:cubicBezTo>
                  <a:cubicBezTo>
                    <a:pt x="23953" y="2318"/>
                    <a:pt x="23368" y="2313"/>
                    <a:pt x="22783" y="2302"/>
                  </a:cubicBezTo>
                  <a:cubicBezTo>
                    <a:pt x="19047" y="2269"/>
                    <a:pt x="15344" y="2002"/>
                    <a:pt x="11642" y="1668"/>
                  </a:cubicBezTo>
                  <a:cubicBezTo>
                    <a:pt x="7772" y="1268"/>
                    <a:pt x="3936" y="1001"/>
                    <a:pt x="2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9"/>
            <p:cNvSpPr/>
            <p:nvPr/>
          </p:nvSpPr>
          <p:spPr>
            <a:xfrm>
              <a:off x="7314194" y="2401022"/>
              <a:ext cx="459428" cy="17645"/>
            </a:xfrm>
            <a:custGeom>
              <a:rect b="b" l="l" r="r" t="t"/>
              <a:pathLst>
                <a:path extrusionOk="0" h="1004" w="26141">
                  <a:moveTo>
                    <a:pt x="25781" y="1"/>
                  </a:moveTo>
                  <a:cubicBezTo>
                    <a:pt x="25771" y="1"/>
                    <a:pt x="25762" y="2"/>
                    <a:pt x="25752" y="3"/>
                  </a:cubicBezTo>
                  <a:cubicBezTo>
                    <a:pt x="23136" y="365"/>
                    <a:pt x="20504" y="477"/>
                    <a:pt x="17865" y="477"/>
                  </a:cubicBezTo>
                  <a:cubicBezTo>
                    <a:pt x="13588" y="477"/>
                    <a:pt x="9292" y="183"/>
                    <a:pt x="5016" y="183"/>
                  </a:cubicBezTo>
                  <a:cubicBezTo>
                    <a:pt x="3418" y="183"/>
                    <a:pt x="1824" y="224"/>
                    <a:pt x="234" y="336"/>
                  </a:cubicBezTo>
                  <a:cubicBezTo>
                    <a:pt x="0" y="336"/>
                    <a:pt x="0" y="670"/>
                    <a:pt x="234" y="670"/>
                  </a:cubicBezTo>
                  <a:cubicBezTo>
                    <a:pt x="4537" y="1004"/>
                    <a:pt x="8906" y="903"/>
                    <a:pt x="13209" y="937"/>
                  </a:cubicBezTo>
                  <a:cubicBezTo>
                    <a:pt x="14455" y="937"/>
                    <a:pt x="15706" y="949"/>
                    <a:pt x="16959" y="949"/>
                  </a:cubicBezTo>
                  <a:cubicBezTo>
                    <a:pt x="19934" y="949"/>
                    <a:pt x="22918" y="882"/>
                    <a:pt x="25852" y="436"/>
                  </a:cubicBezTo>
                  <a:cubicBezTo>
                    <a:pt x="26141" y="404"/>
                    <a:pt x="26028" y="1"/>
                    <a:pt x="2578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9"/>
            <p:cNvSpPr/>
            <p:nvPr/>
          </p:nvSpPr>
          <p:spPr>
            <a:xfrm>
              <a:off x="7708155" y="1988449"/>
              <a:ext cx="60985" cy="49421"/>
            </a:xfrm>
            <a:custGeom>
              <a:rect b="b" l="l" r="r" t="t"/>
              <a:pathLst>
                <a:path extrusionOk="0" h="2812" w="3470">
                  <a:moveTo>
                    <a:pt x="1590" y="1"/>
                  </a:moveTo>
                  <a:cubicBezTo>
                    <a:pt x="1234" y="1"/>
                    <a:pt x="885" y="125"/>
                    <a:pt x="634" y="395"/>
                  </a:cubicBezTo>
                  <a:cubicBezTo>
                    <a:pt x="0" y="1062"/>
                    <a:pt x="234" y="2029"/>
                    <a:pt x="834" y="2630"/>
                  </a:cubicBezTo>
                  <a:cubicBezTo>
                    <a:pt x="867" y="2529"/>
                    <a:pt x="901" y="2429"/>
                    <a:pt x="901" y="2296"/>
                  </a:cubicBezTo>
                  <a:cubicBezTo>
                    <a:pt x="967" y="2163"/>
                    <a:pt x="1034" y="2062"/>
                    <a:pt x="1168" y="2062"/>
                  </a:cubicBezTo>
                  <a:cubicBezTo>
                    <a:pt x="934" y="1696"/>
                    <a:pt x="834" y="1262"/>
                    <a:pt x="1134" y="895"/>
                  </a:cubicBezTo>
                  <a:cubicBezTo>
                    <a:pt x="1240" y="759"/>
                    <a:pt x="1386" y="705"/>
                    <a:pt x="1542" y="705"/>
                  </a:cubicBezTo>
                  <a:cubicBezTo>
                    <a:pt x="1732" y="705"/>
                    <a:pt x="1937" y="785"/>
                    <a:pt x="2102" y="895"/>
                  </a:cubicBezTo>
                  <a:cubicBezTo>
                    <a:pt x="2468" y="1128"/>
                    <a:pt x="2635" y="1595"/>
                    <a:pt x="2235" y="1896"/>
                  </a:cubicBezTo>
                  <a:cubicBezTo>
                    <a:pt x="2168" y="1962"/>
                    <a:pt x="2135" y="1962"/>
                    <a:pt x="1968" y="2029"/>
                  </a:cubicBezTo>
                  <a:cubicBezTo>
                    <a:pt x="1835" y="2062"/>
                    <a:pt x="1668" y="2096"/>
                    <a:pt x="1534" y="2129"/>
                  </a:cubicBezTo>
                  <a:cubicBezTo>
                    <a:pt x="1635" y="2196"/>
                    <a:pt x="1701" y="2329"/>
                    <a:pt x="1668" y="2529"/>
                  </a:cubicBezTo>
                  <a:cubicBezTo>
                    <a:pt x="1635" y="2563"/>
                    <a:pt x="1635" y="2630"/>
                    <a:pt x="1601" y="2663"/>
                  </a:cubicBezTo>
                  <a:cubicBezTo>
                    <a:pt x="1635" y="2696"/>
                    <a:pt x="1635" y="2763"/>
                    <a:pt x="1635" y="2796"/>
                  </a:cubicBezTo>
                  <a:cubicBezTo>
                    <a:pt x="1684" y="2807"/>
                    <a:pt x="1736" y="2812"/>
                    <a:pt x="1788" y="2812"/>
                  </a:cubicBezTo>
                  <a:cubicBezTo>
                    <a:pt x="2226" y="2812"/>
                    <a:pt x="2731" y="2464"/>
                    <a:pt x="2969" y="2196"/>
                  </a:cubicBezTo>
                  <a:cubicBezTo>
                    <a:pt x="3469" y="1495"/>
                    <a:pt x="3102" y="695"/>
                    <a:pt x="2468" y="261"/>
                  </a:cubicBezTo>
                  <a:cubicBezTo>
                    <a:pt x="2207" y="92"/>
                    <a:pt x="1896" y="1"/>
                    <a:pt x="159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9"/>
            <p:cNvSpPr/>
            <p:nvPr/>
          </p:nvSpPr>
          <p:spPr>
            <a:xfrm>
              <a:off x="7722795" y="2000840"/>
              <a:ext cx="31688" cy="25044"/>
            </a:xfrm>
            <a:custGeom>
              <a:rect b="b" l="l" r="r" t="t"/>
              <a:pathLst>
                <a:path extrusionOk="0" h="1425" w="1803">
                  <a:moveTo>
                    <a:pt x="709" y="0"/>
                  </a:moveTo>
                  <a:cubicBezTo>
                    <a:pt x="553" y="0"/>
                    <a:pt x="407" y="54"/>
                    <a:pt x="301" y="190"/>
                  </a:cubicBezTo>
                  <a:cubicBezTo>
                    <a:pt x="1" y="557"/>
                    <a:pt x="101" y="991"/>
                    <a:pt x="335" y="1357"/>
                  </a:cubicBezTo>
                  <a:cubicBezTo>
                    <a:pt x="361" y="1349"/>
                    <a:pt x="393" y="1344"/>
                    <a:pt x="427" y="1344"/>
                  </a:cubicBezTo>
                  <a:cubicBezTo>
                    <a:pt x="519" y="1344"/>
                    <a:pt x="628" y="1375"/>
                    <a:pt x="701" y="1424"/>
                  </a:cubicBezTo>
                  <a:cubicBezTo>
                    <a:pt x="835" y="1391"/>
                    <a:pt x="1002" y="1357"/>
                    <a:pt x="1135" y="1324"/>
                  </a:cubicBezTo>
                  <a:cubicBezTo>
                    <a:pt x="1302" y="1257"/>
                    <a:pt x="1335" y="1257"/>
                    <a:pt x="1402" y="1191"/>
                  </a:cubicBezTo>
                  <a:cubicBezTo>
                    <a:pt x="1802" y="890"/>
                    <a:pt x="1635" y="423"/>
                    <a:pt x="1269" y="190"/>
                  </a:cubicBezTo>
                  <a:cubicBezTo>
                    <a:pt x="1104" y="80"/>
                    <a:pt x="899" y="0"/>
                    <a:pt x="70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9"/>
            <p:cNvSpPr/>
            <p:nvPr/>
          </p:nvSpPr>
          <p:spPr>
            <a:xfrm>
              <a:off x="7732777" y="2025866"/>
              <a:ext cx="5290" cy="9385"/>
            </a:xfrm>
            <a:custGeom>
              <a:rect b="b" l="l" r="r" t="t"/>
              <a:pathLst>
                <a:path extrusionOk="0" h="534" w="301">
                  <a:moveTo>
                    <a:pt x="133" y="0"/>
                  </a:moveTo>
                  <a:cubicBezTo>
                    <a:pt x="67" y="0"/>
                    <a:pt x="33" y="34"/>
                    <a:pt x="0" y="67"/>
                  </a:cubicBezTo>
                  <a:cubicBezTo>
                    <a:pt x="67" y="100"/>
                    <a:pt x="100" y="134"/>
                    <a:pt x="133" y="200"/>
                  </a:cubicBezTo>
                  <a:cubicBezTo>
                    <a:pt x="167" y="334"/>
                    <a:pt x="200" y="434"/>
                    <a:pt x="200" y="534"/>
                  </a:cubicBezTo>
                  <a:cubicBezTo>
                    <a:pt x="234" y="501"/>
                    <a:pt x="234" y="434"/>
                    <a:pt x="267" y="400"/>
                  </a:cubicBezTo>
                  <a:cubicBezTo>
                    <a:pt x="300" y="200"/>
                    <a:pt x="234" y="67"/>
                    <a:pt x="13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9"/>
            <p:cNvSpPr/>
            <p:nvPr/>
          </p:nvSpPr>
          <p:spPr>
            <a:xfrm>
              <a:off x="7736292" y="2035234"/>
              <a:ext cx="598" cy="2373"/>
            </a:xfrm>
            <a:custGeom>
              <a:rect b="b" l="l" r="r" t="t"/>
              <a:pathLst>
                <a:path extrusionOk="0" h="135" w="34">
                  <a:moveTo>
                    <a:pt x="0" y="1"/>
                  </a:moveTo>
                  <a:cubicBezTo>
                    <a:pt x="0" y="34"/>
                    <a:pt x="0" y="68"/>
                    <a:pt x="0" y="134"/>
                  </a:cubicBezTo>
                  <a:lnTo>
                    <a:pt x="34" y="134"/>
                  </a:lnTo>
                  <a:cubicBezTo>
                    <a:pt x="34" y="101"/>
                    <a:pt x="34" y="34"/>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9"/>
            <p:cNvSpPr/>
            <p:nvPr/>
          </p:nvSpPr>
          <p:spPr>
            <a:xfrm>
              <a:off x="7731600" y="2027026"/>
              <a:ext cx="4710" cy="10580"/>
            </a:xfrm>
            <a:custGeom>
              <a:rect b="b" l="l" r="r" t="t"/>
              <a:pathLst>
                <a:path extrusionOk="0" h="602" w="268">
                  <a:moveTo>
                    <a:pt x="67" y="1"/>
                  </a:moveTo>
                  <a:cubicBezTo>
                    <a:pt x="34" y="34"/>
                    <a:pt x="0" y="68"/>
                    <a:pt x="0" y="101"/>
                  </a:cubicBezTo>
                  <a:cubicBezTo>
                    <a:pt x="67" y="201"/>
                    <a:pt x="67" y="334"/>
                    <a:pt x="34" y="435"/>
                  </a:cubicBezTo>
                  <a:cubicBezTo>
                    <a:pt x="34" y="468"/>
                    <a:pt x="67" y="501"/>
                    <a:pt x="134" y="535"/>
                  </a:cubicBezTo>
                  <a:cubicBezTo>
                    <a:pt x="167" y="535"/>
                    <a:pt x="200" y="568"/>
                    <a:pt x="267" y="601"/>
                  </a:cubicBezTo>
                  <a:cubicBezTo>
                    <a:pt x="267" y="535"/>
                    <a:pt x="267" y="501"/>
                    <a:pt x="267" y="468"/>
                  </a:cubicBezTo>
                  <a:cubicBezTo>
                    <a:pt x="267" y="368"/>
                    <a:pt x="234" y="268"/>
                    <a:pt x="200" y="134"/>
                  </a:cubicBezTo>
                  <a:cubicBezTo>
                    <a:pt x="167" y="68"/>
                    <a:pt x="134" y="34"/>
                    <a:pt x="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9"/>
            <p:cNvSpPr/>
            <p:nvPr/>
          </p:nvSpPr>
          <p:spPr>
            <a:xfrm>
              <a:off x="7723392" y="2034654"/>
              <a:ext cx="12918" cy="34605"/>
            </a:xfrm>
            <a:custGeom>
              <a:rect b="b" l="l" r="r" t="t"/>
              <a:pathLst>
                <a:path extrusionOk="0" h="1969" w="735">
                  <a:moveTo>
                    <a:pt x="501" y="1"/>
                  </a:moveTo>
                  <a:cubicBezTo>
                    <a:pt x="456" y="89"/>
                    <a:pt x="367" y="149"/>
                    <a:pt x="264" y="149"/>
                  </a:cubicBezTo>
                  <a:cubicBezTo>
                    <a:pt x="212" y="149"/>
                    <a:pt x="156" y="134"/>
                    <a:pt x="100" y="101"/>
                  </a:cubicBezTo>
                  <a:lnTo>
                    <a:pt x="100" y="101"/>
                  </a:lnTo>
                  <a:cubicBezTo>
                    <a:pt x="0" y="701"/>
                    <a:pt x="67" y="1335"/>
                    <a:pt x="167" y="1969"/>
                  </a:cubicBezTo>
                  <a:cubicBezTo>
                    <a:pt x="401" y="1368"/>
                    <a:pt x="567" y="768"/>
                    <a:pt x="734" y="167"/>
                  </a:cubicBezTo>
                  <a:cubicBezTo>
                    <a:pt x="667" y="134"/>
                    <a:pt x="634" y="101"/>
                    <a:pt x="601" y="101"/>
                  </a:cubicBezTo>
                  <a:cubicBezTo>
                    <a:pt x="534" y="67"/>
                    <a:pt x="501" y="34"/>
                    <a:pt x="5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9"/>
            <p:cNvSpPr/>
            <p:nvPr/>
          </p:nvSpPr>
          <p:spPr>
            <a:xfrm>
              <a:off x="7728665" y="2024460"/>
              <a:ext cx="6468" cy="2584"/>
            </a:xfrm>
            <a:custGeom>
              <a:rect b="b" l="l" r="r" t="t"/>
              <a:pathLst>
                <a:path extrusionOk="0" h="147" w="368">
                  <a:moveTo>
                    <a:pt x="93" y="0"/>
                  </a:moveTo>
                  <a:cubicBezTo>
                    <a:pt x="59" y="0"/>
                    <a:pt x="27" y="5"/>
                    <a:pt x="1" y="13"/>
                  </a:cubicBezTo>
                  <a:cubicBezTo>
                    <a:pt x="34" y="47"/>
                    <a:pt x="34" y="80"/>
                    <a:pt x="67" y="114"/>
                  </a:cubicBezTo>
                  <a:cubicBezTo>
                    <a:pt x="134" y="114"/>
                    <a:pt x="167" y="114"/>
                    <a:pt x="234" y="147"/>
                  </a:cubicBezTo>
                  <a:cubicBezTo>
                    <a:pt x="267" y="114"/>
                    <a:pt x="301" y="80"/>
                    <a:pt x="367" y="80"/>
                  </a:cubicBezTo>
                  <a:cubicBezTo>
                    <a:pt x="294" y="31"/>
                    <a:pt x="185" y="0"/>
                    <a:pt x="9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9"/>
            <p:cNvSpPr/>
            <p:nvPr/>
          </p:nvSpPr>
          <p:spPr>
            <a:xfrm>
              <a:off x="7730422" y="2028784"/>
              <a:ext cx="2373" cy="5888"/>
            </a:xfrm>
            <a:custGeom>
              <a:rect b="b" l="l" r="r" t="t"/>
              <a:pathLst>
                <a:path extrusionOk="0" h="335" w="135">
                  <a:moveTo>
                    <a:pt x="67" y="1"/>
                  </a:moveTo>
                  <a:lnTo>
                    <a:pt x="67" y="1"/>
                  </a:lnTo>
                  <a:cubicBezTo>
                    <a:pt x="1" y="101"/>
                    <a:pt x="34" y="234"/>
                    <a:pt x="101" y="335"/>
                  </a:cubicBezTo>
                  <a:cubicBezTo>
                    <a:pt x="134" y="234"/>
                    <a:pt x="134" y="101"/>
                    <a:pt x="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9"/>
            <p:cNvSpPr/>
            <p:nvPr/>
          </p:nvSpPr>
          <p:spPr>
            <a:xfrm>
              <a:off x="7729842" y="2026446"/>
              <a:ext cx="2953" cy="2355"/>
            </a:xfrm>
            <a:custGeom>
              <a:rect b="b" l="l" r="r" t="t"/>
              <a:pathLst>
                <a:path extrusionOk="0" h="134" w="168">
                  <a:moveTo>
                    <a:pt x="0" y="1"/>
                  </a:moveTo>
                  <a:cubicBezTo>
                    <a:pt x="34" y="34"/>
                    <a:pt x="67" y="67"/>
                    <a:pt x="100" y="101"/>
                  </a:cubicBezTo>
                  <a:cubicBezTo>
                    <a:pt x="100" y="101"/>
                    <a:pt x="100" y="134"/>
                    <a:pt x="100" y="134"/>
                  </a:cubicBezTo>
                  <a:cubicBezTo>
                    <a:pt x="100" y="101"/>
                    <a:pt x="134" y="67"/>
                    <a:pt x="167" y="34"/>
                  </a:cubicBezTo>
                  <a:cubicBezTo>
                    <a:pt x="100" y="1"/>
                    <a:pt x="67" y="1"/>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9"/>
            <p:cNvSpPr/>
            <p:nvPr/>
          </p:nvSpPr>
          <p:spPr>
            <a:xfrm>
              <a:off x="7725150" y="2026446"/>
              <a:ext cx="7048" cy="10826"/>
            </a:xfrm>
            <a:custGeom>
              <a:rect b="b" l="l" r="r" t="t"/>
              <a:pathLst>
                <a:path extrusionOk="0" h="616" w="401">
                  <a:moveTo>
                    <a:pt x="267" y="1"/>
                  </a:moveTo>
                  <a:cubicBezTo>
                    <a:pt x="201" y="34"/>
                    <a:pt x="100" y="67"/>
                    <a:pt x="67" y="167"/>
                  </a:cubicBezTo>
                  <a:cubicBezTo>
                    <a:pt x="34" y="301"/>
                    <a:pt x="0" y="434"/>
                    <a:pt x="0" y="568"/>
                  </a:cubicBezTo>
                  <a:cubicBezTo>
                    <a:pt x="56" y="601"/>
                    <a:pt x="112" y="616"/>
                    <a:pt x="164" y="616"/>
                  </a:cubicBezTo>
                  <a:cubicBezTo>
                    <a:pt x="267" y="616"/>
                    <a:pt x="356" y="556"/>
                    <a:pt x="401" y="468"/>
                  </a:cubicBezTo>
                  <a:cubicBezTo>
                    <a:pt x="334" y="367"/>
                    <a:pt x="301" y="234"/>
                    <a:pt x="367" y="134"/>
                  </a:cubicBezTo>
                  <a:cubicBezTo>
                    <a:pt x="367" y="134"/>
                    <a:pt x="367" y="101"/>
                    <a:pt x="367" y="101"/>
                  </a:cubicBezTo>
                  <a:cubicBezTo>
                    <a:pt x="334" y="67"/>
                    <a:pt x="301" y="34"/>
                    <a:pt x="2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9"/>
            <p:cNvSpPr/>
            <p:nvPr/>
          </p:nvSpPr>
          <p:spPr>
            <a:xfrm>
              <a:off x="7722795" y="2024689"/>
              <a:ext cx="7065" cy="11740"/>
            </a:xfrm>
            <a:custGeom>
              <a:rect b="b" l="l" r="r" t="t"/>
              <a:pathLst>
                <a:path extrusionOk="0" h="668" w="402">
                  <a:moveTo>
                    <a:pt x="335" y="0"/>
                  </a:moveTo>
                  <a:cubicBezTo>
                    <a:pt x="201" y="0"/>
                    <a:pt x="134" y="101"/>
                    <a:pt x="68" y="234"/>
                  </a:cubicBezTo>
                  <a:cubicBezTo>
                    <a:pt x="68" y="367"/>
                    <a:pt x="34" y="467"/>
                    <a:pt x="1" y="568"/>
                  </a:cubicBezTo>
                  <a:cubicBezTo>
                    <a:pt x="34" y="601"/>
                    <a:pt x="34" y="601"/>
                    <a:pt x="68" y="634"/>
                  </a:cubicBezTo>
                  <a:cubicBezTo>
                    <a:pt x="101" y="634"/>
                    <a:pt x="101" y="668"/>
                    <a:pt x="134" y="668"/>
                  </a:cubicBezTo>
                  <a:cubicBezTo>
                    <a:pt x="134" y="534"/>
                    <a:pt x="168" y="401"/>
                    <a:pt x="201" y="267"/>
                  </a:cubicBezTo>
                  <a:cubicBezTo>
                    <a:pt x="234" y="167"/>
                    <a:pt x="335" y="134"/>
                    <a:pt x="401" y="101"/>
                  </a:cubicBezTo>
                  <a:cubicBezTo>
                    <a:pt x="368" y="67"/>
                    <a:pt x="368" y="34"/>
                    <a:pt x="33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9"/>
            <p:cNvSpPr/>
            <p:nvPr/>
          </p:nvSpPr>
          <p:spPr>
            <a:xfrm>
              <a:off x="7420294" y="1987746"/>
              <a:ext cx="306051" cy="205311"/>
            </a:xfrm>
            <a:custGeom>
              <a:rect b="b" l="l" r="r" t="t"/>
              <a:pathLst>
                <a:path extrusionOk="0" h="11682" w="17414">
                  <a:moveTo>
                    <a:pt x="368" y="1"/>
                  </a:moveTo>
                  <a:cubicBezTo>
                    <a:pt x="234" y="501"/>
                    <a:pt x="134" y="968"/>
                    <a:pt x="1" y="1502"/>
                  </a:cubicBezTo>
                  <a:cubicBezTo>
                    <a:pt x="935" y="5271"/>
                    <a:pt x="2102" y="9708"/>
                    <a:pt x="5972" y="11242"/>
                  </a:cubicBezTo>
                  <a:cubicBezTo>
                    <a:pt x="6768" y="11546"/>
                    <a:pt x="7575" y="11682"/>
                    <a:pt x="8375" y="11682"/>
                  </a:cubicBezTo>
                  <a:cubicBezTo>
                    <a:pt x="10390" y="11682"/>
                    <a:pt x="12363" y="10816"/>
                    <a:pt x="14011" y="9574"/>
                  </a:cubicBezTo>
                  <a:cubicBezTo>
                    <a:pt x="15679" y="8340"/>
                    <a:pt x="16713" y="6572"/>
                    <a:pt x="17413" y="4638"/>
                  </a:cubicBezTo>
                  <a:cubicBezTo>
                    <a:pt x="17313" y="4004"/>
                    <a:pt x="17246" y="3370"/>
                    <a:pt x="17346" y="2770"/>
                  </a:cubicBezTo>
                  <a:cubicBezTo>
                    <a:pt x="17313" y="2770"/>
                    <a:pt x="17313" y="2736"/>
                    <a:pt x="17280" y="2736"/>
                  </a:cubicBezTo>
                  <a:cubicBezTo>
                    <a:pt x="17246" y="2703"/>
                    <a:pt x="17246" y="2703"/>
                    <a:pt x="17213" y="2670"/>
                  </a:cubicBezTo>
                  <a:cubicBezTo>
                    <a:pt x="16613" y="4938"/>
                    <a:pt x="15679" y="7106"/>
                    <a:pt x="13844" y="8674"/>
                  </a:cubicBezTo>
                  <a:cubicBezTo>
                    <a:pt x="12372" y="9967"/>
                    <a:pt x="10438" y="10828"/>
                    <a:pt x="8510" y="10828"/>
                  </a:cubicBezTo>
                  <a:cubicBezTo>
                    <a:pt x="7554" y="10828"/>
                    <a:pt x="6600" y="10617"/>
                    <a:pt x="5705" y="10142"/>
                  </a:cubicBezTo>
                  <a:cubicBezTo>
                    <a:pt x="2169" y="8307"/>
                    <a:pt x="1402" y="3537"/>
                    <a:pt x="5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19"/>
            <p:cNvSpPr/>
            <p:nvPr/>
          </p:nvSpPr>
          <p:spPr>
            <a:xfrm>
              <a:off x="7354634" y="2127942"/>
              <a:ext cx="127243" cy="174168"/>
            </a:xfrm>
            <a:custGeom>
              <a:rect b="b" l="l" r="r" t="t"/>
              <a:pathLst>
                <a:path extrusionOk="0" h="9910" w="7240">
                  <a:moveTo>
                    <a:pt x="3823" y="0"/>
                  </a:moveTo>
                  <a:cubicBezTo>
                    <a:pt x="2958" y="0"/>
                    <a:pt x="2077" y="518"/>
                    <a:pt x="1435" y="1464"/>
                  </a:cubicBezTo>
                  <a:cubicBezTo>
                    <a:pt x="134" y="3399"/>
                    <a:pt x="1" y="6701"/>
                    <a:pt x="1268" y="8636"/>
                  </a:cubicBezTo>
                  <a:cubicBezTo>
                    <a:pt x="1833" y="9491"/>
                    <a:pt x="2679" y="9909"/>
                    <a:pt x="3522" y="9909"/>
                  </a:cubicBezTo>
                  <a:cubicBezTo>
                    <a:pt x="4422" y="9909"/>
                    <a:pt x="5320" y="9433"/>
                    <a:pt x="5872" y="8502"/>
                  </a:cubicBezTo>
                  <a:lnTo>
                    <a:pt x="5872" y="8502"/>
                  </a:lnTo>
                  <a:cubicBezTo>
                    <a:pt x="5810" y="8594"/>
                    <a:pt x="5727" y="8633"/>
                    <a:pt x="5646" y="8633"/>
                  </a:cubicBezTo>
                  <a:cubicBezTo>
                    <a:pt x="5462" y="8633"/>
                    <a:pt x="5289" y="8434"/>
                    <a:pt x="5405" y="8202"/>
                  </a:cubicBezTo>
                  <a:lnTo>
                    <a:pt x="5371" y="8202"/>
                  </a:lnTo>
                  <a:cubicBezTo>
                    <a:pt x="4817" y="8965"/>
                    <a:pt x="4173" y="9293"/>
                    <a:pt x="3549" y="9293"/>
                  </a:cubicBezTo>
                  <a:cubicBezTo>
                    <a:pt x="2483" y="9293"/>
                    <a:pt x="1480" y="8336"/>
                    <a:pt x="1101" y="6968"/>
                  </a:cubicBezTo>
                  <a:cubicBezTo>
                    <a:pt x="668" y="5367"/>
                    <a:pt x="1235" y="3232"/>
                    <a:pt x="2035" y="1831"/>
                  </a:cubicBezTo>
                  <a:cubicBezTo>
                    <a:pt x="2492" y="1018"/>
                    <a:pt x="3023" y="696"/>
                    <a:pt x="3548" y="696"/>
                  </a:cubicBezTo>
                  <a:cubicBezTo>
                    <a:pt x="4595" y="696"/>
                    <a:pt x="5616" y="1977"/>
                    <a:pt x="5972" y="3199"/>
                  </a:cubicBezTo>
                  <a:cubicBezTo>
                    <a:pt x="6439" y="4833"/>
                    <a:pt x="6105" y="6701"/>
                    <a:pt x="5405" y="8202"/>
                  </a:cubicBezTo>
                  <a:cubicBezTo>
                    <a:pt x="5470" y="8115"/>
                    <a:pt x="5557" y="8077"/>
                    <a:pt x="5641" y="8077"/>
                  </a:cubicBezTo>
                  <a:cubicBezTo>
                    <a:pt x="5813" y="8077"/>
                    <a:pt x="5972" y="8234"/>
                    <a:pt x="5905" y="8436"/>
                  </a:cubicBezTo>
                  <a:cubicBezTo>
                    <a:pt x="7106" y="6368"/>
                    <a:pt x="7239" y="3666"/>
                    <a:pt x="6072" y="1564"/>
                  </a:cubicBezTo>
                  <a:cubicBezTo>
                    <a:pt x="5495" y="493"/>
                    <a:pt x="4667" y="0"/>
                    <a:pt x="382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9"/>
            <p:cNvSpPr/>
            <p:nvPr/>
          </p:nvSpPr>
          <p:spPr>
            <a:xfrm>
              <a:off x="7366356" y="2140157"/>
              <a:ext cx="101443" cy="151110"/>
            </a:xfrm>
            <a:custGeom>
              <a:rect b="b" l="l" r="r" t="t"/>
              <a:pathLst>
                <a:path extrusionOk="0" h="8598" w="5772">
                  <a:moveTo>
                    <a:pt x="4930" y="3093"/>
                  </a:moveTo>
                  <a:cubicBezTo>
                    <a:pt x="4964" y="3093"/>
                    <a:pt x="4993" y="3115"/>
                    <a:pt x="5004" y="3171"/>
                  </a:cubicBezTo>
                  <a:cubicBezTo>
                    <a:pt x="5104" y="3338"/>
                    <a:pt x="5205" y="3704"/>
                    <a:pt x="5071" y="3905"/>
                  </a:cubicBezTo>
                  <a:cubicBezTo>
                    <a:pt x="5054" y="3921"/>
                    <a:pt x="5029" y="3930"/>
                    <a:pt x="5004" y="3930"/>
                  </a:cubicBezTo>
                  <a:cubicBezTo>
                    <a:pt x="4979" y="3930"/>
                    <a:pt x="4954" y="3921"/>
                    <a:pt x="4938" y="3905"/>
                  </a:cubicBezTo>
                  <a:cubicBezTo>
                    <a:pt x="4871" y="3805"/>
                    <a:pt x="4904" y="3704"/>
                    <a:pt x="4904" y="3571"/>
                  </a:cubicBezTo>
                  <a:cubicBezTo>
                    <a:pt x="4871" y="3471"/>
                    <a:pt x="4871" y="3371"/>
                    <a:pt x="4804" y="3271"/>
                  </a:cubicBezTo>
                  <a:cubicBezTo>
                    <a:pt x="4782" y="3182"/>
                    <a:pt x="4864" y="3093"/>
                    <a:pt x="4930" y="3093"/>
                  </a:cubicBezTo>
                  <a:close/>
                  <a:moveTo>
                    <a:pt x="1625" y="1730"/>
                  </a:moveTo>
                  <a:cubicBezTo>
                    <a:pt x="1703" y="1730"/>
                    <a:pt x="1777" y="1787"/>
                    <a:pt x="1735" y="1870"/>
                  </a:cubicBezTo>
                  <a:cubicBezTo>
                    <a:pt x="1335" y="3071"/>
                    <a:pt x="1035" y="4305"/>
                    <a:pt x="1335" y="5539"/>
                  </a:cubicBezTo>
                  <a:cubicBezTo>
                    <a:pt x="1469" y="6206"/>
                    <a:pt x="1802" y="7207"/>
                    <a:pt x="2569" y="7374"/>
                  </a:cubicBezTo>
                  <a:cubicBezTo>
                    <a:pt x="2603" y="7374"/>
                    <a:pt x="2603" y="7474"/>
                    <a:pt x="2569" y="7474"/>
                  </a:cubicBezTo>
                  <a:cubicBezTo>
                    <a:pt x="2454" y="7547"/>
                    <a:pt x="2343" y="7580"/>
                    <a:pt x="2238" y="7580"/>
                  </a:cubicBezTo>
                  <a:cubicBezTo>
                    <a:pt x="1677" y="7580"/>
                    <a:pt x="1276" y="6656"/>
                    <a:pt x="1135" y="6206"/>
                  </a:cubicBezTo>
                  <a:cubicBezTo>
                    <a:pt x="701" y="4705"/>
                    <a:pt x="968" y="3237"/>
                    <a:pt x="1502" y="1803"/>
                  </a:cubicBezTo>
                  <a:cubicBezTo>
                    <a:pt x="1527" y="1752"/>
                    <a:pt x="1577" y="1730"/>
                    <a:pt x="1625" y="1730"/>
                  </a:cubicBezTo>
                  <a:close/>
                  <a:moveTo>
                    <a:pt x="4921" y="4939"/>
                  </a:moveTo>
                  <a:cubicBezTo>
                    <a:pt x="4979" y="4939"/>
                    <a:pt x="5038" y="4972"/>
                    <a:pt x="5038" y="5039"/>
                  </a:cubicBezTo>
                  <a:cubicBezTo>
                    <a:pt x="5038" y="5806"/>
                    <a:pt x="4938" y="6440"/>
                    <a:pt x="4471" y="7040"/>
                  </a:cubicBezTo>
                  <a:cubicBezTo>
                    <a:pt x="4240" y="7357"/>
                    <a:pt x="3861" y="7847"/>
                    <a:pt x="3440" y="7847"/>
                  </a:cubicBezTo>
                  <a:cubicBezTo>
                    <a:pt x="3373" y="7847"/>
                    <a:pt x="3305" y="7835"/>
                    <a:pt x="3236" y="7807"/>
                  </a:cubicBezTo>
                  <a:cubicBezTo>
                    <a:pt x="3170" y="7774"/>
                    <a:pt x="3136" y="7674"/>
                    <a:pt x="3236" y="7607"/>
                  </a:cubicBezTo>
                  <a:cubicBezTo>
                    <a:pt x="3637" y="7340"/>
                    <a:pt x="3937" y="7140"/>
                    <a:pt x="4237" y="6740"/>
                  </a:cubicBezTo>
                  <a:cubicBezTo>
                    <a:pt x="4637" y="6240"/>
                    <a:pt x="4771" y="5673"/>
                    <a:pt x="4804" y="5039"/>
                  </a:cubicBezTo>
                  <a:cubicBezTo>
                    <a:pt x="4804" y="4972"/>
                    <a:pt x="4863" y="4939"/>
                    <a:pt x="4921" y="4939"/>
                  </a:cubicBezTo>
                  <a:close/>
                  <a:moveTo>
                    <a:pt x="2881" y="1"/>
                  </a:moveTo>
                  <a:cubicBezTo>
                    <a:pt x="2356" y="1"/>
                    <a:pt x="1825" y="323"/>
                    <a:pt x="1368" y="1136"/>
                  </a:cubicBezTo>
                  <a:cubicBezTo>
                    <a:pt x="568" y="2537"/>
                    <a:pt x="1" y="4672"/>
                    <a:pt x="434" y="6273"/>
                  </a:cubicBezTo>
                  <a:cubicBezTo>
                    <a:pt x="813" y="7641"/>
                    <a:pt x="1816" y="8598"/>
                    <a:pt x="2891" y="8598"/>
                  </a:cubicBezTo>
                  <a:cubicBezTo>
                    <a:pt x="3519" y="8598"/>
                    <a:pt x="4171" y="8270"/>
                    <a:pt x="4738" y="7507"/>
                  </a:cubicBezTo>
                  <a:cubicBezTo>
                    <a:pt x="5438" y="6006"/>
                    <a:pt x="5772" y="4138"/>
                    <a:pt x="5305" y="2504"/>
                  </a:cubicBezTo>
                  <a:cubicBezTo>
                    <a:pt x="4949" y="1282"/>
                    <a:pt x="3928" y="1"/>
                    <a:pt x="288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9"/>
            <p:cNvSpPr/>
            <p:nvPr/>
          </p:nvSpPr>
          <p:spPr>
            <a:xfrm>
              <a:off x="7447570" y="2269895"/>
              <a:ext cx="12039" cy="9789"/>
            </a:xfrm>
            <a:custGeom>
              <a:rect b="b" l="l" r="r" t="t"/>
              <a:pathLst>
                <a:path extrusionOk="0" h="557" w="685">
                  <a:moveTo>
                    <a:pt x="353" y="0"/>
                  </a:moveTo>
                  <a:cubicBezTo>
                    <a:pt x="269" y="0"/>
                    <a:pt x="182" y="38"/>
                    <a:pt x="117" y="125"/>
                  </a:cubicBezTo>
                  <a:cubicBezTo>
                    <a:pt x="1" y="357"/>
                    <a:pt x="174" y="556"/>
                    <a:pt x="358" y="556"/>
                  </a:cubicBezTo>
                  <a:cubicBezTo>
                    <a:pt x="439" y="556"/>
                    <a:pt x="522" y="517"/>
                    <a:pt x="584" y="425"/>
                  </a:cubicBezTo>
                  <a:cubicBezTo>
                    <a:pt x="584" y="392"/>
                    <a:pt x="617" y="392"/>
                    <a:pt x="617" y="359"/>
                  </a:cubicBezTo>
                  <a:cubicBezTo>
                    <a:pt x="684" y="157"/>
                    <a:pt x="525" y="0"/>
                    <a:pt x="353"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9"/>
            <p:cNvSpPr/>
            <p:nvPr/>
          </p:nvSpPr>
          <p:spPr>
            <a:xfrm>
              <a:off x="7387464" y="1930803"/>
              <a:ext cx="70370" cy="56961"/>
            </a:xfrm>
            <a:custGeom>
              <a:rect b="b" l="l" r="r" t="t"/>
              <a:pathLst>
                <a:path extrusionOk="0" h="3241" w="4004">
                  <a:moveTo>
                    <a:pt x="2012" y="1"/>
                  </a:moveTo>
                  <a:cubicBezTo>
                    <a:pt x="1124" y="1"/>
                    <a:pt x="295" y="680"/>
                    <a:pt x="167" y="1573"/>
                  </a:cubicBezTo>
                  <a:cubicBezTo>
                    <a:pt x="1" y="2440"/>
                    <a:pt x="668" y="2907"/>
                    <a:pt x="1368" y="3208"/>
                  </a:cubicBezTo>
                  <a:cubicBezTo>
                    <a:pt x="1402" y="3074"/>
                    <a:pt x="1435" y="2941"/>
                    <a:pt x="1468" y="2841"/>
                  </a:cubicBezTo>
                  <a:cubicBezTo>
                    <a:pt x="1468" y="2741"/>
                    <a:pt x="1535" y="2641"/>
                    <a:pt x="1635" y="2607"/>
                  </a:cubicBezTo>
                  <a:cubicBezTo>
                    <a:pt x="1268" y="2440"/>
                    <a:pt x="901" y="2207"/>
                    <a:pt x="868" y="1840"/>
                  </a:cubicBezTo>
                  <a:cubicBezTo>
                    <a:pt x="801" y="1206"/>
                    <a:pt x="1468" y="806"/>
                    <a:pt x="2002" y="773"/>
                  </a:cubicBezTo>
                  <a:cubicBezTo>
                    <a:pt x="2469" y="773"/>
                    <a:pt x="3603" y="1440"/>
                    <a:pt x="3136" y="2007"/>
                  </a:cubicBezTo>
                  <a:cubicBezTo>
                    <a:pt x="2869" y="2340"/>
                    <a:pt x="2436" y="2407"/>
                    <a:pt x="2102" y="2574"/>
                  </a:cubicBezTo>
                  <a:cubicBezTo>
                    <a:pt x="2169" y="2641"/>
                    <a:pt x="2269" y="2707"/>
                    <a:pt x="2302" y="2841"/>
                  </a:cubicBezTo>
                  <a:cubicBezTo>
                    <a:pt x="2336" y="2974"/>
                    <a:pt x="2369" y="3108"/>
                    <a:pt x="2402" y="3241"/>
                  </a:cubicBezTo>
                  <a:cubicBezTo>
                    <a:pt x="3103" y="3141"/>
                    <a:pt x="3903" y="2440"/>
                    <a:pt x="3970" y="1807"/>
                  </a:cubicBezTo>
                  <a:cubicBezTo>
                    <a:pt x="4004" y="873"/>
                    <a:pt x="3036" y="105"/>
                    <a:pt x="2136" y="5"/>
                  </a:cubicBezTo>
                  <a:cubicBezTo>
                    <a:pt x="2094" y="2"/>
                    <a:pt x="2053" y="1"/>
                    <a:pt x="201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9"/>
            <p:cNvSpPr/>
            <p:nvPr/>
          </p:nvSpPr>
          <p:spPr>
            <a:xfrm>
              <a:off x="7450400" y="2194499"/>
              <a:ext cx="7434" cy="14728"/>
            </a:xfrm>
            <a:custGeom>
              <a:rect b="b" l="l" r="r" t="t"/>
              <a:pathLst>
                <a:path extrusionOk="0" h="838" w="423">
                  <a:moveTo>
                    <a:pt x="148" y="1"/>
                  </a:moveTo>
                  <a:cubicBezTo>
                    <a:pt x="82" y="1"/>
                    <a:pt x="0" y="90"/>
                    <a:pt x="22" y="179"/>
                  </a:cubicBezTo>
                  <a:cubicBezTo>
                    <a:pt x="89" y="279"/>
                    <a:pt x="89" y="379"/>
                    <a:pt x="122" y="479"/>
                  </a:cubicBezTo>
                  <a:cubicBezTo>
                    <a:pt x="122" y="612"/>
                    <a:pt x="89" y="713"/>
                    <a:pt x="156" y="813"/>
                  </a:cubicBezTo>
                  <a:cubicBezTo>
                    <a:pt x="172" y="829"/>
                    <a:pt x="197" y="838"/>
                    <a:pt x="222" y="838"/>
                  </a:cubicBezTo>
                  <a:cubicBezTo>
                    <a:pt x="247" y="838"/>
                    <a:pt x="272" y="829"/>
                    <a:pt x="289" y="813"/>
                  </a:cubicBezTo>
                  <a:cubicBezTo>
                    <a:pt x="423" y="612"/>
                    <a:pt x="322" y="246"/>
                    <a:pt x="222" y="79"/>
                  </a:cubicBezTo>
                  <a:cubicBezTo>
                    <a:pt x="211" y="23"/>
                    <a:pt x="182"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9"/>
            <p:cNvSpPr/>
            <p:nvPr/>
          </p:nvSpPr>
          <p:spPr>
            <a:xfrm>
              <a:off x="7421471" y="2226942"/>
              <a:ext cx="33428" cy="51143"/>
            </a:xfrm>
            <a:custGeom>
              <a:rect b="b" l="l" r="r" t="t"/>
              <a:pathLst>
                <a:path extrusionOk="0" h="2910" w="1902">
                  <a:moveTo>
                    <a:pt x="1785" y="1"/>
                  </a:moveTo>
                  <a:cubicBezTo>
                    <a:pt x="1727" y="1"/>
                    <a:pt x="1668" y="34"/>
                    <a:pt x="1668" y="101"/>
                  </a:cubicBezTo>
                  <a:cubicBezTo>
                    <a:pt x="1635" y="735"/>
                    <a:pt x="1501" y="1302"/>
                    <a:pt x="1101" y="1802"/>
                  </a:cubicBezTo>
                  <a:cubicBezTo>
                    <a:pt x="801" y="2202"/>
                    <a:pt x="501" y="2402"/>
                    <a:pt x="100" y="2669"/>
                  </a:cubicBezTo>
                  <a:cubicBezTo>
                    <a:pt x="0" y="2736"/>
                    <a:pt x="34" y="2836"/>
                    <a:pt x="100" y="2869"/>
                  </a:cubicBezTo>
                  <a:cubicBezTo>
                    <a:pt x="169" y="2897"/>
                    <a:pt x="237" y="2909"/>
                    <a:pt x="304" y="2909"/>
                  </a:cubicBezTo>
                  <a:cubicBezTo>
                    <a:pt x="725" y="2909"/>
                    <a:pt x="1104" y="2419"/>
                    <a:pt x="1335" y="2102"/>
                  </a:cubicBezTo>
                  <a:cubicBezTo>
                    <a:pt x="1802" y="1502"/>
                    <a:pt x="1902" y="868"/>
                    <a:pt x="1902" y="101"/>
                  </a:cubicBezTo>
                  <a:cubicBezTo>
                    <a:pt x="1902" y="34"/>
                    <a:pt x="1843" y="1"/>
                    <a:pt x="17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9"/>
            <p:cNvSpPr/>
            <p:nvPr/>
          </p:nvSpPr>
          <p:spPr>
            <a:xfrm>
              <a:off x="7401541" y="1944371"/>
              <a:ext cx="49263" cy="32268"/>
            </a:xfrm>
            <a:custGeom>
              <a:rect b="b" l="l" r="r" t="t"/>
              <a:pathLst>
                <a:path extrusionOk="0" h="1836" w="2803">
                  <a:moveTo>
                    <a:pt x="1201" y="1"/>
                  </a:moveTo>
                  <a:cubicBezTo>
                    <a:pt x="667" y="34"/>
                    <a:pt x="0" y="434"/>
                    <a:pt x="67" y="1068"/>
                  </a:cubicBezTo>
                  <a:cubicBezTo>
                    <a:pt x="100" y="1435"/>
                    <a:pt x="467" y="1668"/>
                    <a:pt x="834" y="1835"/>
                  </a:cubicBezTo>
                  <a:cubicBezTo>
                    <a:pt x="908" y="1780"/>
                    <a:pt x="991" y="1755"/>
                    <a:pt x="1079" y="1755"/>
                  </a:cubicBezTo>
                  <a:cubicBezTo>
                    <a:pt x="1151" y="1755"/>
                    <a:pt x="1226" y="1772"/>
                    <a:pt x="1301" y="1802"/>
                  </a:cubicBezTo>
                  <a:cubicBezTo>
                    <a:pt x="1635" y="1635"/>
                    <a:pt x="2068" y="1568"/>
                    <a:pt x="2335" y="1235"/>
                  </a:cubicBezTo>
                  <a:cubicBezTo>
                    <a:pt x="2802" y="668"/>
                    <a:pt x="1668" y="1"/>
                    <a:pt x="120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9"/>
            <p:cNvSpPr/>
            <p:nvPr/>
          </p:nvSpPr>
          <p:spPr>
            <a:xfrm>
              <a:off x="7420294" y="1976024"/>
              <a:ext cx="9403" cy="11740"/>
            </a:xfrm>
            <a:custGeom>
              <a:rect b="b" l="l" r="r" t="t"/>
              <a:pathLst>
                <a:path extrusionOk="0" h="668" w="535">
                  <a:moveTo>
                    <a:pt x="234" y="1"/>
                  </a:moveTo>
                  <a:cubicBezTo>
                    <a:pt x="134" y="34"/>
                    <a:pt x="67" y="68"/>
                    <a:pt x="1" y="134"/>
                  </a:cubicBezTo>
                  <a:cubicBezTo>
                    <a:pt x="34" y="134"/>
                    <a:pt x="34" y="168"/>
                    <a:pt x="67" y="168"/>
                  </a:cubicBezTo>
                  <a:cubicBezTo>
                    <a:pt x="201" y="234"/>
                    <a:pt x="234" y="368"/>
                    <a:pt x="201" y="501"/>
                  </a:cubicBezTo>
                  <a:lnTo>
                    <a:pt x="434" y="501"/>
                  </a:lnTo>
                  <a:cubicBezTo>
                    <a:pt x="401" y="535"/>
                    <a:pt x="401" y="601"/>
                    <a:pt x="368" y="668"/>
                  </a:cubicBezTo>
                  <a:lnTo>
                    <a:pt x="534" y="668"/>
                  </a:lnTo>
                  <a:cubicBezTo>
                    <a:pt x="501" y="535"/>
                    <a:pt x="468" y="401"/>
                    <a:pt x="434" y="268"/>
                  </a:cubicBezTo>
                  <a:cubicBezTo>
                    <a:pt x="401" y="134"/>
                    <a:pt x="301" y="68"/>
                    <a:pt x="2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9"/>
            <p:cNvSpPr/>
            <p:nvPr/>
          </p:nvSpPr>
          <p:spPr>
            <a:xfrm>
              <a:off x="7422649" y="1984829"/>
              <a:ext cx="5290" cy="2935"/>
            </a:xfrm>
            <a:custGeom>
              <a:rect b="b" l="l" r="r" t="t"/>
              <a:pathLst>
                <a:path extrusionOk="0" h="167" w="301">
                  <a:moveTo>
                    <a:pt x="67" y="0"/>
                  </a:moveTo>
                  <a:cubicBezTo>
                    <a:pt x="67" y="34"/>
                    <a:pt x="33" y="100"/>
                    <a:pt x="0" y="167"/>
                  </a:cubicBezTo>
                  <a:lnTo>
                    <a:pt x="234" y="167"/>
                  </a:lnTo>
                  <a:cubicBezTo>
                    <a:pt x="267" y="100"/>
                    <a:pt x="267" y="34"/>
                    <a:pt x="30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9"/>
            <p:cNvSpPr/>
            <p:nvPr/>
          </p:nvSpPr>
          <p:spPr>
            <a:xfrm>
              <a:off x="7413844" y="1987746"/>
              <a:ext cx="12918" cy="26415"/>
            </a:xfrm>
            <a:custGeom>
              <a:rect b="b" l="l" r="r" t="t"/>
              <a:pathLst>
                <a:path extrusionOk="0" h="1503" w="735">
                  <a:moveTo>
                    <a:pt x="501" y="1"/>
                  </a:moveTo>
                  <a:cubicBezTo>
                    <a:pt x="454" y="48"/>
                    <a:pt x="373" y="95"/>
                    <a:pt x="295" y="95"/>
                  </a:cubicBezTo>
                  <a:cubicBezTo>
                    <a:pt x="262" y="95"/>
                    <a:pt x="230" y="87"/>
                    <a:pt x="201" y="68"/>
                  </a:cubicBezTo>
                  <a:cubicBezTo>
                    <a:pt x="134" y="68"/>
                    <a:pt x="67" y="34"/>
                    <a:pt x="1" y="1"/>
                  </a:cubicBezTo>
                  <a:lnTo>
                    <a:pt x="1" y="1"/>
                  </a:lnTo>
                  <a:cubicBezTo>
                    <a:pt x="134" y="501"/>
                    <a:pt x="234" y="1002"/>
                    <a:pt x="368" y="1502"/>
                  </a:cubicBezTo>
                  <a:cubicBezTo>
                    <a:pt x="501" y="1002"/>
                    <a:pt x="601" y="501"/>
                    <a:pt x="735"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9"/>
            <p:cNvSpPr/>
            <p:nvPr/>
          </p:nvSpPr>
          <p:spPr>
            <a:xfrm>
              <a:off x="7417359" y="1978379"/>
              <a:ext cx="7065" cy="6468"/>
            </a:xfrm>
            <a:custGeom>
              <a:rect b="b" l="l" r="r" t="t"/>
              <a:pathLst>
                <a:path extrusionOk="0" h="368" w="402">
                  <a:moveTo>
                    <a:pt x="168" y="0"/>
                  </a:moveTo>
                  <a:cubicBezTo>
                    <a:pt x="134" y="0"/>
                    <a:pt x="101" y="34"/>
                    <a:pt x="101" y="67"/>
                  </a:cubicBezTo>
                  <a:cubicBezTo>
                    <a:pt x="1" y="134"/>
                    <a:pt x="1" y="267"/>
                    <a:pt x="68" y="367"/>
                  </a:cubicBezTo>
                  <a:lnTo>
                    <a:pt x="368" y="367"/>
                  </a:lnTo>
                  <a:cubicBezTo>
                    <a:pt x="401" y="234"/>
                    <a:pt x="368" y="100"/>
                    <a:pt x="234" y="34"/>
                  </a:cubicBezTo>
                  <a:cubicBezTo>
                    <a:pt x="201" y="34"/>
                    <a:pt x="201" y="0"/>
                    <a:pt x="168"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9"/>
            <p:cNvSpPr/>
            <p:nvPr/>
          </p:nvSpPr>
          <p:spPr>
            <a:xfrm>
              <a:off x="7418536" y="1984829"/>
              <a:ext cx="5290" cy="2935"/>
            </a:xfrm>
            <a:custGeom>
              <a:rect b="b" l="l" r="r" t="t"/>
              <a:pathLst>
                <a:path extrusionOk="0" h="167" w="301">
                  <a:moveTo>
                    <a:pt x="1" y="0"/>
                  </a:moveTo>
                  <a:cubicBezTo>
                    <a:pt x="34" y="34"/>
                    <a:pt x="67" y="100"/>
                    <a:pt x="134" y="134"/>
                  </a:cubicBezTo>
                  <a:cubicBezTo>
                    <a:pt x="167" y="134"/>
                    <a:pt x="201" y="134"/>
                    <a:pt x="234" y="167"/>
                  </a:cubicBezTo>
                  <a:cubicBezTo>
                    <a:pt x="267" y="100"/>
                    <a:pt x="301" y="34"/>
                    <a:pt x="3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9"/>
            <p:cNvSpPr/>
            <p:nvPr/>
          </p:nvSpPr>
          <p:spPr>
            <a:xfrm>
              <a:off x="7413264" y="1984829"/>
              <a:ext cx="9403" cy="4605"/>
            </a:xfrm>
            <a:custGeom>
              <a:rect b="b" l="l" r="r" t="t"/>
              <a:pathLst>
                <a:path extrusionOk="0" h="262" w="535">
                  <a:moveTo>
                    <a:pt x="0" y="0"/>
                  </a:moveTo>
                  <a:cubicBezTo>
                    <a:pt x="0" y="34"/>
                    <a:pt x="34" y="100"/>
                    <a:pt x="34" y="167"/>
                  </a:cubicBezTo>
                  <a:cubicBezTo>
                    <a:pt x="100" y="200"/>
                    <a:pt x="167" y="234"/>
                    <a:pt x="234" y="234"/>
                  </a:cubicBezTo>
                  <a:cubicBezTo>
                    <a:pt x="263" y="253"/>
                    <a:pt x="295" y="261"/>
                    <a:pt x="328" y="261"/>
                  </a:cubicBezTo>
                  <a:cubicBezTo>
                    <a:pt x="406" y="261"/>
                    <a:pt x="487" y="214"/>
                    <a:pt x="534" y="167"/>
                  </a:cubicBezTo>
                  <a:cubicBezTo>
                    <a:pt x="501" y="134"/>
                    <a:pt x="467" y="134"/>
                    <a:pt x="434" y="134"/>
                  </a:cubicBezTo>
                  <a:cubicBezTo>
                    <a:pt x="367" y="100"/>
                    <a:pt x="334" y="34"/>
                    <a:pt x="3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9"/>
            <p:cNvSpPr/>
            <p:nvPr/>
          </p:nvSpPr>
          <p:spPr>
            <a:xfrm>
              <a:off x="7416199" y="1975215"/>
              <a:ext cx="8225" cy="3181"/>
            </a:xfrm>
            <a:custGeom>
              <a:rect b="b" l="l" r="r" t="t"/>
              <a:pathLst>
                <a:path extrusionOk="0" h="181" w="468">
                  <a:moveTo>
                    <a:pt x="245" y="0"/>
                  </a:moveTo>
                  <a:cubicBezTo>
                    <a:pt x="157" y="0"/>
                    <a:pt x="74" y="25"/>
                    <a:pt x="0" y="80"/>
                  </a:cubicBezTo>
                  <a:cubicBezTo>
                    <a:pt x="67" y="114"/>
                    <a:pt x="167" y="147"/>
                    <a:pt x="234" y="180"/>
                  </a:cubicBezTo>
                  <a:cubicBezTo>
                    <a:pt x="300" y="114"/>
                    <a:pt x="367" y="80"/>
                    <a:pt x="467" y="47"/>
                  </a:cubicBezTo>
                  <a:cubicBezTo>
                    <a:pt x="392" y="17"/>
                    <a:pt x="317" y="0"/>
                    <a:pt x="245"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9"/>
            <p:cNvSpPr/>
            <p:nvPr/>
          </p:nvSpPr>
          <p:spPr>
            <a:xfrm>
              <a:off x="7411506" y="1976621"/>
              <a:ext cx="8805" cy="11143"/>
            </a:xfrm>
            <a:custGeom>
              <a:rect b="b" l="l" r="r" t="t"/>
              <a:pathLst>
                <a:path extrusionOk="0" h="634" w="501">
                  <a:moveTo>
                    <a:pt x="267" y="0"/>
                  </a:moveTo>
                  <a:cubicBezTo>
                    <a:pt x="167" y="34"/>
                    <a:pt x="100" y="134"/>
                    <a:pt x="100" y="234"/>
                  </a:cubicBezTo>
                  <a:cubicBezTo>
                    <a:pt x="67" y="334"/>
                    <a:pt x="34" y="467"/>
                    <a:pt x="0" y="601"/>
                  </a:cubicBezTo>
                  <a:cubicBezTo>
                    <a:pt x="34" y="601"/>
                    <a:pt x="100" y="634"/>
                    <a:pt x="134" y="634"/>
                  </a:cubicBezTo>
                  <a:cubicBezTo>
                    <a:pt x="134" y="567"/>
                    <a:pt x="100" y="501"/>
                    <a:pt x="100" y="467"/>
                  </a:cubicBezTo>
                  <a:lnTo>
                    <a:pt x="401" y="467"/>
                  </a:lnTo>
                  <a:cubicBezTo>
                    <a:pt x="334" y="367"/>
                    <a:pt x="334" y="234"/>
                    <a:pt x="434" y="167"/>
                  </a:cubicBezTo>
                  <a:cubicBezTo>
                    <a:pt x="434" y="134"/>
                    <a:pt x="467" y="100"/>
                    <a:pt x="501" y="100"/>
                  </a:cubicBezTo>
                  <a:cubicBezTo>
                    <a:pt x="434" y="67"/>
                    <a:pt x="334" y="34"/>
                    <a:pt x="267"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9"/>
            <p:cNvSpPr/>
            <p:nvPr/>
          </p:nvSpPr>
          <p:spPr>
            <a:xfrm>
              <a:off x="7114858" y="1987166"/>
              <a:ext cx="305454" cy="206717"/>
            </a:xfrm>
            <a:custGeom>
              <a:rect b="b" l="l" r="r" t="t"/>
              <a:pathLst>
                <a:path extrusionOk="0" h="11762" w="17380">
                  <a:moveTo>
                    <a:pt x="16879" y="1"/>
                  </a:moveTo>
                  <a:cubicBezTo>
                    <a:pt x="15979" y="3570"/>
                    <a:pt x="15245" y="7873"/>
                    <a:pt x="11976" y="10008"/>
                  </a:cubicBezTo>
                  <a:cubicBezTo>
                    <a:pt x="11032" y="10637"/>
                    <a:pt x="10007" y="10901"/>
                    <a:pt x="8975" y="10901"/>
                  </a:cubicBezTo>
                  <a:cubicBezTo>
                    <a:pt x="7272" y="10901"/>
                    <a:pt x="5549" y="10183"/>
                    <a:pt x="4137" y="9207"/>
                  </a:cubicBezTo>
                  <a:cubicBezTo>
                    <a:pt x="1969" y="7673"/>
                    <a:pt x="935" y="5304"/>
                    <a:pt x="67" y="2936"/>
                  </a:cubicBezTo>
                  <a:lnTo>
                    <a:pt x="67" y="2936"/>
                  </a:lnTo>
                  <a:cubicBezTo>
                    <a:pt x="134" y="3436"/>
                    <a:pt x="101" y="3970"/>
                    <a:pt x="1" y="4504"/>
                  </a:cubicBezTo>
                  <a:cubicBezTo>
                    <a:pt x="1292" y="8322"/>
                    <a:pt x="4710" y="11762"/>
                    <a:pt x="8742" y="11762"/>
                  </a:cubicBezTo>
                  <a:cubicBezTo>
                    <a:pt x="9502" y="11762"/>
                    <a:pt x="10283" y="11640"/>
                    <a:pt x="11075" y="11375"/>
                  </a:cubicBezTo>
                  <a:cubicBezTo>
                    <a:pt x="15178" y="10008"/>
                    <a:pt x="16412" y="5438"/>
                    <a:pt x="17380" y="1535"/>
                  </a:cubicBezTo>
                  <a:cubicBezTo>
                    <a:pt x="17246" y="1035"/>
                    <a:pt x="17146" y="534"/>
                    <a:pt x="17013" y="34"/>
                  </a:cubicBezTo>
                  <a:cubicBezTo>
                    <a:pt x="16979" y="34"/>
                    <a:pt x="16913" y="1"/>
                    <a:pt x="1687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9"/>
            <p:cNvSpPr/>
            <p:nvPr/>
          </p:nvSpPr>
          <p:spPr>
            <a:xfrm>
              <a:off x="7378676" y="2170561"/>
              <a:ext cx="33428" cy="102814"/>
            </a:xfrm>
            <a:custGeom>
              <a:rect b="b" l="l" r="r" t="t"/>
              <a:pathLst>
                <a:path extrusionOk="0" h="5850" w="1902">
                  <a:moveTo>
                    <a:pt x="924" y="0"/>
                  </a:moveTo>
                  <a:cubicBezTo>
                    <a:pt x="876" y="0"/>
                    <a:pt x="826" y="22"/>
                    <a:pt x="801" y="73"/>
                  </a:cubicBezTo>
                  <a:cubicBezTo>
                    <a:pt x="267" y="1507"/>
                    <a:pt x="0" y="2975"/>
                    <a:pt x="434" y="4476"/>
                  </a:cubicBezTo>
                  <a:cubicBezTo>
                    <a:pt x="575" y="4926"/>
                    <a:pt x="976" y="5850"/>
                    <a:pt x="1537" y="5850"/>
                  </a:cubicBezTo>
                  <a:cubicBezTo>
                    <a:pt x="1642" y="5850"/>
                    <a:pt x="1753" y="5817"/>
                    <a:pt x="1868" y="5744"/>
                  </a:cubicBezTo>
                  <a:cubicBezTo>
                    <a:pt x="1902" y="5744"/>
                    <a:pt x="1902" y="5644"/>
                    <a:pt x="1868" y="5644"/>
                  </a:cubicBezTo>
                  <a:cubicBezTo>
                    <a:pt x="1101" y="5477"/>
                    <a:pt x="768" y="4476"/>
                    <a:pt x="634" y="3809"/>
                  </a:cubicBezTo>
                  <a:cubicBezTo>
                    <a:pt x="334" y="2575"/>
                    <a:pt x="634" y="1341"/>
                    <a:pt x="1034" y="140"/>
                  </a:cubicBezTo>
                  <a:cubicBezTo>
                    <a:pt x="1076" y="57"/>
                    <a:pt x="1002" y="0"/>
                    <a:pt x="9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9"/>
            <p:cNvSpPr/>
            <p:nvPr/>
          </p:nvSpPr>
          <p:spPr>
            <a:xfrm>
              <a:off x="7141836" y="2398720"/>
              <a:ext cx="113745" cy="13304"/>
            </a:xfrm>
            <a:custGeom>
              <a:rect b="b" l="l" r="r" t="t"/>
              <a:pathLst>
                <a:path extrusionOk="0" h="757" w="6472">
                  <a:moveTo>
                    <a:pt x="300" y="0"/>
                  </a:moveTo>
                  <a:cubicBezTo>
                    <a:pt x="0" y="0"/>
                    <a:pt x="0" y="467"/>
                    <a:pt x="300" y="467"/>
                  </a:cubicBezTo>
                  <a:cubicBezTo>
                    <a:pt x="1851" y="494"/>
                    <a:pt x="3445" y="757"/>
                    <a:pt x="5030" y="757"/>
                  </a:cubicBezTo>
                  <a:cubicBezTo>
                    <a:pt x="5422" y="757"/>
                    <a:pt x="5814" y="741"/>
                    <a:pt x="6204" y="701"/>
                  </a:cubicBezTo>
                  <a:cubicBezTo>
                    <a:pt x="6471" y="668"/>
                    <a:pt x="6471" y="334"/>
                    <a:pt x="6204" y="301"/>
                  </a:cubicBezTo>
                  <a:cubicBezTo>
                    <a:pt x="4270" y="100"/>
                    <a:pt x="2235" y="0"/>
                    <a:pt x="3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9"/>
            <p:cNvSpPr/>
            <p:nvPr/>
          </p:nvSpPr>
          <p:spPr>
            <a:xfrm>
              <a:off x="7070305" y="1981226"/>
              <a:ext cx="66855" cy="58138"/>
            </a:xfrm>
            <a:custGeom>
              <a:rect b="b" l="l" r="r" t="t"/>
              <a:pathLst>
                <a:path extrusionOk="0" h="3308" w="3804">
                  <a:moveTo>
                    <a:pt x="1868" y="0"/>
                  </a:moveTo>
                  <a:cubicBezTo>
                    <a:pt x="1824" y="0"/>
                    <a:pt x="1780" y="2"/>
                    <a:pt x="1735" y="5"/>
                  </a:cubicBezTo>
                  <a:cubicBezTo>
                    <a:pt x="834" y="72"/>
                    <a:pt x="0" y="739"/>
                    <a:pt x="167" y="1706"/>
                  </a:cubicBezTo>
                  <a:cubicBezTo>
                    <a:pt x="334" y="2440"/>
                    <a:pt x="1068" y="3174"/>
                    <a:pt x="1868" y="3307"/>
                  </a:cubicBezTo>
                  <a:cubicBezTo>
                    <a:pt x="1902" y="3141"/>
                    <a:pt x="1969" y="2940"/>
                    <a:pt x="2002" y="2740"/>
                  </a:cubicBezTo>
                  <a:cubicBezTo>
                    <a:pt x="2035" y="2740"/>
                    <a:pt x="2035" y="2707"/>
                    <a:pt x="2069" y="2674"/>
                  </a:cubicBezTo>
                  <a:cubicBezTo>
                    <a:pt x="1568" y="2507"/>
                    <a:pt x="1101" y="2173"/>
                    <a:pt x="968" y="1706"/>
                  </a:cubicBezTo>
                  <a:cubicBezTo>
                    <a:pt x="734" y="1106"/>
                    <a:pt x="1368" y="806"/>
                    <a:pt x="1835" y="772"/>
                  </a:cubicBezTo>
                  <a:cubicBezTo>
                    <a:pt x="1857" y="771"/>
                    <a:pt x="1879" y="770"/>
                    <a:pt x="1901" y="770"/>
                  </a:cubicBezTo>
                  <a:cubicBezTo>
                    <a:pt x="2433" y="770"/>
                    <a:pt x="2808" y="1157"/>
                    <a:pt x="2936" y="1606"/>
                  </a:cubicBezTo>
                  <a:cubicBezTo>
                    <a:pt x="3003" y="1873"/>
                    <a:pt x="2969" y="2173"/>
                    <a:pt x="2769" y="2373"/>
                  </a:cubicBezTo>
                  <a:cubicBezTo>
                    <a:pt x="2669" y="2507"/>
                    <a:pt x="2536" y="2540"/>
                    <a:pt x="2402" y="2607"/>
                  </a:cubicBezTo>
                  <a:cubicBezTo>
                    <a:pt x="2436" y="2640"/>
                    <a:pt x="2469" y="2707"/>
                    <a:pt x="2502" y="2740"/>
                  </a:cubicBezTo>
                  <a:cubicBezTo>
                    <a:pt x="2502" y="2774"/>
                    <a:pt x="2502" y="2774"/>
                    <a:pt x="2502" y="2807"/>
                  </a:cubicBezTo>
                  <a:cubicBezTo>
                    <a:pt x="2636" y="2907"/>
                    <a:pt x="2702" y="3107"/>
                    <a:pt x="2602" y="3207"/>
                  </a:cubicBezTo>
                  <a:cubicBezTo>
                    <a:pt x="2602" y="3241"/>
                    <a:pt x="2602" y="3241"/>
                    <a:pt x="2602" y="3241"/>
                  </a:cubicBezTo>
                  <a:cubicBezTo>
                    <a:pt x="3336" y="3207"/>
                    <a:pt x="3803" y="2207"/>
                    <a:pt x="3703" y="1539"/>
                  </a:cubicBezTo>
                  <a:cubicBezTo>
                    <a:pt x="3544" y="649"/>
                    <a:pt x="2778" y="0"/>
                    <a:pt x="18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9"/>
            <p:cNvSpPr/>
            <p:nvPr/>
          </p:nvSpPr>
          <p:spPr>
            <a:xfrm>
              <a:off x="7083205" y="1994759"/>
              <a:ext cx="39878" cy="33463"/>
            </a:xfrm>
            <a:custGeom>
              <a:rect b="b" l="l" r="r" t="t"/>
              <a:pathLst>
                <a:path extrusionOk="0" h="1904" w="2269">
                  <a:moveTo>
                    <a:pt x="1167" y="0"/>
                  </a:moveTo>
                  <a:cubicBezTo>
                    <a:pt x="1145" y="0"/>
                    <a:pt x="1123" y="1"/>
                    <a:pt x="1101" y="2"/>
                  </a:cubicBezTo>
                  <a:cubicBezTo>
                    <a:pt x="634" y="36"/>
                    <a:pt x="0" y="336"/>
                    <a:pt x="234" y="936"/>
                  </a:cubicBezTo>
                  <a:cubicBezTo>
                    <a:pt x="367" y="1403"/>
                    <a:pt x="834" y="1737"/>
                    <a:pt x="1335" y="1904"/>
                  </a:cubicBezTo>
                  <a:cubicBezTo>
                    <a:pt x="1378" y="1839"/>
                    <a:pt x="1463" y="1802"/>
                    <a:pt x="1544" y="1802"/>
                  </a:cubicBezTo>
                  <a:cubicBezTo>
                    <a:pt x="1589" y="1802"/>
                    <a:pt x="1633" y="1813"/>
                    <a:pt x="1668" y="1837"/>
                  </a:cubicBezTo>
                  <a:cubicBezTo>
                    <a:pt x="1802" y="1770"/>
                    <a:pt x="1935" y="1737"/>
                    <a:pt x="2035" y="1603"/>
                  </a:cubicBezTo>
                  <a:cubicBezTo>
                    <a:pt x="2235" y="1403"/>
                    <a:pt x="2269" y="1103"/>
                    <a:pt x="2202" y="836"/>
                  </a:cubicBezTo>
                  <a:cubicBezTo>
                    <a:pt x="2074" y="387"/>
                    <a:pt x="1699" y="0"/>
                    <a:pt x="116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9"/>
            <p:cNvSpPr/>
            <p:nvPr/>
          </p:nvSpPr>
          <p:spPr>
            <a:xfrm>
              <a:off x="7108408" y="2038169"/>
              <a:ext cx="8823" cy="28155"/>
            </a:xfrm>
            <a:custGeom>
              <a:rect b="b" l="l" r="r" t="t"/>
              <a:pathLst>
                <a:path extrusionOk="0" h="1602" w="502">
                  <a:moveTo>
                    <a:pt x="434" y="1"/>
                  </a:moveTo>
                  <a:cubicBezTo>
                    <a:pt x="401" y="34"/>
                    <a:pt x="368" y="34"/>
                    <a:pt x="368" y="34"/>
                  </a:cubicBezTo>
                  <a:cubicBezTo>
                    <a:pt x="334" y="34"/>
                    <a:pt x="301" y="34"/>
                    <a:pt x="268" y="67"/>
                  </a:cubicBezTo>
                  <a:cubicBezTo>
                    <a:pt x="201" y="67"/>
                    <a:pt x="101" y="101"/>
                    <a:pt x="1" y="101"/>
                  </a:cubicBezTo>
                  <a:cubicBezTo>
                    <a:pt x="101" y="601"/>
                    <a:pt x="201" y="1101"/>
                    <a:pt x="368" y="1602"/>
                  </a:cubicBezTo>
                  <a:cubicBezTo>
                    <a:pt x="468" y="1068"/>
                    <a:pt x="501" y="534"/>
                    <a:pt x="434" y="34"/>
                  </a:cubicBezTo>
                  <a:cubicBezTo>
                    <a:pt x="434" y="34"/>
                    <a:pt x="434" y="34"/>
                    <a:pt x="4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9"/>
            <p:cNvSpPr/>
            <p:nvPr/>
          </p:nvSpPr>
          <p:spPr>
            <a:xfrm>
              <a:off x="7116035" y="2038169"/>
              <a:ext cx="18" cy="615"/>
            </a:xfrm>
            <a:custGeom>
              <a:rect b="b" l="l" r="r" t="t"/>
              <a:pathLst>
                <a:path extrusionOk="0" h="35" w="1">
                  <a:moveTo>
                    <a:pt x="0" y="34"/>
                  </a:moveTo>
                  <a:cubicBezTo>
                    <a:pt x="0" y="34"/>
                    <a:pt x="0" y="34"/>
                    <a:pt x="0" y="1"/>
                  </a:cubicBezTo>
                  <a:cubicBezTo>
                    <a:pt x="0" y="34"/>
                    <a:pt x="0" y="1"/>
                    <a:pt x="0" y="1"/>
                  </a:cubicBezTo>
                  <a:cubicBezTo>
                    <a:pt x="0" y="34"/>
                    <a:pt x="0" y="34"/>
                    <a:pt x="0" y="34"/>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9"/>
            <p:cNvSpPr/>
            <p:nvPr/>
          </p:nvSpPr>
          <p:spPr>
            <a:xfrm>
              <a:off x="7114278" y="2030559"/>
              <a:ext cx="3533" cy="7048"/>
            </a:xfrm>
            <a:custGeom>
              <a:rect b="b" l="l" r="r" t="t"/>
              <a:pathLst>
                <a:path extrusionOk="0" h="401" w="201">
                  <a:moveTo>
                    <a:pt x="0" y="0"/>
                  </a:moveTo>
                  <a:lnTo>
                    <a:pt x="0" y="0"/>
                  </a:lnTo>
                  <a:cubicBezTo>
                    <a:pt x="34" y="133"/>
                    <a:pt x="67" y="267"/>
                    <a:pt x="100" y="400"/>
                  </a:cubicBezTo>
                  <a:cubicBezTo>
                    <a:pt x="200" y="300"/>
                    <a:pt x="134" y="100"/>
                    <a:pt x="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9"/>
            <p:cNvSpPr/>
            <p:nvPr/>
          </p:nvSpPr>
          <p:spPr>
            <a:xfrm>
              <a:off x="7115438" y="2037589"/>
              <a:ext cx="615" cy="598"/>
            </a:xfrm>
            <a:custGeom>
              <a:rect b="b" l="l" r="r" t="t"/>
              <a:pathLst>
                <a:path extrusionOk="0" h="34" w="35">
                  <a:moveTo>
                    <a:pt x="1" y="0"/>
                  </a:moveTo>
                  <a:cubicBezTo>
                    <a:pt x="1" y="34"/>
                    <a:pt x="1" y="34"/>
                    <a:pt x="34" y="34"/>
                  </a:cubicBezTo>
                  <a:cubicBezTo>
                    <a:pt x="34" y="34"/>
                    <a:pt x="34" y="34"/>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9"/>
            <p:cNvSpPr/>
            <p:nvPr/>
          </p:nvSpPr>
          <p:spPr>
            <a:xfrm>
              <a:off x="7114858" y="2037589"/>
              <a:ext cx="1195" cy="1195"/>
            </a:xfrm>
            <a:custGeom>
              <a:rect b="b" l="l" r="r" t="t"/>
              <a:pathLst>
                <a:path extrusionOk="0" h="68" w="68">
                  <a:moveTo>
                    <a:pt x="34" y="0"/>
                  </a:moveTo>
                  <a:cubicBezTo>
                    <a:pt x="34" y="34"/>
                    <a:pt x="1" y="34"/>
                    <a:pt x="1" y="67"/>
                  </a:cubicBezTo>
                  <a:cubicBezTo>
                    <a:pt x="1" y="67"/>
                    <a:pt x="34" y="67"/>
                    <a:pt x="67" y="34"/>
                  </a:cubicBezTo>
                  <a:cubicBezTo>
                    <a:pt x="34" y="34"/>
                    <a:pt x="34" y="34"/>
                    <a:pt x="34"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9"/>
            <p:cNvSpPr/>
            <p:nvPr/>
          </p:nvSpPr>
          <p:spPr>
            <a:xfrm>
              <a:off x="7112520" y="2029961"/>
              <a:ext cx="3533" cy="7645"/>
            </a:xfrm>
            <a:custGeom>
              <a:rect b="b" l="l" r="r" t="t"/>
              <a:pathLst>
                <a:path extrusionOk="0" h="435" w="201">
                  <a:moveTo>
                    <a:pt x="0" y="1"/>
                  </a:moveTo>
                  <a:cubicBezTo>
                    <a:pt x="67" y="167"/>
                    <a:pt x="134" y="301"/>
                    <a:pt x="167" y="434"/>
                  </a:cubicBezTo>
                  <a:lnTo>
                    <a:pt x="200" y="434"/>
                  </a:lnTo>
                  <a:cubicBezTo>
                    <a:pt x="167" y="301"/>
                    <a:pt x="134" y="167"/>
                    <a:pt x="100" y="34"/>
                  </a:cubicBezTo>
                  <a:cubicBezTo>
                    <a:pt x="67" y="1"/>
                    <a:pt x="34" y="1"/>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9"/>
            <p:cNvSpPr/>
            <p:nvPr/>
          </p:nvSpPr>
          <p:spPr>
            <a:xfrm>
              <a:off x="7107230" y="2028784"/>
              <a:ext cx="8225" cy="10000"/>
            </a:xfrm>
            <a:custGeom>
              <a:rect b="b" l="l" r="r" t="t"/>
              <a:pathLst>
                <a:path extrusionOk="0" h="569" w="468">
                  <a:moveTo>
                    <a:pt x="134" y="1"/>
                  </a:moveTo>
                  <a:cubicBezTo>
                    <a:pt x="101" y="34"/>
                    <a:pt x="101" y="34"/>
                    <a:pt x="68" y="68"/>
                  </a:cubicBezTo>
                  <a:cubicBezTo>
                    <a:pt x="34" y="101"/>
                    <a:pt x="1" y="134"/>
                    <a:pt x="1" y="201"/>
                  </a:cubicBezTo>
                  <a:cubicBezTo>
                    <a:pt x="1" y="268"/>
                    <a:pt x="1" y="301"/>
                    <a:pt x="34" y="368"/>
                  </a:cubicBezTo>
                  <a:cubicBezTo>
                    <a:pt x="68" y="435"/>
                    <a:pt x="134" y="501"/>
                    <a:pt x="201" y="501"/>
                  </a:cubicBezTo>
                  <a:cubicBezTo>
                    <a:pt x="268" y="535"/>
                    <a:pt x="368" y="535"/>
                    <a:pt x="435" y="568"/>
                  </a:cubicBezTo>
                  <a:cubicBezTo>
                    <a:pt x="435" y="535"/>
                    <a:pt x="468" y="535"/>
                    <a:pt x="468" y="501"/>
                  </a:cubicBezTo>
                  <a:cubicBezTo>
                    <a:pt x="435" y="368"/>
                    <a:pt x="368" y="234"/>
                    <a:pt x="301" y="68"/>
                  </a:cubicBezTo>
                  <a:cubicBezTo>
                    <a:pt x="301" y="34"/>
                    <a:pt x="268" y="34"/>
                    <a:pt x="268" y="34"/>
                  </a:cubicBezTo>
                  <a:cubicBezTo>
                    <a:pt x="234" y="34"/>
                    <a:pt x="168" y="34"/>
                    <a:pt x="1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9"/>
            <p:cNvSpPr/>
            <p:nvPr/>
          </p:nvSpPr>
          <p:spPr>
            <a:xfrm>
              <a:off x="7110763" y="2027026"/>
              <a:ext cx="3533" cy="3550"/>
            </a:xfrm>
            <a:custGeom>
              <a:rect b="b" l="l" r="r" t="t"/>
              <a:pathLst>
                <a:path extrusionOk="0" h="202" w="201">
                  <a:moveTo>
                    <a:pt x="100" y="1"/>
                  </a:moveTo>
                  <a:cubicBezTo>
                    <a:pt x="67" y="34"/>
                    <a:pt x="33" y="68"/>
                    <a:pt x="0" y="68"/>
                  </a:cubicBezTo>
                  <a:cubicBezTo>
                    <a:pt x="33" y="68"/>
                    <a:pt x="67" y="101"/>
                    <a:pt x="100" y="168"/>
                  </a:cubicBezTo>
                  <a:cubicBezTo>
                    <a:pt x="134" y="168"/>
                    <a:pt x="167" y="168"/>
                    <a:pt x="200" y="201"/>
                  </a:cubicBezTo>
                  <a:cubicBezTo>
                    <a:pt x="200" y="168"/>
                    <a:pt x="200" y="168"/>
                    <a:pt x="200" y="134"/>
                  </a:cubicBezTo>
                  <a:cubicBezTo>
                    <a:pt x="167" y="101"/>
                    <a:pt x="134" y="34"/>
                    <a:pt x="10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9"/>
            <p:cNvSpPr/>
            <p:nvPr/>
          </p:nvSpPr>
          <p:spPr>
            <a:xfrm>
              <a:off x="7107828" y="2035234"/>
              <a:ext cx="7048" cy="4710"/>
            </a:xfrm>
            <a:custGeom>
              <a:rect b="b" l="l" r="r" t="t"/>
              <a:pathLst>
                <a:path extrusionOk="0" h="268" w="401">
                  <a:moveTo>
                    <a:pt x="0" y="1"/>
                  </a:moveTo>
                  <a:cubicBezTo>
                    <a:pt x="0" y="101"/>
                    <a:pt x="34" y="168"/>
                    <a:pt x="34" y="268"/>
                  </a:cubicBezTo>
                  <a:cubicBezTo>
                    <a:pt x="134" y="268"/>
                    <a:pt x="234" y="234"/>
                    <a:pt x="301" y="234"/>
                  </a:cubicBezTo>
                  <a:cubicBezTo>
                    <a:pt x="334" y="201"/>
                    <a:pt x="367" y="201"/>
                    <a:pt x="401" y="201"/>
                  </a:cubicBezTo>
                  <a:cubicBezTo>
                    <a:pt x="334" y="168"/>
                    <a:pt x="234" y="168"/>
                    <a:pt x="167" y="134"/>
                  </a:cubicBezTo>
                  <a:cubicBezTo>
                    <a:pt x="100" y="134"/>
                    <a:pt x="34" y="68"/>
                    <a:pt x="0"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9"/>
            <p:cNvSpPr/>
            <p:nvPr/>
          </p:nvSpPr>
          <p:spPr>
            <a:xfrm>
              <a:off x="7109585" y="2028204"/>
              <a:ext cx="2953" cy="1775"/>
            </a:xfrm>
            <a:custGeom>
              <a:rect b="b" l="l" r="r" t="t"/>
              <a:pathLst>
                <a:path extrusionOk="0" h="101" w="168">
                  <a:moveTo>
                    <a:pt x="67" y="1"/>
                  </a:moveTo>
                  <a:cubicBezTo>
                    <a:pt x="34" y="34"/>
                    <a:pt x="34" y="34"/>
                    <a:pt x="0" y="34"/>
                  </a:cubicBezTo>
                  <a:cubicBezTo>
                    <a:pt x="34" y="67"/>
                    <a:pt x="100" y="67"/>
                    <a:pt x="134" y="67"/>
                  </a:cubicBezTo>
                  <a:cubicBezTo>
                    <a:pt x="134" y="67"/>
                    <a:pt x="143" y="67"/>
                    <a:pt x="152" y="72"/>
                  </a:cubicBezTo>
                  <a:lnTo>
                    <a:pt x="152" y="72"/>
                  </a:lnTo>
                  <a:cubicBezTo>
                    <a:pt x="124" y="24"/>
                    <a:pt x="95" y="1"/>
                    <a:pt x="67" y="1"/>
                  </a:cubicBezTo>
                  <a:close/>
                  <a:moveTo>
                    <a:pt x="152" y="72"/>
                  </a:moveTo>
                  <a:lnTo>
                    <a:pt x="152" y="72"/>
                  </a:lnTo>
                  <a:cubicBezTo>
                    <a:pt x="157" y="81"/>
                    <a:pt x="162" y="90"/>
                    <a:pt x="167" y="101"/>
                  </a:cubicBezTo>
                  <a:cubicBezTo>
                    <a:pt x="167" y="85"/>
                    <a:pt x="160" y="76"/>
                    <a:pt x="152" y="72"/>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9"/>
            <p:cNvSpPr/>
            <p:nvPr/>
          </p:nvSpPr>
          <p:spPr>
            <a:xfrm>
              <a:off x="6985453" y="2133988"/>
              <a:ext cx="126944" cy="100634"/>
            </a:xfrm>
            <a:custGeom>
              <a:rect b="b" l="l" r="r" t="t"/>
              <a:pathLst>
                <a:path extrusionOk="0" h="5726" w="7223">
                  <a:moveTo>
                    <a:pt x="7008" y="1"/>
                  </a:moveTo>
                  <a:cubicBezTo>
                    <a:pt x="6934" y="1"/>
                    <a:pt x="6857" y="38"/>
                    <a:pt x="6830" y="119"/>
                  </a:cubicBezTo>
                  <a:cubicBezTo>
                    <a:pt x="6263" y="1654"/>
                    <a:pt x="5562" y="3088"/>
                    <a:pt x="4228" y="4122"/>
                  </a:cubicBezTo>
                  <a:cubicBezTo>
                    <a:pt x="3061" y="5023"/>
                    <a:pt x="1593" y="5123"/>
                    <a:pt x="192" y="5323"/>
                  </a:cubicBezTo>
                  <a:cubicBezTo>
                    <a:pt x="0" y="5387"/>
                    <a:pt x="23" y="5725"/>
                    <a:pt x="229" y="5725"/>
                  </a:cubicBezTo>
                  <a:cubicBezTo>
                    <a:pt x="239" y="5725"/>
                    <a:pt x="248" y="5725"/>
                    <a:pt x="259" y="5723"/>
                  </a:cubicBezTo>
                  <a:cubicBezTo>
                    <a:pt x="1693" y="5557"/>
                    <a:pt x="3294" y="5290"/>
                    <a:pt x="4462" y="4422"/>
                  </a:cubicBezTo>
                  <a:cubicBezTo>
                    <a:pt x="5829" y="3322"/>
                    <a:pt x="6596" y="1821"/>
                    <a:pt x="7163" y="219"/>
                  </a:cubicBezTo>
                  <a:cubicBezTo>
                    <a:pt x="7223" y="81"/>
                    <a:pt x="7118" y="1"/>
                    <a:pt x="700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9"/>
            <p:cNvSpPr/>
            <p:nvPr/>
          </p:nvSpPr>
          <p:spPr>
            <a:xfrm>
              <a:off x="7106650" y="2026429"/>
              <a:ext cx="5888" cy="2373"/>
            </a:xfrm>
            <a:custGeom>
              <a:rect b="b" l="l" r="r" t="t"/>
              <a:pathLst>
                <a:path extrusionOk="0" h="135" w="335">
                  <a:moveTo>
                    <a:pt x="210" y="0"/>
                  </a:moveTo>
                  <a:cubicBezTo>
                    <a:pt x="129" y="0"/>
                    <a:pt x="44" y="37"/>
                    <a:pt x="1" y="102"/>
                  </a:cubicBezTo>
                  <a:cubicBezTo>
                    <a:pt x="1" y="102"/>
                    <a:pt x="34" y="135"/>
                    <a:pt x="67" y="135"/>
                  </a:cubicBezTo>
                  <a:cubicBezTo>
                    <a:pt x="101" y="102"/>
                    <a:pt x="167" y="102"/>
                    <a:pt x="234" y="102"/>
                  </a:cubicBezTo>
                  <a:cubicBezTo>
                    <a:pt x="267" y="102"/>
                    <a:pt x="301" y="68"/>
                    <a:pt x="334" y="35"/>
                  </a:cubicBezTo>
                  <a:cubicBezTo>
                    <a:pt x="299" y="11"/>
                    <a:pt x="255" y="0"/>
                    <a:pt x="21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9"/>
            <p:cNvSpPr/>
            <p:nvPr/>
          </p:nvSpPr>
          <p:spPr>
            <a:xfrm>
              <a:off x="7107828" y="2028204"/>
              <a:ext cx="2953" cy="598"/>
            </a:xfrm>
            <a:custGeom>
              <a:rect b="b" l="l" r="r" t="t"/>
              <a:pathLst>
                <a:path extrusionOk="0" h="34" w="168">
                  <a:moveTo>
                    <a:pt x="167" y="1"/>
                  </a:moveTo>
                  <a:cubicBezTo>
                    <a:pt x="100" y="1"/>
                    <a:pt x="34" y="1"/>
                    <a:pt x="0" y="34"/>
                  </a:cubicBezTo>
                  <a:lnTo>
                    <a:pt x="100" y="34"/>
                  </a:lnTo>
                  <a:cubicBezTo>
                    <a:pt x="134" y="34"/>
                    <a:pt x="134" y="34"/>
                    <a:pt x="1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9"/>
            <p:cNvSpPr/>
            <p:nvPr/>
          </p:nvSpPr>
          <p:spPr>
            <a:xfrm>
              <a:off x="7106650" y="2028784"/>
              <a:ext cx="2953" cy="3550"/>
            </a:xfrm>
            <a:custGeom>
              <a:rect b="b" l="l" r="r" t="t"/>
              <a:pathLst>
                <a:path extrusionOk="0" h="202" w="168">
                  <a:moveTo>
                    <a:pt x="67" y="1"/>
                  </a:moveTo>
                  <a:cubicBezTo>
                    <a:pt x="34" y="34"/>
                    <a:pt x="1" y="68"/>
                    <a:pt x="34" y="101"/>
                  </a:cubicBezTo>
                  <a:cubicBezTo>
                    <a:pt x="34" y="134"/>
                    <a:pt x="34" y="168"/>
                    <a:pt x="34" y="201"/>
                  </a:cubicBezTo>
                  <a:cubicBezTo>
                    <a:pt x="34" y="134"/>
                    <a:pt x="67" y="101"/>
                    <a:pt x="101" y="68"/>
                  </a:cubicBezTo>
                  <a:cubicBezTo>
                    <a:pt x="134" y="34"/>
                    <a:pt x="134" y="34"/>
                    <a:pt x="1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9"/>
            <p:cNvSpPr/>
            <p:nvPr/>
          </p:nvSpPr>
          <p:spPr>
            <a:xfrm>
              <a:off x="6915540" y="2039346"/>
              <a:ext cx="199336" cy="173342"/>
            </a:xfrm>
            <a:custGeom>
              <a:rect b="b" l="l" r="r" t="t"/>
              <a:pathLst>
                <a:path extrusionOk="0" h="9863" w="11342">
                  <a:moveTo>
                    <a:pt x="10674" y="0"/>
                  </a:moveTo>
                  <a:cubicBezTo>
                    <a:pt x="10441" y="1034"/>
                    <a:pt x="10374" y="2069"/>
                    <a:pt x="10107" y="3103"/>
                  </a:cubicBezTo>
                  <a:cubicBezTo>
                    <a:pt x="9640" y="4637"/>
                    <a:pt x="8840" y="6105"/>
                    <a:pt x="7839" y="7339"/>
                  </a:cubicBezTo>
                  <a:cubicBezTo>
                    <a:pt x="6859" y="8557"/>
                    <a:pt x="5746" y="9001"/>
                    <a:pt x="4586" y="9001"/>
                  </a:cubicBezTo>
                  <a:cubicBezTo>
                    <a:pt x="3142" y="9001"/>
                    <a:pt x="1625" y="8313"/>
                    <a:pt x="200" y="7572"/>
                  </a:cubicBezTo>
                  <a:cubicBezTo>
                    <a:pt x="134" y="7639"/>
                    <a:pt x="67" y="7673"/>
                    <a:pt x="0" y="7706"/>
                  </a:cubicBezTo>
                  <a:cubicBezTo>
                    <a:pt x="67" y="7906"/>
                    <a:pt x="167" y="8106"/>
                    <a:pt x="234" y="8340"/>
                  </a:cubicBezTo>
                  <a:cubicBezTo>
                    <a:pt x="1612" y="9150"/>
                    <a:pt x="3138" y="9863"/>
                    <a:pt x="4640" y="9863"/>
                  </a:cubicBezTo>
                  <a:cubicBezTo>
                    <a:pt x="5610" y="9863"/>
                    <a:pt x="6569" y="9566"/>
                    <a:pt x="7472" y="8807"/>
                  </a:cubicBezTo>
                  <a:cubicBezTo>
                    <a:pt x="8840" y="7706"/>
                    <a:pt x="9807" y="6138"/>
                    <a:pt x="10441" y="4504"/>
                  </a:cubicBezTo>
                  <a:cubicBezTo>
                    <a:pt x="10808" y="3636"/>
                    <a:pt x="11175" y="2569"/>
                    <a:pt x="11342" y="1535"/>
                  </a:cubicBezTo>
                  <a:cubicBezTo>
                    <a:pt x="11175" y="1034"/>
                    <a:pt x="11075" y="534"/>
                    <a:pt x="10975" y="34"/>
                  </a:cubicBezTo>
                  <a:cubicBezTo>
                    <a:pt x="10875" y="34"/>
                    <a:pt x="10775" y="34"/>
                    <a:pt x="106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9"/>
            <p:cNvSpPr/>
            <p:nvPr/>
          </p:nvSpPr>
          <p:spPr>
            <a:xfrm>
              <a:off x="7103135" y="2028204"/>
              <a:ext cx="5290" cy="11740"/>
            </a:xfrm>
            <a:custGeom>
              <a:rect b="b" l="l" r="r" t="t"/>
              <a:pathLst>
                <a:path extrusionOk="0" h="668" w="301">
                  <a:moveTo>
                    <a:pt x="201" y="1"/>
                  </a:moveTo>
                  <a:cubicBezTo>
                    <a:pt x="167" y="34"/>
                    <a:pt x="167" y="67"/>
                    <a:pt x="134" y="67"/>
                  </a:cubicBezTo>
                  <a:cubicBezTo>
                    <a:pt x="101" y="267"/>
                    <a:pt x="34" y="468"/>
                    <a:pt x="0" y="634"/>
                  </a:cubicBezTo>
                  <a:cubicBezTo>
                    <a:pt x="101" y="668"/>
                    <a:pt x="201" y="668"/>
                    <a:pt x="301" y="668"/>
                  </a:cubicBezTo>
                  <a:cubicBezTo>
                    <a:pt x="301" y="568"/>
                    <a:pt x="267" y="501"/>
                    <a:pt x="267" y="401"/>
                  </a:cubicBezTo>
                  <a:cubicBezTo>
                    <a:pt x="234" y="334"/>
                    <a:pt x="234" y="301"/>
                    <a:pt x="234" y="234"/>
                  </a:cubicBezTo>
                  <a:cubicBezTo>
                    <a:pt x="234" y="201"/>
                    <a:pt x="234" y="167"/>
                    <a:pt x="234" y="134"/>
                  </a:cubicBezTo>
                  <a:cubicBezTo>
                    <a:pt x="201" y="101"/>
                    <a:pt x="234" y="67"/>
                    <a:pt x="267" y="34"/>
                  </a:cubicBezTo>
                  <a:cubicBezTo>
                    <a:pt x="234" y="34"/>
                    <a:pt x="201" y="1"/>
                    <a:pt x="2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9"/>
            <p:cNvSpPr/>
            <p:nvPr/>
          </p:nvSpPr>
          <p:spPr>
            <a:xfrm>
              <a:off x="7107230" y="2032316"/>
              <a:ext cx="615" cy="2935"/>
            </a:xfrm>
            <a:custGeom>
              <a:rect b="b" l="l" r="r" t="t"/>
              <a:pathLst>
                <a:path extrusionOk="0" h="167" w="35">
                  <a:moveTo>
                    <a:pt x="1" y="0"/>
                  </a:moveTo>
                  <a:cubicBezTo>
                    <a:pt x="1" y="67"/>
                    <a:pt x="1" y="100"/>
                    <a:pt x="34" y="167"/>
                  </a:cubicBezTo>
                  <a:cubicBezTo>
                    <a:pt x="1" y="100"/>
                    <a:pt x="1" y="67"/>
                    <a:pt x="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9"/>
            <p:cNvSpPr/>
            <p:nvPr/>
          </p:nvSpPr>
          <p:spPr>
            <a:xfrm>
              <a:off x="7015788" y="2406928"/>
              <a:ext cx="20528" cy="69966"/>
            </a:xfrm>
            <a:custGeom>
              <a:rect b="b" l="l" r="r" t="t"/>
              <a:pathLst>
                <a:path extrusionOk="0" h="3981" w="1168">
                  <a:moveTo>
                    <a:pt x="1101" y="0"/>
                  </a:moveTo>
                  <a:cubicBezTo>
                    <a:pt x="1128" y="136"/>
                    <a:pt x="1023" y="294"/>
                    <a:pt x="857" y="294"/>
                  </a:cubicBezTo>
                  <a:cubicBezTo>
                    <a:pt x="819" y="294"/>
                    <a:pt x="778" y="286"/>
                    <a:pt x="734" y="267"/>
                  </a:cubicBezTo>
                  <a:cubicBezTo>
                    <a:pt x="634" y="201"/>
                    <a:pt x="534" y="134"/>
                    <a:pt x="467" y="67"/>
                  </a:cubicBezTo>
                  <a:cubicBezTo>
                    <a:pt x="167" y="434"/>
                    <a:pt x="167" y="968"/>
                    <a:pt x="134" y="1401"/>
                  </a:cubicBezTo>
                  <a:cubicBezTo>
                    <a:pt x="34" y="2169"/>
                    <a:pt x="0" y="3003"/>
                    <a:pt x="167" y="3736"/>
                  </a:cubicBezTo>
                  <a:cubicBezTo>
                    <a:pt x="220" y="3922"/>
                    <a:pt x="378" y="3981"/>
                    <a:pt x="524" y="3981"/>
                  </a:cubicBezTo>
                  <a:cubicBezTo>
                    <a:pt x="562" y="3981"/>
                    <a:pt x="600" y="3977"/>
                    <a:pt x="634" y="3970"/>
                  </a:cubicBezTo>
                  <a:cubicBezTo>
                    <a:pt x="567" y="3937"/>
                    <a:pt x="501" y="3903"/>
                    <a:pt x="434" y="3903"/>
                  </a:cubicBezTo>
                  <a:cubicBezTo>
                    <a:pt x="154" y="3810"/>
                    <a:pt x="251" y="3396"/>
                    <a:pt x="510" y="3396"/>
                  </a:cubicBezTo>
                  <a:cubicBezTo>
                    <a:pt x="528" y="3396"/>
                    <a:pt x="547" y="3398"/>
                    <a:pt x="567" y="3403"/>
                  </a:cubicBezTo>
                  <a:cubicBezTo>
                    <a:pt x="667" y="3436"/>
                    <a:pt x="734" y="3470"/>
                    <a:pt x="834" y="3470"/>
                  </a:cubicBezTo>
                  <a:cubicBezTo>
                    <a:pt x="767" y="3003"/>
                    <a:pt x="767" y="2536"/>
                    <a:pt x="767" y="2035"/>
                  </a:cubicBezTo>
                  <a:cubicBezTo>
                    <a:pt x="767" y="1668"/>
                    <a:pt x="701" y="634"/>
                    <a:pt x="1034" y="367"/>
                  </a:cubicBezTo>
                  <a:cubicBezTo>
                    <a:pt x="1168" y="267"/>
                    <a:pt x="1168" y="100"/>
                    <a:pt x="1101"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9"/>
            <p:cNvSpPr/>
            <p:nvPr/>
          </p:nvSpPr>
          <p:spPr>
            <a:xfrm>
              <a:off x="7023995" y="2403869"/>
              <a:ext cx="11635" cy="8243"/>
            </a:xfrm>
            <a:custGeom>
              <a:rect b="b" l="l" r="r" t="t"/>
              <a:pathLst>
                <a:path extrusionOk="0" h="469" w="662">
                  <a:moveTo>
                    <a:pt x="406" y="0"/>
                  </a:moveTo>
                  <a:cubicBezTo>
                    <a:pt x="362" y="0"/>
                    <a:pt x="314" y="13"/>
                    <a:pt x="267" y="41"/>
                  </a:cubicBezTo>
                  <a:cubicBezTo>
                    <a:pt x="134" y="108"/>
                    <a:pt x="67" y="174"/>
                    <a:pt x="0" y="241"/>
                  </a:cubicBezTo>
                  <a:cubicBezTo>
                    <a:pt x="67" y="308"/>
                    <a:pt x="167" y="375"/>
                    <a:pt x="267" y="441"/>
                  </a:cubicBezTo>
                  <a:cubicBezTo>
                    <a:pt x="311" y="460"/>
                    <a:pt x="352" y="468"/>
                    <a:pt x="390" y="468"/>
                  </a:cubicBezTo>
                  <a:cubicBezTo>
                    <a:pt x="556" y="468"/>
                    <a:pt x="661" y="310"/>
                    <a:pt x="634" y="174"/>
                  </a:cubicBezTo>
                  <a:cubicBezTo>
                    <a:pt x="610" y="79"/>
                    <a:pt x="518" y="0"/>
                    <a:pt x="406"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9"/>
            <p:cNvSpPr/>
            <p:nvPr/>
          </p:nvSpPr>
          <p:spPr>
            <a:xfrm>
              <a:off x="6904977" y="2177117"/>
              <a:ext cx="130178" cy="231006"/>
            </a:xfrm>
            <a:custGeom>
              <a:rect b="b" l="l" r="r" t="t"/>
              <a:pathLst>
                <a:path extrusionOk="0" h="13144" w="7407">
                  <a:moveTo>
                    <a:pt x="67" y="0"/>
                  </a:moveTo>
                  <a:cubicBezTo>
                    <a:pt x="67" y="34"/>
                    <a:pt x="34" y="34"/>
                    <a:pt x="1" y="34"/>
                  </a:cubicBezTo>
                  <a:cubicBezTo>
                    <a:pt x="935" y="2369"/>
                    <a:pt x="1969" y="4670"/>
                    <a:pt x="3103" y="6905"/>
                  </a:cubicBezTo>
                  <a:cubicBezTo>
                    <a:pt x="3703" y="8140"/>
                    <a:pt x="4337" y="9340"/>
                    <a:pt x="5038" y="10541"/>
                  </a:cubicBezTo>
                  <a:cubicBezTo>
                    <a:pt x="5538" y="11342"/>
                    <a:pt x="5972" y="12576"/>
                    <a:pt x="6772" y="13143"/>
                  </a:cubicBezTo>
                  <a:cubicBezTo>
                    <a:pt x="6839" y="13076"/>
                    <a:pt x="6906" y="13010"/>
                    <a:pt x="7039" y="12943"/>
                  </a:cubicBezTo>
                  <a:cubicBezTo>
                    <a:pt x="7086" y="12915"/>
                    <a:pt x="7134" y="12902"/>
                    <a:pt x="7178" y="12902"/>
                  </a:cubicBezTo>
                  <a:cubicBezTo>
                    <a:pt x="7290" y="12902"/>
                    <a:pt x="7382" y="12981"/>
                    <a:pt x="7406" y="13076"/>
                  </a:cubicBezTo>
                  <a:cubicBezTo>
                    <a:pt x="7406" y="13010"/>
                    <a:pt x="7406" y="12976"/>
                    <a:pt x="7373" y="12943"/>
                  </a:cubicBezTo>
                  <a:cubicBezTo>
                    <a:pt x="5805" y="11108"/>
                    <a:pt x="4737" y="8673"/>
                    <a:pt x="3670" y="6572"/>
                  </a:cubicBezTo>
                  <a:cubicBezTo>
                    <a:pt x="2669" y="4570"/>
                    <a:pt x="1702" y="2569"/>
                    <a:pt x="835" y="501"/>
                  </a:cubicBezTo>
                  <a:cubicBezTo>
                    <a:pt x="601" y="334"/>
                    <a:pt x="334" y="167"/>
                    <a:pt x="6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9"/>
            <p:cNvSpPr/>
            <p:nvPr/>
          </p:nvSpPr>
          <p:spPr>
            <a:xfrm>
              <a:off x="7018477" y="2466612"/>
              <a:ext cx="12566" cy="10088"/>
            </a:xfrm>
            <a:custGeom>
              <a:rect b="b" l="l" r="r" t="t"/>
              <a:pathLst>
                <a:path extrusionOk="0" h="574" w="715">
                  <a:moveTo>
                    <a:pt x="357" y="0"/>
                  </a:moveTo>
                  <a:cubicBezTo>
                    <a:pt x="98" y="0"/>
                    <a:pt x="1" y="414"/>
                    <a:pt x="281" y="507"/>
                  </a:cubicBezTo>
                  <a:cubicBezTo>
                    <a:pt x="348" y="507"/>
                    <a:pt x="414" y="541"/>
                    <a:pt x="481" y="574"/>
                  </a:cubicBezTo>
                  <a:cubicBezTo>
                    <a:pt x="614" y="507"/>
                    <a:pt x="715" y="407"/>
                    <a:pt x="681" y="240"/>
                  </a:cubicBezTo>
                  <a:cubicBezTo>
                    <a:pt x="681" y="207"/>
                    <a:pt x="681" y="140"/>
                    <a:pt x="681" y="74"/>
                  </a:cubicBezTo>
                  <a:cubicBezTo>
                    <a:pt x="581" y="74"/>
                    <a:pt x="514" y="40"/>
                    <a:pt x="414" y="7"/>
                  </a:cubicBezTo>
                  <a:cubicBezTo>
                    <a:pt x="394" y="2"/>
                    <a:pt x="375" y="0"/>
                    <a:pt x="3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9"/>
            <p:cNvSpPr/>
            <p:nvPr/>
          </p:nvSpPr>
          <p:spPr>
            <a:xfrm>
              <a:off x="6862182" y="2127485"/>
              <a:ext cx="64500" cy="51846"/>
            </a:xfrm>
            <a:custGeom>
              <a:rect b="b" l="l" r="r" t="t"/>
              <a:pathLst>
                <a:path extrusionOk="0" h="2950" w="3670">
                  <a:moveTo>
                    <a:pt x="2077" y="1"/>
                  </a:moveTo>
                  <a:cubicBezTo>
                    <a:pt x="1807" y="1"/>
                    <a:pt x="1529" y="64"/>
                    <a:pt x="1268" y="189"/>
                  </a:cubicBezTo>
                  <a:cubicBezTo>
                    <a:pt x="468" y="589"/>
                    <a:pt x="1" y="1724"/>
                    <a:pt x="601" y="2491"/>
                  </a:cubicBezTo>
                  <a:cubicBezTo>
                    <a:pt x="869" y="2842"/>
                    <a:pt x="1265" y="2950"/>
                    <a:pt x="1678" y="2950"/>
                  </a:cubicBezTo>
                  <a:cubicBezTo>
                    <a:pt x="1933" y="2950"/>
                    <a:pt x="2194" y="2909"/>
                    <a:pt x="2436" y="2858"/>
                  </a:cubicBezTo>
                  <a:cubicBezTo>
                    <a:pt x="2436" y="2791"/>
                    <a:pt x="2402" y="2724"/>
                    <a:pt x="2369" y="2658"/>
                  </a:cubicBezTo>
                  <a:cubicBezTo>
                    <a:pt x="2302" y="2491"/>
                    <a:pt x="2402" y="2391"/>
                    <a:pt x="2536" y="2324"/>
                  </a:cubicBezTo>
                  <a:cubicBezTo>
                    <a:pt x="2536" y="2257"/>
                    <a:pt x="2569" y="2191"/>
                    <a:pt x="2636" y="2124"/>
                  </a:cubicBezTo>
                  <a:cubicBezTo>
                    <a:pt x="2603" y="2124"/>
                    <a:pt x="2569" y="2124"/>
                    <a:pt x="2502" y="2157"/>
                  </a:cubicBezTo>
                  <a:cubicBezTo>
                    <a:pt x="2292" y="2199"/>
                    <a:pt x="2067" y="2242"/>
                    <a:pt x="1838" y="2242"/>
                  </a:cubicBezTo>
                  <a:cubicBezTo>
                    <a:pt x="1705" y="2242"/>
                    <a:pt x="1570" y="2227"/>
                    <a:pt x="1435" y="2191"/>
                  </a:cubicBezTo>
                  <a:cubicBezTo>
                    <a:pt x="835" y="2057"/>
                    <a:pt x="1168" y="1357"/>
                    <a:pt x="1435" y="1056"/>
                  </a:cubicBezTo>
                  <a:cubicBezTo>
                    <a:pt x="1595" y="881"/>
                    <a:pt x="1816" y="789"/>
                    <a:pt x="2036" y="789"/>
                  </a:cubicBezTo>
                  <a:cubicBezTo>
                    <a:pt x="2275" y="789"/>
                    <a:pt x="2513" y="897"/>
                    <a:pt x="2669" y="1123"/>
                  </a:cubicBezTo>
                  <a:cubicBezTo>
                    <a:pt x="2836" y="1323"/>
                    <a:pt x="2869" y="1557"/>
                    <a:pt x="2836" y="1790"/>
                  </a:cubicBezTo>
                  <a:cubicBezTo>
                    <a:pt x="2803" y="1924"/>
                    <a:pt x="2703" y="2024"/>
                    <a:pt x="2636" y="2124"/>
                  </a:cubicBezTo>
                  <a:cubicBezTo>
                    <a:pt x="2769" y="2157"/>
                    <a:pt x="2869" y="2257"/>
                    <a:pt x="2903" y="2391"/>
                  </a:cubicBezTo>
                  <a:cubicBezTo>
                    <a:pt x="3036" y="2457"/>
                    <a:pt x="3136" y="2491"/>
                    <a:pt x="3236" y="2557"/>
                  </a:cubicBezTo>
                  <a:cubicBezTo>
                    <a:pt x="3637" y="2224"/>
                    <a:pt x="3670" y="1357"/>
                    <a:pt x="3503" y="923"/>
                  </a:cubicBezTo>
                  <a:cubicBezTo>
                    <a:pt x="3228" y="304"/>
                    <a:pt x="2670" y="1"/>
                    <a:pt x="20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9"/>
            <p:cNvSpPr/>
            <p:nvPr/>
          </p:nvSpPr>
          <p:spPr>
            <a:xfrm>
              <a:off x="6906155" y="2174762"/>
              <a:ext cx="13498" cy="11160"/>
            </a:xfrm>
            <a:custGeom>
              <a:rect b="b" l="l" r="r" t="t"/>
              <a:pathLst>
                <a:path extrusionOk="0" h="635" w="768">
                  <a:moveTo>
                    <a:pt x="534" y="1"/>
                  </a:moveTo>
                  <a:cubicBezTo>
                    <a:pt x="467" y="1"/>
                    <a:pt x="401" y="34"/>
                    <a:pt x="334" y="34"/>
                  </a:cubicBezTo>
                  <a:cubicBezTo>
                    <a:pt x="301" y="68"/>
                    <a:pt x="267" y="101"/>
                    <a:pt x="201" y="101"/>
                  </a:cubicBezTo>
                  <a:cubicBezTo>
                    <a:pt x="134" y="134"/>
                    <a:pt x="67" y="134"/>
                    <a:pt x="0" y="134"/>
                  </a:cubicBezTo>
                  <a:cubicBezTo>
                    <a:pt x="267" y="301"/>
                    <a:pt x="534" y="468"/>
                    <a:pt x="768" y="635"/>
                  </a:cubicBezTo>
                  <a:cubicBezTo>
                    <a:pt x="701" y="401"/>
                    <a:pt x="601" y="201"/>
                    <a:pt x="534"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9"/>
            <p:cNvSpPr/>
            <p:nvPr/>
          </p:nvSpPr>
          <p:spPr>
            <a:xfrm>
              <a:off x="6913185" y="2169489"/>
              <a:ext cx="5888" cy="5290"/>
            </a:xfrm>
            <a:custGeom>
              <a:rect b="b" l="l" r="r" t="t"/>
              <a:pathLst>
                <a:path extrusionOk="0" h="301" w="335">
                  <a:moveTo>
                    <a:pt x="1" y="1"/>
                  </a:moveTo>
                  <a:lnTo>
                    <a:pt x="1" y="1"/>
                  </a:lnTo>
                  <a:cubicBezTo>
                    <a:pt x="34" y="34"/>
                    <a:pt x="34" y="67"/>
                    <a:pt x="34" y="67"/>
                  </a:cubicBezTo>
                  <a:cubicBezTo>
                    <a:pt x="34" y="101"/>
                    <a:pt x="34" y="101"/>
                    <a:pt x="34" y="101"/>
                  </a:cubicBezTo>
                  <a:cubicBezTo>
                    <a:pt x="67" y="167"/>
                    <a:pt x="101" y="234"/>
                    <a:pt x="134" y="301"/>
                  </a:cubicBezTo>
                  <a:cubicBezTo>
                    <a:pt x="201" y="268"/>
                    <a:pt x="268" y="234"/>
                    <a:pt x="334" y="167"/>
                  </a:cubicBezTo>
                  <a:cubicBezTo>
                    <a:pt x="234" y="101"/>
                    <a:pt x="134" y="67"/>
                    <a:pt x="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9"/>
            <p:cNvSpPr/>
            <p:nvPr/>
          </p:nvSpPr>
          <p:spPr>
            <a:xfrm>
              <a:off x="6912025" y="2170667"/>
              <a:ext cx="3533" cy="4710"/>
            </a:xfrm>
            <a:custGeom>
              <a:rect b="b" l="l" r="r" t="t"/>
              <a:pathLst>
                <a:path extrusionOk="0" h="268" w="201">
                  <a:moveTo>
                    <a:pt x="100" y="0"/>
                  </a:moveTo>
                  <a:cubicBezTo>
                    <a:pt x="100" y="100"/>
                    <a:pt x="67" y="201"/>
                    <a:pt x="0" y="267"/>
                  </a:cubicBezTo>
                  <a:cubicBezTo>
                    <a:pt x="67" y="267"/>
                    <a:pt x="133" y="234"/>
                    <a:pt x="200" y="234"/>
                  </a:cubicBezTo>
                  <a:cubicBezTo>
                    <a:pt x="167" y="167"/>
                    <a:pt x="133" y="100"/>
                    <a:pt x="100" y="34"/>
                  </a:cubicBezTo>
                  <a:cubicBezTo>
                    <a:pt x="100" y="34"/>
                    <a:pt x="100" y="34"/>
                    <a:pt x="10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9"/>
            <p:cNvSpPr/>
            <p:nvPr/>
          </p:nvSpPr>
          <p:spPr>
            <a:xfrm>
              <a:off x="6905575" y="2168101"/>
              <a:ext cx="8225" cy="7276"/>
            </a:xfrm>
            <a:custGeom>
              <a:rect b="b" l="l" r="r" t="t"/>
              <a:pathLst>
                <a:path extrusionOk="0" h="414" w="468">
                  <a:moveTo>
                    <a:pt x="199" y="1"/>
                  </a:moveTo>
                  <a:cubicBezTo>
                    <a:pt x="165" y="1"/>
                    <a:pt x="132" y="5"/>
                    <a:pt x="100" y="13"/>
                  </a:cubicBezTo>
                  <a:cubicBezTo>
                    <a:pt x="67" y="13"/>
                    <a:pt x="67" y="13"/>
                    <a:pt x="33" y="46"/>
                  </a:cubicBezTo>
                  <a:cubicBezTo>
                    <a:pt x="33" y="46"/>
                    <a:pt x="33" y="80"/>
                    <a:pt x="33" y="80"/>
                  </a:cubicBezTo>
                  <a:cubicBezTo>
                    <a:pt x="0" y="213"/>
                    <a:pt x="67" y="380"/>
                    <a:pt x="200" y="413"/>
                  </a:cubicBezTo>
                  <a:lnTo>
                    <a:pt x="367" y="413"/>
                  </a:lnTo>
                  <a:cubicBezTo>
                    <a:pt x="434" y="347"/>
                    <a:pt x="467" y="246"/>
                    <a:pt x="467" y="146"/>
                  </a:cubicBezTo>
                  <a:cubicBezTo>
                    <a:pt x="416" y="44"/>
                    <a:pt x="307" y="1"/>
                    <a:pt x="199"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9"/>
            <p:cNvSpPr/>
            <p:nvPr/>
          </p:nvSpPr>
          <p:spPr>
            <a:xfrm>
              <a:off x="6907332" y="2167872"/>
              <a:ext cx="6468" cy="2812"/>
            </a:xfrm>
            <a:custGeom>
              <a:rect b="b" l="l" r="r" t="t"/>
              <a:pathLst>
                <a:path extrusionOk="0" h="160" w="368">
                  <a:moveTo>
                    <a:pt x="117" y="1"/>
                  </a:moveTo>
                  <a:cubicBezTo>
                    <a:pt x="75" y="1"/>
                    <a:pt x="34" y="9"/>
                    <a:pt x="0" y="26"/>
                  </a:cubicBezTo>
                  <a:cubicBezTo>
                    <a:pt x="32" y="18"/>
                    <a:pt x="65" y="14"/>
                    <a:pt x="99" y="14"/>
                  </a:cubicBezTo>
                  <a:cubicBezTo>
                    <a:pt x="155" y="14"/>
                    <a:pt x="211" y="26"/>
                    <a:pt x="259" y="51"/>
                  </a:cubicBezTo>
                  <a:lnTo>
                    <a:pt x="259" y="51"/>
                  </a:lnTo>
                  <a:cubicBezTo>
                    <a:pt x="251" y="43"/>
                    <a:pt x="242" y="35"/>
                    <a:pt x="234" y="26"/>
                  </a:cubicBezTo>
                  <a:cubicBezTo>
                    <a:pt x="200" y="9"/>
                    <a:pt x="159" y="1"/>
                    <a:pt x="117" y="1"/>
                  </a:cubicBezTo>
                  <a:close/>
                  <a:moveTo>
                    <a:pt x="259" y="51"/>
                  </a:moveTo>
                  <a:cubicBezTo>
                    <a:pt x="277" y="68"/>
                    <a:pt x="296" y="83"/>
                    <a:pt x="314" y="89"/>
                  </a:cubicBezTo>
                  <a:lnTo>
                    <a:pt x="314" y="89"/>
                  </a:lnTo>
                  <a:cubicBezTo>
                    <a:pt x="297" y="74"/>
                    <a:pt x="279" y="61"/>
                    <a:pt x="259" y="51"/>
                  </a:cubicBezTo>
                  <a:close/>
                  <a:moveTo>
                    <a:pt x="314" y="89"/>
                  </a:moveTo>
                  <a:cubicBezTo>
                    <a:pt x="335" y="108"/>
                    <a:pt x="353" y="132"/>
                    <a:pt x="367" y="159"/>
                  </a:cubicBezTo>
                  <a:cubicBezTo>
                    <a:pt x="367" y="159"/>
                    <a:pt x="367" y="126"/>
                    <a:pt x="334" y="93"/>
                  </a:cubicBezTo>
                  <a:cubicBezTo>
                    <a:pt x="327" y="93"/>
                    <a:pt x="321" y="91"/>
                    <a:pt x="314" y="89"/>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9"/>
            <p:cNvSpPr/>
            <p:nvPr/>
          </p:nvSpPr>
          <p:spPr>
            <a:xfrm>
              <a:off x="6906735" y="2164797"/>
              <a:ext cx="6468" cy="4710"/>
            </a:xfrm>
            <a:custGeom>
              <a:rect b="b" l="l" r="r" t="t"/>
              <a:pathLst>
                <a:path extrusionOk="0" h="268" w="368">
                  <a:moveTo>
                    <a:pt x="101" y="1"/>
                  </a:moveTo>
                  <a:cubicBezTo>
                    <a:pt x="34" y="68"/>
                    <a:pt x="1" y="134"/>
                    <a:pt x="1" y="201"/>
                  </a:cubicBezTo>
                  <a:lnTo>
                    <a:pt x="34" y="201"/>
                  </a:lnTo>
                  <a:cubicBezTo>
                    <a:pt x="68" y="184"/>
                    <a:pt x="109" y="176"/>
                    <a:pt x="151" y="176"/>
                  </a:cubicBezTo>
                  <a:cubicBezTo>
                    <a:pt x="193" y="176"/>
                    <a:pt x="234" y="184"/>
                    <a:pt x="268" y="201"/>
                  </a:cubicBezTo>
                  <a:cubicBezTo>
                    <a:pt x="301" y="234"/>
                    <a:pt x="334" y="268"/>
                    <a:pt x="368" y="268"/>
                  </a:cubicBezTo>
                  <a:cubicBezTo>
                    <a:pt x="334" y="134"/>
                    <a:pt x="234" y="34"/>
                    <a:pt x="101"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9"/>
            <p:cNvSpPr/>
            <p:nvPr/>
          </p:nvSpPr>
          <p:spPr>
            <a:xfrm>
              <a:off x="6876840" y="2141352"/>
              <a:ext cx="35783" cy="25536"/>
            </a:xfrm>
            <a:custGeom>
              <a:rect b="b" l="l" r="r" t="t"/>
              <a:pathLst>
                <a:path extrusionOk="0" h="1453" w="2036">
                  <a:moveTo>
                    <a:pt x="1202" y="0"/>
                  </a:moveTo>
                  <a:cubicBezTo>
                    <a:pt x="982" y="0"/>
                    <a:pt x="761" y="92"/>
                    <a:pt x="601" y="267"/>
                  </a:cubicBezTo>
                  <a:cubicBezTo>
                    <a:pt x="334" y="568"/>
                    <a:pt x="1" y="1268"/>
                    <a:pt x="601" y="1402"/>
                  </a:cubicBezTo>
                  <a:cubicBezTo>
                    <a:pt x="736" y="1438"/>
                    <a:pt x="871" y="1453"/>
                    <a:pt x="1004" y="1453"/>
                  </a:cubicBezTo>
                  <a:cubicBezTo>
                    <a:pt x="1233" y="1453"/>
                    <a:pt x="1458" y="1410"/>
                    <a:pt x="1668" y="1368"/>
                  </a:cubicBezTo>
                  <a:cubicBezTo>
                    <a:pt x="1735" y="1335"/>
                    <a:pt x="1769" y="1335"/>
                    <a:pt x="1802" y="1335"/>
                  </a:cubicBezTo>
                  <a:cubicBezTo>
                    <a:pt x="1869" y="1235"/>
                    <a:pt x="1969" y="1135"/>
                    <a:pt x="2002" y="1001"/>
                  </a:cubicBezTo>
                  <a:cubicBezTo>
                    <a:pt x="2035" y="768"/>
                    <a:pt x="2002" y="534"/>
                    <a:pt x="1835" y="334"/>
                  </a:cubicBezTo>
                  <a:cubicBezTo>
                    <a:pt x="1679" y="108"/>
                    <a:pt x="1441" y="0"/>
                    <a:pt x="12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9"/>
            <p:cNvSpPr/>
            <p:nvPr/>
          </p:nvSpPr>
          <p:spPr>
            <a:xfrm>
              <a:off x="6902640" y="2168909"/>
              <a:ext cx="9403" cy="8225"/>
            </a:xfrm>
            <a:custGeom>
              <a:rect b="b" l="l" r="r" t="t"/>
              <a:pathLst>
                <a:path extrusionOk="0" h="468" w="535">
                  <a:moveTo>
                    <a:pt x="200" y="0"/>
                  </a:moveTo>
                  <a:cubicBezTo>
                    <a:pt x="67" y="100"/>
                    <a:pt x="0" y="334"/>
                    <a:pt x="200" y="467"/>
                  </a:cubicBezTo>
                  <a:cubicBezTo>
                    <a:pt x="267" y="467"/>
                    <a:pt x="334" y="467"/>
                    <a:pt x="401" y="434"/>
                  </a:cubicBezTo>
                  <a:cubicBezTo>
                    <a:pt x="467" y="434"/>
                    <a:pt x="501" y="401"/>
                    <a:pt x="534" y="367"/>
                  </a:cubicBezTo>
                  <a:lnTo>
                    <a:pt x="367" y="367"/>
                  </a:lnTo>
                  <a:cubicBezTo>
                    <a:pt x="234" y="334"/>
                    <a:pt x="167" y="167"/>
                    <a:pt x="200" y="34"/>
                  </a:cubicBezTo>
                  <a:cubicBezTo>
                    <a:pt x="200" y="34"/>
                    <a:pt x="200" y="0"/>
                    <a:pt x="200" y="0"/>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9"/>
            <p:cNvSpPr/>
            <p:nvPr/>
          </p:nvSpPr>
          <p:spPr>
            <a:xfrm>
              <a:off x="6906155" y="2168312"/>
              <a:ext cx="1195" cy="615"/>
            </a:xfrm>
            <a:custGeom>
              <a:rect b="b" l="l" r="r" t="t"/>
              <a:pathLst>
                <a:path extrusionOk="0" h="35" w="68">
                  <a:moveTo>
                    <a:pt x="34" y="1"/>
                  </a:moveTo>
                  <a:cubicBezTo>
                    <a:pt x="0" y="1"/>
                    <a:pt x="0" y="1"/>
                    <a:pt x="0" y="34"/>
                  </a:cubicBezTo>
                  <a:cubicBezTo>
                    <a:pt x="34" y="1"/>
                    <a:pt x="34" y="1"/>
                    <a:pt x="67" y="1"/>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9"/>
            <p:cNvSpPr/>
            <p:nvPr/>
          </p:nvSpPr>
          <p:spPr>
            <a:xfrm>
              <a:off x="6902640" y="2168312"/>
              <a:ext cx="4113" cy="9403"/>
            </a:xfrm>
            <a:custGeom>
              <a:rect b="b" l="l" r="r" t="t"/>
              <a:pathLst>
                <a:path extrusionOk="0" h="535" w="234">
                  <a:moveTo>
                    <a:pt x="234" y="1"/>
                  </a:moveTo>
                  <a:cubicBezTo>
                    <a:pt x="207" y="1"/>
                    <a:pt x="202" y="1"/>
                    <a:pt x="201" y="19"/>
                  </a:cubicBezTo>
                  <a:lnTo>
                    <a:pt x="201" y="19"/>
                  </a:lnTo>
                  <a:cubicBezTo>
                    <a:pt x="211" y="13"/>
                    <a:pt x="223" y="7"/>
                    <a:pt x="234" y="1"/>
                  </a:cubicBezTo>
                  <a:close/>
                  <a:moveTo>
                    <a:pt x="201" y="19"/>
                  </a:moveTo>
                  <a:cubicBezTo>
                    <a:pt x="85" y="85"/>
                    <a:pt x="6" y="182"/>
                    <a:pt x="67" y="335"/>
                  </a:cubicBezTo>
                  <a:cubicBezTo>
                    <a:pt x="100" y="401"/>
                    <a:pt x="134" y="468"/>
                    <a:pt x="134" y="535"/>
                  </a:cubicBezTo>
                  <a:cubicBezTo>
                    <a:pt x="167" y="535"/>
                    <a:pt x="200" y="535"/>
                    <a:pt x="200" y="501"/>
                  </a:cubicBezTo>
                  <a:cubicBezTo>
                    <a:pt x="0" y="368"/>
                    <a:pt x="67" y="134"/>
                    <a:pt x="200" y="34"/>
                  </a:cubicBezTo>
                  <a:cubicBezTo>
                    <a:pt x="200" y="28"/>
                    <a:pt x="200" y="23"/>
                    <a:pt x="201" y="19"/>
                  </a:cubicBezTo>
                  <a:close/>
                </a:path>
              </a:pathLst>
            </a:custGeom>
            <a:solidFill>
              <a:srgbClr val="14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5" name="Google Shape;1565;p19"/>
          <p:cNvGrpSpPr/>
          <p:nvPr/>
        </p:nvGrpSpPr>
        <p:grpSpPr>
          <a:xfrm>
            <a:off x="3348228" y="1602395"/>
            <a:ext cx="639658" cy="1123594"/>
            <a:chOff x="-142900" y="1328850"/>
            <a:chExt cx="910675" cy="1599650"/>
          </a:xfrm>
        </p:grpSpPr>
        <p:sp>
          <p:nvSpPr>
            <p:cNvPr id="1566" name="Google Shape;1566;p19"/>
            <p:cNvSpPr/>
            <p:nvPr/>
          </p:nvSpPr>
          <p:spPr>
            <a:xfrm>
              <a:off x="-29915" y="1658153"/>
              <a:ext cx="676325" cy="1059975"/>
            </a:xfrm>
            <a:custGeom>
              <a:rect b="b" l="l" r="r" t="t"/>
              <a:pathLst>
                <a:path extrusionOk="0" h="42399" w="27053">
                  <a:moveTo>
                    <a:pt x="13018" y="1"/>
                  </a:moveTo>
                  <a:cubicBezTo>
                    <a:pt x="11171" y="1"/>
                    <a:pt x="9313" y="373"/>
                    <a:pt x="7439" y="1036"/>
                  </a:cubicBezTo>
                  <a:cubicBezTo>
                    <a:pt x="3970" y="2270"/>
                    <a:pt x="2035" y="4739"/>
                    <a:pt x="968" y="8108"/>
                  </a:cubicBezTo>
                  <a:cubicBezTo>
                    <a:pt x="0" y="11210"/>
                    <a:pt x="400" y="14112"/>
                    <a:pt x="2002" y="16914"/>
                  </a:cubicBezTo>
                  <a:cubicBezTo>
                    <a:pt x="2635" y="18048"/>
                    <a:pt x="3403" y="19149"/>
                    <a:pt x="3603" y="20450"/>
                  </a:cubicBezTo>
                  <a:cubicBezTo>
                    <a:pt x="3970" y="22818"/>
                    <a:pt x="4136" y="25220"/>
                    <a:pt x="2235" y="27221"/>
                  </a:cubicBezTo>
                  <a:cubicBezTo>
                    <a:pt x="2635" y="27388"/>
                    <a:pt x="2969" y="27488"/>
                    <a:pt x="3236" y="27655"/>
                  </a:cubicBezTo>
                  <a:cubicBezTo>
                    <a:pt x="3509" y="27821"/>
                    <a:pt x="3756" y="27894"/>
                    <a:pt x="3987" y="27894"/>
                  </a:cubicBezTo>
                  <a:cubicBezTo>
                    <a:pt x="4406" y="27894"/>
                    <a:pt x="4772" y="27653"/>
                    <a:pt x="5137" y="27288"/>
                  </a:cubicBezTo>
                  <a:cubicBezTo>
                    <a:pt x="5938" y="26487"/>
                    <a:pt x="6138" y="25353"/>
                    <a:pt x="6672" y="24419"/>
                  </a:cubicBezTo>
                  <a:cubicBezTo>
                    <a:pt x="6738" y="24286"/>
                    <a:pt x="6672" y="24052"/>
                    <a:pt x="6638" y="23886"/>
                  </a:cubicBezTo>
                  <a:cubicBezTo>
                    <a:pt x="6338" y="22885"/>
                    <a:pt x="6038" y="21917"/>
                    <a:pt x="5704" y="20950"/>
                  </a:cubicBezTo>
                  <a:cubicBezTo>
                    <a:pt x="5537" y="20516"/>
                    <a:pt x="5204" y="19983"/>
                    <a:pt x="5704" y="19616"/>
                  </a:cubicBezTo>
                  <a:cubicBezTo>
                    <a:pt x="5817" y="19533"/>
                    <a:pt x="5919" y="19500"/>
                    <a:pt x="6014" y="19500"/>
                  </a:cubicBezTo>
                  <a:cubicBezTo>
                    <a:pt x="6343" y="19500"/>
                    <a:pt x="6587" y="19902"/>
                    <a:pt x="6872" y="20083"/>
                  </a:cubicBezTo>
                  <a:cubicBezTo>
                    <a:pt x="6888" y="20100"/>
                    <a:pt x="6913" y="20100"/>
                    <a:pt x="6947" y="20100"/>
                  </a:cubicBezTo>
                  <a:cubicBezTo>
                    <a:pt x="6980" y="20100"/>
                    <a:pt x="7022" y="20100"/>
                    <a:pt x="7072" y="20116"/>
                  </a:cubicBezTo>
                  <a:cubicBezTo>
                    <a:pt x="7239" y="19482"/>
                    <a:pt x="7372" y="18815"/>
                    <a:pt x="7872" y="18315"/>
                  </a:cubicBezTo>
                  <a:cubicBezTo>
                    <a:pt x="8074" y="18113"/>
                    <a:pt x="8322" y="17971"/>
                    <a:pt x="8584" y="17971"/>
                  </a:cubicBezTo>
                  <a:cubicBezTo>
                    <a:pt x="8711" y="17971"/>
                    <a:pt x="8842" y="18005"/>
                    <a:pt x="8973" y="18081"/>
                  </a:cubicBezTo>
                  <a:cubicBezTo>
                    <a:pt x="9374" y="18315"/>
                    <a:pt x="9440" y="18682"/>
                    <a:pt x="9407" y="19082"/>
                  </a:cubicBezTo>
                  <a:cubicBezTo>
                    <a:pt x="9340" y="19649"/>
                    <a:pt x="8473" y="20516"/>
                    <a:pt x="7839" y="20650"/>
                  </a:cubicBezTo>
                  <a:cubicBezTo>
                    <a:pt x="7806" y="20216"/>
                    <a:pt x="8173" y="20049"/>
                    <a:pt x="8373" y="19783"/>
                  </a:cubicBezTo>
                  <a:cubicBezTo>
                    <a:pt x="8640" y="19482"/>
                    <a:pt x="9007" y="19282"/>
                    <a:pt x="8873" y="18815"/>
                  </a:cubicBezTo>
                  <a:cubicBezTo>
                    <a:pt x="8846" y="18679"/>
                    <a:pt x="8751" y="18564"/>
                    <a:pt x="8626" y="18564"/>
                  </a:cubicBezTo>
                  <a:cubicBezTo>
                    <a:pt x="8599" y="18564"/>
                    <a:pt x="8570" y="18570"/>
                    <a:pt x="8540" y="18582"/>
                  </a:cubicBezTo>
                  <a:cubicBezTo>
                    <a:pt x="8106" y="18715"/>
                    <a:pt x="7973" y="19082"/>
                    <a:pt x="7839" y="19449"/>
                  </a:cubicBezTo>
                  <a:cubicBezTo>
                    <a:pt x="7372" y="20683"/>
                    <a:pt x="7806" y="21951"/>
                    <a:pt x="7606" y="23252"/>
                  </a:cubicBezTo>
                  <a:cubicBezTo>
                    <a:pt x="8106" y="23085"/>
                    <a:pt x="8440" y="22918"/>
                    <a:pt x="8806" y="22818"/>
                  </a:cubicBezTo>
                  <a:cubicBezTo>
                    <a:pt x="8906" y="22798"/>
                    <a:pt x="9009" y="22784"/>
                    <a:pt x="9108" y="22784"/>
                  </a:cubicBezTo>
                  <a:cubicBezTo>
                    <a:pt x="9342" y="22784"/>
                    <a:pt x="9557" y="22861"/>
                    <a:pt x="9674" y="23118"/>
                  </a:cubicBezTo>
                  <a:cubicBezTo>
                    <a:pt x="9907" y="23485"/>
                    <a:pt x="9707" y="23785"/>
                    <a:pt x="9407" y="24052"/>
                  </a:cubicBezTo>
                  <a:cubicBezTo>
                    <a:pt x="8873" y="24486"/>
                    <a:pt x="8306" y="24886"/>
                    <a:pt x="7672" y="25153"/>
                  </a:cubicBezTo>
                  <a:cubicBezTo>
                    <a:pt x="7372" y="25253"/>
                    <a:pt x="7072" y="25320"/>
                    <a:pt x="6938" y="25620"/>
                  </a:cubicBezTo>
                  <a:cubicBezTo>
                    <a:pt x="6438" y="26654"/>
                    <a:pt x="5804" y="27588"/>
                    <a:pt x="4804" y="28322"/>
                  </a:cubicBezTo>
                  <a:cubicBezTo>
                    <a:pt x="6038" y="28922"/>
                    <a:pt x="7105" y="29490"/>
                    <a:pt x="8139" y="30190"/>
                  </a:cubicBezTo>
                  <a:cubicBezTo>
                    <a:pt x="12075" y="32859"/>
                    <a:pt x="15244" y="36428"/>
                    <a:pt x="18847" y="39497"/>
                  </a:cubicBezTo>
                  <a:cubicBezTo>
                    <a:pt x="19948" y="40397"/>
                    <a:pt x="21015" y="41398"/>
                    <a:pt x="22149" y="42399"/>
                  </a:cubicBezTo>
                  <a:cubicBezTo>
                    <a:pt x="20948" y="35427"/>
                    <a:pt x="21215" y="28856"/>
                    <a:pt x="26219" y="23252"/>
                  </a:cubicBezTo>
                  <a:cubicBezTo>
                    <a:pt x="24484" y="22351"/>
                    <a:pt x="22783" y="21350"/>
                    <a:pt x="20982" y="20583"/>
                  </a:cubicBezTo>
                  <a:cubicBezTo>
                    <a:pt x="18146" y="19382"/>
                    <a:pt x="15545" y="17781"/>
                    <a:pt x="12943" y="16213"/>
                  </a:cubicBezTo>
                  <a:cubicBezTo>
                    <a:pt x="12209" y="15780"/>
                    <a:pt x="11308" y="15346"/>
                    <a:pt x="11141" y="14512"/>
                  </a:cubicBezTo>
                  <a:cubicBezTo>
                    <a:pt x="10841" y="13145"/>
                    <a:pt x="11041" y="11710"/>
                    <a:pt x="11075" y="10343"/>
                  </a:cubicBezTo>
                  <a:cubicBezTo>
                    <a:pt x="11243" y="10328"/>
                    <a:pt x="11405" y="10321"/>
                    <a:pt x="11561" y="10321"/>
                  </a:cubicBezTo>
                  <a:cubicBezTo>
                    <a:pt x="12118" y="10321"/>
                    <a:pt x="12607" y="10405"/>
                    <a:pt x="13076" y="10509"/>
                  </a:cubicBezTo>
                  <a:cubicBezTo>
                    <a:pt x="17046" y="11210"/>
                    <a:pt x="20882" y="12377"/>
                    <a:pt x="24684" y="13712"/>
                  </a:cubicBezTo>
                  <a:cubicBezTo>
                    <a:pt x="25104" y="13855"/>
                    <a:pt x="25421" y="13936"/>
                    <a:pt x="25685" y="13936"/>
                  </a:cubicBezTo>
                  <a:cubicBezTo>
                    <a:pt x="26220" y="13936"/>
                    <a:pt x="26539" y="13603"/>
                    <a:pt x="27053" y="12778"/>
                  </a:cubicBezTo>
                  <a:cubicBezTo>
                    <a:pt x="27019" y="12577"/>
                    <a:pt x="26819" y="12477"/>
                    <a:pt x="26653" y="12411"/>
                  </a:cubicBezTo>
                  <a:cubicBezTo>
                    <a:pt x="23750" y="11010"/>
                    <a:pt x="20782" y="9809"/>
                    <a:pt x="17613" y="9042"/>
                  </a:cubicBezTo>
                  <a:cubicBezTo>
                    <a:pt x="17346" y="8975"/>
                    <a:pt x="16912" y="9042"/>
                    <a:pt x="16946" y="8508"/>
                  </a:cubicBezTo>
                  <a:cubicBezTo>
                    <a:pt x="16996" y="8152"/>
                    <a:pt x="17202" y="8048"/>
                    <a:pt x="17474" y="8048"/>
                  </a:cubicBezTo>
                  <a:cubicBezTo>
                    <a:pt x="17559" y="8048"/>
                    <a:pt x="17651" y="8058"/>
                    <a:pt x="17746" y="8074"/>
                  </a:cubicBezTo>
                  <a:cubicBezTo>
                    <a:pt x="18780" y="8241"/>
                    <a:pt x="19848" y="8341"/>
                    <a:pt x="20882" y="8508"/>
                  </a:cubicBezTo>
                  <a:cubicBezTo>
                    <a:pt x="22683" y="8808"/>
                    <a:pt x="24418" y="9308"/>
                    <a:pt x="26152" y="10176"/>
                  </a:cubicBezTo>
                  <a:cubicBezTo>
                    <a:pt x="25819" y="9008"/>
                    <a:pt x="25252" y="8241"/>
                    <a:pt x="24151" y="7841"/>
                  </a:cubicBezTo>
                  <a:cubicBezTo>
                    <a:pt x="22616" y="7274"/>
                    <a:pt x="21015" y="7074"/>
                    <a:pt x="19414" y="6707"/>
                  </a:cubicBezTo>
                  <a:cubicBezTo>
                    <a:pt x="18780" y="6540"/>
                    <a:pt x="17880" y="6506"/>
                    <a:pt x="17980" y="5572"/>
                  </a:cubicBezTo>
                  <a:cubicBezTo>
                    <a:pt x="18088" y="4868"/>
                    <a:pt x="18681" y="4802"/>
                    <a:pt x="19239" y="4802"/>
                  </a:cubicBezTo>
                  <a:cubicBezTo>
                    <a:pt x="19368" y="4802"/>
                    <a:pt x="19495" y="4805"/>
                    <a:pt x="19614" y="4805"/>
                  </a:cubicBezTo>
                  <a:cubicBezTo>
                    <a:pt x="20348" y="4805"/>
                    <a:pt x="21115" y="4905"/>
                    <a:pt x="21882" y="4972"/>
                  </a:cubicBezTo>
                  <a:cubicBezTo>
                    <a:pt x="21516" y="4372"/>
                    <a:pt x="21015" y="3905"/>
                    <a:pt x="20882" y="3371"/>
                  </a:cubicBezTo>
                  <a:cubicBezTo>
                    <a:pt x="20615" y="2237"/>
                    <a:pt x="19781" y="1803"/>
                    <a:pt x="18880" y="1369"/>
                  </a:cubicBezTo>
                  <a:cubicBezTo>
                    <a:pt x="16937" y="423"/>
                    <a:pt x="14984" y="1"/>
                    <a:pt x="130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9"/>
            <p:cNvSpPr/>
            <p:nvPr/>
          </p:nvSpPr>
          <p:spPr>
            <a:xfrm>
              <a:off x="-74031" y="2362501"/>
              <a:ext cx="823950" cy="554950"/>
            </a:xfrm>
            <a:custGeom>
              <a:rect b="b" l="l" r="r" t="t"/>
              <a:pathLst>
                <a:path extrusionOk="0" h="22198" w="32958">
                  <a:moveTo>
                    <a:pt x="3729" y="1"/>
                  </a:moveTo>
                  <a:cubicBezTo>
                    <a:pt x="3094" y="1"/>
                    <a:pt x="2498" y="269"/>
                    <a:pt x="1902" y="970"/>
                  </a:cubicBezTo>
                  <a:cubicBezTo>
                    <a:pt x="1402" y="1570"/>
                    <a:pt x="635" y="1870"/>
                    <a:pt x="1" y="2304"/>
                  </a:cubicBezTo>
                  <a:cubicBezTo>
                    <a:pt x="647" y="2144"/>
                    <a:pt x="1306" y="2066"/>
                    <a:pt x="1961" y="2066"/>
                  </a:cubicBezTo>
                  <a:cubicBezTo>
                    <a:pt x="4851" y="2066"/>
                    <a:pt x="7650" y="3593"/>
                    <a:pt x="8874" y="6340"/>
                  </a:cubicBezTo>
                  <a:cubicBezTo>
                    <a:pt x="9341" y="7308"/>
                    <a:pt x="9574" y="8342"/>
                    <a:pt x="9775" y="9409"/>
                  </a:cubicBezTo>
                  <a:cubicBezTo>
                    <a:pt x="10342" y="12145"/>
                    <a:pt x="10909" y="14846"/>
                    <a:pt x="12310" y="17315"/>
                  </a:cubicBezTo>
                  <a:cubicBezTo>
                    <a:pt x="12643" y="17849"/>
                    <a:pt x="12944" y="18416"/>
                    <a:pt x="13511" y="18783"/>
                  </a:cubicBezTo>
                  <a:cubicBezTo>
                    <a:pt x="13644" y="18716"/>
                    <a:pt x="13777" y="18649"/>
                    <a:pt x="13878" y="18582"/>
                  </a:cubicBezTo>
                  <a:cubicBezTo>
                    <a:pt x="14441" y="18313"/>
                    <a:pt x="14983" y="18186"/>
                    <a:pt x="15478" y="18186"/>
                  </a:cubicBezTo>
                  <a:cubicBezTo>
                    <a:pt x="16948" y="18186"/>
                    <a:pt x="18005" y="19305"/>
                    <a:pt x="17980" y="21151"/>
                  </a:cubicBezTo>
                  <a:cubicBezTo>
                    <a:pt x="17980" y="21785"/>
                    <a:pt x="18214" y="22018"/>
                    <a:pt x="18814" y="22052"/>
                  </a:cubicBezTo>
                  <a:cubicBezTo>
                    <a:pt x="19757" y="22149"/>
                    <a:pt x="20695" y="22197"/>
                    <a:pt x="21629" y="22197"/>
                  </a:cubicBezTo>
                  <a:cubicBezTo>
                    <a:pt x="24530" y="22197"/>
                    <a:pt x="27388" y="21734"/>
                    <a:pt x="30189" y="20851"/>
                  </a:cubicBezTo>
                  <a:cubicBezTo>
                    <a:pt x="30790" y="20651"/>
                    <a:pt x="31323" y="20317"/>
                    <a:pt x="31857" y="20050"/>
                  </a:cubicBezTo>
                  <a:cubicBezTo>
                    <a:pt x="31690" y="19617"/>
                    <a:pt x="31523" y="19283"/>
                    <a:pt x="31423" y="18916"/>
                  </a:cubicBezTo>
                  <a:cubicBezTo>
                    <a:pt x="31023" y="17782"/>
                    <a:pt x="31257" y="16848"/>
                    <a:pt x="32257" y="16281"/>
                  </a:cubicBezTo>
                  <a:cubicBezTo>
                    <a:pt x="32958" y="15881"/>
                    <a:pt x="32891" y="15447"/>
                    <a:pt x="32658" y="14846"/>
                  </a:cubicBezTo>
                  <a:cubicBezTo>
                    <a:pt x="31657" y="12278"/>
                    <a:pt x="30556" y="9709"/>
                    <a:pt x="29322" y="7241"/>
                  </a:cubicBezTo>
                  <a:cubicBezTo>
                    <a:pt x="28822" y="6207"/>
                    <a:pt x="28154" y="5273"/>
                    <a:pt x="27554" y="4272"/>
                  </a:cubicBezTo>
                  <a:cubicBezTo>
                    <a:pt x="27454" y="4306"/>
                    <a:pt x="27387" y="4339"/>
                    <a:pt x="27287" y="4372"/>
                  </a:cubicBezTo>
                  <a:cubicBezTo>
                    <a:pt x="27387" y="5440"/>
                    <a:pt x="26954" y="6574"/>
                    <a:pt x="27654" y="7608"/>
                  </a:cubicBezTo>
                  <a:cubicBezTo>
                    <a:pt x="27821" y="7875"/>
                    <a:pt x="27754" y="8175"/>
                    <a:pt x="27521" y="8342"/>
                  </a:cubicBezTo>
                  <a:cubicBezTo>
                    <a:pt x="27154" y="8542"/>
                    <a:pt x="26987" y="8876"/>
                    <a:pt x="26787" y="9209"/>
                  </a:cubicBezTo>
                  <a:cubicBezTo>
                    <a:pt x="25986" y="10710"/>
                    <a:pt x="25553" y="12311"/>
                    <a:pt x="25319" y="14013"/>
                  </a:cubicBezTo>
                  <a:cubicBezTo>
                    <a:pt x="25219" y="14713"/>
                    <a:pt x="25119" y="15414"/>
                    <a:pt x="24619" y="15947"/>
                  </a:cubicBezTo>
                  <a:cubicBezTo>
                    <a:pt x="24252" y="15914"/>
                    <a:pt x="24085" y="15647"/>
                    <a:pt x="23851" y="15447"/>
                  </a:cubicBezTo>
                  <a:cubicBezTo>
                    <a:pt x="23318" y="14913"/>
                    <a:pt x="22784" y="14346"/>
                    <a:pt x="22217" y="13812"/>
                  </a:cubicBezTo>
                  <a:cubicBezTo>
                    <a:pt x="19582" y="11444"/>
                    <a:pt x="16880" y="9142"/>
                    <a:pt x="14311" y="6674"/>
                  </a:cubicBezTo>
                  <a:cubicBezTo>
                    <a:pt x="11743" y="4172"/>
                    <a:pt x="8874" y="2071"/>
                    <a:pt x="5572" y="536"/>
                  </a:cubicBezTo>
                  <a:cubicBezTo>
                    <a:pt x="4907" y="220"/>
                    <a:pt x="4302" y="1"/>
                    <a:pt x="37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9"/>
            <p:cNvSpPr/>
            <p:nvPr/>
          </p:nvSpPr>
          <p:spPr>
            <a:xfrm>
              <a:off x="507328" y="2259018"/>
              <a:ext cx="160975" cy="460375"/>
            </a:xfrm>
            <a:custGeom>
              <a:rect b="b" l="l" r="r" t="t"/>
              <a:pathLst>
                <a:path extrusionOk="0" h="18415" w="6439">
                  <a:moveTo>
                    <a:pt x="5934" y="1"/>
                  </a:moveTo>
                  <a:cubicBezTo>
                    <a:pt x="5764" y="1"/>
                    <a:pt x="5613" y="78"/>
                    <a:pt x="5471" y="202"/>
                  </a:cubicBezTo>
                  <a:cubicBezTo>
                    <a:pt x="3937" y="1503"/>
                    <a:pt x="2469" y="2904"/>
                    <a:pt x="1835" y="4872"/>
                  </a:cubicBezTo>
                  <a:cubicBezTo>
                    <a:pt x="534" y="8908"/>
                    <a:pt x="1" y="13011"/>
                    <a:pt x="835" y="17247"/>
                  </a:cubicBezTo>
                  <a:cubicBezTo>
                    <a:pt x="901" y="17614"/>
                    <a:pt x="968" y="18014"/>
                    <a:pt x="1302" y="18415"/>
                  </a:cubicBezTo>
                  <a:cubicBezTo>
                    <a:pt x="1535" y="17214"/>
                    <a:pt x="1702" y="16113"/>
                    <a:pt x="2069" y="15046"/>
                  </a:cubicBezTo>
                  <a:cubicBezTo>
                    <a:pt x="2502" y="13945"/>
                    <a:pt x="2969" y="12911"/>
                    <a:pt x="3737" y="12144"/>
                  </a:cubicBezTo>
                  <a:cubicBezTo>
                    <a:pt x="2903" y="10009"/>
                    <a:pt x="3370" y="7940"/>
                    <a:pt x="3703" y="5839"/>
                  </a:cubicBezTo>
                  <a:cubicBezTo>
                    <a:pt x="4037" y="3704"/>
                    <a:pt x="4671" y="1669"/>
                    <a:pt x="6439" y="202"/>
                  </a:cubicBezTo>
                  <a:cubicBezTo>
                    <a:pt x="6251" y="61"/>
                    <a:pt x="6085" y="1"/>
                    <a:pt x="59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9"/>
            <p:cNvSpPr/>
            <p:nvPr/>
          </p:nvSpPr>
          <p:spPr>
            <a:xfrm>
              <a:off x="287069" y="2040019"/>
              <a:ext cx="459525" cy="204100"/>
            </a:xfrm>
            <a:custGeom>
              <a:rect b="b" l="l" r="r" t="t"/>
              <a:pathLst>
                <a:path extrusionOk="0" h="8164" w="18381">
                  <a:moveTo>
                    <a:pt x="1" y="1"/>
                  </a:moveTo>
                  <a:cubicBezTo>
                    <a:pt x="368" y="201"/>
                    <a:pt x="701" y="434"/>
                    <a:pt x="1068" y="601"/>
                  </a:cubicBezTo>
                  <a:cubicBezTo>
                    <a:pt x="4737" y="2269"/>
                    <a:pt x="8373" y="3937"/>
                    <a:pt x="12043" y="5571"/>
                  </a:cubicBezTo>
                  <a:cubicBezTo>
                    <a:pt x="13644" y="6305"/>
                    <a:pt x="15145" y="7206"/>
                    <a:pt x="16746" y="7940"/>
                  </a:cubicBezTo>
                  <a:cubicBezTo>
                    <a:pt x="17082" y="8088"/>
                    <a:pt x="17360" y="8163"/>
                    <a:pt x="17584" y="8163"/>
                  </a:cubicBezTo>
                  <a:cubicBezTo>
                    <a:pt x="18116" y="8163"/>
                    <a:pt x="18347" y="7741"/>
                    <a:pt x="18347" y="6872"/>
                  </a:cubicBezTo>
                  <a:cubicBezTo>
                    <a:pt x="18380" y="6705"/>
                    <a:pt x="18347" y="6539"/>
                    <a:pt x="18347" y="6372"/>
                  </a:cubicBezTo>
                  <a:cubicBezTo>
                    <a:pt x="18180" y="4904"/>
                    <a:pt x="17780" y="3503"/>
                    <a:pt x="17280" y="2136"/>
                  </a:cubicBezTo>
                  <a:cubicBezTo>
                    <a:pt x="17013" y="1368"/>
                    <a:pt x="16612" y="668"/>
                    <a:pt x="15912" y="167"/>
                  </a:cubicBezTo>
                  <a:lnTo>
                    <a:pt x="15912" y="167"/>
                  </a:lnTo>
                  <a:cubicBezTo>
                    <a:pt x="15779" y="368"/>
                    <a:pt x="15912" y="501"/>
                    <a:pt x="15945" y="601"/>
                  </a:cubicBezTo>
                  <a:cubicBezTo>
                    <a:pt x="16679" y="2202"/>
                    <a:pt x="17113" y="3870"/>
                    <a:pt x="17280" y="5605"/>
                  </a:cubicBezTo>
                  <a:cubicBezTo>
                    <a:pt x="17313" y="5972"/>
                    <a:pt x="17480" y="6439"/>
                    <a:pt x="17046" y="6639"/>
                  </a:cubicBezTo>
                  <a:cubicBezTo>
                    <a:pt x="16972" y="6679"/>
                    <a:pt x="16901" y="6697"/>
                    <a:pt x="16834" y="6697"/>
                  </a:cubicBezTo>
                  <a:cubicBezTo>
                    <a:pt x="16569" y="6697"/>
                    <a:pt x="16351" y="6431"/>
                    <a:pt x="16112" y="6272"/>
                  </a:cubicBezTo>
                  <a:cubicBezTo>
                    <a:pt x="11309" y="2769"/>
                    <a:pt x="5871" y="868"/>
                    <a:pt x="1" y="1"/>
                  </a:cubicBezTo>
                  <a:close/>
                </a:path>
              </a:pathLst>
            </a:custGeom>
            <a:solidFill>
              <a:srgbClr val="6D66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9"/>
            <p:cNvSpPr/>
            <p:nvPr/>
          </p:nvSpPr>
          <p:spPr>
            <a:xfrm>
              <a:off x="-126556" y="2437286"/>
              <a:ext cx="199325" cy="131500"/>
            </a:xfrm>
            <a:custGeom>
              <a:rect b="b" l="l" r="r" t="t"/>
              <a:pathLst>
                <a:path extrusionOk="0" h="5260" w="7973">
                  <a:moveTo>
                    <a:pt x="2739" y="1"/>
                  </a:moveTo>
                  <a:cubicBezTo>
                    <a:pt x="2210" y="1"/>
                    <a:pt x="1707" y="94"/>
                    <a:pt x="1268" y="296"/>
                  </a:cubicBezTo>
                  <a:cubicBezTo>
                    <a:pt x="834" y="496"/>
                    <a:pt x="467" y="797"/>
                    <a:pt x="367" y="1264"/>
                  </a:cubicBezTo>
                  <a:cubicBezTo>
                    <a:pt x="67" y="2398"/>
                    <a:pt x="0" y="3565"/>
                    <a:pt x="134" y="4733"/>
                  </a:cubicBezTo>
                  <a:cubicBezTo>
                    <a:pt x="158" y="5117"/>
                    <a:pt x="303" y="5259"/>
                    <a:pt x="556" y="5259"/>
                  </a:cubicBezTo>
                  <a:cubicBezTo>
                    <a:pt x="655" y="5259"/>
                    <a:pt x="770" y="5237"/>
                    <a:pt x="901" y="5200"/>
                  </a:cubicBezTo>
                  <a:cubicBezTo>
                    <a:pt x="1969" y="4933"/>
                    <a:pt x="3036" y="4700"/>
                    <a:pt x="4137" y="4466"/>
                  </a:cubicBezTo>
                  <a:cubicBezTo>
                    <a:pt x="5438" y="4233"/>
                    <a:pt x="6605" y="3499"/>
                    <a:pt x="7973" y="3365"/>
                  </a:cubicBezTo>
                  <a:cubicBezTo>
                    <a:pt x="7334" y="1449"/>
                    <a:pt x="4828" y="1"/>
                    <a:pt x="27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9"/>
            <p:cNvSpPr/>
            <p:nvPr/>
          </p:nvSpPr>
          <p:spPr>
            <a:xfrm>
              <a:off x="-9697" y="1441353"/>
              <a:ext cx="340250" cy="58400"/>
            </a:xfrm>
            <a:custGeom>
              <a:rect b="b" l="l" r="r" t="t"/>
              <a:pathLst>
                <a:path extrusionOk="0" h="2336" w="13610">
                  <a:moveTo>
                    <a:pt x="13009" y="1"/>
                  </a:moveTo>
                  <a:cubicBezTo>
                    <a:pt x="12209" y="234"/>
                    <a:pt x="11508" y="635"/>
                    <a:pt x="10708" y="668"/>
                  </a:cubicBezTo>
                  <a:cubicBezTo>
                    <a:pt x="9197" y="770"/>
                    <a:pt x="7706" y="912"/>
                    <a:pt x="6205" y="912"/>
                  </a:cubicBezTo>
                  <a:cubicBezTo>
                    <a:pt x="5750" y="912"/>
                    <a:pt x="5294" y="899"/>
                    <a:pt x="4837" y="868"/>
                  </a:cubicBezTo>
                  <a:cubicBezTo>
                    <a:pt x="4304" y="827"/>
                    <a:pt x="3766" y="792"/>
                    <a:pt x="3229" y="792"/>
                  </a:cubicBezTo>
                  <a:cubicBezTo>
                    <a:pt x="2454" y="792"/>
                    <a:pt x="1683" y="865"/>
                    <a:pt x="934" y="1102"/>
                  </a:cubicBezTo>
                  <a:cubicBezTo>
                    <a:pt x="601" y="1235"/>
                    <a:pt x="167" y="1268"/>
                    <a:pt x="0" y="1802"/>
                  </a:cubicBezTo>
                  <a:cubicBezTo>
                    <a:pt x="1234" y="1969"/>
                    <a:pt x="2435" y="2169"/>
                    <a:pt x="3603" y="2336"/>
                  </a:cubicBezTo>
                  <a:cubicBezTo>
                    <a:pt x="3803" y="1969"/>
                    <a:pt x="3636" y="1535"/>
                    <a:pt x="4036" y="1435"/>
                  </a:cubicBezTo>
                  <a:cubicBezTo>
                    <a:pt x="4437" y="1469"/>
                    <a:pt x="4270" y="1936"/>
                    <a:pt x="4603" y="2069"/>
                  </a:cubicBezTo>
                  <a:cubicBezTo>
                    <a:pt x="7139" y="1602"/>
                    <a:pt x="9774" y="2036"/>
                    <a:pt x="12376" y="1602"/>
                  </a:cubicBezTo>
                  <a:cubicBezTo>
                    <a:pt x="12743" y="1535"/>
                    <a:pt x="13243" y="1702"/>
                    <a:pt x="13410" y="1202"/>
                  </a:cubicBezTo>
                  <a:cubicBezTo>
                    <a:pt x="13610" y="701"/>
                    <a:pt x="13243" y="368"/>
                    <a:pt x="1300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9"/>
            <p:cNvSpPr/>
            <p:nvPr/>
          </p:nvSpPr>
          <p:spPr>
            <a:xfrm>
              <a:off x="435825" y="1803775"/>
              <a:ext cx="151800" cy="48125"/>
            </a:xfrm>
            <a:custGeom>
              <a:rect b="b" l="l" r="r" t="t"/>
              <a:pathLst>
                <a:path extrusionOk="0" h="1925" w="6072">
                  <a:moveTo>
                    <a:pt x="1608" y="0"/>
                  </a:moveTo>
                  <a:cubicBezTo>
                    <a:pt x="992" y="0"/>
                    <a:pt x="427" y="102"/>
                    <a:pt x="1" y="324"/>
                  </a:cubicBezTo>
                  <a:cubicBezTo>
                    <a:pt x="2069" y="1057"/>
                    <a:pt x="4104" y="1091"/>
                    <a:pt x="6072" y="1925"/>
                  </a:cubicBezTo>
                  <a:cubicBezTo>
                    <a:pt x="5411" y="774"/>
                    <a:pt x="3312" y="0"/>
                    <a:pt x="1608" y="0"/>
                  </a:cubicBezTo>
                  <a:close/>
                </a:path>
              </a:pathLst>
            </a:custGeom>
            <a:solidFill>
              <a:srgbClr val="BCB9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9"/>
            <p:cNvSpPr/>
            <p:nvPr/>
          </p:nvSpPr>
          <p:spPr>
            <a:xfrm>
              <a:off x="481700" y="1895950"/>
              <a:ext cx="162650" cy="67700"/>
            </a:xfrm>
            <a:custGeom>
              <a:rect b="b" l="l" r="r" t="t"/>
              <a:pathLst>
                <a:path extrusionOk="0" h="2708" w="6506">
                  <a:moveTo>
                    <a:pt x="451" y="1"/>
                  </a:moveTo>
                  <a:cubicBezTo>
                    <a:pt x="316" y="1"/>
                    <a:pt x="168" y="20"/>
                    <a:pt x="1" y="72"/>
                  </a:cubicBezTo>
                  <a:cubicBezTo>
                    <a:pt x="2269" y="840"/>
                    <a:pt x="4370" y="1674"/>
                    <a:pt x="6439" y="2708"/>
                  </a:cubicBezTo>
                  <a:cubicBezTo>
                    <a:pt x="6505" y="2107"/>
                    <a:pt x="6205" y="1907"/>
                    <a:pt x="5871" y="1707"/>
                  </a:cubicBezTo>
                  <a:cubicBezTo>
                    <a:pt x="4404" y="906"/>
                    <a:pt x="2836" y="473"/>
                    <a:pt x="1201" y="139"/>
                  </a:cubicBezTo>
                  <a:cubicBezTo>
                    <a:pt x="973" y="93"/>
                    <a:pt x="744" y="1"/>
                    <a:pt x="451" y="1"/>
                  </a:cubicBezTo>
                  <a:close/>
                </a:path>
              </a:pathLst>
            </a:custGeom>
            <a:solidFill>
              <a:srgbClr val="BCB9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9"/>
            <p:cNvSpPr/>
            <p:nvPr/>
          </p:nvSpPr>
          <p:spPr>
            <a:xfrm>
              <a:off x="133125" y="1597525"/>
              <a:ext cx="35050" cy="75925"/>
            </a:xfrm>
            <a:custGeom>
              <a:rect b="b" l="l" r="r" t="t"/>
              <a:pathLst>
                <a:path extrusionOk="0" h="3037" w="1402">
                  <a:moveTo>
                    <a:pt x="301" y="1"/>
                  </a:moveTo>
                  <a:cubicBezTo>
                    <a:pt x="167" y="1001"/>
                    <a:pt x="0" y="2002"/>
                    <a:pt x="267" y="3036"/>
                  </a:cubicBezTo>
                  <a:cubicBezTo>
                    <a:pt x="667" y="2870"/>
                    <a:pt x="968" y="2769"/>
                    <a:pt x="1401" y="2603"/>
                  </a:cubicBezTo>
                  <a:cubicBezTo>
                    <a:pt x="1001" y="1669"/>
                    <a:pt x="667" y="835"/>
                    <a:pt x="301" y="1"/>
                  </a:cubicBezTo>
                  <a:close/>
                </a:path>
              </a:pathLst>
            </a:custGeom>
            <a:solidFill>
              <a:srgbClr val="E5E2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9"/>
            <p:cNvSpPr/>
            <p:nvPr/>
          </p:nvSpPr>
          <p:spPr>
            <a:xfrm>
              <a:off x="161475" y="1596700"/>
              <a:ext cx="37550" cy="59025"/>
            </a:xfrm>
            <a:custGeom>
              <a:rect b="b" l="l" r="r" t="t"/>
              <a:pathLst>
                <a:path extrusionOk="0" h="2361" w="1502">
                  <a:moveTo>
                    <a:pt x="0" y="0"/>
                  </a:moveTo>
                  <a:lnTo>
                    <a:pt x="0" y="0"/>
                  </a:lnTo>
                  <a:cubicBezTo>
                    <a:pt x="271" y="1655"/>
                    <a:pt x="678" y="2360"/>
                    <a:pt x="1293" y="2360"/>
                  </a:cubicBezTo>
                  <a:cubicBezTo>
                    <a:pt x="1360" y="2360"/>
                    <a:pt x="1430" y="2352"/>
                    <a:pt x="1502" y="2335"/>
                  </a:cubicBezTo>
                  <a:cubicBezTo>
                    <a:pt x="1001" y="1535"/>
                    <a:pt x="501" y="768"/>
                    <a:pt x="0" y="0"/>
                  </a:cubicBezTo>
                  <a:close/>
                </a:path>
              </a:pathLst>
            </a:custGeom>
            <a:solidFill>
              <a:srgbClr val="BCB9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9"/>
            <p:cNvSpPr/>
            <p:nvPr/>
          </p:nvSpPr>
          <p:spPr>
            <a:xfrm>
              <a:off x="126450" y="2173775"/>
              <a:ext cx="30050" cy="64250"/>
            </a:xfrm>
            <a:custGeom>
              <a:rect b="b" l="l" r="r" t="t"/>
              <a:pathLst>
                <a:path extrusionOk="0" h="2570" w="1202">
                  <a:moveTo>
                    <a:pt x="0" y="1"/>
                  </a:moveTo>
                  <a:cubicBezTo>
                    <a:pt x="301" y="768"/>
                    <a:pt x="634" y="1568"/>
                    <a:pt x="1001" y="2569"/>
                  </a:cubicBezTo>
                  <a:cubicBezTo>
                    <a:pt x="1201" y="1335"/>
                    <a:pt x="1001" y="534"/>
                    <a:pt x="0" y="1"/>
                  </a:cubicBezTo>
                  <a:close/>
                </a:path>
              </a:pathLst>
            </a:custGeom>
            <a:solidFill>
              <a:srgbClr val="E5E2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9"/>
            <p:cNvSpPr/>
            <p:nvPr/>
          </p:nvSpPr>
          <p:spPr>
            <a:xfrm>
              <a:off x="513400" y="1750150"/>
              <a:ext cx="41725" cy="46725"/>
            </a:xfrm>
            <a:custGeom>
              <a:rect b="b" l="l" r="r" t="t"/>
              <a:pathLst>
                <a:path extrusionOk="0" h="1869" w="1669">
                  <a:moveTo>
                    <a:pt x="0" y="0"/>
                  </a:moveTo>
                  <a:lnTo>
                    <a:pt x="0" y="0"/>
                  </a:lnTo>
                  <a:cubicBezTo>
                    <a:pt x="400" y="1068"/>
                    <a:pt x="901" y="1601"/>
                    <a:pt x="1668" y="1868"/>
                  </a:cubicBezTo>
                  <a:cubicBezTo>
                    <a:pt x="1134" y="1201"/>
                    <a:pt x="701" y="567"/>
                    <a:pt x="0" y="0"/>
                  </a:cubicBezTo>
                  <a:close/>
                </a:path>
              </a:pathLst>
            </a:custGeom>
            <a:solidFill>
              <a:srgbClr val="E5E2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9"/>
            <p:cNvSpPr/>
            <p:nvPr/>
          </p:nvSpPr>
          <p:spPr>
            <a:xfrm>
              <a:off x="598450" y="2707500"/>
              <a:ext cx="114275" cy="138775"/>
            </a:xfrm>
            <a:custGeom>
              <a:rect b="b" l="l" r="r" t="t"/>
              <a:pathLst>
                <a:path extrusionOk="0" h="5551" w="4571">
                  <a:moveTo>
                    <a:pt x="2803" y="0"/>
                  </a:moveTo>
                  <a:cubicBezTo>
                    <a:pt x="1935" y="501"/>
                    <a:pt x="2035" y="1335"/>
                    <a:pt x="1935" y="2102"/>
                  </a:cubicBezTo>
                  <a:cubicBezTo>
                    <a:pt x="1899" y="2104"/>
                    <a:pt x="1863" y="2104"/>
                    <a:pt x="1826" y="2104"/>
                  </a:cubicBezTo>
                  <a:cubicBezTo>
                    <a:pt x="1471" y="2104"/>
                    <a:pt x="1124" y="2025"/>
                    <a:pt x="781" y="2025"/>
                  </a:cubicBezTo>
                  <a:cubicBezTo>
                    <a:pt x="520" y="2025"/>
                    <a:pt x="260" y="2071"/>
                    <a:pt x="1" y="2235"/>
                  </a:cubicBezTo>
                  <a:cubicBezTo>
                    <a:pt x="301" y="2969"/>
                    <a:pt x="1101" y="2702"/>
                    <a:pt x="1568" y="3069"/>
                  </a:cubicBezTo>
                  <a:cubicBezTo>
                    <a:pt x="1335" y="3703"/>
                    <a:pt x="1035" y="4303"/>
                    <a:pt x="1068" y="5004"/>
                  </a:cubicBezTo>
                  <a:cubicBezTo>
                    <a:pt x="1068" y="5204"/>
                    <a:pt x="1101" y="5471"/>
                    <a:pt x="1368" y="5538"/>
                  </a:cubicBezTo>
                  <a:cubicBezTo>
                    <a:pt x="1408" y="5546"/>
                    <a:pt x="1444" y="5550"/>
                    <a:pt x="1478" y="5550"/>
                  </a:cubicBezTo>
                  <a:cubicBezTo>
                    <a:pt x="1703" y="5550"/>
                    <a:pt x="1815" y="5369"/>
                    <a:pt x="1902" y="5137"/>
                  </a:cubicBezTo>
                  <a:cubicBezTo>
                    <a:pt x="2102" y="4737"/>
                    <a:pt x="2135" y="4270"/>
                    <a:pt x="2436" y="3870"/>
                  </a:cubicBezTo>
                  <a:cubicBezTo>
                    <a:pt x="2836" y="4103"/>
                    <a:pt x="3003" y="4570"/>
                    <a:pt x="3436" y="4704"/>
                  </a:cubicBezTo>
                  <a:cubicBezTo>
                    <a:pt x="3583" y="4758"/>
                    <a:pt x="3729" y="4813"/>
                    <a:pt x="3869" y="4813"/>
                  </a:cubicBezTo>
                  <a:cubicBezTo>
                    <a:pt x="3986" y="4813"/>
                    <a:pt x="4098" y="4776"/>
                    <a:pt x="4204" y="4670"/>
                  </a:cubicBezTo>
                  <a:cubicBezTo>
                    <a:pt x="4437" y="4437"/>
                    <a:pt x="4337" y="4137"/>
                    <a:pt x="4170" y="3903"/>
                  </a:cubicBezTo>
                  <a:cubicBezTo>
                    <a:pt x="3937" y="3569"/>
                    <a:pt x="3703" y="3236"/>
                    <a:pt x="3470" y="2936"/>
                  </a:cubicBezTo>
                  <a:cubicBezTo>
                    <a:pt x="3637" y="2369"/>
                    <a:pt x="4571" y="2269"/>
                    <a:pt x="4170" y="1701"/>
                  </a:cubicBezTo>
                  <a:cubicBezTo>
                    <a:pt x="4107" y="1607"/>
                    <a:pt x="4041" y="1570"/>
                    <a:pt x="3971" y="1570"/>
                  </a:cubicBezTo>
                  <a:cubicBezTo>
                    <a:pt x="3746" y="1570"/>
                    <a:pt x="3491" y="1959"/>
                    <a:pt x="3236" y="2035"/>
                  </a:cubicBezTo>
                  <a:lnTo>
                    <a:pt x="3069" y="2035"/>
                  </a:lnTo>
                  <a:cubicBezTo>
                    <a:pt x="2936" y="1401"/>
                    <a:pt x="3336" y="667"/>
                    <a:pt x="28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9"/>
            <p:cNvSpPr/>
            <p:nvPr/>
          </p:nvSpPr>
          <p:spPr>
            <a:xfrm>
              <a:off x="374950" y="2750925"/>
              <a:ext cx="127625" cy="127550"/>
            </a:xfrm>
            <a:custGeom>
              <a:rect b="b" l="l" r="r" t="t"/>
              <a:pathLst>
                <a:path extrusionOk="0" h="5102" w="5105">
                  <a:moveTo>
                    <a:pt x="1847" y="1"/>
                  </a:moveTo>
                  <a:cubicBezTo>
                    <a:pt x="1803" y="1"/>
                    <a:pt x="1754" y="10"/>
                    <a:pt x="1702" y="31"/>
                  </a:cubicBezTo>
                  <a:cubicBezTo>
                    <a:pt x="1335" y="165"/>
                    <a:pt x="1402" y="532"/>
                    <a:pt x="1469" y="832"/>
                  </a:cubicBezTo>
                  <a:cubicBezTo>
                    <a:pt x="1602" y="1332"/>
                    <a:pt x="1735" y="1799"/>
                    <a:pt x="1869" y="2299"/>
                  </a:cubicBezTo>
                  <a:cubicBezTo>
                    <a:pt x="1761" y="2316"/>
                    <a:pt x="1653" y="2321"/>
                    <a:pt x="1547" y="2321"/>
                  </a:cubicBezTo>
                  <a:cubicBezTo>
                    <a:pt x="1297" y="2321"/>
                    <a:pt x="1053" y="2290"/>
                    <a:pt x="816" y="2290"/>
                  </a:cubicBezTo>
                  <a:cubicBezTo>
                    <a:pt x="532" y="2290"/>
                    <a:pt x="260" y="2335"/>
                    <a:pt x="1" y="2533"/>
                  </a:cubicBezTo>
                  <a:cubicBezTo>
                    <a:pt x="468" y="3334"/>
                    <a:pt x="1302" y="3100"/>
                    <a:pt x="2002" y="3267"/>
                  </a:cubicBezTo>
                  <a:cubicBezTo>
                    <a:pt x="2002" y="3767"/>
                    <a:pt x="2002" y="4268"/>
                    <a:pt x="2002" y="4735"/>
                  </a:cubicBezTo>
                  <a:cubicBezTo>
                    <a:pt x="2002" y="4968"/>
                    <a:pt x="2136" y="5101"/>
                    <a:pt x="2369" y="5101"/>
                  </a:cubicBezTo>
                  <a:cubicBezTo>
                    <a:pt x="2569" y="5101"/>
                    <a:pt x="2669" y="4968"/>
                    <a:pt x="2703" y="4768"/>
                  </a:cubicBezTo>
                  <a:cubicBezTo>
                    <a:pt x="2770" y="4434"/>
                    <a:pt x="2803" y="4101"/>
                    <a:pt x="2870" y="3667"/>
                  </a:cubicBezTo>
                  <a:cubicBezTo>
                    <a:pt x="3303" y="3967"/>
                    <a:pt x="3670" y="4234"/>
                    <a:pt x="4070" y="4468"/>
                  </a:cubicBezTo>
                  <a:cubicBezTo>
                    <a:pt x="4222" y="4562"/>
                    <a:pt x="4384" y="4646"/>
                    <a:pt x="4539" y="4646"/>
                  </a:cubicBezTo>
                  <a:cubicBezTo>
                    <a:pt x="4657" y="4646"/>
                    <a:pt x="4770" y="4598"/>
                    <a:pt x="4871" y="4468"/>
                  </a:cubicBezTo>
                  <a:cubicBezTo>
                    <a:pt x="5105" y="4167"/>
                    <a:pt x="4904" y="3901"/>
                    <a:pt x="4704" y="3634"/>
                  </a:cubicBezTo>
                  <a:cubicBezTo>
                    <a:pt x="4471" y="3300"/>
                    <a:pt x="4037" y="3167"/>
                    <a:pt x="3704" y="2900"/>
                  </a:cubicBezTo>
                  <a:cubicBezTo>
                    <a:pt x="3770" y="2800"/>
                    <a:pt x="3837" y="2733"/>
                    <a:pt x="3870" y="2633"/>
                  </a:cubicBezTo>
                  <a:cubicBezTo>
                    <a:pt x="4137" y="2233"/>
                    <a:pt x="4638" y="1732"/>
                    <a:pt x="4137" y="1365"/>
                  </a:cubicBezTo>
                  <a:cubicBezTo>
                    <a:pt x="4047" y="1301"/>
                    <a:pt x="3966" y="1274"/>
                    <a:pt x="3891" y="1274"/>
                  </a:cubicBezTo>
                  <a:cubicBezTo>
                    <a:pt x="3578" y="1274"/>
                    <a:pt x="3379" y="1750"/>
                    <a:pt x="3136" y="1966"/>
                  </a:cubicBezTo>
                  <a:cubicBezTo>
                    <a:pt x="3103" y="1999"/>
                    <a:pt x="3070" y="2066"/>
                    <a:pt x="2936" y="2133"/>
                  </a:cubicBezTo>
                  <a:cubicBezTo>
                    <a:pt x="2770" y="1566"/>
                    <a:pt x="2669" y="999"/>
                    <a:pt x="2369" y="498"/>
                  </a:cubicBezTo>
                  <a:cubicBezTo>
                    <a:pt x="2229" y="273"/>
                    <a:pt x="2088" y="1"/>
                    <a:pt x="18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9"/>
            <p:cNvSpPr/>
            <p:nvPr/>
          </p:nvSpPr>
          <p:spPr>
            <a:xfrm>
              <a:off x="-142900" y="1328850"/>
              <a:ext cx="910675" cy="1599650"/>
            </a:xfrm>
            <a:custGeom>
              <a:rect b="b" l="l" r="r" t="t"/>
              <a:pathLst>
                <a:path extrusionOk="0" h="63986" w="36427">
                  <a:moveTo>
                    <a:pt x="21418" y="449"/>
                  </a:moveTo>
                  <a:cubicBezTo>
                    <a:pt x="22303" y="449"/>
                    <a:pt x="22464" y="897"/>
                    <a:pt x="22083" y="2042"/>
                  </a:cubicBezTo>
                  <a:cubicBezTo>
                    <a:pt x="20381" y="1408"/>
                    <a:pt x="18480" y="1741"/>
                    <a:pt x="16712" y="1308"/>
                  </a:cubicBezTo>
                  <a:cubicBezTo>
                    <a:pt x="16712" y="1208"/>
                    <a:pt x="16712" y="1074"/>
                    <a:pt x="16712" y="974"/>
                  </a:cubicBezTo>
                  <a:cubicBezTo>
                    <a:pt x="17479" y="874"/>
                    <a:pt x="18213" y="741"/>
                    <a:pt x="18980" y="674"/>
                  </a:cubicBezTo>
                  <a:cubicBezTo>
                    <a:pt x="19647" y="574"/>
                    <a:pt x="20348" y="540"/>
                    <a:pt x="21015" y="474"/>
                  </a:cubicBezTo>
                  <a:cubicBezTo>
                    <a:pt x="21163" y="458"/>
                    <a:pt x="21298" y="449"/>
                    <a:pt x="21418" y="449"/>
                  </a:cubicBezTo>
                  <a:close/>
                  <a:moveTo>
                    <a:pt x="23105" y="1674"/>
                  </a:moveTo>
                  <a:cubicBezTo>
                    <a:pt x="23237" y="1674"/>
                    <a:pt x="23375" y="1745"/>
                    <a:pt x="23502" y="1745"/>
                  </a:cubicBezTo>
                  <a:cubicBezTo>
                    <a:pt x="23518" y="1745"/>
                    <a:pt x="23534" y="1744"/>
                    <a:pt x="23550" y="1741"/>
                  </a:cubicBezTo>
                  <a:cubicBezTo>
                    <a:pt x="23717" y="1741"/>
                    <a:pt x="23917" y="1741"/>
                    <a:pt x="24151" y="1841"/>
                  </a:cubicBezTo>
                  <a:cubicBezTo>
                    <a:pt x="23817" y="2208"/>
                    <a:pt x="23484" y="2509"/>
                    <a:pt x="22950" y="2575"/>
                  </a:cubicBezTo>
                  <a:cubicBezTo>
                    <a:pt x="22816" y="2275"/>
                    <a:pt x="22850" y="2008"/>
                    <a:pt x="22916" y="1741"/>
                  </a:cubicBezTo>
                  <a:cubicBezTo>
                    <a:pt x="22977" y="1691"/>
                    <a:pt x="23040" y="1674"/>
                    <a:pt x="23105" y="1674"/>
                  </a:cubicBezTo>
                  <a:close/>
                  <a:moveTo>
                    <a:pt x="18347" y="4477"/>
                  </a:moveTo>
                  <a:cubicBezTo>
                    <a:pt x="18580" y="4877"/>
                    <a:pt x="18914" y="5210"/>
                    <a:pt x="18747" y="5677"/>
                  </a:cubicBezTo>
                  <a:cubicBezTo>
                    <a:pt x="18580" y="6211"/>
                    <a:pt x="18046" y="6044"/>
                    <a:pt x="17679" y="6111"/>
                  </a:cubicBezTo>
                  <a:cubicBezTo>
                    <a:pt x="16593" y="6295"/>
                    <a:pt x="15489" y="6317"/>
                    <a:pt x="14387" y="6317"/>
                  </a:cubicBezTo>
                  <a:cubicBezTo>
                    <a:pt x="14033" y="6317"/>
                    <a:pt x="13679" y="6315"/>
                    <a:pt x="13325" y="6315"/>
                  </a:cubicBezTo>
                  <a:cubicBezTo>
                    <a:pt x="12180" y="6315"/>
                    <a:pt x="11044" y="6339"/>
                    <a:pt x="9941" y="6545"/>
                  </a:cubicBezTo>
                  <a:cubicBezTo>
                    <a:pt x="9607" y="6411"/>
                    <a:pt x="9740" y="5978"/>
                    <a:pt x="9373" y="5911"/>
                  </a:cubicBezTo>
                  <a:cubicBezTo>
                    <a:pt x="8940" y="6044"/>
                    <a:pt x="9140" y="6478"/>
                    <a:pt x="8940" y="6812"/>
                  </a:cubicBezTo>
                  <a:cubicBezTo>
                    <a:pt x="7772" y="6645"/>
                    <a:pt x="6571" y="6478"/>
                    <a:pt x="5304" y="6311"/>
                  </a:cubicBezTo>
                  <a:cubicBezTo>
                    <a:pt x="5504" y="5744"/>
                    <a:pt x="5904" y="5711"/>
                    <a:pt x="6238" y="5611"/>
                  </a:cubicBezTo>
                  <a:cubicBezTo>
                    <a:pt x="7006" y="5374"/>
                    <a:pt x="7786" y="5301"/>
                    <a:pt x="8563" y="5301"/>
                  </a:cubicBezTo>
                  <a:cubicBezTo>
                    <a:pt x="9103" y="5301"/>
                    <a:pt x="9641" y="5336"/>
                    <a:pt x="10174" y="5377"/>
                  </a:cubicBezTo>
                  <a:cubicBezTo>
                    <a:pt x="10593" y="5406"/>
                    <a:pt x="11010" y="5417"/>
                    <a:pt x="11425" y="5417"/>
                  </a:cubicBezTo>
                  <a:cubicBezTo>
                    <a:pt x="12965" y="5417"/>
                    <a:pt x="14488" y="5256"/>
                    <a:pt x="16012" y="5177"/>
                  </a:cubicBezTo>
                  <a:cubicBezTo>
                    <a:pt x="16845" y="5110"/>
                    <a:pt x="17546" y="4743"/>
                    <a:pt x="18347" y="4477"/>
                  </a:cubicBezTo>
                  <a:close/>
                  <a:moveTo>
                    <a:pt x="11775" y="10347"/>
                  </a:moveTo>
                  <a:lnTo>
                    <a:pt x="11775" y="10347"/>
                  </a:lnTo>
                  <a:cubicBezTo>
                    <a:pt x="12276" y="11115"/>
                    <a:pt x="12776" y="11882"/>
                    <a:pt x="13310" y="12682"/>
                  </a:cubicBezTo>
                  <a:cubicBezTo>
                    <a:pt x="13234" y="12699"/>
                    <a:pt x="13162" y="12707"/>
                    <a:pt x="13093" y="12707"/>
                  </a:cubicBezTo>
                  <a:cubicBezTo>
                    <a:pt x="12458" y="12707"/>
                    <a:pt x="12076" y="12002"/>
                    <a:pt x="11775" y="10347"/>
                  </a:cubicBezTo>
                  <a:close/>
                  <a:moveTo>
                    <a:pt x="10975" y="10381"/>
                  </a:moveTo>
                  <a:cubicBezTo>
                    <a:pt x="11308" y="11215"/>
                    <a:pt x="11675" y="12049"/>
                    <a:pt x="12042" y="12983"/>
                  </a:cubicBezTo>
                  <a:cubicBezTo>
                    <a:pt x="11642" y="13150"/>
                    <a:pt x="11342" y="13250"/>
                    <a:pt x="10908" y="13416"/>
                  </a:cubicBezTo>
                  <a:cubicBezTo>
                    <a:pt x="10674" y="12349"/>
                    <a:pt x="10841" y="11382"/>
                    <a:pt x="10975" y="10381"/>
                  </a:cubicBezTo>
                  <a:close/>
                  <a:moveTo>
                    <a:pt x="25885" y="16485"/>
                  </a:moveTo>
                  <a:lnTo>
                    <a:pt x="25885" y="16485"/>
                  </a:lnTo>
                  <a:cubicBezTo>
                    <a:pt x="26552" y="17052"/>
                    <a:pt x="27019" y="17686"/>
                    <a:pt x="27553" y="18353"/>
                  </a:cubicBezTo>
                  <a:cubicBezTo>
                    <a:pt x="26753" y="18053"/>
                    <a:pt x="26286" y="17519"/>
                    <a:pt x="25885" y="16485"/>
                  </a:cubicBezTo>
                  <a:close/>
                  <a:moveTo>
                    <a:pt x="24371" y="18630"/>
                  </a:moveTo>
                  <a:cubicBezTo>
                    <a:pt x="26063" y="18630"/>
                    <a:pt x="28168" y="19404"/>
                    <a:pt x="28854" y="20555"/>
                  </a:cubicBezTo>
                  <a:cubicBezTo>
                    <a:pt x="26886" y="19688"/>
                    <a:pt x="24851" y="19688"/>
                    <a:pt x="22783" y="18954"/>
                  </a:cubicBezTo>
                  <a:cubicBezTo>
                    <a:pt x="23200" y="18732"/>
                    <a:pt x="23758" y="18630"/>
                    <a:pt x="24371" y="18630"/>
                  </a:cubicBezTo>
                  <a:close/>
                  <a:moveTo>
                    <a:pt x="24997" y="22306"/>
                  </a:moveTo>
                  <a:cubicBezTo>
                    <a:pt x="25315" y="22306"/>
                    <a:pt x="25575" y="22408"/>
                    <a:pt x="25819" y="22456"/>
                  </a:cubicBezTo>
                  <a:cubicBezTo>
                    <a:pt x="27420" y="22756"/>
                    <a:pt x="28987" y="23223"/>
                    <a:pt x="30455" y="24024"/>
                  </a:cubicBezTo>
                  <a:cubicBezTo>
                    <a:pt x="30822" y="24224"/>
                    <a:pt x="31122" y="24424"/>
                    <a:pt x="31056" y="25025"/>
                  </a:cubicBezTo>
                  <a:cubicBezTo>
                    <a:pt x="28954" y="23991"/>
                    <a:pt x="26886" y="23123"/>
                    <a:pt x="24618" y="22356"/>
                  </a:cubicBezTo>
                  <a:cubicBezTo>
                    <a:pt x="24753" y="22320"/>
                    <a:pt x="24879" y="22306"/>
                    <a:pt x="24997" y="22306"/>
                  </a:cubicBezTo>
                  <a:close/>
                  <a:moveTo>
                    <a:pt x="10408" y="33431"/>
                  </a:moveTo>
                  <a:cubicBezTo>
                    <a:pt x="11375" y="33931"/>
                    <a:pt x="11575" y="34765"/>
                    <a:pt x="11408" y="35966"/>
                  </a:cubicBezTo>
                  <a:cubicBezTo>
                    <a:pt x="11008" y="34998"/>
                    <a:pt x="10708" y="34198"/>
                    <a:pt x="10408" y="33431"/>
                  </a:cubicBezTo>
                  <a:close/>
                  <a:moveTo>
                    <a:pt x="17146" y="28394"/>
                  </a:moveTo>
                  <a:lnTo>
                    <a:pt x="17146" y="28394"/>
                  </a:lnTo>
                  <a:cubicBezTo>
                    <a:pt x="22983" y="29261"/>
                    <a:pt x="28454" y="31162"/>
                    <a:pt x="33257" y="34665"/>
                  </a:cubicBezTo>
                  <a:cubicBezTo>
                    <a:pt x="33470" y="34824"/>
                    <a:pt x="33704" y="35090"/>
                    <a:pt x="33976" y="35090"/>
                  </a:cubicBezTo>
                  <a:cubicBezTo>
                    <a:pt x="34045" y="35090"/>
                    <a:pt x="34117" y="35072"/>
                    <a:pt x="34191" y="35032"/>
                  </a:cubicBezTo>
                  <a:cubicBezTo>
                    <a:pt x="34591" y="34798"/>
                    <a:pt x="34425" y="34331"/>
                    <a:pt x="34425" y="33964"/>
                  </a:cubicBezTo>
                  <a:cubicBezTo>
                    <a:pt x="34258" y="32230"/>
                    <a:pt x="33824" y="30562"/>
                    <a:pt x="33090" y="28994"/>
                  </a:cubicBezTo>
                  <a:cubicBezTo>
                    <a:pt x="33024" y="28861"/>
                    <a:pt x="32924" y="28761"/>
                    <a:pt x="33057" y="28561"/>
                  </a:cubicBezTo>
                  <a:lnTo>
                    <a:pt x="33057" y="28561"/>
                  </a:lnTo>
                  <a:cubicBezTo>
                    <a:pt x="33724" y="29061"/>
                    <a:pt x="34158" y="29761"/>
                    <a:pt x="34425" y="30529"/>
                  </a:cubicBezTo>
                  <a:cubicBezTo>
                    <a:pt x="34925" y="31896"/>
                    <a:pt x="35292" y="33297"/>
                    <a:pt x="35459" y="34765"/>
                  </a:cubicBezTo>
                  <a:cubicBezTo>
                    <a:pt x="35492" y="34898"/>
                    <a:pt x="35492" y="35065"/>
                    <a:pt x="35492" y="35232"/>
                  </a:cubicBezTo>
                  <a:cubicBezTo>
                    <a:pt x="35492" y="36100"/>
                    <a:pt x="35261" y="36523"/>
                    <a:pt x="34729" y="36523"/>
                  </a:cubicBezTo>
                  <a:cubicBezTo>
                    <a:pt x="34505" y="36523"/>
                    <a:pt x="34227" y="36448"/>
                    <a:pt x="33891" y="36299"/>
                  </a:cubicBezTo>
                  <a:cubicBezTo>
                    <a:pt x="32290" y="35599"/>
                    <a:pt x="30755" y="34698"/>
                    <a:pt x="29154" y="33964"/>
                  </a:cubicBezTo>
                  <a:cubicBezTo>
                    <a:pt x="25485" y="32330"/>
                    <a:pt x="21849" y="30662"/>
                    <a:pt x="18213" y="28994"/>
                  </a:cubicBezTo>
                  <a:cubicBezTo>
                    <a:pt x="17846" y="28827"/>
                    <a:pt x="17479" y="28594"/>
                    <a:pt x="17146" y="28394"/>
                  </a:cubicBezTo>
                  <a:close/>
                  <a:moveTo>
                    <a:pt x="3302" y="44392"/>
                  </a:moveTo>
                  <a:cubicBezTo>
                    <a:pt x="5390" y="44392"/>
                    <a:pt x="7904" y="45841"/>
                    <a:pt x="8573" y="47741"/>
                  </a:cubicBezTo>
                  <a:cubicBezTo>
                    <a:pt x="7205" y="47874"/>
                    <a:pt x="6038" y="48608"/>
                    <a:pt x="4703" y="48875"/>
                  </a:cubicBezTo>
                  <a:cubicBezTo>
                    <a:pt x="3636" y="49075"/>
                    <a:pt x="2569" y="49342"/>
                    <a:pt x="1501" y="49609"/>
                  </a:cubicBezTo>
                  <a:cubicBezTo>
                    <a:pt x="1386" y="49634"/>
                    <a:pt x="1284" y="49648"/>
                    <a:pt x="1193" y="49648"/>
                  </a:cubicBezTo>
                  <a:cubicBezTo>
                    <a:pt x="915" y="49648"/>
                    <a:pt x="751" y="49511"/>
                    <a:pt x="701" y="49109"/>
                  </a:cubicBezTo>
                  <a:cubicBezTo>
                    <a:pt x="601" y="47941"/>
                    <a:pt x="667" y="46807"/>
                    <a:pt x="934" y="45673"/>
                  </a:cubicBezTo>
                  <a:cubicBezTo>
                    <a:pt x="1068" y="45172"/>
                    <a:pt x="1434" y="44906"/>
                    <a:pt x="1868" y="44672"/>
                  </a:cubicBezTo>
                  <a:cubicBezTo>
                    <a:pt x="2297" y="44481"/>
                    <a:pt x="2787" y="44392"/>
                    <a:pt x="3302" y="44392"/>
                  </a:cubicBezTo>
                  <a:close/>
                  <a:moveTo>
                    <a:pt x="31964" y="36952"/>
                  </a:moveTo>
                  <a:cubicBezTo>
                    <a:pt x="32112" y="36952"/>
                    <a:pt x="32274" y="37014"/>
                    <a:pt x="32457" y="37167"/>
                  </a:cubicBezTo>
                  <a:cubicBezTo>
                    <a:pt x="30655" y="38634"/>
                    <a:pt x="30055" y="40669"/>
                    <a:pt x="29721" y="42804"/>
                  </a:cubicBezTo>
                  <a:cubicBezTo>
                    <a:pt x="29388" y="44872"/>
                    <a:pt x="28887" y="46940"/>
                    <a:pt x="29721" y="49109"/>
                  </a:cubicBezTo>
                  <a:cubicBezTo>
                    <a:pt x="28954" y="49876"/>
                    <a:pt x="28487" y="50910"/>
                    <a:pt x="28087" y="52011"/>
                  </a:cubicBezTo>
                  <a:cubicBezTo>
                    <a:pt x="27687" y="53045"/>
                    <a:pt x="27520" y="54179"/>
                    <a:pt x="27286" y="55380"/>
                  </a:cubicBezTo>
                  <a:cubicBezTo>
                    <a:pt x="26953" y="54979"/>
                    <a:pt x="26919" y="54579"/>
                    <a:pt x="26819" y="54179"/>
                  </a:cubicBezTo>
                  <a:cubicBezTo>
                    <a:pt x="26019" y="49976"/>
                    <a:pt x="26519" y="45873"/>
                    <a:pt x="27820" y="41837"/>
                  </a:cubicBezTo>
                  <a:cubicBezTo>
                    <a:pt x="28487" y="39835"/>
                    <a:pt x="29921" y="38468"/>
                    <a:pt x="31489" y="37167"/>
                  </a:cubicBezTo>
                  <a:cubicBezTo>
                    <a:pt x="31634" y="37040"/>
                    <a:pt x="31789" y="36952"/>
                    <a:pt x="31964" y="36952"/>
                  </a:cubicBezTo>
                  <a:close/>
                  <a:moveTo>
                    <a:pt x="17448" y="13153"/>
                  </a:moveTo>
                  <a:cubicBezTo>
                    <a:pt x="19408" y="13153"/>
                    <a:pt x="21350" y="13576"/>
                    <a:pt x="23283" y="14517"/>
                  </a:cubicBezTo>
                  <a:cubicBezTo>
                    <a:pt x="24151" y="14951"/>
                    <a:pt x="25018" y="15384"/>
                    <a:pt x="25285" y="16519"/>
                  </a:cubicBezTo>
                  <a:cubicBezTo>
                    <a:pt x="25418" y="17086"/>
                    <a:pt x="25885" y="17553"/>
                    <a:pt x="26252" y="18120"/>
                  </a:cubicBezTo>
                  <a:cubicBezTo>
                    <a:pt x="25485" y="18086"/>
                    <a:pt x="24751" y="17986"/>
                    <a:pt x="24017" y="17986"/>
                  </a:cubicBezTo>
                  <a:cubicBezTo>
                    <a:pt x="23888" y="17986"/>
                    <a:pt x="23753" y="17983"/>
                    <a:pt x="23617" y="17983"/>
                  </a:cubicBezTo>
                  <a:cubicBezTo>
                    <a:pt x="23054" y="17983"/>
                    <a:pt x="22490" y="18048"/>
                    <a:pt x="22383" y="18720"/>
                  </a:cubicBezTo>
                  <a:cubicBezTo>
                    <a:pt x="22249" y="19654"/>
                    <a:pt x="23183" y="19721"/>
                    <a:pt x="23817" y="19854"/>
                  </a:cubicBezTo>
                  <a:cubicBezTo>
                    <a:pt x="25385" y="20221"/>
                    <a:pt x="27019" y="20421"/>
                    <a:pt x="28554" y="20988"/>
                  </a:cubicBezTo>
                  <a:cubicBezTo>
                    <a:pt x="29655" y="21389"/>
                    <a:pt x="30222" y="22156"/>
                    <a:pt x="30555" y="23357"/>
                  </a:cubicBezTo>
                  <a:cubicBezTo>
                    <a:pt x="28821" y="22490"/>
                    <a:pt x="27053" y="21989"/>
                    <a:pt x="25251" y="21689"/>
                  </a:cubicBezTo>
                  <a:cubicBezTo>
                    <a:pt x="24217" y="21522"/>
                    <a:pt x="23183" y="21422"/>
                    <a:pt x="22149" y="21255"/>
                  </a:cubicBezTo>
                  <a:cubicBezTo>
                    <a:pt x="22042" y="21237"/>
                    <a:pt x="21940" y="21224"/>
                    <a:pt x="21846" y="21224"/>
                  </a:cubicBezTo>
                  <a:cubicBezTo>
                    <a:pt x="21590" y="21224"/>
                    <a:pt x="21398" y="21322"/>
                    <a:pt x="21349" y="21689"/>
                  </a:cubicBezTo>
                  <a:cubicBezTo>
                    <a:pt x="21282" y="22189"/>
                    <a:pt x="21716" y="22123"/>
                    <a:pt x="22016" y="22223"/>
                  </a:cubicBezTo>
                  <a:cubicBezTo>
                    <a:pt x="25151" y="22990"/>
                    <a:pt x="28154" y="24191"/>
                    <a:pt x="31056" y="25592"/>
                  </a:cubicBezTo>
                  <a:cubicBezTo>
                    <a:pt x="31222" y="25658"/>
                    <a:pt x="31423" y="25725"/>
                    <a:pt x="31456" y="25959"/>
                  </a:cubicBezTo>
                  <a:cubicBezTo>
                    <a:pt x="30914" y="26771"/>
                    <a:pt x="30586" y="27110"/>
                    <a:pt x="30049" y="27110"/>
                  </a:cubicBezTo>
                  <a:cubicBezTo>
                    <a:pt x="29792" y="27110"/>
                    <a:pt x="29487" y="27033"/>
                    <a:pt x="29088" y="26893"/>
                  </a:cubicBezTo>
                  <a:cubicBezTo>
                    <a:pt x="25285" y="25558"/>
                    <a:pt x="21449" y="24391"/>
                    <a:pt x="17479" y="23657"/>
                  </a:cubicBezTo>
                  <a:cubicBezTo>
                    <a:pt x="16964" y="23576"/>
                    <a:pt x="16471" y="23472"/>
                    <a:pt x="15892" y="23472"/>
                  </a:cubicBezTo>
                  <a:cubicBezTo>
                    <a:pt x="15759" y="23472"/>
                    <a:pt x="15621" y="23478"/>
                    <a:pt x="15478" y="23490"/>
                  </a:cubicBezTo>
                  <a:cubicBezTo>
                    <a:pt x="15444" y="24891"/>
                    <a:pt x="15211" y="26292"/>
                    <a:pt x="15511" y="27660"/>
                  </a:cubicBezTo>
                  <a:cubicBezTo>
                    <a:pt x="15711" y="28494"/>
                    <a:pt x="16579" y="28961"/>
                    <a:pt x="17312" y="29394"/>
                  </a:cubicBezTo>
                  <a:cubicBezTo>
                    <a:pt x="19948" y="30962"/>
                    <a:pt x="22550" y="32530"/>
                    <a:pt x="25352" y="33764"/>
                  </a:cubicBezTo>
                  <a:cubicBezTo>
                    <a:pt x="27153" y="34531"/>
                    <a:pt x="28887" y="35532"/>
                    <a:pt x="30622" y="36433"/>
                  </a:cubicBezTo>
                  <a:cubicBezTo>
                    <a:pt x="25618" y="42037"/>
                    <a:pt x="25318" y="48575"/>
                    <a:pt x="26552" y="55580"/>
                  </a:cubicBezTo>
                  <a:cubicBezTo>
                    <a:pt x="25385" y="54546"/>
                    <a:pt x="24351" y="53578"/>
                    <a:pt x="23250" y="52644"/>
                  </a:cubicBezTo>
                  <a:cubicBezTo>
                    <a:pt x="19614" y="49609"/>
                    <a:pt x="16479" y="46040"/>
                    <a:pt x="12542" y="43338"/>
                  </a:cubicBezTo>
                  <a:cubicBezTo>
                    <a:pt x="11508" y="42671"/>
                    <a:pt x="10408" y="42070"/>
                    <a:pt x="9207" y="41503"/>
                  </a:cubicBezTo>
                  <a:cubicBezTo>
                    <a:pt x="10207" y="40736"/>
                    <a:pt x="10841" y="39835"/>
                    <a:pt x="11308" y="38801"/>
                  </a:cubicBezTo>
                  <a:cubicBezTo>
                    <a:pt x="11475" y="38501"/>
                    <a:pt x="11775" y="38401"/>
                    <a:pt x="12042" y="38301"/>
                  </a:cubicBezTo>
                  <a:cubicBezTo>
                    <a:pt x="12709" y="38067"/>
                    <a:pt x="13276" y="37667"/>
                    <a:pt x="13777" y="37200"/>
                  </a:cubicBezTo>
                  <a:cubicBezTo>
                    <a:pt x="14077" y="36967"/>
                    <a:pt x="14277" y="36666"/>
                    <a:pt x="14077" y="36266"/>
                  </a:cubicBezTo>
                  <a:cubicBezTo>
                    <a:pt x="13939" y="36036"/>
                    <a:pt x="13721" y="35964"/>
                    <a:pt x="13500" y="35964"/>
                  </a:cubicBezTo>
                  <a:cubicBezTo>
                    <a:pt x="13401" y="35964"/>
                    <a:pt x="13302" y="35979"/>
                    <a:pt x="13210" y="35999"/>
                  </a:cubicBezTo>
                  <a:cubicBezTo>
                    <a:pt x="12843" y="36099"/>
                    <a:pt x="12476" y="36266"/>
                    <a:pt x="12009" y="36433"/>
                  </a:cubicBezTo>
                  <a:cubicBezTo>
                    <a:pt x="12209" y="35132"/>
                    <a:pt x="11742" y="33864"/>
                    <a:pt x="12209" y="32597"/>
                  </a:cubicBezTo>
                  <a:cubicBezTo>
                    <a:pt x="12342" y="32230"/>
                    <a:pt x="12509" y="31863"/>
                    <a:pt x="12909" y="31729"/>
                  </a:cubicBezTo>
                  <a:cubicBezTo>
                    <a:pt x="12945" y="31718"/>
                    <a:pt x="12978" y="31712"/>
                    <a:pt x="13009" y="31712"/>
                  </a:cubicBezTo>
                  <a:cubicBezTo>
                    <a:pt x="13154" y="31712"/>
                    <a:pt x="13249" y="31832"/>
                    <a:pt x="13276" y="31996"/>
                  </a:cubicBezTo>
                  <a:cubicBezTo>
                    <a:pt x="13410" y="32463"/>
                    <a:pt x="13009" y="32663"/>
                    <a:pt x="12776" y="32964"/>
                  </a:cubicBezTo>
                  <a:cubicBezTo>
                    <a:pt x="12542" y="33197"/>
                    <a:pt x="12175" y="33364"/>
                    <a:pt x="12209" y="33798"/>
                  </a:cubicBezTo>
                  <a:cubicBezTo>
                    <a:pt x="12843" y="33698"/>
                    <a:pt x="13743" y="32830"/>
                    <a:pt x="13810" y="32263"/>
                  </a:cubicBezTo>
                  <a:cubicBezTo>
                    <a:pt x="13843" y="31863"/>
                    <a:pt x="13743" y="31463"/>
                    <a:pt x="13376" y="31262"/>
                  </a:cubicBezTo>
                  <a:cubicBezTo>
                    <a:pt x="13227" y="31182"/>
                    <a:pt x="13085" y="31145"/>
                    <a:pt x="12950" y="31145"/>
                  </a:cubicBezTo>
                  <a:cubicBezTo>
                    <a:pt x="12693" y="31145"/>
                    <a:pt x="12461" y="31278"/>
                    <a:pt x="12242" y="31496"/>
                  </a:cubicBezTo>
                  <a:cubicBezTo>
                    <a:pt x="11775" y="31996"/>
                    <a:pt x="11608" y="32630"/>
                    <a:pt x="11442" y="33264"/>
                  </a:cubicBezTo>
                  <a:cubicBezTo>
                    <a:pt x="11375" y="33264"/>
                    <a:pt x="11308" y="33264"/>
                    <a:pt x="11275" y="33231"/>
                  </a:cubicBezTo>
                  <a:cubicBezTo>
                    <a:pt x="10990" y="33049"/>
                    <a:pt x="10726" y="32648"/>
                    <a:pt x="10388" y="32648"/>
                  </a:cubicBezTo>
                  <a:cubicBezTo>
                    <a:pt x="10290" y="32648"/>
                    <a:pt x="10186" y="32681"/>
                    <a:pt x="10074" y="32764"/>
                  </a:cubicBezTo>
                  <a:cubicBezTo>
                    <a:pt x="9574" y="33130"/>
                    <a:pt x="9941" y="33664"/>
                    <a:pt x="10107" y="34131"/>
                  </a:cubicBezTo>
                  <a:cubicBezTo>
                    <a:pt x="10408" y="35099"/>
                    <a:pt x="10708" y="36066"/>
                    <a:pt x="11008" y="37033"/>
                  </a:cubicBezTo>
                  <a:cubicBezTo>
                    <a:pt x="11075" y="37233"/>
                    <a:pt x="11141" y="37467"/>
                    <a:pt x="11075" y="37600"/>
                  </a:cubicBezTo>
                  <a:cubicBezTo>
                    <a:pt x="10541" y="38534"/>
                    <a:pt x="10341" y="39635"/>
                    <a:pt x="9507" y="40436"/>
                  </a:cubicBezTo>
                  <a:cubicBezTo>
                    <a:pt x="9141" y="40802"/>
                    <a:pt x="8789" y="41057"/>
                    <a:pt x="8378" y="41057"/>
                  </a:cubicBezTo>
                  <a:cubicBezTo>
                    <a:pt x="8153" y="41057"/>
                    <a:pt x="7911" y="40980"/>
                    <a:pt x="7639" y="40803"/>
                  </a:cubicBezTo>
                  <a:cubicBezTo>
                    <a:pt x="7372" y="40636"/>
                    <a:pt x="7038" y="40569"/>
                    <a:pt x="6605" y="40402"/>
                  </a:cubicBezTo>
                  <a:cubicBezTo>
                    <a:pt x="8540" y="38401"/>
                    <a:pt x="8373" y="35999"/>
                    <a:pt x="8006" y="33597"/>
                  </a:cubicBezTo>
                  <a:cubicBezTo>
                    <a:pt x="7806" y="32297"/>
                    <a:pt x="7038" y="31196"/>
                    <a:pt x="6405" y="30095"/>
                  </a:cubicBezTo>
                  <a:cubicBezTo>
                    <a:pt x="4804" y="27293"/>
                    <a:pt x="4370" y="24358"/>
                    <a:pt x="5371" y="21289"/>
                  </a:cubicBezTo>
                  <a:cubicBezTo>
                    <a:pt x="6405" y="17920"/>
                    <a:pt x="8373" y="15451"/>
                    <a:pt x="11809" y="14217"/>
                  </a:cubicBezTo>
                  <a:cubicBezTo>
                    <a:pt x="13710" y="13535"/>
                    <a:pt x="15587" y="13153"/>
                    <a:pt x="17448" y="13153"/>
                  </a:cubicBezTo>
                  <a:close/>
                  <a:moveTo>
                    <a:pt x="6417" y="41168"/>
                  </a:moveTo>
                  <a:cubicBezTo>
                    <a:pt x="6986" y="41168"/>
                    <a:pt x="7592" y="41387"/>
                    <a:pt x="8273" y="41703"/>
                  </a:cubicBezTo>
                  <a:cubicBezTo>
                    <a:pt x="11575" y="43238"/>
                    <a:pt x="14410" y="45339"/>
                    <a:pt x="17012" y="47841"/>
                  </a:cubicBezTo>
                  <a:cubicBezTo>
                    <a:pt x="19581" y="50309"/>
                    <a:pt x="22283" y="52578"/>
                    <a:pt x="24918" y="54979"/>
                  </a:cubicBezTo>
                  <a:cubicBezTo>
                    <a:pt x="25485" y="55480"/>
                    <a:pt x="25985" y="56047"/>
                    <a:pt x="26552" y="56581"/>
                  </a:cubicBezTo>
                  <a:cubicBezTo>
                    <a:pt x="26753" y="56781"/>
                    <a:pt x="26919" y="57081"/>
                    <a:pt x="27320" y="57114"/>
                  </a:cubicBezTo>
                  <a:cubicBezTo>
                    <a:pt x="27820" y="56547"/>
                    <a:pt x="27887" y="55847"/>
                    <a:pt x="27987" y="55146"/>
                  </a:cubicBezTo>
                  <a:cubicBezTo>
                    <a:pt x="28220" y="53478"/>
                    <a:pt x="28687" y="51877"/>
                    <a:pt x="29488" y="50376"/>
                  </a:cubicBezTo>
                  <a:cubicBezTo>
                    <a:pt x="29655" y="50043"/>
                    <a:pt x="29855" y="49709"/>
                    <a:pt x="30188" y="49476"/>
                  </a:cubicBezTo>
                  <a:cubicBezTo>
                    <a:pt x="30455" y="49309"/>
                    <a:pt x="30522" y="49042"/>
                    <a:pt x="30322" y="48742"/>
                  </a:cubicBezTo>
                  <a:cubicBezTo>
                    <a:pt x="29655" y="47708"/>
                    <a:pt x="30088" y="46607"/>
                    <a:pt x="29988" y="45506"/>
                  </a:cubicBezTo>
                  <a:cubicBezTo>
                    <a:pt x="30055" y="45506"/>
                    <a:pt x="30155" y="45473"/>
                    <a:pt x="30222" y="45439"/>
                  </a:cubicBezTo>
                  <a:cubicBezTo>
                    <a:pt x="30822" y="46407"/>
                    <a:pt x="31523" y="47341"/>
                    <a:pt x="32023" y="48375"/>
                  </a:cubicBezTo>
                  <a:cubicBezTo>
                    <a:pt x="33257" y="50877"/>
                    <a:pt x="34325" y="53445"/>
                    <a:pt x="35359" y="56014"/>
                  </a:cubicBezTo>
                  <a:cubicBezTo>
                    <a:pt x="35592" y="56614"/>
                    <a:pt x="35659" y="57014"/>
                    <a:pt x="34958" y="57415"/>
                  </a:cubicBezTo>
                  <a:cubicBezTo>
                    <a:pt x="33924" y="58015"/>
                    <a:pt x="33691" y="58949"/>
                    <a:pt x="34091" y="60083"/>
                  </a:cubicBezTo>
                  <a:cubicBezTo>
                    <a:pt x="34225" y="60417"/>
                    <a:pt x="34391" y="60784"/>
                    <a:pt x="34558" y="61217"/>
                  </a:cubicBezTo>
                  <a:cubicBezTo>
                    <a:pt x="34024" y="61484"/>
                    <a:pt x="33491" y="61818"/>
                    <a:pt x="32890" y="62018"/>
                  </a:cubicBezTo>
                  <a:cubicBezTo>
                    <a:pt x="30073" y="62906"/>
                    <a:pt x="27198" y="63350"/>
                    <a:pt x="24265" y="63350"/>
                  </a:cubicBezTo>
                  <a:cubicBezTo>
                    <a:pt x="23343" y="63350"/>
                    <a:pt x="22415" y="63306"/>
                    <a:pt x="21482" y="63219"/>
                  </a:cubicBezTo>
                  <a:cubicBezTo>
                    <a:pt x="20882" y="63152"/>
                    <a:pt x="20682" y="62952"/>
                    <a:pt x="20682" y="62285"/>
                  </a:cubicBezTo>
                  <a:cubicBezTo>
                    <a:pt x="20706" y="60465"/>
                    <a:pt x="19632" y="59353"/>
                    <a:pt x="18169" y="59353"/>
                  </a:cubicBezTo>
                  <a:cubicBezTo>
                    <a:pt x="17674" y="59353"/>
                    <a:pt x="17135" y="59480"/>
                    <a:pt x="16579" y="59750"/>
                  </a:cubicBezTo>
                  <a:cubicBezTo>
                    <a:pt x="16445" y="59816"/>
                    <a:pt x="16345" y="59850"/>
                    <a:pt x="16212" y="59916"/>
                  </a:cubicBezTo>
                  <a:cubicBezTo>
                    <a:pt x="15645" y="59549"/>
                    <a:pt x="15311" y="59016"/>
                    <a:pt x="15011" y="58449"/>
                  </a:cubicBezTo>
                  <a:cubicBezTo>
                    <a:pt x="13610" y="56014"/>
                    <a:pt x="13043" y="53278"/>
                    <a:pt x="12476" y="50576"/>
                  </a:cubicBezTo>
                  <a:cubicBezTo>
                    <a:pt x="12242" y="49509"/>
                    <a:pt x="12009" y="48475"/>
                    <a:pt x="11575" y="47474"/>
                  </a:cubicBezTo>
                  <a:cubicBezTo>
                    <a:pt x="10358" y="44743"/>
                    <a:pt x="7563" y="43217"/>
                    <a:pt x="4682" y="43217"/>
                  </a:cubicBezTo>
                  <a:cubicBezTo>
                    <a:pt x="4009" y="43217"/>
                    <a:pt x="3332" y="43301"/>
                    <a:pt x="2669" y="43471"/>
                  </a:cubicBezTo>
                  <a:cubicBezTo>
                    <a:pt x="3336" y="43038"/>
                    <a:pt x="4103" y="42737"/>
                    <a:pt x="4603" y="42137"/>
                  </a:cubicBezTo>
                  <a:cubicBezTo>
                    <a:pt x="5199" y="41436"/>
                    <a:pt x="5786" y="41168"/>
                    <a:pt x="6417" y="41168"/>
                  </a:cubicBezTo>
                  <a:close/>
                  <a:moveTo>
                    <a:pt x="21410" y="1"/>
                  </a:moveTo>
                  <a:cubicBezTo>
                    <a:pt x="21346" y="1"/>
                    <a:pt x="21281" y="3"/>
                    <a:pt x="21215" y="7"/>
                  </a:cubicBezTo>
                  <a:cubicBezTo>
                    <a:pt x="20215" y="40"/>
                    <a:pt x="19214" y="174"/>
                    <a:pt x="18180" y="240"/>
                  </a:cubicBezTo>
                  <a:cubicBezTo>
                    <a:pt x="17379" y="307"/>
                    <a:pt x="16545" y="440"/>
                    <a:pt x="15745" y="607"/>
                  </a:cubicBezTo>
                  <a:cubicBezTo>
                    <a:pt x="15011" y="807"/>
                    <a:pt x="15078" y="1474"/>
                    <a:pt x="14877" y="2008"/>
                  </a:cubicBezTo>
                  <a:cubicBezTo>
                    <a:pt x="14711" y="2475"/>
                    <a:pt x="15144" y="2609"/>
                    <a:pt x="15411" y="2809"/>
                  </a:cubicBezTo>
                  <a:cubicBezTo>
                    <a:pt x="15778" y="3076"/>
                    <a:pt x="16145" y="3309"/>
                    <a:pt x="16479" y="3576"/>
                  </a:cubicBezTo>
                  <a:cubicBezTo>
                    <a:pt x="16712" y="3743"/>
                    <a:pt x="16812" y="4010"/>
                    <a:pt x="16745" y="4310"/>
                  </a:cubicBezTo>
                  <a:cubicBezTo>
                    <a:pt x="16679" y="4610"/>
                    <a:pt x="16378" y="4577"/>
                    <a:pt x="16145" y="4610"/>
                  </a:cubicBezTo>
                  <a:cubicBezTo>
                    <a:pt x="15745" y="4643"/>
                    <a:pt x="15311" y="4677"/>
                    <a:pt x="14911" y="4710"/>
                  </a:cubicBezTo>
                  <a:cubicBezTo>
                    <a:pt x="13977" y="4806"/>
                    <a:pt x="13037" y="4835"/>
                    <a:pt x="12096" y="4835"/>
                  </a:cubicBezTo>
                  <a:cubicBezTo>
                    <a:pt x="10753" y="4835"/>
                    <a:pt x="9407" y="4777"/>
                    <a:pt x="8073" y="4777"/>
                  </a:cubicBezTo>
                  <a:cubicBezTo>
                    <a:pt x="8022" y="4776"/>
                    <a:pt x="7972" y="4775"/>
                    <a:pt x="7922" y="4775"/>
                  </a:cubicBezTo>
                  <a:cubicBezTo>
                    <a:pt x="6679" y="4775"/>
                    <a:pt x="5530" y="5172"/>
                    <a:pt x="4503" y="5878"/>
                  </a:cubicBezTo>
                  <a:cubicBezTo>
                    <a:pt x="3836" y="6378"/>
                    <a:pt x="3903" y="6912"/>
                    <a:pt x="4603" y="7279"/>
                  </a:cubicBezTo>
                  <a:cubicBezTo>
                    <a:pt x="5170" y="7545"/>
                    <a:pt x="5771" y="7679"/>
                    <a:pt x="6371" y="7746"/>
                  </a:cubicBezTo>
                  <a:cubicBezTo>
                    <a:pt x="7339" y="7879"/>
                    <a:pt x="8306" y="7979"/>
                    <a:pt x="9340" y="8079"/>
                  </a:cubicBezTo>
                  <a:cubicBezTo>
                    <a:pt x="8434" y="8856"/>
                    <a:pt x="6745" y="9326"/>
                    <a:pt x="5441" y="9326"/>
                  </a:cubicBezTo>
                  <a:cubicBezTo>
                    <a:pt x="4729" y="9326"/>
                    <a:pt x="4131" y="9186"/>
                    <a:pt x="3836" y="8880"/>
                  </a:cubicBezTo>
                  <a:cubicBezTo>
                    <a:pt x="3803" y="8613"/>
                    <a:pt x="4236" y="8580"/>
                    <a:pt x="4170" y="8213"/>
                  </a:cubicBezTo>
                  <a:lnTo>
                    <a:pt x="4170" y="8213"/>
                  </a:lnTo>
                  <a:cubicBezTo>
                    <a:pt x="3736" y="8246"/>
                    <a:pt x="3469" y="8413"/>
                    <a:pt x="3369" y="8846"/>
                  </a:cubicBezTo>
                  <a:cubicBezTo>
                    <a:pt x="3302" y="9313"/>
                    <a:pt x="3603" y="9514"/>
                    <a:pt x="3936" y="9647"/>
                  </a:cubicBezTo>
                  <a:cubicBezTo>
                    <a:pt x="4358" y="9802"/>
                    <a:pt x="4786" y="9861"/>
                    <a:pt x="5214" y="9861"/>
                  </a:cubicBezTo>
                  <a:cubicBezTo>
                    <a:pt x="5803" y="9861"/>
                    <a:pt x="6393" y="9749"/>
                    <a:pt x="6972" y="9614"/>
                  </a:cubicBezTo>
                  <a:cubicBezTo>
                    <a:pt x="7706" y="9413"/>
                    <a:pt x="8473" y="9147"/>
                    <a:pt x="9240" y="8880"/>
                  </a:cubicBezTo>
                  <a:lnTo>
                    <a:pt x="9240" y="8880"/>
                  </a:lnTo>
                  <a:cubicBezTo>
                    <a:pt x="9240" y="9247"/>
                    <a:pt x="8806" y="9280"/>
                    <a:pt x="8806" y="9647"/>
                  </a:cubicBezTo>
                  <a:cubicBezTo>
                    <a:pt x="9340" y="9447"/>
                    <a:pt x="9640" y="9013"/>
                    <a:pt x="10107" y="8546"/>
                  </a:cubicBezTo>
                  <a:cubicBezTo>
                    <a:pt x="10408" y="10381"/>
                    <a:pt x="10274" y="12082"/>
                    <a:pt x="10474" y="13783"/>
                  </a:cubicBezTo>
                  <a:cubicBezTo>
                    <a:pt x="10508" y="14117"/>
                    <a:pt x="10307" y="14217"/>
                    <a:pt x="10074" y="14350"/>
                  </a:cubicBezTo>
                  <a:cubicBezTo>
                    <a:pt x="7806" y="15384"/>
                    <a:pt x="6371" y="17219"/>
                    <a:pt x="5404" y="19454"/>
                  </a:cubicBezTo>
                  <a:cubicBezTo>
                    <a:pt x="4070" y="22623"/>
                    <a:pt x="3636" y="25759"/>
                    <a:pt x="5137" y="28961"/>
                  </a:cubicBezTo>
                  <a:cubicBezTo>
                    <a:pt x="5671" y="30062"/>
                    <a:pt x="6205" y="31196"/>
                    <a:pt x="6772" y="32297"/>
                  </a:cubicBezTo>
                  <a:cubicBezTo>
                    <a:pt x="7639" y="33931"/>
                    <a:pt x="7739" y="35666"/>
                    <a:pt x="7439" y="37400"/>
                  </a:cubicBezTo>
                  <a:cubicBezTo>
                    <a:pt x="7272" y="38501"/>
                    <a:pt x="6705" y="39435"/>
                    <a:pt x="5904" y="40169"/>
                  </a:cubicBezTo>
                  <a:cubicBezTo>
                    <a:pt x="4837" y="41170"/>
                    <a:pt x="3703" y="42104"/>
                    <a:pt x="2402" y="42804"/>
                  </a:cubicBezTo>
                  <a:cubicBezTo>
                    <a:pt x="1168" y="43471"/>
                    <a:pt x="467" y="44539"/>
                    <a:pt x="234" y="45940"/>
                  </a:cubicBezTo>
                  <a:cubicBezTo>
                    <a:pt x="67" y="46840"/>
                    <a:pt x="0" y="47741"/>
                    <a:pt x="33" y="48642"/>
                  </a:cubicBezTo>
                  <a:cubicBezTo>
                    <a:pt x="58" y="49859"/>
                    <a:pt x="224" y="50313"/>
                    <a:pt x="936" y="50313"/>
                  </a:cubicBezTo>
                  <a:cubicBezTo>
                    <a:pt x="1199" y="50313"/>
                    <a:pt x="1536" y="50251"/>
                    <a:pt x="1968" y="50143"/>
                  </a:cubicBezTo>
                  <a:cubicBezTo>
                    <a:pt x="2035" y="50109"/>
                    <a:pt x="2135" y="50076"/>
                    <a:pt x="2202" y="50076"/>
                  </a:cubicBezTo>
                  <a:cubicBezTo>
                    <a:pt x="4770" y="49442"/>
                    <a:pt x="7372" y="49009"/>
                    <a:pt x="10041" y="48908"/>
                  </a:cubicBezTo>
                  <a:cubicBezTo>
                    <a:pt x="10204" y="48901"/>
                    <a:pt x="10350" y="48896"/>
                    <a:pt x="10479" y="48896"/>
                  </a:cubicBezTo>
                  <a:cubicBezTo>
                    <a:pt x="11486" y="48896"/>
                    <a:pt x="11539" y="49172"/>
                    <a:pt x="11775" y="50443"/>
                  </a:cubicBezTo>
                  <a:cubicBezTo>
                    <a:pt x="12342" y="53345"/>
                    <a:pt x="12976" y="56214"/>
                    <a:pt x="14444" y="58816"/>
                  </a:cubicBezTo>
                  <a:cubicBezTo>
                    <a:pt x="14811" y="59483"/>
                    <a:pt x="15278" y="60050"/>
                    <a:pt x="15845" y="60550"/>
                  </a:cubicBezTo>
                  <a:cubicBezTo>
                    <a:pt x="15969" y="60654"/>
                    <a:pt x="16106" y="60757"/>
                    <a:pt x="16256" y="60757"/>
                  </a:cubicBezTo>
                  <a:cubicBezTo>
                    <a:pt x="16347" y="60757"/>
                    <a:pt x="16444" y="60718"/>
                    <a:pt x="16545" y="60617"/>
                  </a:cubicBezTo>
                  <a:cubicBezTo>
                    <a:pt x="16995" y="60147"/>
                    <a:pt x="17519" y="59927"/>
                    <a:pt x="18050" y="59927"/>
                  </a:cubicBezTo>
                  <a:cubicBezTo>
                    <a:pt x="18386" y="59927"/>
                    <a:pt x="18724" y="60015"/>
                    <a:pt x="19047" y="60183"/>
                  </a:cubicBezTo>
                  <a:cubicBezTo>
                    <a:pt x="19914" y="60617"/>
                    <a:pt x="20248" y="61584"/>
                    <a:pt x="20014" y="62518"/>
                  </a:cubicBezTo>
                  <a:cubicBezTo>
                    <a:pt x="19781" y="63452"/>
                    <a:pt x="20281" y="63619"/>
                    <a:pt x="20948" y="63752"/>
                  </a:cubicBezTo>
                  <a:cubicBezTo>
                    <a:pt x="21766" y="63936"/>
                    <a:pt x="22583" y="63986"/>
                    <a:pt x="23404" y="63986"/>
                  </a:cubicBezTo>
                  <a:cubicBezTo>
                    <a:pt x="24226" y="63986"/>
                    <a:pt x="25051" y="63936"/>
                    <a:pt x="25885" y="63919"/>
                  </a:cubicBezTo>
                  <a:cubicBezTo>
                    <a:pt x="29021" y="63819"/>
                    <a:pt x="32023" y="63185"/>
                    <a:pt x="34892" y="61851"/>
                  </a:cubicBezTo>
                  <a:cubicBezTo>
                    <a:pt x="35592" y="61517"/>
                    <a:pt x="35659" y="61284"/>
                    <a:pt x="35125" y="60717"/>
                  </a:cubicBezTo>
                  <a:cubicBezTo>
                    <a:pt x="34291" y="59816"/>
                    <a:pt x="34391" y="58382"/>
                    <a:pt x="35425" y="57848"/>
                  </a:cubicBezTo>
                  <a:cubicBezTo>
                    <a:pt x="36426" y="57381"/>
                    <a:pt x="36326" y="56747"/>
                    <a:pt x="36026" y="56014"/>
                  </a:cubicBezTo>
                  <a:cubicBezTo>
                    <a:pt x="34325" y="52144"/>
                    <a:pt x="32990" y="48141"/>
                    <a:pt x="30255" y="44839"/>
                  </a:cubicBezTo>
                  <a:cubicBezTo>
                    <a:pt x="30122" y="44672"/>
                    <a:pt x="30088" y="44539"/>
                    <a:pt x="30122" y="44372"/>
                  </a:cubicBezTo>
                  <a:cubicBezTo>
                    <a:pt x="30455" y="42003"/>
                    <a:pt x="30789" y="39602"/>
                    <a:pt x="32623" y="37800"/>
                  </a:cubicBezTo>
                  <a:cubicBezTo>
                    <a:pt x="33007" y="37442"/>
                    <a:pt x="33333" y="36946"/>
                    <a:pt x="33855" y="36946"/>
                  </a:cubicBezTo>
                  <a:cubicBezTo>
                    <a:pt x="34013" y="36946"/>
                    <a:pt x="34190" y="36991"/>
                    <a:pt x="34391" y="37100"/>
                  </a:cubicBezTo>
                  <a:cubicBezTo>
                    <a:pt x="34414" y="37122"/>
                    <a:pt x="34443" y="37130"/>
                    <a:pt x="34478" y="37130"/>
                  </a:cubicBezTo>
                  <a:cubicBezTo>
                    <a:pt x="34547" y="37130"/>
                    <a:pt x="34636" y="37100"/>
                    <a:pt x="34725" y="37100"/>
                  </a:cubicBezTo>
                  <a:cubicBezTo>
                    <a:pt x="35559" y="36933"/>
                    <a:pt x="35992" y="36466"/>
                    <a:pt x="35926" y="35432"/>
                  </a:cubicBezTo>
                  <a:cubicBezTo>
                    <a:pt x="35826" y="33164"/>
                    <a:pt x="35359" y="30996"/>
                    <a:pt x="34158" y="29061"/>
                  </a:cubicBezTo>
                  <a:cubicBezTo>
                    <a:pt x="33891" y="28627"/>
                    <a:pt x="33557" y="28160"/>
                    <a:pt x="33024" y="27993"/>
                  </a:cubicBezTo>
                  <a:cubicBezTo>
                    <a:pt x="32590" y="27860"/>
                    <a:pt x="32490" y="27526"/>
                    <a:pt x="32390" y="27160"/>
                  </a:cubicBezTo>
                  <a:cubicBezTo>
                    <a:pt x="31589" y="24157"/>
                    <a:pt x="30489" y="21322"/>
                    <a:pt x="28654" y="18787"/>
                  </a:cubicBezTo>
                  <a:cubicBezTo>
                    <a:pt x="26753" y="16118"/>
                    <a:pt x="24584" y="13917"/>
                    <a:pt x="21315" y="13083"/>
                  </a:cubicBezTo>
                  <a:cubicBezTo>
                    <a:pt x="19947" y="12746"/>
                    <a:pt x="18566" y="12502"/>
                    <a:pt x="17171" y="12502"/>
                  </a:cubicBezTo>
                  <a:cubicBezTo>
                    <a:pt x="16356" y="12502"/>
                    <a:pt x="15535" y="12586"/>
                    <a:pt x="14711" y="12783"/>
                  </a:cubicBezTo>
                  <a:cubicBezTo>
                    <a:pt x="14606" y="12814"/>
                    <a:pt x="14505" y="12832"/>
                    <a:pt x="14408" y="12832"/>
                  </a:cubicBezTo>
                  <a:cubicBezTo>
                    <a:pt x="14195" y="12832"/>
                    <a:pt x="14004" y="12745"/>
                    <a:pt x="13843" y="12516"/>
                  </a:cubicBezTo>
                  <a:cubicBezTo>
                    <a:pt x="12676" y="10681"/>
                    <a:pt x="11642" y="8713"/>
                    <a:pt x="10041" y="7212"/>
                  </a:cubicBezTo>
                  <a:cubicBezTo>
                    <a:pt x="10274" y="6912"/>
                    <a:pt x="10541" y="6978"/>
                    <a:pt x="10774" y="6945"/>
                  </a:cubicBezTo>
                  <a:cubicBezTo>
                    <a:pt x="11753" y="6767"/>
                    <a:pt x="12746" y="6738"/>
                    <a:pt x="13735" y="6738"/>
                  </a:cubicBezTo>
                  <a:cubicBezTo>
                    <a:pt x="14229" y="6738"/>
                    <a:pt x="14722" y="6745"/>
                    <a:pt x="15211" y="6745"/>
                  </a:cubicBezTo>
                  <a:cubicBezTo>
                    <a:pt x="16612" y="6745"/>
                    <a:pt x="18013" y="6578"/>
                    <a:pt x="19381" y="6211"/>
                  </a:cubicBezTo>
                  <a:cubicBezTo>
                    <a:pt x="20014" y="6044"/>
                    <a:pt x="20181" y="5711"/>
                    <a:pt x="19881" y="4977"/>
                  </a:cubicBezTo>
                  <a:cubicBezTo>
                    <a:pt x="19547" y="4143"/>
                    <a:pt x="18980" y="3443"/>
                    <a:pt x="18413" y="2675"/>
                  </a:cubicBezTo>
                  <a:cubicBezTo>
                    <a:pt x="18914" y="2575"/>
                    <a:pt x="19314" y="2509"/>
                    <a:pt x="19681" y="2475"/>
                  </a:cubicBezTo>
                  <a:cubicBezTo>
                    <a:pt x="20040" y="2450"/>
                    <a:pt x="20405" y="2407"/>
                    <a:pt x="20761" y="2407"/>
                  </a:cubicBezTo>
                  <a:cubicBezTo>
                    <a:pt x="21364" y="2407"/>
                    <a:pt x="21946" y="2531"/>
                    <a:pt x="22449" y="3076"/>
                  </a:cubicBezTo>
                  <a:cubicBezTo>
                    <a:pt x="22550" y="3192"/>
                    <a:pt x="22700" y="3242"/>
                    <a:pt x="22854" y="3242"/>
                  </a:cubicBezTo>
                  <a:cubicBezTo>
                    <a:pt x="23008" y="3242"/>
                    <a:pt x="23167" y="3192"/>
                    <a:pt x="23283" y="3109"/>
                  </a:cubicBezTo>
                  <a:cubicBezTo>
                    <a:pt x="24384" y="2475"/>
                    <a:pt x="25418" y="1808"/>
                    <a:pt x="26686" y="1007"/>
                  </a:cubicBezTo>
                  <a:cubicBezTo>
                    <a:pt x="26475" y="962"/>
                    <a:pt x="26271" y="944"/>
                    <a:pt x="26074" y="944"/>
                  </a:cubicBezTo>
                  <a:cubicBezTo>
                    <a:pt x="25275" y="944"/>
                    <a:pt x="24582" y="1246"/>
                    <a:pt x="23907" y="1246"/>
                  </a:cubicBezTo>
                  <a:cubicBezTo>
                    <a:pt x="23776" y="1246"/>
                    <a:pt x="23647" y="1234"/>
                    <a:pt x="23517" y="1208"/>
                  </a:cubicBezTo>
                  <a:cubicBezTo>
                    <a:pt x="23235" y="486"/>
                    <a:pt x="22422" y="1"/>
                    <a:pt x="2141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9"/>
            <p:cNvSpPr/>
            <p:nvPr/>
          </p:nvSpPr>
          <p:spPr>
            <a:xfrm>
              <a:off x="91425" y="2062800"/>
              <a:ext cx="27550" cy="30950"/>
            </a:xfrm>
            <a:custGeom>
              <a:rect b="b" l="l" r="r" t="t"/>
              <a:pathLst>
                <a:path extrusionOk="0" h="1238" w="1102">
                  <a:moveTo>
                    <a:pt x="534" y="0"/>
                  </a:moveTo>
                  <a:cubicBezTo>
                    <a:pt x="512" y="0"/>
                    <a:pt x="490" y="1"/>
                    <a:pt x="467" y="3"/>
                  </a:cubicBezTo>
                  <a:cubicBezTo>
                    <a:pt x="134" y="36"/>
                    <a:pt x="0" y="303"/>
                    <a:pt x="34" y="604"/>
                  </a:cubicBezTo>
                  <a:cubicBezTo>
                    <a:pt x="34" y="970"/>
                    <a:pt x="234" y="1237"/>
                    <a:pt x="634" y="1237"/>
                  </a:cubicBezTo>
                  <a:cubicBezTo>
                    <a:pt x="1001" y="1237"/>
                    <a:pt x="1101" y="937"/>
                    <a:pt x="1101" y="604"/>
                  </a:cubicBezTo>
                  <a:cubicBezTo>
                    <a:pt x="1070" y="257"/>
                    <a:pt x="890" y="0"/>
                    <a:pt x="53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9"/>
            <p:cNvSpPr/>
            <p:nvPr/>
          </p:nvSpPr>
          <p:spPr>
            <a:xfrm>
              <a:off x="27200" y="1936825"/>
              <a:ext cx="25050" cy="26000"/>
            </a:xfrm>
            <a:custGeom>
              <a:rect b="b" l="l" r="r" t="t"/>
              <a:pathLst>
                <a:path extrusionOk="0" h="1040" w="1002">
                  <a:moveTo>
                    <a:pt x="579" y="0"/>
                  </a:moveTo>
                  <a:cubicBezTo>
                    <a:pt x="554" y="0"/>
                    <a:pt x="528" y="2"/>
                    <a:pt x="501" y="5"/>
                  </a:cubicBezTo>
                  <a:cubicBezTo>
                    <a:pt x="201" y="39"/>
                    <a:pt x="1" y="205"/>
                    <a:pt x="34" y="539"/>
                  </a:cubicBezTo>
                  <a:cubicBezTo>
                    <a:pt x="34" y="839"/>
                    <a:pt x="168" y="1006"/>
                    <a:pt x="468" y="1039"/>
                  </a:cubicBezTo>
                  <a:cubicBezTo>
                    <a:pt x="802" y="973"/>
                    <a:pt x="1002" y="772"/>
                    <a:pt x="1002" y="405"/>
                  </a:cubicBezTo>
                  <a:cubicBezTo>
                    <a:pt x="972" y="135"/>
                    <a:pt x="807" y="0"/>
                    <a:pt x="57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9"/>
            <p:cNvSpPr/>
            <p:nvPr/>
          </p:nvSpPr>
          <p:spPr>
            <a:xfrm>
              <a:off x="56400" y="2004500"/>
              <a:ext cx="26700" cy="24200"/>
            </a:xfrm>
            <a:custGeom>
              <a:rect b="b" l="l" r="r" t="t"/>
              <a:pathLst>
                <a:path extrusionOk="0" h="968" w="1068">
                  <a:moveTo>
                    <a:pt x="534" y="0"/>
                  </a:moveTo>
                  <a:cubicBezTo>
                    <a:pt x="234" y="0"/>
                    <a:pt x="0" y="134"/>
                    <a:pt x="0" y="467"/>
                  </a:cubicBezTo>
                  <a:cubicBezTo>
                    <a:pt x="34" y="801"/>
                    <a:pt x="234" y="934"/>
                    <a:pt x="534" y="967"/>
                  </a:cubicBezTo>
                  <a:cubicBezTo>
                    <a:pt x="801" y="934"/>
                    <a:pt x="1068" y="801"/>
                    <a:pt x="1068" y="467"/>
                  </a:cubicBezTo>
                  <a:cubicBezTo>
                    <a:pt x="1068" y="134"/>
                    <a:pt x="834" y="0"/>
                    <a:pt x="53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2"/>
          <p:cNvPicPr preferRelativeResize="0"/>
          <p:nvPr/>
        </p:nvPicPr>
        <p:blipFill rotWithShape="1">
          <a:blip r:embed="rId3">
            <a:alphaModFix/>
          </a:blip>
          <a:srcRect b="0" l="0" r="0" t="0"/>
          <a:stretch/>
        </p:blipFill>
        <p:spPr>
          <a:xfrm flipH="1" rot="-900000">
            <a:off x="-26517" y="3159179"/>
            <a:ext cx="1744013" cy="2117730"/>
          </a:xfrm>
          <a:prstGeom prst="rect">
            <a:avLst/>
          </a:prstGeom>
          <a:noFill/>
          <a:ln>
            <a:noFill/>
          </a:ln>
        </p:spPr>
      </p:pic>
      <p:pic>
        <p:nvPicPr>
          <p:cNvPr id="486" name="Google Shape;486;p2"/>
          <p:cNvPicPr preferRelativeResize="0"/>
          <p:nvPr/>
        </p:nvPicPr>
        <p:blipFill rotWithShape="1">
          <a:blip r:embed="rId3">
            <a:alphaModFix/>
          </a:blip>
          <a:srcRect b="0" l="0" r="0" t="0"/>
          <a:stretch/>
        </p:blipFill>
        <p:spPr>
          <a:xfrm rot="559516">
            <a:off x="7503721" y="3094989"/>
            <a:ext cx="1718209" cy="2086397"/>
          </a:xfrm>
          <a:prstGeom prst="rect">
            <a:avLst/>
          </a:prstGeom>
          <a:noFill/>
          <a:ln>
            <a:noFill/>
          </a:ln>
        </p:spPr>
      </p:pic>
      <p:sp>
        <p:nvSpPr>
          <p:cNvPr id="487" name="Google Shape;487;p2"/>
          <p:cNvSpPr/>
          <p:nvPr/>
        </p:nvSpPr>
        <p:spPr>
          <a:xfrm rot="-2700000">
            <a:off x="6132760" y="2939276"/>
            <a:ext cx="779648" cy="839245"/>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
          <p:cNvSpPr/>
          <p:nvPr/>
        </p:nvSpPr>
        <p:spPr>
          <a:xfrm rot="-6299992">
            <a:off x="6132762" y="1180440"/>
            <a:ext cx="779644" cy="83921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
          <p:cNvSpPr/>
          <p:nvPr/>
        </p:nvSpPr>
        <p:spPr>
          <a:xfrm rot="2700000">
            <a:off x="2244873" y="2912382"/>
            <a:ext cx="779648" cy="839245"/>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
          <p:cNvSpPr/>
          <p:nvPr/>
        </p:nvSpPr>
        <p:spPr>
          <a:xfrm rot="5400000">
            <a:off x="2258339" y="1180447"/>
            <a:ext cx="779630" cy="839197"/>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
          <p:cNvSpPr txBox="1"/>
          <p:nvPr>
            <p:ph idx="5" type="subTitle"/>
          </p:nvPr>
        </p:nvSpPr>
        <p:spPr>
          <a:xfrm>
            <a:off x="4673163" y="2028614"/>
            <a:ext cx="3672000" cy="29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100"/>
              <a:buNone/>
            </a:pPr>
            <a:r>
              <a:rPr lang="en"/>
              <a:t>Consulting proposal</a:t>
            </a:r>
            <a:endParaRPr/>
          </a:p>
        </p:txBody>
      </p:sp>
      <p:sp>
        <p:nvSpPr>
          <p:cNvPr id="492" name="Google Shape;492;p2"/>
          <p:cNvSpPr txBox="1"/>
          <p:nvPr>
            <p:ph idx="2" type="subTitle"/>
          </p:nvPr>
        </p:nvSpPr>
        <p:spPr>
          <a:xfrm>
            <a:off x="781165" y="2028614"/>
            <a:ext cx="3672000" cy="29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100"/>
              <a:buNone/>
            </a:pPr>
            <a:r>
              <a:rPr lang="en"/>
              <a:t>Project &amp; strategy definition</a:t>
            </a:r>
            <a:endParaRPr/>
          </a:p>
        </p:txBody>
      </p:sp>
      <p:sp>
        <p:nvSpPr>
          <p:cNvPr id="493" name="Google Shape;493;p2"/>
          <p:cNvSpPr txBox="1"/>
          <p:nvPr>
            <p:ph idx="8" type="subTitle"/>
          </p:nvPr>
        </p:nvSpPr>
        <p:spPr>
          <a:xfrm>
            <a:off x="781222" y="3767799"/>
            <a:ext cx="3672000" cy="29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100"/>
              <a:buNone/>
            </a:pPr>
            <a:r>
              <a:rPr lang="en"/>
              <a:t>Change &amp; project management</a:t>
            </a:r>
            <a:endParaRPr/>
          </a:p>
        </p:txBody>
      </p:sp>
      <p:sp>
        <p:nvSpPr>
          <p:cNvPr id="494" name="Google Shape;494;p2"/>
          <p:cNvSpPr txBox="1"/>
          <p:nvPr>
            <p:ph idx="14" type="subTitle"/>
          </p:nvPr>
        </p:nvSpPr>
        <p:spPr>
          <a:xfrm>
            <a:off x="4690825" y="3767791"/>
            <a:ext cx="3672000" cy="29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100"/>
              <a:buNone/>
            </a:pPr>
            <a:r>
              <a:rPr lang="en"/>
              <a:t>Implementing changes</a:t>
            </a:r>
            <a:endParaRPr/>
          </a:p>
        </p:txBody>
      </p:sp>
      <p:sp>
        <p:nvSpPr>
          <p:cNvPr id="495" name="Google Shape;495;p2"/>
          <p:cNvSpPr txBox="1"/>
          <p:nvPr>
            <p:ph idx="7" type="subTitle"/>
          </p:nvPr>
        </p:nvSpPr>
        <p:spPr>
          <a:xfrm>
            <a:off x="781175" y="4075944"/>
            <a:ext cx="3672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Describe the topic of the section</a:t>
            </a:r>
            <a:endParaRPr/>
          </a:p>
        </p:txBody>
      </p:sp>
      <p:sp>
        <p:nvSpPr>
          <p:cNvPr id="496" name="Google Shape;496;p2"/>
          <p:cNvSpPr txBox="1"/>
          <p:nvPr>
            <p:ph idx="13" type="subTitle"/>
          </p:nvPr>
        </p:nvSpPr>
        <p:spPr>
          <a:xfrm>
            <a:off x="4673175" y="4075944"/>
            <a:ext cx="3672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Describe the topic of the section</a:t>
            </a:r>
            <a:endParaRPr/>
          </a:p>
        </p:txBody>
      </p:sp>
      <p:sp>
        <p:nvSpPr>
          <p:cNvPr id="497" name="Google Shape;497;p2"/>
          <p:cNvSpPr txBox="1"/>
          <p:nvPr>
            <p:ph idx="4" type="subTitle"/>
          </p:nvPr>
        </p:nvSpPr>
        <p:spPr>
          <a:xfrm>
            <a:off x="4673175" y="2338844"/>
            <a:ext cx="3672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Describe the topic of the section</a:t>
            </a:r>
            <a:endParaRPr/>
          </a:p>
        </p:txBody>
      </p:sp>
      <p:sp>
        <p:nvSpPr>
          <p:cNvPr id="498" name="Google Shape;498;p2"/>
          <p:cNvSpPr txBox="1"/>
          <p:nvPr>
            <p:ph idx="15"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Table of contents</a:t>
            </a:r>
            <a:endParaRPr/>
          </a:p>
        </p:txBody>
      </p:sp>
      <p:sp>
        <p:nvSpPr>
          <p:cNvPr id="499" name="Google Shape;499;p2"/>
          <p:cNvSpPr txBox="1"/>
          <p:nvPr>
            <p:ph idx="1" type="subTitle"/>
          </p:nvPr>
        </p:nvSpPr>
        <p:spPr>
          <a:xfrm>
            <a:off x="781175" y="2338844"/>
            <a:ext cx="3672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Describe the topic of the section</a:t>
            </a:r>
            <a:endParaRPr/>
          </a:p>
        </p:txBody>
      </p:sp>
      <p:sp>
        <p:nvSpPr>
          <p:cNvPr id="500" name="Google Shape;500;p2"/>
          <p:cNvSpPr txBox="1"/>
          <p:nvPr>
            <p:ph type="title"/>
          </p:nvPr>
        </p:nvSpPr>
        <p:spPr>
          <a:xfrm>
            <a:off x="2203603" y="1346378"/>
            <a:ext cx="848700" cy="467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01</a:t>
            </a:r>
            <a:endParaRPr/>
          </a:p>
        </p:txBody>
      </p:sp>
      <p:sp>
        <p:nvSpPr>
          <p:cNvPr id="501" name="Google Shape;501;p2"/>
          <p:cNvSpPr txBox="1"/>
          <p:nvPr>
            <p:ph idx="3" type="title"/>
          </p:nvPr>
        </p:nvSpPr>
        <p:spPr>
          <a:xfrm>
            <a:off x="6084813" y="1346378"/>
            <a:ext cx="848700" cy="467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02</a:t>
            </a:r>
            <a:endParaRPr/>
          </a:p>
        </p:txBody>
      </p:sp>
      <p:sp>
        <p:nvSpPr>
          <p:cNvPr id="502" name="Google Shape;502;p2"/>
          <p:cNvSpPr txBox="1"/>
          <p:nvPr>
            <p:ph idx="6" type="title"/>
          </p:nvPr>
        </p:nvSpPr>
        <p:spPr>
          <a:xfrm>
            <a:off x="2217066" y="3101299"/>
            <a:ext cx="848700" cy="467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03</a:t>
            </a:r>
            <a:endParaRPr/>
          </a:p>
        </p:txBody>
      </p:sp>
      <p:sp>
        <p:nvSpPr>
          <p:cNvPr id="503" name="Google Shape;503;p2"/>
          <p:cNvSpPr txBox="1"/>
          <p:nvPr>
            <p:ph idx="9" type="title"/>
          </p:nvPr>
        </p:nvSpPr>
        <p:spPr>
          <a:xfrm>
            <a:off x="6084813" y="3101299"/>
            <a:ext cx="848700" cy="467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04</a:t>
            </a:r>
            <a:endParaRPr/>
          </a:p>
        </p:txBody>
      </p:sp>
      <p:sp>
        <p:nvSpPr>
          <p:cNvPr id="504" name="Google Shape;504;p2"/>
          <p:cNvSpPr/>
          <p:nvPr/>
        </p:nvSpPr>
        <p:spPr>
          <a:xfrm>
            <a:off x="2839941" y="2083798"/>
            <a:ext cx="2350" cy="4350"/>
          </a:xfrm>
          <a:custGeom>
            <a:rect b="b" l="l" r="r" t="t"/>
            <a:pathLst>
              <a:path extrusionOk="0" h="174" w="94">
                <a:moveTo>
                  <a:pt x="94" y="174"/>
                </a:moveTo>
                <a:cubicBezTo>
                  <a:pt x="67" y="107"/>
                  <a:pt x="81" y="1"/>
                  <a:pt x="1" y="1"/>
                </a:cubicBezTo>
                <a:cubicBezTo>
                  <a:pt x="27" y="67"/>
                  <a:pt x="1" y="174"/>
                  <a:pt x="94" y="174"/>
                </a:cubicBezTo>
                <a:close/>
              </a:path>
            </a:pathLst>
          </a:custGeom>
          <a:solidFill>
            <a:srgbClr val="F89D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20"/>
          <p:cNvSpPr/>
          <p:nvPr/>
        </p:nvSpPr>
        <p:spPr>
          <a:xfrm rot="5400000">
            <a:off x="1081979" y="1189326"/>
            <a:ext cx="3208472" cy="331072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0"/>
          <p:cNvSpPr/>
          <p:nvPr/>
        </p:nvSpPr>
        <p:spPr>
          <a:xfrm>
            <a:off x="1130537" y="2516525"/>
            <a:ext cx="771374" cy="642113"/>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D</a:t>
            </a:r>
            <a:endParaRPr b="0" i="0" sz="1400" u="none" cap="none" strike="noStrike">
              <a:solidFill>
                <a:srgbClr val="000000"/>
              </a:solidFill>
              <a:latin typeface="Arial"/>
              <a:ea typeface="Arial"/>
              <a:cs typeface="Arial"/>
              <a:sym typeface="Arial"/>
            </a:endParaRPr>
          </a:p>
        </p:txBody>
      </p:sp>
      <p:sp>
        <p:nvSpPr>
          <p:cNvPr id="1590" name="Google Shape;1590;p20"/>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Source of competitive advantage</a:t>
            </a:r>
            <a:endParaRPr/>
          </a:p>
        </p:txBody>
      </p:sp>
      <p:sp>
        <p:nvSpPr>
          <p:cNvPr id="1591" name="Google Shape;1591;p20"/>
          <p:cNvSpPr/>
          <p:nvPr/>
        </p:nvSpPr>
        <p:spPr>
          <a:xfrm rot="5400000">
            <a:off x="1981359" y="2079298"/>
            <a:ext cx="1422284" cy="1530758"/>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0"/>
          <p:cNvSpPr/>
          <p:nvPr/>
        </p:nvSpPr>
        <p:spPr>
          <a:xfrm rot="3737207">
            <a:off x="2134904" y="2244600"/>
            <a:ext cx="1115161" cy="1200234"/>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3" name="Google Shape;1593;p20"/>
          <p:cNvGrpSpPr/>
          <p:nvPr/>
        </p:nvGrpSpPr>
        <p:grpSpPr>
          <a:xfrm>
            <a:off x="1760450" y="1935478"/>
            <a:ext cx="1914025" cy="1914025"/>
            <a:chOff x="1591300" y="1935478"/>
            <a:chExt cx="1914025" cy="1914025"/>
          </a:xfrm>
        </p:grpSpPr>
        <p:cxnSp>
          <p:nvCxnSpPr>
            <p:cNvPr id="1594" name="Google Shape;1594;p20"/>
            <p:cNvCxnSpPr/>
            <p:nvPr/>
          </p:nvCxnSpPr>
          <p:spPr>
            <a:xfrm>
              <a:off x="1591300" y="2838000"/>
              <a:ext cx="601500" cy="0"/>
            </a:xfrm>
            <a:prstGeom prst="straightConnector1">
              <a:avLst/>
            </a:prstGeom>
            <a:noFill/>
            <a:ln cap="flat" cmpd="sng" w="19050">
              <a:solidFill>
                <a:schemeClr val="accent6"/>
              </a:solidFill>
              <a:prstDash val="solid"/>
              <a:round/>
              <a:headEnd len="sm" w="sm" type="none"/>
              <a:tailEnd len="sm" w="sm" type="none"/>
            </a:ln>
          </p:spPr>
        </p:cxnSp>
        <p:cxnSp>
          <p:nvCxnSpPr>
            <p:cNvPr id="1595" name="Google Shape;1595;p20"/>
            <p:cNvCxnSpPr/>
            <p:nvPr/>
          </p:nvCxnSpPr>
          <p:spPr>
            <a:xfrm>
              <a:off x="2903825" y="2844700"/>
              <a:ext cx="601500" cy="0"/>
            </a:xfrm>
            <a:prstGeom prst="straightConnector1">
              <a:avLst/>
            </a:prstGeom>
            <a:noFill/>
            <a:ln cap="flat" cmpd="sng" w="19050">
              <a:solidFill>
                <a:schemeClr val="accent6"/>
              </a:solidFill>
              <a:prstDash val="solid"/>
              <a:round/>
              <a:headEnd len="sm" w="sm" type="none"/>
              <a:tailEnd len="sm" w="sm" type="none"/>
            </a:ln>
          </p:spPr>
        </p:cxnSp>
        <p:cxnSp>
          <p:nvCxnSpPr>
            <p:cNvPr id="1596" name="Google Shape;1596;p20"/>
            <p:cNvCxnSpPr/>
            <p:nvPr/>
          </p:nvCxnSpPr>
          <p:spPr>
            <a:xfrm rot="5400000">
              <a:off x="2250900" y="2236228"/>
              <a:ext cx="601500" cy="0"/>
            </a:xfrm>
            <a:prstGeom prst="straightConnector1">
              <a:avLst/>
            </a:prstGeom>
            <a:noFill/>
            <a:ln cap="flat" cmpd="sng" w="19050">
              <a:solidFill>
                <a:schemeClr val="accent6"/>
              </a:solidFill>
              <a:prstDash val="solid"/>
              <a:round/>
              <a:headEnd len="sm" w="sm" type="none"/>
              <a:tailEnd len="sm" w="sm" type="none"/>
            </a:ln>
          </p:spPr>
        </p:cxnSp>
        <p:cxnSp>
          <p:nvCxnSpPr>
            <p:cNvPr id="1597" name="Google Shape;1597;p20"/>
            <p:cNvCxnSpPr/>
            <p:nvPr/>
          </p:nvCxnSpPr>
          <p:spPr>
            <a:xfrm rot="5400000">
              <a:off x="2244200" y="3548753"/>
              <a:ext cx="601500" cy="0"/>
            </a:xfrm>
            <a:prstGeom prst="straightConnector1">
              <a:avLst/>
            </a:prstGeom>
            <a:noFill/>
            <a:ln cap="flat" cmpd="sng" w="19050">
              <a:solidFill>
                <a:schemeClr val="accent6"/>
              </a:solidFill>
              <a:prstDash val="solid"/>
              <a:round/>
              <a:headEnd len="sm" w="sm" type="none"/>
              <a:tailEnd len="sm" w="sm" type="none"/>
            </a:ln>
          </p:spPr>
        </p:cxnSp>
      </p:grpSp>
      <p:sp>
        <p:nvSpPr>
          <p:cNvPr id="1598" name="Google Shape;1598;p20"/>
          <p:cNvSpPr txBox="1"/>
          <p:nvPr>
            <p:ph idx="4294967295" type="title"/>
          </p:nvPr>
        </p:nvSpPr>
        <p:spPr>
          <a:xfrm>
            <a:off x="2102200" y="2478625"/>
            <a:ext cx="1205700" cy="71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600"/>
              <a:t>Competitive advantage</a:t>
            </a:r>
            <a:endParaRPr sz="1600"/>
          </a:p>
        </p:txBody>
      </p:sp>
      <p:sp>
        <p:nvSpPr>
          <p:cNvPr id="1599" name="Google Shape;1599;p20"/>
          <p:cNvSpPr txBox="1"/>
          <p:nvPr/>
        </p:nvSpPr>
        <p:spPr>
          <a:xfrm>
            <a:off x="5275075" y="1663313"/>
            <a:ext cx="2581200" cy="26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Venus has a beautiful name, </a:t>
            </a:r>
            <a:endParaRPr b="0" i="0" sz="1600" u="none" cap="none" strike="noStrike">
              <a:solidFill>
                <a:schemeClr val="dk2"/>
              </a:solidFill>
              <a:latin typeface="Alegreya Sans"/>
              <a:ea typeface="Alegreya Sans"/>
              <a:cs typeface="Alegreya Sans"/>
              <a:sym typeface="Alegreya Sans"/>
            </a:endParaRPr>
          </a:p>
        </p:txBody>
      </p:sp>
      <p:sp>
        <p:nvSpPr>
          <p:cNvPr id="1600" name="Google Shape;1600;p20"/>
          <p:cNvSpPr txBox="1"/>
          <p:nvPr/>
        </p:nvSpPr>
        <p:spPr>
          <a:xfrm>
            <a:off x="5275075" y="3293523"/>
            <a:ext cx="2547900" cy="26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Mercury is the closest planet </a:t>
            </a:r>
            <a:endParaRPr b="0" i="0" sz="1600" u="none" cap="none" strike="noStrike">
              <a:solidFill>
                <a:schemeClr val="dk2"/>
              </a:solidFill>
              <a:latin typeface="Alegreya Sans"/>
              <a:ea typeface="Alegreya Sans"/>
              <a:cs typeface="Alegreya Sans"/>
              <a:sym typeface="Alegreya Sans"/>
            </a:endParaRPr>
          </a:p>
        </p:txBody>
      </p:sp>
      <p:sp>
        <p:nvSpPr>
          <p:cNvPr id="1601" name="Google Shape;1601;p20"/>
          <p:cNvSpPr txBox="1"/>
          <p:nvPr/>
        </p:nvSpPr>
        <p:spPr>
          <a:xfrm>
            <a:off x="5275075" y="2496032"/>
            <a:ext cx="2581200" cy="26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Neptune is the farthest planet</a:t>
            </a:r>
            <a:endParaRPr b="0" i="0" sz="1600" u="none" cap="none" strike="noStrike">
              <a:solidFill>
                <a:schemeClr val="dk2"/>
              </a:solidFill>
              <a:latin typeface="Alegreya Sans"/>
              <a:ea typeface="Alegreya Sans"/>
              <a:cs typeface="Alegreya Sans"/>
              <a:sym typeface="Alegreya Sans"/>
            </a:endParaRPr>
          </a:p>
        </p:txBody>
      </p:sp>
      <p:sp>
        <p:nvSpPr>
          <p:cNvPr id="1602" name="Google Shape;1602;p20"/>
          <p:cNvSpPr txBox="1"/>
          <p:nvPr/>
        </p:nvSpPr>
        <p:spPr>
          <a:xfrm>
            <a:off x="5275075" y="4073888"/>
            <a:ext cx="2547900" cy="26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Earth is the third planet </a:t>
            </a:r>
            <a:endParaRPr b="0" i="0" sz="1600" u="none" cap="none" strike="noStrike">
              <a:solidFill>
                <a:schemeClr val="dk2"/>
              </a:solidFill>
              <a:latin typeface="Alegreya Sans"/>
              <a:ea typeface="Alegreya Sans"/>
              <a:cs typeface="Alegreya Sans"/>
              <a:sym typeface="Alegreya Sans"/>
            </a:endParaRPr>
          </a:p>
        </p:txBody>
      </p:sp>
      <p:sp>
        <p:nvSpPr>
          <p:cNvPr id="1603" name="Google Shape;1603;p20"/>
          <p:cNvSpPr txBox="1"/>
          <p:nvPr>
            <p:ph idx="4294967295" type="title"/>
          </p:nvPr>
        </p:nvSpPr>
        <p:spPr>
          <a:xfrm>
            <a:off x="5275075" y="1303575"/>
            <a:ext cx="2581200" cy="36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sz="2400"/>
              <a:t>Brand loyalty</a:t>
            </a:r>
            <a:endParaRPr sz="2400"/>
          </a:p>
        </p:txBody>
      </p:sp>
      <p:sp>
        <p:nvSpPr>
          <p:cNvPr id="1604" name="Google Shape;1604;p20"/>
          <p:cNvSpPr txBox="1"/>
          <p:nvPr>
            <p:ph idx="4294967295" type="title"/>
          </p:nvPr>
        </p:nvSpPr>
        <p:spPr>
          <a:xfrm>
            <a:off x="5275075" y="2131950"/>
            <a:ext cx="2581200" cy="36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sz="2400"/>
              <a:t>Innovation</a:t>
            </a:r>
            <a:endParaRPr sz="2400"/>
          </a:p>
        </p:txBody>
      </p:sp>
      <p:sp>
        <p:nvSpPr>
          <p:cNvPr id="1605" name="Google Shape;1605;p20"/>
          <p:cNvSpPr txBox="1"/>
          <p:nvPr>
            <p:ph idx="4294967295" type="title"/>
          </p:nvPr>
        </p:nvSpPr>
        <p:spPr>
          <a:xfrm>
            <a:off x="5275075" y="2932525"/>
            <a:ext cx="2547900" cy="36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sz="2400"/>
              <a:t>Scale</a:t>
            </a:r>
            <a:endParaRPr sz="2400"/>
          </a:p>
        </p:txBody>
      </p:sp>
      <p:sp>
        <p:nvSpPr>
          <p:cNvPr id="1606" name="Google Shape;1606;p20"/>
          <p:cNvSpPr txBox="1"/>
          <p:nvPr>
            <p:ph idx="4294967295" type="title"/>
          </p:nvPr>
        </p:nvSpPr>
        <p:spPr>
          <a:xfrm>
            <a:off x="5275075" y="3713300"/>
            <a:ext cx="2547900" cy="36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sz="2400"/>
              <a:t>Location</a:t>
            </a:r>
            <a:endParaRPr sz="2400"/>
          </a:p>
        </p:txBody>
      </p:sp>
      <p:sp>
        <p:nvSpPr>
          <p:cNvPr id="1607" name="Google Shape;1607;p20"/>
          <p:cNvSpPr/>
          <p:nvPr/>
        </p:nvSpPr>
        <p:spPr>
          <a:xfrm>
            <a:off x="4826201" y="1416962"/>
            <a:ext cx="455031" cy="378762"/>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A</a:t>
            </a:r>
            <a:endParaRPr b="0" i="0" sz="1400" u="none" cap="none" strike="noStrike">
              <a:solidFill>
                <a:srgbClr val="000000"/>
              </a:solidFill>
              <a:latin typeface="Arial"/>
              <a:ea typeface="Arial"/>
              <a:cs typeface="Arial"/>
              <a:sym typeface="Arial"/>
            </a:endParaRPr>
          </a:p>
        </p:txBody>
      </p:sp>
      <p:sp>
        <p:nvSpPr>
          <p:cNvPr id="1608" name="Google Shape;1608;p20"/>
          <p:cNvSpPr/>
          <p:nvPr/>
        </p:nvSpPr>
        <p:spPr>
          <a:xfrm>
            <a:off x="4826201" y="2241450"/>
            <a:ext cx="455031" cy="378762"/>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B</a:t>
            </a:r>
            <a:endParaRPr b="0" i="0" sz="1400" u="none" cap="none" strike="noStrike">
              <a:solidFill>
                <a:srgbClr val="000000"/>
              </a:solidFill>
              <a:latin typeface="Arial"/>
              <a:ea typeface="Arial"/>
              <a:cs typeface="Arial"/>
              <a:sym typeface="Arial"/>
            </a:endParaRPr>
          </a:p>
        </p:txBody>
      </p:sp>
      <p:sp>
        <p:nvSpPr>
          <p:cNvPr id="1609" name="Google Shape;1609;p20"/>
          <p:cNvSpPr/>
          <p:nvPr/>
        </p:nvSpPr>
        <p:spPr>
          <a:xfrm>
            <a:off x="4826201" y="3048187"/>
            <a:ext cx="455031" cy="378762"/>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C</a:t>
            </a:r>
            <a:endParaRPr b="0" i="0" sz="1400" u="none" cap="none" strike="noStrike">
              <a:solidFill>
                <a:srgbClr val="000000"/>
              </a:solidFill>
              <a:latin typeface="Arial"/>
              <a:ea typeface="Arial"/>
              <a:cs typeface="Arial"/>
              <a:sym typeface="Arial"/>
            </a:endParaRPr>
          </a:p>
        </p:txBody>
      </p:sp>
      <p:sp>
        <p:nvSpPr>
          <p:cNvPr id="1610" name="Google Shape;1610;p20"/>
          <p:cNvSpPr/>
          <p:nvPr/>
        </p:nvSpPr>
        <p:spPr>
          <a:xfrm>
            <a:off x="4826201" y="3831587"/>
            <a:ext cx="455031" cy="378762"/>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D</a:t>
            </a:r>
            <a:endParaRPr b="0" i="0" sz="1400" u="none" cap="none" strike="noStrike">
              <a:solidFill>
                <a:srgbClr val="000000"/>
              </a:solidFill>
              <a:latin typeface="Arial"/>
              <a:ea typeface="Arial"/>
              <a:cs typeface="Arial"/>
              <a:sym typeface="Arial"/>
            </a:endParaRPr>
          </a:p>
        </p:txBody>
      </p:sp>
      <p:sp>
        <p:nvSpPr>
          <p:cNvPr id="1611" name="Google Shape;1611;p20"/>
          <p:cNvSpPr/>
          <p:nvPr/>
        </p:nvSpPr>
        <p:spPr>
          <a:xfrm>
            <a:off x="3447175" y="2516525"/>
            <a:ext cx="771374" cy="642113"/>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B</a:t>
            </a:r>
            <a:endParaRPr b="0" i="0" sz="1400" u="none" cap="none" strike="noStrike">
              <a:solidFill>
                <a:srgbClr val="000000"/>
              </a:solidFill>
              <a:latin typeface="Arial"/>
              <a:ea typeface="Arial"/>
              <a:cs typeface="Arial"/>
              <a:sym typeface="Arial"/>
            </a:endParaRPr>
          </a:p>
        </p:txBody>
      </p:sp>
      <p:sp>
        <p:nvSpPr>
          <p:cNvPr id="1612" name="Google Shape;1612;p20"/>
          <p:cNvSpPr/>
          <p:nvPr/>
        </p:nvSpPr>
        <p:spPr>
          <a:xfrm>
            <a:off x="2331775" y="1368300"/>
            <a:ext cx="771374" cy="642113"/>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A</a:t>
            </a:r>
            <a:endParaRPr b="0" i="0" sz="1400" u="none" cap="none" strike="noStrike">
              <a:solidFill>
                <a:srgbClr val="000000"/>
              </a:solidFill>
              <a:latin typeface="Arial"/>
              <a:ea typeface="Arial"/>
              <a:cs typeface="Arial"/>
              <a:sym typeface="Arial"/>
            </a:endParaRPr>
          </a:p>
        </p:txBody>
      </p:sp>
      <p:sp>
        <p:nvSpPr>
          <p:cNvPr id="1613" name="Google Shape;1613;p20"/>
          <p:cNvSpPr/>
          <p:nvPr/>
        </p:nvSpPr>
        <p:spPr>
          <a:xfrm>
            <a:off x="2331775" y="3678050"/>
            <a:ext cx="771374" cy="642113"/>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17" name="Shape 1617"/>
        <p:cNvGrpSpPr/>
        <p:nvPr/>
      </p:nvGrpSpPr>
      <p:grpSpPr>
        <a:xfrm>
          <a:off x="0" y="0"/>
          <a:ext cx="0" cy="0"/>
          <a:chOff x="0" y="0"/>
          <a:chExt cx="0" cy="0"/>
        </a:xfrm>
      </p:grpSpPr>
      <p:sp>
        <p:nvSpPr>
          <p:cNvPr id="1618" name="Google Shape;1618;p21"/>
          <p:cNvSpPr/>
          <p:nvPr/>
        </p:nvSpPr>
        <p:spPr>
          <a:xfrm>
            <a:off x="718500" y="1372572"/>
            <a:ext cx="804898" cy="670044"/>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t/>
            </a:r>
            <a:endParaRPr b="0" i="0" sz="4000" u="none" cap="none" strike="noStrike">
              <a:solidFill>
                <a:srgbClr val="000000"/>
              </a:solidFill>
              <a:latin typeface="Arial"/>
              <a:ea typeface="Arial"/>
              <a:cs typeface="Arial"/>
              <a:sym typeface="Arial"/>
            </a:endParaRPr>
          </a:p>
        </p:txBody>
      </p:sp>
      <p:sp>
        <p:nvSpPr>
          <p:cNvPr id="1619" name="Google Shape;1619;p21"/>
          <p:cNvSpPr txBox="1"/>
          <p:nvPr>
            <p:ph idx="22"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Problems of a new market</a:t>
            </a:r>
            <a:endParaRPr/>
          </a:p>
        </p:txBody>
      </p:sp>
      <p:sp>
        <p:nvSpPr>
          <p:cNvPr id="1620" name="Google Shape;1620;p21"/>
          <p:cNvSpPr txBox="1"/>
          <p:nvPr>
            <p:ph idx="14" type="title"/>
          </p:nvPr>
        </p:nvSpPr>
        <p:spPr>
          <a:xfrm>
            <a:off x="6298789" y="1561004"/>
            <a:ext cx="2126700" cy="48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Venus has a beautiful name, but also high</a:t>
            </a:r>
            <a:endParaRPr/>
          </a:p>
        </p:txBody>
      </p:sp>
      <p:sp>
        <p:nvSpPr>
          <p:cNvPr id="1621" name="Google Shape;1621;p21"/>
          <p:cNvSpPr txBox="1"/>
          <p:nvPr>
            <p:ph idx="15" type="title"/>
          </p:nvPr>
        </p:nvSpPr>
        <p:spPr>
          <a:xfrm>
            <a:off x="6298800" y="1232141"/>
            <a:ext cx="2126700" cy="27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Goals</a:t>
            </a:r>
            <a:endParaRPr/>
          </a:p>
        </p:txBody>
      </p:sp>
      <p:sp>
        <p:nvSpPr>
          <p:cNvPr id="1622" name="Google Shape;1622;p21"/>
          <p:cNvSpPr txBox="1"/>
          <p:nvPr>
            <p:ph idx="17" type="title"/>
          </p:nvPr>
        </p:nvSpPr>
        <p:spPr>
          <a:xfrm>
            <a:off x="6298789" y="2783967"/>
            <a:ext cx="2126700" cy="48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Jupiter is a gas giant and the biggest planet</a:t>
            </a:r>
            <a:endParaRPr/>
          </a:p>
        </p:txBody>
      </p:sp>
      <p:sp>
        <p:nvSpPr>
          <p:cNvPr id="1623" name="Google Shape;1623;p21"/>
          <p:cNvSpPr txBox="1"/>
          <p:nvPr>
            <p:ph idx="18" type="title"/>
          </p:nvPr>
        </p:nvSpPr>
        <p:spPr>
          <a:xfrm>
            <a:off x="6298800" y="2455116"/>
            <a:ext cx="2126700" cy="27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Channels</a:t>
            </a:r>
            <a:endParaRPr/>
          </a:p>
        </p:txBody>
      </p:sp>
      <p:sp>
        <p:nvSpPr>
          <p:cNvPr id="1624" name="Google Shape;1624;p21"/>
          <p:cNvSpPr txBox="1"/>
          <p:nvPr>
            <p:ph idx="2" type="title"/>
          </p:nvPr>
        </p:nvSpPr>
        <p:spPr>
          <a:xfrm>
            <a:off x="1564257" y="1616567"/>
            <a:ext cx="2126700" cy="48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Mercury is the closest planet to the Sun</a:t>
            </a:r>
            <a:endParaRPr/>
          </a:p>
        </p:txBody>
      </p:sp>
      <p:sp>
        <p:nvSpPr>
          <p:cNvPr id="1625" name="Google Shape;1625;p21"/>
          <p:cNvSpPr txBox="1"/>
          <p:nvPr>
            <p:ph idx="3" type="title"/>
          </p:nvPr>
        </p:nvSpPr>
        <p:spPr>
          <a:xfrm>
            <a:off x="1564253" y="1287704"/>
            <a:ext cx="2126700" cy="27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Analysis</a:t>
            </a:r>
            <a:endParaRPr/>
          </a:p>
        </p:txBody>
      </p:sp>
      <p:sp>
        <p:nvSpPr>
          <p:cNvPr id="1626" name="Google Shape;1626;p21"/>
          <p:cNvSpPr txBox="1"/>
          <p:nvPr>
            <p:ph idx="5" type="title"/>
          </p:nvPr>
        </p:nvSpPr>
        <p:spPr>
          <a:xfrm>
            <a:off x="1564257" y="2839529"/>
            <a:ext cx="2126700" cy="48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Neptune is the farthest planet from the Sun</a:t>
            </a:r>
            <a:endParaRPr/>
          </a:p>
        </p:txBody>
      </p:sp>
      <p:sp>
        <p:nvSpPr>
          <p:cNvPr id="1627" name="Google Shape;1627;p21"/>
          <p:cNvSpPr txBox="1"/>
          <p:nvPr>
            <p:ph idx="6" type="title"/>
          </p:nvPr>
        </p:nvSpPr>
        <p:spPr>
          <a:xfrm>
            <a:off x="1564253" y="2510679"/>
            <a:ext cx="2126700" cy="27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People</a:t>
            </a:r>
            <a:endParaRPr/>
          </a:p>
        </p:txBody>
      </p:sp>
      <p:sp>
        <p:nvSpPr>
          <p:cNvPr id="1628" name="Google Shape;1628;p21"/>
          <p:cNvSpPr txBox="1"/>
          <p:nvPr>
            <p:ph idx="8" type="title"/>
          </p:nvPr>
        </p:nvSpPr>
        <p:spPr>
          <a:xfrm>
            <a:off x="1564257" y="4062442"/>
            <a:ext cx="2126700" cy="48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Earth is the third planet from the Sun</a:t>
            </a:r>
            <a:endParaRPr/>
          </a:p>
        </p:txBody>
      </p:sp>
      <p:sp>
        <p:nvSpPr>
          <p:cNvPr id="1629" name="Google Shape;1629;p21"/>
          <p:cNvSpPr txBox="1"/>
          <p:nvPr>
            <p:ph idx="9" type="title"/>
          </p:nvPr>
        </p:nvSpPr>
        <p:spPr>
          <a:xfrm>
            <a:off x="1564253" y="3733654"/>
            <a:ext cx="2126700" cy="27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Sales plan</a:t>
            </a:r>
            <a:endParaRPr/>
          </a:p>
        </p:txBody>
      </p:sp>
      <p:sp>
        <p:nvSpPr>
          <p:cNvPr id="1630" name="Google Shape;1630;p21"/>
          <p:cNvSpPr txBox="1"/>
          <p:nvPr>
            <p:ph idx="20" type="title"/>
          </p:nvPr>
        </p:nvSpPr>
        <p:spPr>
          <a:xfrm>
            <a:off x="6298789" y="4006879"/>
            <a:ext cx="2126700" cy="48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Saturn is a gas giant made of hydrogen </a:t>
            </a:r>
            <a:endParaRPr/>
          </a:p>
        </p:txBody>
      </p:sp>
      <p:sp>
        <p:nvSpPr>
          <p:cNvPr id="1631" name="Google Shape;1631;p21"/>
          <p:cNvSpPr txBox="1"/>
          <p:nvPr>
            <p:ph idx="21" type="title"/>
          </p:nvPr>
        </p:nvSpPr>
        <p:spPr>
          <a:xfrm>
            <a:off x="6298800" y="3678091"/>
            <a:ext cx="2126700" cy="273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Action</a:t>
            </a:r>
            <a:endParaRPr/>
          </a:p>
        </p:txBody>
      </p:sp>
      <p:sp>
        <p:nvSpPr>
          <p:cNvPr id="1632" name="Google Shape;1632;p21"/>
          <p:cNvSpPr/>
          <p:nvPr/>
        </p:nvSpPr>
        <p:spPr>
          <a:xfrm>
            <a:off x="718500" y="2565472"/>
            <a:ext cx="804898" cy="670044"/>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t/>
            </a:r>
            <a:endParaRPr b="0" i="0" sz="4000" u="none" cap="none" strike="noStrike">
              <a:solidFill>
                <a:schemeClr val="lt1"/>
              </a:solidFill>
              <a:latin typeface="Arial"/>
              <a:ea typeface="Arial"/>
              <a:cs typeface="Arial"/>
              <a:sym typeface="Arial"/>
            </a:endParaRPr>
          </a:p>
        </p:txBody>
      </p:sp>
      <p:sp>
        <p:nvSpPr>
          <p:cNvPr id="1633" name="Google Shape;1633;p21"/>
          <p:cNvSpPr/>
          <p:nvPr/>
        </p:nvSpPr>
        <p:spPr>
          <a:xfrm>
            <a:off x="718500" y="3758372"/>
            <a:ext cx="804898" cy="670044"/>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t/>
            </a:r>
            <a:endParaRPr b="0" i="0" sz="4000" u="none" cap="none" strike="noStrike">
              <a:solidFill>
                <a:srgbClr val="000000"/>
              </a:solidFill>
              <a:latin typeface="Arial"/>
              <a:ea typeface="Arial"/>
              <a:cs typeface="Arial"/>
              <a:sym typeface="Arial"/>
            </a:endParaRPr>
          </a:p>
        </p:txBody>
      </p:sp>
      <p:sp>
        <p:nvSpPr>
          <p:cNvPr id="1634" name="Google Shape;1634;p21"/>
          <p:cNvSpPr/>
          <p:nvPr/>
        </p:nvSpPr>
        <p:spPr>
          <a:xfrm>
            <a:off x="5433534" y="1317009"/>
            <a:ext cx="804898" cy="670044"/>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t/>
            </a:r>
            <a:endParaRPr b="0" i="0" sz="4000" u="none" cap="none" strike="noStrike">
              <a:solidFill>
                <a:schemeClr val="lt1"/>
              </a:solidFill>
              <a:latin typeface="Arial"/>
              <a:ea typeface="Arial"/>
              <a:cs typeface="Arial"/>
              <a:sym typeface="Arial"/>
            </a:endParaRPr>
          </a:p>
        </p:txBody>
      </p:sp>
      <p:sp>
        <p:nvSpPr>
          <p:cNvPr id="1635" name="Google Shape;1635;p21"/>
          <p:cNvSpPr/>
          <p:nvPr/>
        </p:nvSpPr>
        <p:spPr>
          <a:xfrm>
            <a:off x="5433534" y="2509909"/>
            <a:ext cx="804898" cy="670044"/>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t/>
            </a:r>
            <a:endParaRPr b="0" i="0" sz="4000" u="none" cap="none" strike="noStrike">
              <a:solidFill>
                <a:schemeClr val="dk1"/>
              </a:solidFill>
              <a:latin typeface="Arial"/>
              <a:ea typeface="Arial"/>
              <a:cs typeface="Arial"/>
              <a:sym typeface="Arial"/>
            </a:endParaRPr>
          </a:p>
        </p:txBody>
      </p:sp>
      <p:sp>
        <p:nvSpPr>
          <p:cNvPr id="1636" name="Google Shape;1636;p21"/>
          <p:cNvSpPr/>
          <p:nvPr/>
        </p:nvSpPr>
        <p:spPr>
          <a:xfrm>
            <a:off x="5433534" y="3702809"/>
            <a:ext cx="804898" cy="670044"/>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t/>
            </a:r>
            <a:endParaRPr b="0" i="0" sz="4000" u="none" cap="none" strike="noStrike">
              <a:solidFill>
                <a:schemeClr val="lt1"/>
              </a:solidFill>
              <a:latin typeface="Arial"/>
              <a:ea typeface="Arial"/>
              <a:cs typeface="Arial"/>
              <a:sym typeface="Arial"/>
            </a:endParaRPr>
          </a:p>
        </p:txBody>
      </p:sp>
      <p:sp>
        <p:nvSpPr>
          <p:cNvPr id="1637" name="Google Shape;1637;p21"/>
          <p:cNvSpPr txBox="1"/>
          <p:nvPr>
            <p:ph type="title"/>
          </p:nvPr>
        </p:nvSpPr>
        <p:spPr>
          <a:xfrm>
            <a:off x="856313" y="1427238"/>
            <a:ext cx="529200" cy="5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21212"/>
              <a:buNone/>
            </a:pPr>
            <a:r>
              <a:rPr lang="en"/>
              <a:t>1</a:t>
            </a:r>
            <a:endParaRPr/>
          </a:p>
        </p:txBody>
      </p:sp>
      <p:sp>
        <p:nvSpPr>
          <p:cNvPr id="1638" name="Google Shape;1638;p21"/>
          <p:cNvSpPr txBox="1"/>
          <p:nvPr>
            <p:ph idx="4" type="title"/>
          </p:nvPr>
        </p:nvSpPr>
        <p:spPr>
          <a:xfrm>
            <a:off x="856313" y="2620135"/>
            <a:ext cx="529200" cy="5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21212"/>
              <a:buNone/>
            </a:pPr>
            <a:r>
              <a:rPr lang="en"/>
              <a:t>2</a:t>
            </a:r>
            <a:endParaRPr/>
          </a:p>
        </p:txBody>
      </p:sp>
      <p:sp>
        <p:nvSpPr>
          <p:cNvPr id="1639" name="Google Shape;1639;p21"/>
          <p:cNvSpPr txBox="1"/>
          <p:nvPr>
            <p:ph idx="7" type="title"/>
          </p:nvPr>
        </p:nvSpPr>
        <p:spPr>
          <a:xfrm>
            <a:off x="856313" y="3813037"/>
            <a:ext cx="529200" cy="5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21212"/>
              <a:buNone/>
            </a:pPr>
            <a:r>
              <a:rPr lang="en"/>
              <a:t>3</a:t>
            </a:r>
            <a:endParaRPr/>
          </a:p>
        </p:txBody>
      </p:sp>
      <p:sp>
        <p:nvSpPr>
          <p:cNvPr id="1640" name="Google Shape;1640;p21"/>
          <p:cNvSpPr txBox="1"/>
          <p:nvPr>
            <p:ph idx="13" type="title"/>
          </p:nvPr>
        </p:nvSpPr>
        <p:spPr>
          <a:xfrm>
            <a:off x="5596896" y="1371675"/>
            <a:ext cx="478200" cy="5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21212"/>
              <a:buNone/>
            </a:pPr>
            <a:r>
              <a:rPr lang="en"/>
              <a:t>4</a:t>
            </a:r>
            <a:endParaRPr/>
          </a:p>
        </p:txBody>
      </p:sp>
      <p:sp>
        <p:nvSpPr>
          <p:cNvPr id="1641" name="Google Shape;1641;p21"/>
          <p:cNvSpPr txBox="1"/>
          <p:nvPr>
            <p:ph idx="16" type="title"/>
          </p:nvPr>
        </p:nvSpPr>
        <p:spPr>
          <a:xfrm>
            <a:off x="5596896" y="2564577"/>
            <a:ext cx="478200" cy="5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21212"/>
              <a:buNone/>
            </a:pPr>
            <a:r>
              <a:rPr lang="en"/>
              <a:t>5</a:t>
            </a:r>
            <a:endParaRPr/>
          </a:p>
        </p:txBody>
      </p:sp>
      <p:sp>
        <p:nvSpPr>
          <p:cNvPr id="1642" name="Google Shape;1642;p21"/>
          <p:cNvSpPr txBox="1"/>
          <p:nvPr>
            <p:ph idx="19" type="title"/>
          </p:nvPr>
        </p:nvSpPr>
        <p:spPr>
          <a:xfrm>
            <a:off x="5596896" y="3757475"/>
            <a:ext cx="478200" cy="5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21212"/>
              <a:buNone/>
            </a:pPr>
            <a:r>
              <a:rPr lang="en"/>
              <a:t>6</a:t>
            </a:r>
            <a:endParaRPr/>
          </a:p>
        </p:txBody>
      </p:sp>
      <p:pic>
        <p:nvPicPr>
          <p:cNvPr id="1643" name="Google Shape;1643;p21"/>
          <p:cNvPicPr preferRelativeResize="0"/>
          <p:nvPr/>
        </p:nvPicPr>
        <p:blipFill rotWithShape="1">
          <a:blip r:embed="rId3">
            <a:alphaModFix/>
          </a:blip>
          <a:srcRect b="0" l="0" r="0" t="0"/>
          <a:stretch/>
        </p:blipFill>
        <p:spPr>
          <a:xfrm>
            <a:off x="3758793" y="1904239"/>
            <a:ext cx="1409341" cy="21335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22"/>
          <p:cNvSpPr/>
          <p:nvPr/>
        </p:nvSpPr>
        <p:spPr>
          <a:xfrm>
            <a:off x="4865435" y="1172111"/>
            <a:ext cx="804898" cy="670010"/>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A</a:t>
            </a:r>
            <a:endParaRPr b="0" i="0" sz="1400" u="none" cap="none" strike="noStrike">
              <a:solidFill>
                <a:srgbClr val="000000"/>
              </a:solidFill>
              <a:latin typeface="Arial"/>
              <a:ea typeface="Arial"/>
              <a:cs typeface="Arial"/>
              <a:sym typeface="Arial"/>
            </a:endParaRPr>
          </a:p>
        </p:txBody>
      </p:sp>
      <p:sp>
        <p:nvSpPr>
          <p:cNvPr id="1649" name="Google Shape;1649;p22"/>
          <p:cNvSpPr/>
          <p:nvPr/>
        </p:nvSpPr>
        <p:spPr>
          <a:xfrm rot="5400000">
            <a:off x="1840007" y="1281495"/>
            <a:ext cx="1748057" cy="1881531"/>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rgbClr val="847F56">
              <a:alpha val="4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2"/>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New product desirability chart</a:t>
            </a:r>
            <a:endParaRPr/>
          </a:p>
        </p:txBody>
      </p:sp>
      <p:sp>
        <p:nvSpPr>
          <p:cNvPr id="1651" name="Google Shape;1651;p22"/>
          <p:cNvSpPr/>
          <p:nvPr/>
        </p:nvSpPr>
        <p:spPr>
          <a:xfrm rot="5400000">
            <a:off x="2406990" y="2277781"/>
            <a:ext cx="1798152" cy="1881531"/>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rgbClr val="948578">
              <a:alpha val="5019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2"/>
          <p:cNvSpPr/>
          <p:nvPr/>
        </p:nvSpPr>
        <p:spPr>
          <a:xfrm rot="5400000">
            <a:off x="1053869" y="2222651"/>
            <a:ext cx="1795145" cy="1881531"/>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rgbClr val="FAF9EF">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2"/>
          <p:cNvSpPr/>
          <p:nvPr/>
        </p:nvSpPr>
        <p:spPr>
          <a:xfrm rot="5400000">
            <a:off x="2379217" y="2583323"/>
            <a:ext cx="566329" cy="60954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2"/>
          <p:cNvSpPr txBox="1"/>
          <p:nvPr/>
        </p:nvSpPr>
        <p:spPr>
          <a:xfrm>
            <a:off x="4772079" y="2277969"/>
            <a:ext cx="1752600" cy="49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Mercury is the closest planet</a:t>
            </a:r>
            <a:endParaRPr b="0" i="0" sz="1600" u="none" cap="none" strike="noStrike">
              <a:solidFill>
                <a:schemeClr val="dk2"/>
              </a:solidFill>
              <a:latin typeface="Alegreya Sans"/>
              <a:ea typeface="Alegreya Sans"/>
              <a:cs typeface="Alegreya Sans"/>
              <a:sym typeface="Alegreya Sans"/>
            </a:endParaRPr>
          </a:p>
        </p:txBody>
      </p:sp>
      <p:sp>
        <p:nvSpPr>
          <p:cNvPr id="1655" name="Google Shape;1655;p22"/>
          <p:cNvSpPr txBox="1"/>
          <p:nvPr>
            <p:ph idx="4294967295" type="title"/>
          </p:nvPr>
        </p:nvSpPr>
        <p:spPr>
          <a:xfrm>
            <a:off x="4772079" y="1879750"/>
            <a:ext cx="1752600" cy="36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sz="2400"/>
              <a:t>Mercury</a:t>
            </a:r>
            <a:endParaRPr sz="2400"/>
          </a:p>
        </p:txBody>
      </p:sp>
      <p:sp>
        <p:nvSpPr>
          <p:cNvPr id="1656" name="Google Shape;1656;p22"/>
          <p:cNvSpPr txBox="1"/>
          <p:nvPr/>
        </p:nvSpPr>
        <p:spPr>
          <a:xfrm>
            <a:off x="6650654" y="2277969"/>
            <a:ext cx="1752600" cy="49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Jupiter is a gas giant and the biggest </a:t>
            </a:r>
            <a:endParaRPr b="0" i="0" sz="1600" u="none" cap="none" strike="noStrike">
              <a:solidFill>
                <a:schemeClr val="dk2"/>
              </a:solidFill>
              <a:latin typeface="Alegreya Sans"/>
              <a:ea typeface="Alegreya Sans"/>
              <a:cs typeface="Alegreya Sans"/>
              <a:sym typeface="Alegreya Sans"/>
            </a:endParaRPr>
          </a:p>
        </p:txBody>
      </p:sp>
      <p:sp>
        <p:nvSpPr>
          <p:cNvPr id="1657" name="Google Shape;1657;p22"/>
          <p:cNvSpPr txBox="1"/>
          <p:nvPr>
            <p:ph idx="4294967295" type="title"/>
          </p:nvPr>
        </p:nvSpPr>
        <p:spPr>
          <a:xfrm>
            <a:off x="6650654" y="1879750"/>
            <a:ext cx="1752600" cy="36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sz="2400"/>
              <a:t>Jupiter</a:t>
            </a:r>
            <a:endParaRPr sz="2400"/>
          </a:p>
        </p:txBody>
      </p:sp>
      <p:sp>
        <p:nvSpPr>
          <p:cNvPr id="1658" name="Google Shape;1658;p22"/>
          <p:cNvSpPr txBox="1"/>
          <p:nvPr/>
        </p:nvSpPr>
        <p:spPr>
          <a:xfrm>
            <a:off x="4772079" y="4009039"/>
            <a:ext cx="1752600" cy="49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Neptune is the farthest planet</a:t>
            </a:r>
            <a:endParaRPr b="0" i="0" sz="1600" u="none" cap="none" strike="noStrike">
              <a:solidFill>
                <a:schemeClr val="dk2"/>
              </a:solidFill>
              <a:latin typeface="Alegreya Sans"/>
              <a:ea typeface="Alegreya Sans"/>
              <a:cs typeface="Alegreya Sans"/>
              <a:sym typeface="Alegreya Sans"/>
            </a:endParaRPr>
          </a:p>
        </p:txBody>
      </p:sp>
      <p:sp>
        <p:nvSpPr>
          <p:cNvPr id="1659" name="Google Shape;1659;p22"/>
          <p:cNvSpPr txBox="1"/>
          <p:nvPr>
            <p:ph idx="4294967295" type="title"/>
          </p:nvPr>
        </p:nvSpPr>
        <p:spPr>
          <a:xfrm>
            <a:off x="4772079" y="3610820"/>
            <a:ext cx="1752600" cy="36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sz="2400"/>
              <a:t>Neptune</a:t>
            </a:r>
            <a:endParaRPr sz="2400"/>
          </a:p>
        </p:txBody>
      </p:sp>
      <p:sp>
        <p:nvSpPr>
          <p:cNvPr id="1660" name="Google Shape;1660;p22"/>
          <p:cNvSpPr txBox="1"/>
          <p:nvPr/>
        </p:nvSpPr>
        <p:spPr>
          <a:xfrm>
            <a:off x="6650654" y="4009039"/>
            <a:ext cx="1752600" cy="49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Venus has a beautiful name, </a:t>
            </a:r>
            <a:endParaRPr b="0" i="0" sz="1600" u="none" cap="none" strike="noStrike">
              <a:solidFill>
                <a:schemeClr val="dk2"/>
              </a:solidFill>
              <a:latin typeface="Alegreya Sans"/>
              <a:ea typeface="Alegreya Sans"/>
              <a:cs typeface="Alegreya Sans"/>
              <a:sym typeface="Alegreya Sans"/>
            </a:endParaRPr>
          </a:p>
        </p:txBody>
      </p:sp>
      <p:sp>
        <p:nvSpPr>
          <p:cNvPr id="1661" name="Google Shape;1661;p22"/>
          <p:cNvSpPr txBox="1"/>
          <p:nvPr>
            <p:ph idx="4294967295" type="title"/>
          </p:nvPr>
        </p:nvSpPr>
        <p:spPr>
          <a:xfrm>
            <a:off x="6650654" y="3610820"/>
            <a:ext cx="1752600" cy="36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sz="2400"/>
              <a:t>Venus</a:t>
            </a:r>
            <a:endParaRPr sz="2400"/>
          </a:p>
        </p:txBody>
      </p:sp>
      <p:sp>
        <p:nvSpPr>
          <p:cNvPr id="1662" name="Google Shape;1662;p22"/>
          <p:cNvSpPr txBox="1"/>
          <p:nvPr>
            <p:ph idx="4294967295" type="title"/>
          </p:nvPr>
        </p:nvSpPr>
        <p:spPr>
          <a:xfrm>
            <a:off x="1920171" y="1590198"/>
            <a:ext cx="1608900" cy="69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People</a:t>
            </a:r>
            <a:endParaRPr sz="1800"/>
          </a:p>
          <a:p>
            <a:pPr indent="0" lvl="0" marL="0" rtl="0" algn="ctr">
              <a:lnSpc>
                <a:spcPct val="100000"/>
              </a:lnSpc>
              <a:spcBef>
                <a:spcPts val="0"/>
              </a:spcBef>
              <a:spcAft>
                <a:spcPts val="0"/>
              </a:spcAft>
              <a:buSzPts val="3200"/>
              <a:buNone/>
            </a:pPr>
            <a:r>
              <a:rPr lang="en" sz="1800"/>
              <a:t>(Desirability)</a:t>
            </a:r>
            <a:endParaRPr sz="1800"/>
          </a:p>
        </p:txBody>
      </p:sp>
      <p:sp>
        <p:nvSpPr>
          <p:cNvPr id="1663" name="Google Shape;1663;p22"/>
          <p:cNvSpPr txBox="1"/>
          <p:nvPr>
            <p:ph idx="4294967295" type="title"/>
          </p:nvPr>
        </p:nvSpPr>
        <p:spPr>
          <a:xfrm>
            <a:off x="2652318" y="3001736"/>
            <a:ext cx="1608900" cy="69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Business</a:t>
            </a:r>
            <a:endParaRPr sz="1800"/>
          </a:p>
          <a:p>
            <a:pPr indent="0" lvl="0" marL="0" rtl="0" algn="ctr">
              <a:lnSpc>
                <a:spcPct val="100000"/>
              </a:lnSpc>
              <a:spcBef>
                <a:spcPts val="0"/>
              </a:spcBef>
              <a:spcAft>
                <a:spcPts val="0"/>
              </a:spcAft>
              <a:buSzPts val="3200"/>
              <a:buNone/>
            </a:pPr>
            <a:r>
              <a:rPr lang="en" sz="1800"/>
              <a:t>(Viability)</a:t>
            </a:r>
            <a:endParaRPr sz="1800"/>
          </a:p>
        </p:txBody>
      </p:sp>
      <p:sp>
        <p:nvSpPr>
          <p:cNvPr id="1664" name="Google Shape;1664;p22"/>
          <p:cNvSpPr/>
          <p:nvPr/>
        </p:nvSpPr>
        <p:spPr>
          <a:xfrm>
            <a:off x="3627497" y="1829913"/>
            <a:ext cx="1099732" cy="540679"/>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Emotional Innovation</a:t>
            </a:r>
            <a:endParaRPr b="0" i="0" sz="1400" u="none" cap="none" strike="noStrike">
              <a:solidFill>
                <a:srgbClr val="000000"/>
              </a:solidFill>
              <a:latin typeface="Alegreya Sans"/>
              <a:ea typeface="Alegreya Sans"/>
              <a:cs typeface="Alegreya Sans"/>
              <a:sym typeface="Alegreya Sans"/>
            </a:endParaRPr>
          </a:p>
        </p:txBody>
      </p:sp>
      <p:sp>
        <p:nvSpPr>
          <p:cNvPr id="1665" name="Google Shape;1665;p22"/>
          <p:cNvSpPr/>
          <p:nvPr/>
        </p:nvSpPr>
        <p:spPr>
          <a:xfrm>
            <a:off x="714500" y="1759250"/>
            <a:ext cx="1099732" cy="540679"/>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Functional Innovation</a:t>
            </a:r>
            <a:endParaRPr b="0" i="0" sz="1400" u="none" cap="none" strike="noStrike">
              <a:solidFill>
                <a:srgbClr val="000000"/>
              </a:solidFill>
              <a:latin typeface="Alegreya Sans"/>
              <a:ea typeface="Alegreya Sans"/>
              <a:cs typeface="Alegreya Sans"/>
              <a:sym typeface="Alegreya Sans"/>
            </a:endParaRPr>
          </a:p>
        </p:txBody>
      </p:sp>
      <p:sp>
        <p:nvSpPr>
          <p:cNvPr id="1666" name="Google Shape;1666;p22"/>
          <p:cNvSpPr/>
          <p:nvPr/>
        </p:nvSpPr>
        <p:spPr>
          <a:xfrm>
            <a:off x="2088900" y="3874575"/>
            <a:ext cx="1099732" cy="540679"/>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Process Innovation</a:t>
            </a:r>
            <a:endParaRPr b="0" i="0" sz="1400" u="none" cap="none" strike="noStrike">
              <a:solidFill>
                <a:srgbClr val="000000"/>
              </a:solidFill>
              <a:latin typeface="Alegreya Sans"/>
              <a:ea typeface="Alegreya Sans"/>
              <a:cs typeface="Alegreya Sans"/>
              <a:sym typeface="Alegreya Sans"/>
            </a:endParaRPr>
          </a:p>
        </p:txBody>
      </p:sp>
      <p:sp>
        <p:nvSpPr>
          <p:cNvPr id="1667" name="Google Shape;1667;p22"/>
          <p:cNvSpPr/>
          <p:nvPr/>
        </p:nvSpPr>
        <p:spPr>
          <a:xfrm>
            <a:off x="6666610" y="1172111"/>
            <a:ext cx="804898" cy="670010"/>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B</a:t>
            </a:r>
            <a:endParaRPr b="0" i="0" sz="1400" u="none" cap="none" strike="noStrike">
              <a:solidFill>
                <a:srgbClr val="000000"/>
              </a:solidFill>
              <a:latin typeface="Arial"/>
              <a:ea typeface="Arial"/>
              <a:cs typeface="Arial"/>
              <a:sym typeface="Arial"/>
            </a:endParaRPr>
          </a:p>
        </p:txBody>
      </p:sp>
      <p:sp>
        <p:nvSpPr>
          <p:cNvPr id="1668" name="Google Shape;1668;p22"/>
          <p:cNvSpPr/>
          <p:nvPr/>
        </p:nvSpPr>
        <p:spPr>
          <a:xfrm>
            <a:off x="4865435" y="2903186"/>
            <a:ext cx="804898" cy="670010"/>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C</a:t>
            </a:r>
            <a:endParaRPr b="0" i="0" sz="1400" u="none" cap="none" strike="noStrike">
              <a:solidFill>
                <a:srgbClr val="000000"/>
              </a:solidFill>
              <a:latin typeface="Arial"/>
              <a:ea typeface="Arial"/>
              <a:cs typeface="Arial"/>
              <a:sym typeface="Arial"/>
            </a:endParaRPr>
          </a:p>
        </p:txBody>
      </p:sp>
      <p:sp>
        <p:nvSpPr>
          <p:cNvPr id="1669" name="Google Shape;1669;p22"/>
          <p:cNvSpPr/>
          <p:nvPr/>
        </p:nvSpPr>
        <p:spPr>
          <a:xfrm>
            <a:off x="6666610" y="2903186"/>
            <a:ext cx="804898" cy="670010"/>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1100"/>
              <a:buFont typeface="Arial"/>
              <a:buNone/>
            </a:pPr>
            <a:r>
              <a:rPr b="0" i="0" lang="en" sz="2500" u="none" cap="none" strike="noStrike">
                <a:solidFill>
                  <a:schemeClr val="dk1"/>
                </a:solidFill>
                <a:latin typeface="Rakkas"/>
                <a:ea typeface="Rakkas"/>
                <a:cs typeface="Rakkas"/>
                <a:sym typeface="Rakkas"/>
              </a:rPr>
              <a:t>D</a:t>
            </a:r>
            <a:endParaRPr b="0" i="0" sz="1400" u="none" cap="none" strike="noStrike">
              <a:solidFill>
                <a:srgbClr val="000000"/>
              </a:solidFill>
              <a:latin typeface="Arial"/>
              <a:ea typeface="Arial"/>
              <a:cs typeface="Arial"/>
              <a:sym typeface="Arial"/>
            </a:endParaRPr>
          </a:p>
        </p:txBody>
      </p:sp>
      <p:pic>
        <p:nvPicPr>
          <p:cNvPr id="1670" name="Google Shape;1670;p22"/>
          <p:cNvPicPr preferRelativeResize="0"/>
          <p:nvPr/>
        </p:nvPicPr>
        <p:blipFill rotWithShape="1">
          <a:blip r:embed="rId3">
            <a:alphaModFix/>
          </a:blip>
          <a:srcRect b="0" l="0" r="0" t="0"/>
          <a:stretch/>
        </p:blipFill>
        <p:spPr>
          <a:xfrm>
            <a:off x="984018" y="2493564"/>
            <a:ext cx="1144500" cy="1651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4" name="Shape 1674"/>
        <p:cNvGrpSpPr/>
        <p:nvPr/>
      </p:nvGrpSpPr>
      <p:grpSpPr>
        <a:xfrm>
          <a:off x="0" y="0"/>
          <a:ext cx="0" cy="0"/>
          <a:chOff x="0" y="0"/>
          <a:chExt cx="0" cy="0"/>
        </a:xfrm>
      </p:grpSpPr>
      <p:grpSp>
        <p:nvGrpSpPr>
          <p:cNvPr id="1675" name="Google Shape;1675;p23"/>
          <p:cNvGrpSpPr/>
          <p:nvPr/>
        </p:nvGrpSpPr>
        <p:grpSpPr>
          <a:xfrm>
            <a:off x="6667029" y="1400325"/>
            <a:ext cx="1423275" cy="1850665"/>
            <a:chOff x="6667029" y="1400325"/>
            <a:chExt cx="1423275" cy="1850665"/>
          </a:xfrm>
        </p:grpSpPr>
        <p:sp>
          <p:nvSpPr>
            <p:cNvPr id="1676" name="Google Shape;1676;p23"/>
            <p:cNvSpPr/>
            <p:nvPr/>
          </p:nvSpPr>
          <p:spPr>
            <a:xfrm>
              <a:off x="6667029" y="1400325"/>
              <a:ext cx="1423275" cy="1769483"/>
            </a:xfrm>
            <a:custGeom>
              <a:rect b="b" l="l" r="r" t="t"/>
              <a:pathLst>
                <a:path extrusionOk="0" h="69053" w="56931">
                  <a:moveTo>
                    <a:pt x="0" y="22571"/>
                  </a:moveTo>
                  <a:cubicBezTo>
                    <a:pt x="0" y="10049"/>
                    <a:pt x="17598" y="-641"/>
                    <a:pt x="30099" y="92"/>
                  </a:cubicBezTo>
                  <a:cubicBezTo>
                    <a:pt x="40330" y="692"/>
                    <a:pt x="49401" y="9782"/>
                    <a:pt x="54674" y="18570"/>
                  </a:cubicBezTo>
                  <a:cubicBezTo>
                    <a:pt x="59102" y="25950"/>
                    <a:pt x="56237" y="36590"/>
                    <a:pt x="52388" y="44288"/>
                  </a:cubicBezTo>
                  <a:cubicBezTo>
                    <a:pt x="51166" y="46733"/>
                    <a:pt x="50057" y="52819"/>
                    <a:pt x="52769" y="52479"/>
                  </a:cubicBezTo>
                  <a:cubicBezTo>
                    <a:pt x="53722" y="52360"/>
                    <a:pt x="54088" y="49830"/>
                    <a:pt x="53150" y="49622"/>
                  </a:cubicBezTo>
                  <a:cubicBezTo>
                    <a:pt x="50599" y="49055"/>
                    <a:pt x="48317" y="51667"/>
                    <a:pt x="46101" y="53051"/>
                  </a:cubicBezTo>
                  <a:cubicBezTo>
                    <a:pt x="42501" y="55300"/>
                    <a:pt x="38434" y="56892"/>
                    <a:pt x="34290" y="57813"/>
                  </a:cubicBezTo>
                  <a:cubicBezTo>
                    <a:pt x="32353" y="58244"/>
                    <a:pt x="29523" y="56949"/>
                    <a:pt x="28385" y="58575"/>
                  </a:cubicBezTo>
                  <a:cubicBezTo>
                    <a:pt x="26374" y="61448"/>
                    <a:pt x="27432" y="65546"/>
                    <a:pt x="27432" y="69053"/>
                  </a:cubicBezTo>
                </a:path>
              </a:pathLst>
            </a:cu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3"/>
            <p:cNvSpPr/>
            <p:nvPr/>
          </p:nvSpPr>
          <p:spPr>
            <a:xfrm>
              <a:off x="6810336" y="1673757"/>
              <a:ext cx="1243205" cy="1008454"/>
            </a:xfrm>
            <a:custGeom>
              <a:rect b="b" l="l" r="r" t="t"/>
              <a:pathLst>
                <a:path extrusionOk="0" h="9792" w="12072">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accent4"/>
            </a:solidFill>
            <a:ln>
              <a:noFill/>
            </a:ln>
          </p:spPr>
          <p:txBody>
            <a:bodyPr anchorCtr="0" anchor="ctr" bIns="91425" lIns="91425" spcFirstLastPara="1" rIns="91425" wrap="square" tIns="91425">
              <a:noAutofit/>
            </a:bodyPr>
            <a:lstStyle/>
            <a:p>
              <a:pPr indent="257175" lvl="0" marL="0" marR="0" rtl="0" algn="l">
                <a:lnSpc>
                  <a:spcPct val="100000"/>
                </a:lnSpc>
                <a:spcBef>
                  <a:spcPts val="0"/>
                </a:spcBef>
                <a:spcAft>
                  <a:spcPts val="0"/>
                </a:spcAft>
                <a:buClr>
                  <a:srgbClr val="000000"/>
                </a:buClr>
                <a:buSzPts val="4800"/>
                <a:buFont typeface="Arial"/>
                <a:buNone/>
              </a:pPr>
              <a:r>
                <a:rPr b="0" i="0" lang="en" sz="4800" u="none" cap="none" strike="noStrike">
                  <a:solidFill>
                    <a:schemeClr val="accent6"/>
                  </a:solidFill>
                  <a:latin typeface="Rakkas"/>
                  <a:ea typeface="Rakkas"/>
                  <a:cs typeface="Rakkas"/>
                  <a:sym typeface="Rakkas"/>
                </a:rPr>
                <a:t>L</a:t>
              </a:r>
              <a:endParaRPr b="0" i="0" sz="1400" u="none" cap="none" strike="noStrike">
                <a:solidFill>
                  <a:srgbClr val="000000"/>
                </a:solidFill>
                <a:latin typeface="Arial"/>
                <a:ea typeface="Arial"/>
                <a:cs typeface="Arial"/>
                <a:sym typeface="Arial"/>
              </a:endParaRPr>
            </a:p>
          </p:txBody>
        </p:sp>
        <p:sp>
          <p:nvSpPr>
            <p:cNvPr id="1678" name="Google Shape;1678;p23"/>
            <p:cNvSpPr/>
            <p:nvPr/>
          </p:nvSpPr>
          <p:spPr>
            <a:xfrm rot="5400000">
              <a:off x="7307361" y="3143794"/>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9" name="Google Shape;1679;p23"/>
          <p:cNvGrpSpPr/>
          <p:nvPr/>
        </p:nvGrpSpPr>
        <p:grpSpPr>
          <a:xfrm>
            <a:off x="5256643" y="1464820"/>
            <a:ext cx="1439600" cy="1786170"/>
            <a:chOff x="5256643" y="1464820"/>
            <a:chExt cx="1439600" cy="1786170"/>
          </a:xfrm>
        </p:grpSpPr>
        <p:sp>
          <p:nvSpPr>
            <p:cNvPr id="1680" name="Google Shape;1680;p23"/>
            <p:cNvSpPr/>
            <p:nvPr/>
          </p:nvSpPr>
          <p:spPr>
            <a:xfrm rot="5400000">
              <a:off x="5937020" y="3143794"/>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23"/>
            <p:cNvSpPr/>
            <p:nvPr/>
          </p:nvSpPr>
          <p:spPr>
            <a:xfrm>
              <a:off x="5256643" y="1464820"/>
              <a:ext cx="1439600" cy="1704775"/>
            </a:xfrm>
            <a:custGeom>
              <a:rect b="b" l="l" r="r" t="t"/>
              <a:pathLst>
                <a:path extrusionOk="0" h="68191" w="57584">
                  <a:moveTo>
                    <a:pt x="0" y="26754"/>
                  </a:moveTo>
                  <a:cubicBezTo>
                    <a:pt x="0" y="21364"/>
                    <a:pt x="2227" y="15884"/>
                    <a:pt x="5360" y="11499"/>
                  </a:cubicBezTo>
                  <a:cubicBezTo>
                    <a:pt x="7766" y="8132"/>
                    <a:pt x="13088" y="5503"/>
                    <a:pt x="12575" y="1397"/>
                  </a:cubicBezTo>
                  <a:cubicBezTo>
                    <a:pt x="12255" y="-1166"/>
                    <a:pt x="3788" y="3454"/>
                    <a:pt x="5772" y="5108"/>
                  </a:cubicBezTo>
                  <a:cubicBezTo>
                    <a:pt x="9666" y="8353"/>
                    <a:pt x="15422" y="1891"/>
                    <a:pt x="20409" y="985"/>
                  </a:cubicBezTo>
                  <a:cubicBezTo>
                    <a:pt x="30514" y="-851"/>
                    <a:pt x="44540" y="-778"/>
                    <a:pt x="50507" y="7582"/>
                  </a:cubicBezTo>
                  <a:cubicBezTo>
                    <a:pt x="56395" y="15831"/>
                    <a:pt x="59628" y="27983"/>
                    <a:pt x="56073" y="37474"/>
                  </a:cubicBezTo>
                  <a:cubicBezTo>
                    <a:pt x="54596" y="41418"/>
                    <a:pt x="50542" y="44044"/>
                    <a:pt x="49064" y="47988"/>
                  </a:cubicBezTo>
                  <a:cubicBezTo>
                    <a:pt x="48517" y="49447"/>
                    <a:pt x="51467" y="52181"/>
                    <a:pt x="52568" y="51080"/>
                  </a:cubicBezTo>
                  <a:cubicBezTo>
                    <a:pt x="53541" y="50107"/>
                    <a:pt x="53557" y="47639"/>
                    <a:pt x="52362" y="46957"/>
                  </a:cubicBezTo>
                  <a:cubicBezTo>
                    <a:pt x="50574" y="45936"/>
                    <a:pt x="48136" y="48074"/>
                    <a:pt x="46796" y="49637"/>
                  </a:cubicBezTo>
                  <a:cubicBezTo>
                    <a:pt x="42722" y="54389"/>
                    <a:pt x="32174" y="50388"/>
                    <a:pt x="29067" y="55822"/>
                  </a:cubicBezTo>
                  <a:cubicBezTo>
                    <a:pt x="27021" y="59401"/>
                    <a:pt x="29067" y="64068"/>
                    <a:pt x="29067" y="68191"/>
                  </a:cubicBezTo>
                </a:path>
              </a:pathLst>
            </a:cu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3"/>
            <p:cNvSpPr/>
            <p:nvPr/>
          </p:nvSpPr>
          <p:spPr>
            <a:xfrm>
              <a:off x="5414676" y="1673757"/>
              <a:ext cx="1243205" cy="1008454"/>
            </a:xfrm>
            <a:custGeom>
              <a:rect b="b" l="l" r="r" t="t"/>
              <a:pathLst>
                <a:path extrusionOk="0" h="9792" w="12072">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accent1"/>
            </a:solidFill>
            <a:ln>
              <a:noFill/>
            </a:ln>
          </p:spPr>
          <p:txBody>
            <a:bodyPr anchorCtr="0" anchor="ctr" bIns="91425" lIns="91425" spcFirstLastPara="1" rIns="91425" wrap="square" tIns="91425">
              <a:noAutofit/>
            </a:bodyPr>
            <a:lstStyle/>
            <a:p>
              <a:pPr indent="257175" lvl="0" marL="0" marR="0" rtl="0" algn="l">
                <a:lnSpc>
                  <a:spcPct val="100000"/>
                </a:lnSpc>
                <a:spcBef>
                  <a:spcPts val="0"/>
                </a:spcBef>
                <a:spcAft>
                  <a:spcPts val="0"/>
                </a:spcAft>
                <a:buClr>
                  <a:srgbClr val="000000"/>
                </a:buClr>
                <a:buSzPts val="4800"/>
                <a:buFont typeface="Arial"/>
                <a:buNone/>
              </a:pPr>
              <a:r>
                <a:rPr b="0" i="0" lang="en" sz="4800" u="none" cap="none" strike="noStrike">
                  <a:solidFill>
                    <a:schemeClr val="accent6"/>
                  </a:solidFill>
                  <a:latin typeface="Rakkas"/>
                  <a:ea typeface="Rakkas"/>
                  <a:cs typeface="Rakkas"/>
                  <a:sym typeface="Rakkas"/>
                </a:rPr>
                <a:t>D</a:t>
              </a:r>
              <a:endParaRPr b="0" i="0" sz="1400" u="none" cap="none" strike="noStrike">
                <a:solidFill>
                  <a:srgbClr val="000000"/>
                </a:solidFill>
                <a:latin typeface="Arial"/>
                <a:ea typeface="Arial"/>
                <a:cs typeface="Arial"/>
                <a:sym typeface="Arial"/>
              </a:endParaRPr>
            </a:p>
          </p:txBody>
        </p:sp>
      </p:grpSp>
      <p:grpSp>
        <p:nvGrpSpPr>
          <p:cNvPr id="1683" name="Google Shape;1683;p23"/>
          <p:cNvGrpSpPr/>
          <p:nvPr/>
        </p:nvGrpSpPr>
        <p:grpSpPr>
          <a:xfrm>
            <a:off x="3774850" y="1434200"/>
            <a:ext cx="1487400" cy="1816790"/>
            <a:chOff x="3774850" y="1434200"/>
            <a:chExt cx="1487400" cy="1816790"/>
          </a:xfrm>
        </p:grpSpPr>
        <p:sp>
          <p:nvSpPr>
            <p:cNvPr id="1684" name="Google Shape;1684;p23"/>
            <p:cNvSpPr/>
            <p:nvPr/>
          </p:nvSpPr>
          <p:spPr>
            <a:xfrm>
              <a:off x="3774850" y="1434200"/>
              <a:ext cx="1487400" cy="1742852"/>
            </a:xfrm>
            <a:custGeom>
              <a:rect b="b" l="l" r="r" t="t"/>
              <a:pathLst>
                <a:path extrusionOk="0" h="68650" w="59496">
                  <a:moveTo>
                    <a:pt x="96" y="23883"/>
                  </a:moveTo>
                  <a:cubicBezTo>
                    <a:pt x="-1308" y="11207"/>
                    <a:pt x="17635" y="-1954"/>
                    <a:pt x="30195" y="261"/>
                  </a:cubicBezTo>
                  <a:cubicBezTo>
                    <a:pt x="36887" y="1441"/>
                    <a:pt x="43022" y="5785"/>
                    <a:pt x="49817" y="5785"/>
                  </a:cubicBezTo>
                  <a:cubicBezTo>
                    <a:pt x="51367" y="5785"/>
                    <a:pt x="53661" y="2984"/>
                    <a:pt x="52484" y="1975"/>
                  </a:cubicBezTo>
                  <a:cubicBezTo>
                    <a:pt x="50844" y="570"/>
                    <a:pt x="48578" y="6112"/>
                    <a:pt x="49817" y="7881"/>
                  </a:cubicBezTo>
                  <a:cubicBezTo>
                    <a:pt x="54566" y="14663"/>
                    <a:pt x="62004" y="23584"/>
                    <a:pt x="58580" y="31122"/>
                  </a:cubicBezTo>
                  <a:cubicBezTo>
                    <a:pt x="55761" y="37327"/>
                    <a:pt x="54815" y="45224"/>
                    <a:pt x="49436" y="49410"/>
                  </a:cubicBezTo>
                  <a:cubicBezTo>
                    <a:pt x="44251" y="53445"/>
                    <a:pt x="36661" y="53007"/>
                    <a:pt x="30957" y="56268"/>
                  </a:cubicBezTo>
                  <a:cubicBezTo>
                    <a:pt x="27303" y="58357"/>
                    <a:pt x="28481" y="64441"/>
                    <a:pt x="28481" y="68650"/>
                  </a:cubicBezTo>
                </a:path>
              </a:pathLst>
            </a:cu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3"/>
            <p:cNvSpPr/>
            <p:nvPr/>
          </p:nvSpPr>
          <p:spPr>
            <a:xfrm>
              <a:off x="3923889" y="1668337"/>
              <a:ext cx="1141843" cy="950269"/>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accent6"/>
                  </a:solidFill>
                  <a:latin typeface="Rakkas"/>
                  <a:ea typeface="Rakkas"/>
                  <a:cs typeface="Rakkas"/>
                  <a:sym typeface="Rakkas"/>
                </a:rPr>
                <a:t>A</a:t>
              </a:r>
              <a:endParaRPr b="0" i="0" sz="4800" u="none" cap="none" strike="noStrike">
                <a:solidFill>
                  <a:schemeClr val="accent6"/>
                </a:solidFill>
                <a:latin typeface="Rakkas"/>
                <a:ea typeface="Rakkas"/>
                <a:cs typeface="Rakkas"/>
                <a:sym typeface="Rakkas"/>
              </a:endParaRPr>
            </a:p>
          </p:txBody>
        </p:sp>
        <p:sp>
          <p:nvSpPr>
            <p:cNvPr id="1686" name="Google Shape;1686;p23"/>
            <p:cNvSpPr/>
            <p:nvPr/>
          </p:nvSpPr>
          <p:spPr>
            <a:xfrm rot="5400000">
              <a:off x="4441488" y="3143794"/>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87" name="Google Shape;1687;p23"/>
          <p:cNvGrpSpPr/>
          <p:nvPr/>
        </p:nvGrpSpPr>
        <p:grpSpPr>
          <a:xfrm>
            <a:off x="2348500" y="1400150"/>
            <a:ext cx="1442225" cy="1850840"/>
            <a:chOff x="2348500" y="1400150"/>
            <a:chExt cx="1442225" cy="1850840"/>
          </a:xfrm>
        </p:grpSpPr>
        <p:sp>
          <p:nvSpPr>
            <p:cNvPr id="1688" name="Google Shape;1688;p23"/>
            <p:cNvSpPr/>
            <p:nvPr/>
          </p:nvSpPr>
          <p:spPr>
            <a:xfrm>
              <a:off x="2348500" y="1400150"/>
              <a:ext cx="1442225" cy="1769511"/>
            </a:xfrm>
            <a:custGeom>
              <a:rect b="b" l="l" r="r" t="t"/>
              <a:pathLst>
                <a:path extrusionOk="0" h="67726" w="57689">
                  <a:moveTo>
                    <a:pt x="0" y="26007"/>
                  </a:moveTo>
                  <a:cubicBezTo>
                    <a:pt x="2314" y="19064"/>
                    <a:pt x="4964" y="10912"/>
                    <a:pt x="11240" y="7147"/>
                  </a:cubicBezTo>
                  <a:cubicBezTo>
                    <a:pt x="13612" y="5724"/>
                    <a:pt x="18271" y="-695"/>
                    <a:pt x="15621" y="99"/>
                  </a:cubicBezTo>
                  <a:cubicBezTo>
                    <a:pt x="14398" y="465"/>
                    <a:pt x="14018" y="3542"/>
                    <a:pt x="15240" y="3909"/>
                  </a:cubicBezTo>
                  <a:cubicBezTo>
                    <a:pt x="20929" y="5617"/>
                    <a:pt x="27086" y="1101"/>
                    <a:pt x="32957" y="2004"/>
                  </a:cubicBezTo>
                  <a:cubicBezTo>
                    <a:pt x="43277" y="3592"/>
                    <a:pt x="52915" y="12800"/>
                    <a:pt x="56579" y="22578"/>
                  </a:cubicBezTo>
                  <a:cubicBezTo>
                    <a:pt x="59108" y="29329"/>
                    <a:pt x="56762" y="37264"/>
                    <a:pt x="54483" y="44104"/>
                  </a:cubicBezTo>
                  <a:cubicBezTo>
                    <a:pt x="54030" y="45463"/>
                    <a:pt x="52736" y="47103"/>
                    <a:pt x="53531" y="48295"/>
                  </a:cubicBezTo>
                  <a:cubicBezTo>
                    <a:pt x="54406" y="49607"/>
                    <a:pt x="57694" y="45791"/>
                    <a:pt x="56579" y="44676"/>
                  </a:cubicBezTo>
                  <a:cubicBezTo>
                    <a:pt x="52893" y="40990"/>
                    <a:pt x="48046" y="50677"/>
                    <a:pt x="43625" y="53439"/>
                  </a:cubicBezTo>
                  <a:cubicBezTo>
                    <a:pt x="39043" y="56301"/>
                    <a:pt x="32014" y="54572"/>
                    <a:pt x="28194" y="58392"/>
                  </a:cubicBezTo>
                  <a:cubicBezTo>
                    <a:pt x="25992" y="60594"/>
                    <a:pt x="25946" y="65234"/>
                    <a:pt x="27813" y="67726"/>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3"/>
            <p:cNvSpPr/>
            <p:nvPr/>
          </p:nvSpPr>
          <p:spPr>
            <a:xfrm>
              <a:off x="2503826" y="1673757"/>
              <a:ext cx="1243205" cy="1008454"/>
            </a:xfrm>
            <a:custGeom>
              <a:rect b="b" l="l" r="r" t="t"/>
              <a:pathLst>
                <a:path extrusionOk="0" h="9792" w="12072">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dk2"/>
            </a:solidFill>
            <a:ln>
              <a:noFill/>
            </a:ln>
          </p:spPr>
          <p:txBody>
            <a:bodyPr anchorCtr="0" anchor="ctr" bIns="91425" lIns="91425" spcFirstLastPara="1" rIns="91425" wrap="square" tIns="91425">
              <a:noAutofit/>
            </a:bodyPr>
            <a:lstStyle/>
            <a:p>
              <a:pPr indent="257175" lvl="0" marL="0" marR="0" rtl="0" algn="l">
                <a:lnSpc>
                  <a:spcPct val="100000"/>
                </a:lnSpc>
                <a:spcBef>
                  <a:spcPts val="0"/>
                </a:spcBef>
                <a:spcAft>
                  <a:spcPts val="0"/>
                </a:spcAft>
                <a:buClr>
                  <a:srgbClr val="000000"/>
                </a:buClr>
                <a:buSzPts val="4800"/>
                <a:buFont typeface="Arial"/>
                <a:buNone/>
              </a:pPr>
              <a:r>
                <a:rPr b="0" i="0" lang="en" sz="4800" u="none" cap="none" strike="noStrike">
                  <a:solidFill>
                    <a:schemeClr val="accent6"/>
                  </a:solidFill>
                  <a:latin typeface="Rakkas"/>
                  <a:ea typeface="Rakkas"/>
                  <a:cs typeface="Rakkas"/>
                  <a:sym typeface="Rakkas"/>
                </a:rPr>
                <a:t>R</a:t>
              </a:r>
              <a:endParaRPr b="0" i="0" sz="1400" u="none" cap="none" strike="noStrike">
                <a:solidFill>
                  <a:srgbClr val="000000"/>
                </a:solidFill>
                <a:latin typeface="Arial"/>
                <a:ea typeface="Arial"/>
                <a:cs typeface="Arial"/>
                <a:sym typeface="Arial"/>
              </a:endParaRPr>
            </a:p>
          </p:txBody>
        </p:sp>
        <p:sp>
          <p:nvSpPr>
            <p:cNvPr id="1690" name="Google Shape;1690;p23"/>
            <p:cNvSpPr/>
            <p:nvPr/>
          </p:nvSpPr>
          <p:spPr>
            <a:xfrm rot="5400000">
              <a:off x="2988327" y="3143794"/>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1" name="Google Shape;1691;p23"/>
          <p:cNvSpPr txBox="1"/>
          <p:nvPr/>
        </p:nvSpPr>
        <p:spPr>
          <a:xfrm>
            <a:off x="6677749" y="3363725"/>
            <a:ext cx="1375800" cy="25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210F08"/>
                </a:solidFill>
                <a:latin typeface="Rakkas"/>
                <a:ea typeface="Rakkas"/>
                <a:cs typeface="Rakkas"/>
                <a:sym typeface="Rakkas"/>
              </a:rPr>
              <a:t>Launch</a:t>
            </a:r>
            <a:endParaRPr b="0" i="0" sz="2400" u="none" cap="none" strike="noStrike">
              <a:solidFill>
                <a:srgbClr val="210F08"/>
              </a:solidFill>
              <a:latin typeface="Rakkas"/>
              <a:ea typeface="Rakkas"/>
              <a:cs typeface="Rakkas"/>
              <a:sym typeface="Rakkas"/>
            </a:endParaRPr>
          </a:p>
        </p:txBody>
      </p:sp>
      <p:sp>
        <p:nvSpPr>
          <p:cNvPr id="1692" name="Google Shape;1692;p23"/>
          <p:cNvSpPr txBox="1"/>
          <p:nvPr/>
        </p:nvSpPr>
        <p:spPr>
          <a:xfrm>
            <a:off x="6677750" y="3704125"/>
            <a:ext cx="1375800" cy="52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Jupiter is a big gas giant </a:t>
            </a:r>
            <a:endParaRPr b="0" i="0" sz="1600" u="none" cap="none" strike="noStrike">
              <a:solidFill>
                <a:schemeClr val="dk2"/>
              </a:solidFill>
              <a:latin typeface="Alegreya Sans"/>
              <a:ea typeface="Alegreya Sans"/>
              <a:cs typeface="Alegreya Sans"/>
              <a:sym typeface="Alegreya Sans"/>
            </a:endParaRPr>
          </a:p>
        </p:txBody>
      </p:sp>
      <p:sp>
        <p:nvSpPr>
          <p:cNvPr id="1693" name="Google Shape;1693;p23"/>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Steps of the new product &amp; market</a:t>
            </a:r>
            <a:endParaRPr/>
          </a:p>
        </p:txBody>
      </p:sp>
      <p:sp>
        <p:nvSpPr>
          <p:cNvPr id="1694" name="Google Shape;1694;p23"/>
          <p:cNvSpPr txBox="1"/>
          <p:nvPr/>
        </p:nvSpPr>
        <p:spPr>
          <a:xfrm>
            <a:off x="5243252" y="3363725"/>
            <a:ext cx="1375800" cy="25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210F08"/>
                </a:solidFill>
                <a:latin typeface="Rakkas"/>
                <a:ea typeface="Rakkas"/>
                <a:cs typeface="Rakkas"/>
                <a:sym typeface="Rakkas"/>
              </a:rPr>
              <a:t>Develop</a:t>
            </a:r>
            <a:endParaRPr b="0" i="0" sz="2400" u="none" cap="none" strike="noStrike">
              <a:solidFill>
                <a:srgbClr val="210F08"/>
              </a:solidFill>
              <a:latin typeface="Rakkas"/>
              <a:ea typeface="Rakkas"/>
              <a:cs typeface="Rakkas"/>
              <a:sym typeface="Rakkas"/>
            </a:endParaRPr>
          </a:p>
        </p:txBody>
      </p:sp>
      <p:sp>
        <p:nvSpPr>
          <p:cNvPr id="1695" name="Google Shape;1695;p23"/>
          <p:cNvSpPr txBox="1"/>
          <p:nvPr/>
        </p:nvSpPr>
        <p:spPr>
          <a:xfrm>
            <a:off x="880451" y="3704125"/>
            <a:ext cx="1431300" cy="52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Yes, Saturn is the ringed one</a:t>
            </a:r>
            <a:endParaRPr b="0" i="0" sz="1600" u="none" cap="none" strike="noStrike">
              <a:solidFill>
                <a:schemeClr val="dk2"/>
              </a:solidFill>
              <a:latin typeface="Alegreya Sans"/>
              <a:ea typeface="Alegreya Sans"/>
              <a:cs typeface="Alegreya Sans"/>
              <a:sym typeface="Alegreya Sans"/>
            </a:endParaRPr>
          </a:p>
        </p:txBody>
      </p:sp>
      <p:sp>
        <p:nvSpPr>
          <p:cNvPr id="1696" name="Google Shape;1696;p23"/>
          <p:cNvSpPr txBox="1"/>
          <p:nvPr/>
        </p:nvSpPr>
        <p:spPr>
          <a:xfrm>
            <a:off x="880450" y="3363725"/>
            <a:ext cx="1431300" cy="25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210F08"/>
                </a:solidFill>
                <a:latin typeface="Rakkas"/>
                <a:ea typeface="Rakkas"/>
                <a:cs typeface="Rakkas"/>
                <a:sym typeface="Rakkas"/>
              </a:rPr>
              <a:t>Concept</a:t>
            </a:r>
            <a:endParaRPr b="0" i="0" sz="2400" u="none" cap="none" strike="noStrike">
              <a:solidFill>
                <a:srgbClr val="210F08"/>
              </a:solidFill>
              <a:latin typeface="Rakkas"/>
              <a:ea typeface="Rakkas"/>
              <a:cs typeface="Rakkas"/>
              <a:sym typeface="Rakkas"/>
            </a:endParaRPr>
          </a:p>
        </p:txBody>
      </p:sp>
      <p:sp>
        <p:nvSpPr>
          <p:cNvPr id="1697" name="Google Shape;1697;p23"/>
          <p:cNvSpPr txBox="1"/>
          <p:nvPr/>
        </p:nvSpPr>
        <p:spPr>
          <a:xfrm>
            <a:off x="2353418" y="3704125"/>
            <a:ext cx="1430700" cy="52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 Mars is actually a cold place</a:t>
            </a:r>
            <a:endParaRPr b="0" i="0" sz="1600" u="none" cap="none" strike="noStrike">
              <a:solidFill>
                <a:schemeClr val="dk2"/>
              </a:solidFill>
              <a:latin typeface="Alegreya Sans"/>
              <a:ea typeface="Alegreya Sans"/>
              <a:cs typeface="Alegreya Sans"/>
              <a:sym typeface="Alegreya Sans"/>
            </a:endParaRPr>
          </a:p>
        </p:txBody>
      </p:sp>
      <p:sp>
        <p:nvSpPr>
          <p:cNvPr id="1698" name="Google Shape;1698;p23"/>
          <p:cNvSpPr txBox="1"/>
          <p:nvPr/>
        </p:nvSpPr>
        <p:spPr>
          <a:xfrm>
            <a:off x="2353418" y="3363725"/>
            <a:ext cx="1430700" cy="25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210F08"/>
                </a:solidFill>
                <a:latin typeface="Rakkas"/>
                <a:ea typeface="Rakkas"/>
                <a:cs typeface="Rakkas"/>
                <a:sym typeface="Rakkas"/>
              </a:rPr>
              <a:t>Research</a:t>
            </a:r>
            <a:endParaRPr b="0" i="0" sz="2400" u="none" cap="none" strike="noStrike">
              <a:solidFill>
                <a:srgbClr val="210F08"/>
              </a:solidFill>
              <a:latin typeface="Rakkas"/>
              <a:ea typeface="Rakkas"/>
              <a:cs typeface="Rakkas"/>
              <a:sym typeface="Rakkas"/>
            </a:endParaRPr>
          </a:p>
        </p:txBody>
      </p:sp>
      <p:sp>
        <p:nvSpPr>
          <p:cNvPr id="1699" name="Google Shape;1699;p23"/>
          <p:cNvSpPr txBox="1"/>
          <p:nvPr/>
        </p:nvSpPr>
        <p:spPr>
          <a:xfrm>
            <a:off x="3825785" y="3704125"/>
            <a:ext cx="1375800" cy="52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Venus has a short name </a:t>
            </a:r>
            <a:endParaRPr b="0" i="0" sz="1600" u="none" cap="none" strike="noStrike">
              <a:solidFill>
                <a:schemeClr val="dk2"/>
              </a:solidFill>
              <a:latin typeface="Alegreya Sans"/>
              <a:ea typeface="Alegreya Sans"/>
              <a:cs typeface="Alegreya Sans"/>
              <a:sym typeface="Alegreya Sans"/>
            </a:endParaRPr>
          </a:p>
        </p:txBody>
      </p:sp>
      <p:sp>
        <p:nvSpPr>
          <p:cNvPr id="1700" name="Google Shape;1700;p23"/>
          <p:cNvSpPr txBox="1"/>
          <p:nvPr/>
        </p:nvSpPr>
        <p:spPr>
          <a:xfrm>
            <a:off x="3825785" y="3363725"/>
            <a:ext cx="1375800" cy="25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210F08"/>
                </a:solidFill>
                <a:latin typeface="Rakkas"/>
                <a:ea typeface="Rakkas"/>
                <a:cs typeface="Rakkas"/>
                <a:sym typeface="Rakkas"/>
              </a:rPr>
              <a:t>Analysis</a:t>
            </a:r>
            <a:endParaRPr b="0" i="0" sz="2400" u="none" cap="none" strike="noStrike">
              <a:solidFill>
                <a:srgbClr val="210F08"/>
              </a:solidFill>
              <a:latin typeface="Rakkas"/>
              <a:ea typeface="Rakkas"/>
              <a:cs typeface="Rakkas"/>
              <a:sym typeface="Rakkas"/>
            </a:endParaRPr>
          </a:p>
        </p:txBody>
      </p:sp>
      <p:sp>
        <p:nvSpPr>
          <p:cNvPr id="1701" name="Google Shape;1701;p23"/>
          <p:cNvSpPr txBox="1"/>
          <p:nvPr/>
        </p:nvSpPr>
        <p:spPr>
          <a:xfrm>
            <a:off x="5243252" y="3704125"/>
            <a:ext cx="1375800" cy="52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Mercury is the smallest  one</a:t>
            </a:r>
            <a:endParaRPr b="0" i="0" sz="1600" u="none" cap="none" strike="noStrike">
              <a:solidFill>
                <a:schemeClr val="dk2"/>
              </a:solidFill>
              <a:latin typeface="Alegreya Sans"/>
              <a:ea typeface="Alegreya Sans"/>
              <a:cs typeface="Alegreya Sans"/>
              <a:sym typeface="Alegreya Sans"/>
            </a:endParaRPr>
          </a:p>
        </p:txBody>
      </p:sp>
      <p:grpSp>
        <p:nvGrpSpPr>
          <p:cNvPr id="1702" name="Google Shape;1702;p23"/>
          <p:cNvGrpSpPr/>
          <p:nvPr/>
        </p:nvGrpSpPr>
        <p:grpSpPr>
          <a:xfrm>
            <a:off x="904961" y="1464820"/>
            <a:ext cx="1439600" cy="1786170"/>
            <a:chOff x="904961" y="1464820"/>
            <a:chExt cx="1439600" cy="1786170"/>
          </a:xfrm>
        </p:grpSpPr>
        <p:sp>
          <p:nvSpPr>
            <p:cNvPr id="1703" name="Google Shape;1703;p23"/>
            <p:cNvSpPr/>
            <p:nvPr/>
          </p:nvSpPr>
          <p:spPr>
            <a:xfrm>
              <a:off x="1057001" y="1668324"/>
              <a:ext cx="1141844" cy="950269"/>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accent6"/>
                  </a:solidFill>
                  <a:latin typeface="Rakkas"/>
                  <a:ea typeface="Rakkas"/>
                  <a:cs typeface="Rakkas"/>
                  <a:sym typeface="Rakkas"/>
                </a:rPr>
                <a:t>C</a:t>
              </a:r>
              <a:endParaRPr b="0" i="0" sz="4800" u="none" cap="none" strike="noStrike">
                <a:solidFill>
                  <a:schemeClr val="accent6"/>
                </a:solidFill>
                <a:latin typeface="Rakkas"/>
                <a:ea typeface="Rakkas"/>
                <a:cs typeface="Rakkas"/>
                <a:sym typeface="Rakkas"/>
              </a:endParaRPr>
            </a:p>
          </p:txBody>
        </p:sp>
        <p:sp>
          <p:nvSpPr>
            <p:cNvPr id="1704" name="Google Shape;1704;p23"/>
            <p:cNvSpPr/>
            <p:nvPr/>
          </p:nvSpPr>
          <p:spPr>
            <a:xfrm rot="5400000">
              <a:off x="1585338" y="3143794"/>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23"/>
            <p:cNvSpPr/>
            <p:nvPr/>
          </p:nvSpPr>
          <p:spPr>
            <a:xfrm>
              <a:off x="904961" y="1464820"/>
              <a:ext cx="1439600" cy="1704775"/>
            </a:xfrm>
            <a:custGeom>
              <a:rect b="b" l="l" r="r" t="t"/>
              <a:pathLst>
                <a:path extrusionOk="0" h="68191" w="57584">
                  <a:moveTo>
                    <a:pt x="0" y="26754"/>
                  </a:moveTo>
                  <a:cubicBezTo>
                    <a:pt x="0" y="21364"/>
                    <a:pt x="2227" y="15884"/>
                    <a:pt x="5360" y="11499"/>
                  </a:cubicBezTo>
                  <a:cubicBezTo>
                    <a:pt x="7766" y="8132"/>
                    <a:pt x="13088" y="5503"/>
                    <a:pt x="12575" y="1397"/>
                  </a:cubicBezTo>
                  <a:cubicBezTo>
                    <a:pt x="12255" y="-1166"/>
                    <a:pt x="3788" y="3454"/>
                    <a:pt x="5772" y="5108"/>
                  </a:cubicBezTo>
                  <a:cubicBezTo>
                    <a:pt x="9666" y="8353"/>
                    <a:pt x="15422" y="1891"/>
                    <a:pt x="20409" y="985"/>
                  </a:cubicBezTo>
                  <a:cubicBezTo>
                    <a:pt x="30514" y="-851"/>
                    <a:pt x="44540" y="-778"/>
                    <a:pt x="50507" y="7582"/>
                  </a:cubicBezTo>
                  <a:cubicBezTo>
                    <a:pt x="56395" y="15831"/>
                    <a:pt x="59628" y="27983"/>
                    <a:pt x="56073" y="37474"/>
                  </a:cubicBezTo>
                  <a:cubicBezTo>
                    <a:pt x="54596" y="41418"/>
                    <a:pt x="50542" y="44044"/>
                    <a:pt x="49064" y="47988"/>
                  </a:cubicBezTo>
                  <a:cubicBezTo>
                    <a:pt x="48517" y="49447"/>
                    <a:pt x="51467" y="52181"/>
                    <a:pt x="52568" y="51080"/>
                  </a:cubicBezTo>
                  <a:cubicBezTo>
                    <a:pt x="53541" y="50107"/>
                    <a:pt x="53557" y="47639"/>
                    <a:pt x="52362" y="46957"/>
                  </a:cubicBezTo>
                  <a:cubicBezTo>
                    <a:pt x="50574" y="45936"/>
                    <a:pt x="48136" y="48074"/>
                    <a:pt x="46796" y="49637"/>
                  </a:cubicBezTo>
                  <a:cubicBezTo>
                    <a:pt x="42722" y="54389"/>
                    <a:pt x="32174" y="50388"/>
                    <a:pt x="29067" y="55822"/>
                  </a:cubicBezTo>
                  <a:cubicBezTo>
                    <a:pt x="27021" y="59401"/>
                    <a:pt x="29067" y="64068"/>
                    <a:pt x="29067" y="68191"/>
                  </a:cubicBezTo>
                </a:path>
              </a:pathLst>
            </a:cu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grpSp>
        <p:nvGrpSpPr>
          <p:cNvPr id="1710" name="Google Shape;1710;p24"/>
          <p:cNvGrpSpPr/>
          <p:nvPr/>
        </p:nvGrpSpPr>
        <p:grpSpPr>
          <a:xfrm>
            <a:off x="4916494" y="3090410"/>
            <a:ext cx="3510777" cy="431532"/>
            <a:chOff x="4916494" y="3090410"/>
            <a:chExt cx="3510777" cy="431532"/>
          </a:xfrm>
        </p:grpSpPr>
        <p:sp>
          <p:nvSpPr>
            <p:cNvPr id="1711" name="Google Shape;1711;p24"/>
            <p:cNvSpPr/>
            <p:nvPr/>
          </p:nvSpPr>
          <p:spPr>
            <a:xfrm rot="10800000">
              <a:off x="6016455" y="3492806"/>
              <a:ext cx="24108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24"/>
            <p:cNvSpPr/>
            <p:nvPr/>
          </p:nvSpPr>
          <p:spPr>
            <a:xfrm rot="1203885">
              <a:off x="4885300" y="3292476"/>
              <a:ext cx="1182793" cy="27400"/>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3" name="Google Shape;1713;p24"/>
          <p:cNvGrpSpPr/>
          <p:nvPr/>
        </p:nvGrpSpPr>
        <p:grpSpPr>
          <a:xfrm>
            <a:off x="4944632" y="2620193"/>
            <a:ext cx="3494265" cy="431532"/>
            <a:chOff x="4944632" y="2620193"/>
            <a:chExt cx="3494265" cy="431532"/>
          </a:xfrm>
        </p:grpSpPr>
        <p:sp>
          <p:nvSpPr>
            <p:cNvPr id="1714" name="Google Shape;1714;p24"/>
            <p:cNvSpPr/>
            <p:nvPr/>
          </p:nvSpPr>
          <p:spPr>
            <a:xfrm flipH="1">
              <a:off x="6028082" y="2621929"/>
              <a:ext cx="24108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24"/>
            <p:cNvSpPr/>
            <p:nvPr/>
          </p:nvSpPr>
          <p:spPr>
            <a:xfrm flipH="1" rot="9596115">
              <a:off x="4913438" y="2822259"/>
              <a:ext cx="1182793" cy="27400"/>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6" name="Google Shape;1716;p24"/>
          <p:cNvGrpSpPr/>
          <p:nvPr/>
        </p:nvGrpSpPr>
        <p:grpSpPr>
          <a:xfrm>
            <a:off x="4932248" y="1771802"/>
            <a:ext cx="3495023" cy="431532"/>
            <a:chOff x="4932248" y="1771802"/>
            <a:chExt cx="3495023" cy="431532"/>
          </a:xfrm>
        </p:grpSpPr>
        <p:sp>
          <p:nvSpPr>
            <p:cNvPr id="1717" name="Google Shape;1717;p24"/>
            <p:cNvSpPr/>
            <p:nvPr/>
          </p:nvSpPr>
          <p:spPr>
            <a:xfrm flipH="1">
              <a:off x="6016455" y="1773538"/>
              <a:ext cx="24108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24"/>
            <p:cNvSpPr/>
            <p:nvPr/>
          </p:nvSpPr>
          <p:spPr>
            <a:xfrm flipH="1" rot="9596115">
              <a:off x="4901054" y="1973868"/>
              <a:ext cx="1182793" cy="27400"/>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9" name="Google Shape;1719;p24"/>
          <p:cNvGrpSpPr/>
          <p:nvPr/>
        </p:nvGrpSpPr>
        <p:grpSpPr>
          <a:xfrm>
            <a:off x="746462" y="1771802"/>
            <a:ext cx="3495023" cy="431532"/>
            <a:chOff x="746462" y="1771802"/>
            <a:chExt cx="3495023" cy="431532"/>
          </a:xfrm>
        </p:grpSpPr>
        <p:sp>
          <p:nvSpPr>
            <p:cNvPr id="1720" name="Google Shape;1720;p24"/>
            <p:cNvSpPr/>
            <p:nvPr/>
          </p:nvSpPr>
          <p:spPr>
            <a:xfrm>
              <a:off x="746462" y="1773538"/>
              <a:ext cx="24108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24"/>
            <p:cNvSpPr/>
            <p:nvPr/>
          </p:nvSpPr>
          <p:spPr>
            <a:xfrm rot="-9596115">
              <a:off x="3089886" y="1973868"/>
              <a:ext cx="1182793" cy="27400"/>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2" name="Google Shape;1722;p24"/>
          <p:cNvGrpSpPr/>
          <p:nvPr/>
        </p:nvGrpSpPr>
        <p:grpSpPr>
          <a:xfrm>
            <a:off x="729022" y="2620193"/>
            <a:ext cx="3500079" cy="431532"/>
            <a:chOff x="729022" y="2620193"/>
            <a:chExt cx="3500079" cy="431532"/>
          </a:xfrm>
        </p:grpSpPr>
        <p:sp>
          <p:nvSpPr>
            <p:cNvPr id="1723" name="Google Shape;1723;p24"/>
            <p:cNvSpPr/>
            <p:nvPr/>
          </p:nvSpPr>
          <p:spPr>
            <a:xfrm>
              <a:off x="729022" y="2621929"/>
              <a:ext cx="24108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24"/>
            <p:cNvSpPr/>
            <p:nvPr/>
          </p:nvSpPr>
          <p:spPr>
            <a:xfrm rot="-9596115">
              <a:off x="3077502" y="2822259"/>
              <a:ext cx="1182793" cy="27400"/>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5" name="Google Shape;1725;p24"/>
          <p:cNvGrpSpPr/>
          <p:nvPr/>
        </p:nvGrpSpPr>
        <p:grpSpPr>
          <a:xfrm>
            <a:off x="752275" y="3090410"/>
            <a:ext cx="3509092" cy="431532"/>
            <a:chOff x="752275" y="3090410"/>
            <a:chExt cx="3509092" cy="431532"/>
          </a:xfrm>
        </p:grpSpPr>
        <p:sp>
          <p:nvSpPr>
            <p:cNvPr id="1726" name="Google Shape;1726;p24"/>
            <p:cNvSpPr/>
            <p:nvPr/>
          </p:nvSpPr>
          <p:spPr>
            <a:xfrm flipH="1" rot="10800000">
              <a:off x="752275" y="3492806"/>
              <a:ext cx="24108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24"/>
            <p:cNvSpPr/>
            <p:nvPr/>
          </p:nvSpPr>
          <p:spPr>
            <a:xfrm flipH="1" rot="-1203885">
              <a:off x="3109768" y="3292476"/>
              <a:ext cx="1182793" cy="27400"/>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8" name="Google Shape;1728;p24"/>
          <p:cNvGrpSpPr/>
          <p:nvPr/>
        </p:nvGrpSpPr>
        <p:grpSpPr>
          <a:xfrm>
            <a:off x="729011" y="3723849"/>
            <a:ext cx="3392101" cy="658572"/>
            <a:chOff x="729011" y="3723849"/>
            <a:chExt cx="3392101" cy="658572"/>
          </a:xfrm>
        </p:grpSpPr>
        <p:sp>
          <p:nvSpPr>
            <p:cNvPr id="1729" name="Google Shape;1729;p24"/>
            <p:cNvSpPr/>
            <p:nvPr/>
          </p:nvSpPr>
          <p:spPr>
            <a:xfrm flipH="1" rot="10800000">
              <a:off x="729011" y="4345138"/>
              <a:ext cx="24108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24"/>
            <p:cNvSpPr/>
            <p:nvPr/>
          </p:nvSpPr>
          <p:spPr>
            <a:xfrm flipH="1" rot="-1949842">
              <a:off x="3023570" y="4039436"/>
              <a:ext cx="1182784"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31" name="Google Shape;1731;p24"/>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Points of a strong business plan</a:t>
            </a:r>
            <a:endParaRPr/>
          </a:p>
        </p:txBody>
      </p:sp>
      <p:sp>
        <p:nvSpPr>
          <p:cNvPr id="1732" name="Google Shape;1732;p24"/>
          <p:cNvSpPr txBox="1"/>
          <p:nvPr/>
        </p:nvSpPr>
        <p:spPr>
          <a:xfrm>
            <a:off x="718500" y="1237079"/>
            <a:ext cx="2791200" cy="26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What is your current situation?</a:t>
            </a:r>
            <a:endParaRPr b="0" i="0" sz="1600" u="none" cap="none" strike="noStrike">
              <a:solidFill>
                <a:schemeClr val="dk2"/>
              </a:solidFill>
              <a:latin typeface="Alegreya Sans"/>
              <a:ea typeface="Alegreya Sans"/>
              <a:cs typeface="Alegreya Sans"/>
              <a:sym typeface="Alegreya Sans"/>
            </a:endParaRPr>
          </a:p>
        </p:txBody>
      </p:sp>
      <p:sp>
        <p:nvSpPr>
          <p:cNvPr id="1733" name="Google Shape;1733;p24"/>
          <p:cNvSpPr txBox="1"/>
          <p:nvPr/>
        </p:nvSpPr>
        <p:spPr>
          <a:xfrm>
            <a:off x="718500" y="2079310"/>
            <a:ext cx="2791200" cy="26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What is your vision?</a:t>
            </a:r>
            <a:endParaRPr b="0" i="0" sz="1600" u="none" cap="none" strike="noStrike">
              <a:solidFill>
                <a:schemeClr val="dk2"/>
              </a:solidFill>
              <a:latin typeface="Alegreya Sans"/>
              <a:ea typeface="Alegreya Sans"/>
              <a:cs typeface="Alegreya Sans"/>
              <a:sym typeface="Alegreya Sans"/>
            </a:endParaRPr>
          </a:p>
        </p:txBody>
      </p:sp>
      <p:sp>
        <p:nvSpPr>
          <p:cNvPr id="1734" name="Google Shape;1734;p24"/>
          <p:cNvSpPr txBox="1"/>
          <p:nvPr/>
        </p:nvSpPr>
        <p:spPr>
          <a:xfrm>
            <a:off x="718500" y="2940440"/>
            <a:ext cx="2791200" cy="26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How will you reach your vision?</a:t>
            </a:r>
            <a:endParaRPr b="0" i="0" sz="1600" u="none" cap="none" strike="noStrike">
              <a:solidFill>
                <a:schemeClr val="dk2"/>
              </a:solidFill>
              <a:latin typeface="Alegreya Sans"/>
              <a:ea typeface="Alegreya Sans"/>
              <a:cs typeface="Alegreya Sans"/>
              <a:sym typeface="Alegreya Sans"/>
            </a:endParaRPr>
          </a:p>
        </p:txBody>
      </p:sp>
      <p:sp>
        <p:nvSpPr>
          <p:cNvPr id="1735" name="Google Shape;1735;p24"/>
          <p:cNvSpPr txBox="1"/>
          <p:nvPr/>
        </p:nvSpPr>
        <p:spPr>
          <a:xfrm>
            <a:off x="718500" y="3802013"/>
            <a:ext cx="2791200" cy="26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What do you offer?</a:t>
            </a:r>
            <a:endParaRPr b="0" i="0" sz="1600" u="none" cap="none" strike="noStrike">
              <a:solidFill>
                <a:schemeClr val="dk2"/>
              </a:solidFill>
              <a:latin typeface="Alegreya Sans"/>
              <a:ea typeface="Alegreya Sans"/>
              <a:cs typeface="Alegreya Sans"/>
              <a:sym typeface="Alegreya Sans"/>
            </a:endParaRPr>
          </a:p>
        </p:txBody>
      </p:sp>
      <p:sp>
        <p:nvSpPr>
          <p:cNvPr id="1736" name="Google Shape;1736;p24"/>
          <p:cNvSpPr txBox="1"/>
          <p:nvPr/>
        </p:nvSpPr>
        <p:spPr>
          <a:xfrm>
            <a:off x="5552750" y="1237079"/>
            <a:ext cx="2860200" cy="265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Who are the key players?</a:t>
            </a:r>
            <a:endParaRPr b="0" i="0" sz="1600" u="none" cap="none" strike="noStrike">
              <a:solidFill>
                <a:schemeClr val="dk2"/>
              </a:solidFill>
              <a:latin typeface="Alegreya Sans"/>
              <a:ea typeface="Alegreya Sans"/>
              <a:cs typeface="Alegreya Sans"/>
              <a:sym typeface="Alegreya Sans"/>
            </a:endParaRPr>
          </a:p>
        </p:txBody>
      </p:sp>
      <p:sp>
        <p:nvSpPr>
          <p:cNvPr id="1737" name="Google Shape;1737;p24"/>
          <p:cNvSpPr txBox="1"/>
          <p:nvPr/>
        </p:nvSpPr>
        <p:spPr>
          <a:xfrm>
            <a:off x="5552750" y="2079310"/>
            <a:ext cx="2860200" cy="265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How will you differentiate?</a:t>
            </a:r>
            <a:endParaRPr b="0" i="0" sz="1600" u="none" cap="none" strike="noStrike">
              <a:solidFill>
                <a:schemeClr val="dk2"/>
              </a:solidFill>
              <a:latin typeface="Alegreya Sans"/>
              <a:ea typeface="Alegreya Sans"/>
              <a:cs typeface="Alegreya Sans"/>
              <a:sym typeface="Alegreya Sans"/>
            </a:endParaRPr>
          </a:p>
        </p:txBody>
      </p:sp>
      <p:sp>
        <p:nvSpPr>
          <p:cNvPr id="1738" name="Google Shape;1738;p24"/>
          <p:cNvSpPr txBox="1"/>
          <p:nvPr/>
        </p:nvSpPr>
        <p:spPr>
          <a:xfrm>
            <a:off x="5552750" y="2940440"/>
            <a:ext cx="2860200" cy="265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What will be the marketing plan?</a:t>
            </a:r>
            <a:endParaRPr b="0" i="0" sz="1600" u="none" cap="none" strike="noStrike">
              <a:solidFill>
                <a:schemeClr val="dk2"/>
              </a:solidFill>
              <a:latin typeface="Alegreya Sans"/>
              <a:ea typeface="Alegreya Sans"/>
              <a:cs typeface="Alegreya Sans"/>
              <a:sym typeface="Alegreya Sans"/>
            </a:endParaRPr>
          </a:p>
        </p:txBody>
      </p:sp>
      <p:sp>
        <p:nvSpPr>
          <p:cNvPr id="1739" name="Google Shape;1739;p24"/>
          <p:cNvSpPr txBox="1"/>
          <p:nvPr/>
        </p:nvSpPr>
        <p:spPr>
          <a:xfrm>
            <a:off x="5552750" y="3802013"/>
            <a:ext cx="2860200" cy="265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What is your economic situation?</a:t>
            </a:r>
            <a:endParaRPr b="0" i="0" sz="1600" u="none" cap="none" strike="noStrike">
              <a:solidFill>
                <a:schemeClr val="dk2"/>
              </a:solidFill>
              <a:latin typeface="Alegreya Sans"/>
              <a:ea typeface="Alegreya Sans"/>
              <a:cs typeface="Alegreya Sans"/>
              <a:sym typeface="Alegreya Sans"/>
            </a:endParaRPr>
          </a:p>
        </p:txBody>
      </p:sp>
      <p:sp>
        <p:nvSpPr>
          <p:cNvPr id="1740" name="Google Shape;1740;p24"/>
          <p:cNvSpPr/>
          <p:nvPr/>
        </p:nvSpPr>
        <p:spPr>
          <a:xfrm rot="5400000">
            <a:off x="3629942" y="1851793"/>
            <a:ext cx="1884137" cy="2027927"/>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4"/>
          <p:cNvSpPr/>
          <p:nvPr/>
        </p:nvSpPr>
        <p:spPr>
          <a:xfrm rot="10800000">
            <a:off x="6016455" y="4345138"/>
            <a:ext cx="241081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24"/>
          <p:cNvSpPr/>
          <p:nvPr/>
        </p:nvSpPr>
        <p:spPr>
          <a:xfrm rot="1949842">
            <a:off x="4963252" y="4039436"/>
            <a:ext cx="1182784"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3" name="Google Shape;1743;p24"/>
          <p:cNvPicPr preferRelativeResize="0"/>
          <p:nvPr/>
        </p:nvPicPr>
        <p:blipFill rotWithShape="1">
          <a:blip r:embed="rId3">
            <a:alphaModFix/>
          </a:blip>
          <a:srcRect b="0" l="0" r="0" t="0"/>
          <a:stretch/>
        </p:blipFill>
        <p:spPr>
          <a:xfrm>
            <a:off x="4174053" y="2345110"/>
            <a:ext cx="855000" cy="1170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747" name="Shape 1747"/>
        <p:cNvGrpSpPr/>
        <p:nvPr/>
      </p:nvGrpSpPr>
      <p:grpSpPr>
        <a:xfrm>
          <a:off x="0" y="0"/>
          <a:ext cx="0" cy="0"/>
          <a:chOff x="0" y="0"/>
          <a:chExt cx="0" cy="0"/>
        </a:xfrm>
      </p:grpSpPr>
      <p:sp>
        <p:nvSpPr>
          <p:cNvPr id="1748" name="Google Shape;1748;p25"/>
          <p:cNvSpPr/>
          <p:nvPr/>
        </p:nvSpPr>
        <p:spPr>
          <a:xfrm rot="5400000">
            <a:off x="3226147" y="1573123"/>
            <a:ext cx="1076166" cy="1158294"/>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5"/>
          <p:cNvSpPr/>
          <p:nvPr/>
        </p:nvSpPr>
        <p:spPr>
          <a:xfrm rot="5400000">
            <a:off x="3226147" y="3221128"/>
            <a:ext cx="1076166" cy="1158294"/>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5"/>
          <p:cNvSpPr/>
          <p:nvPr/>
        </p:nvSpPr>
        <p:spPr>
          <a:xfrm rot="5400000">
            <a:off x="4841683" y="1573123"/>
            <a:ext cx="1076166" cy="1158294"/>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5"/>
          <p:cNvSpPr/>
          <p:nvPr/>
        </p:nvSpPr>
        <p:spPr>
          <a:xfrm rot="5400000">
            <a:off x="4841683" y="3221128"/>
            <a:ext cx="1076166" cy="1158294"/>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5"/>
          <p:cNvSpPr txBox="1"/>
          <p:nvPr>
            <p:ph idx="2" type="subTitle"/>
          </p:nvPr>
        </p:nvSpPr>
        <p:spPr>
          <a:xfrm flipH="1">
            <a:off x="1060713" y="1966053"/>
            <a:ext cx="1895700" cy="775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400"/>
              <a:buNone/>
            </a:pPr>
            <a:r>
              <a:rPr lang="en"/>
              <a:t>Venus has a beautiful name, but also high temperatures</a:t>
            </a:r>
            <a:endParaRPr/>
          </a:p>
        </p:txBody>
      </p:sp>
      <p:sp>
        <p:nvSpPr>
          <p:cNvPr id="1753" name="Google Shape;1753;p25"/>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Main competitors</a:t>
            </a:r>
            <a:endParaRPr/>
          </a:p>
        </p:txBody>
      </p:sp>
      <p:sp>
        <p:nvSpPr>
          <p:cNvPr id="1754" name="Google Shape;1754;p25"/>
          <p:cNvSpPr txBox="1"/>
          <p:nvPr>
            <p:ph idx="5" type="subTitle"/>
          </p:nvPr>
        </p:nvSpPr>
        <p:spPr>
          <a:xfrm flipH="1">
            <a:off x="1060712" y="3270098"/>
            <a:ext cx="1895700" cy="2937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SzPts val="1400"/>
              <a:buNone/>
            </a:pPr>
            <a:r>
              <a:rPr lang="en"/>
              <a:t>Saturn</a:t>
            </a:r>
            <a:endParaRPr/>
          </a:p>
        </p:txBody>
      </p:sp>
      <p:sp>
        <p:nvSpPr>
          <p:cNvPr id="1755" name="Google Shape;1755;p25"/>
          <p:cNvSpPr txBox="1"/>
          <p:nvPr>
            <p:ph idx="6" type="subTitle"/>
          </p:nvPr>
        </p:nvSpPr>
        <p:spPr>
          <a:xfrm flipH="1">
            <a:off x="1060738" y="1612300"/>
            <a:ext cx="1895700" cy="2937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SzPts val="1400"/>
              <a:buNone/>
            </a:pPr>
            <a:r>
              <a:rPr lang="en"/>
              <a:t>Venus</a:t>
            </a:r>
            <a:endParaRPr/>
          </a:p>
        </p:txBody>
      </p:sp>
      <p:sp>
        <p:nvSpPr>
          <p:cNvPr id="1756" name="Google Shape;1756;p25"/>
          <p:cNvSpPr txBox="1"/>
          <p:nvPr>
            <p:ph idx="7" type="subTitle"/>
          </p:nvPr>
        </p:nvSpPr>
        <p:spPr>
          <a:xfrm>
            <a:off x="6187544" y="1612300"/>
            <a:ext cx="1895700" cy="29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400"/>
              <a:buNone/>
            </a:pPr>
            <a:r>
              <a:rPr lang="en"/>
              <a:t>Mercury</a:t>
            </a:r>
            <a:endParaRPr/>
          </a:p>
        </p:txBody>
      </p:sp>
      <p:sp>
        <p:nvSpPr>
          <p:cNvPr id="1757" name="Google Shape;1757;p25"/>
          <p:cNvSpPr txBox="1"/>
          <p:nvPr>
            <p:ph idx="8" type="subTitle"/>
          </p:nvPr>
        </p:nvSpPr>
        <p:spPr>
          <a:xfrm>
            <a:off x="6187513" y="3270098"/>
            <a:ext cx="1895700" cy="29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400"/>
              <a:buNone/>
            </a:pPr>
            <a:r>
              <a:rPr lang="en"/>
              <a:t>Jupiter</a:t>
            </a:r>
            <a:endParaRPr/>
          </a:p>
        </p:txBody>
      </p:sp>
      <p:sp>
        <p:nvSpPr>
          <p:cNvPr id="1758" name="Google Shape;1758;p25"/>
          <p:cNvSpPr txBox="1"/>
          <p:nvPr>
            <p:ph idx="1" type="subTitle"/>
          </p:nvPr>
        </p:nvSpPr>
        <p:spPr>
          <a:xfrm flipH="1">
            <a:off x="1060788" y="3628603"/>
            <a:ext cx="1895700" cy="775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400"/>
              <a:buNone/>
            </a:pPr>
            <a:r>
              <a:rPr lang="en"/>
              <a:t>Saturn is a gas giant made of hydrogen and helium and rings</a:t>
            </a:r>
            <a:endParaRPr/>
          </a:p>
        </p:txBody>
      </p:sp>
      <p:sp>
        <p:nvSpPr>
          <p:cNvPr id="1759" name="Google Shape;1759;p25"/>
          <p:cNvSpPr txBox="1"/>
          <p:nvPr>
            <p:ph idx="3" type="subTitle"/>
          </p:nvPr>
        </p:nvSpPr>
        <p:spPr>
          <a:xfrm>
            <a:off x="6187563" y="1966053"/>
            <a:ext cx="1895700" cy="77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Mercury is the closest planet to the Sun and the smallest one</a:t>
            </a:r>
            <a:endParaRPr/>
          </a:p>
        </p:txBody>
      </p:sp>
      <p:sp>
        <p:nvSpPr>
          <p:cNvPr id="1760" name="Google Shape;1760;p25"/>
          <p:cNvSpPr txBox="1"/>
          <p:nvPr>
            <p:ph idx="4" type="subTitle"/>
          </p:nvPr>
        </p:nvSpPr>
        <p:spPr>
          <a:xfrm>
            <a:off x="6187588" y="3628602"/>
            <a:ext cx="1895700" cy="77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Jupiter is a gas giant and the biggest planet in the System</a:t>
            </a:r>
            <a:endParaRPr/>
          </a:p>
        </p:txBody>
      </p:sp>
      <p:grpSp>
        <p:nvGrpSpPr>
          <p:cNvPr id="1761" name="Google Shape;1761;p25"/>
          <p:cNvGrpSpPr/>
          <p:nvPr/>
        </p:nvGrpSpPr>
        <p:grpSpPr>
          <a:xfrm flipH="1">
            <a:off x="5122002" y="1764434"/>
            <a:ext cx="550386" cy="775667"/>
            <a:chOff x="8478325" y="2512800"/>
            <a:chExt cx="1283250" cy="1808925"/>
          </a:xfrm>
        </p:grpSpPr>
        <p:sp>
          <p:nvSpPr>
            <p:cNvPr id="1762" name="Google Shape;1762;p25"/>
            <p:cNvSpPr/>
            <p:nvPr/>
          </p:nvSpPr>
          <p:spPr>
            <a:xfrm>
              <a:off x="8495875" y="2819825"/>
              <a:ext cx="1248775" cy="1484375"/>
            </a:xfrm>
            <a:custGeom>
              <a:rect b="b" l="l" r="r" t="t"/>
              <a:pathLst>
                <a:path extrusionOk="0" h="59375" w="49951">
                  <a:moveTo>
                    <a:pt x="33158" y="50703"/>
                  </a:moveTo>
                  <a:cubicBezTo>
                    <a:pt x="33158" y="50602"/>
                    <a:pt x="33184" y="50502"/>
                    <a:pt x="33184" y="50427"/>
                  </a:cubicBezTo>
                  <a:cubicBezTo>
                    <a:pt x="33184" y="50377"/>
                    <a:pt x="33108" y="50352"/>
                    <a:pt x="33058" y="50327"/>
                  </a:cubicBezTo>
                  <a:cubicBezTo>
                    <a:pt x="33033" y="50402"/>
                    <a:pt x="33008" y="50477"/>
                    <a:pt x="33008" y="50577"/>
                  </a:cubicBezTo>
                  <a:cubicBezTo>
                    <a:pt x="33008" y="50602"/>
                    <a:pt x="33083" y="50627"/>
                    <a:pt x="33158" y="50703"/>
                  </a:cubicBezTo>
                  <a:close/>
                  <a:moveTo>
                    <a:pt x="45489" y="39399"/>
                  </a:moveTo>
                  <a:cubicBezTo>
                    <a:pt x="45414" y="39499"/>
                    <a:pt x="45314" y="39550"/>
                    <a:pt x="45314" y="39600"/>
                  </a:cubicBezTo>
                  <a:cubicBezTo>
                    <a:pt x="45314" y="39675"/>
                    <a:pt x="45389" y="39725"/>
                    <a:pt x="45439" y="39800"/>
                  </a:cubicBezTo>
                  <a:cubicBezTo>
                    <a:pt x="45489" y="39750"/>
                    <a:pt x="45590" y="39700"/>
                    <a:pt x="45590" y="39650"/>
                  </a:cubicBezTo>
                  <a:cubicBezTo>
                    <a:pt x="45615" y="39600"/>
                    <a:pt x="45539" y="39525"/>
                    <a:pt x="45489" y="39399"/>
                  </a:cubicBezTo>
                  <a:close/>
                  <a:moveTo>
                    <a:pt x="38773" y="45339"/>
                  </a:moveTo>
                  <a:cubicBezTo>
                    <a:pt x="38672" y="45540"/>
                    <a:pt x="38597" y="45640"/>
                    <a:pt x="38597" y="45740"/>
                  </a:cubicBezTo>
                  <a:cubicBezTo>
                    <a:pt x="38622" y="45890"/>
                    <a:pt x="38697" y="46066"/>
                    <a:pt x="38898" y="46016"/>
                  </a:cubicBezTo>
                  <a:cubicBezTo>
                    <a:pt x="38973" y="45991"/>
                    <a:pt x="39098" y="45840"/>
                    <a:pt x="39073" y="45765"/>
                  </a:cubicBezTo>
                  <a:cubicBezTo>
                    <a:pt x="39048" y="45640"/>
                    <a:pt x="38923" y="45540"/>
                    <a:pt x="38773" y="45339"/>
                  </a:cubicBezTo>
                  <a:close/>
                  <a:moveTo>
                    <a:pt x="29750" y="52808"/>
                  </a:moveTo>
                  <a:cubicBezTo>
                    <a:pt x="30201" y="52281"/>
                    <a:pt x="30201" y="52281"/>
                    <a:pt x="30176" y="51906"/>
                  </a:cubicBezTo>
                  <a:cubicBezTo>
                    <a:pt x="29800" y="52156"/>
                    <a:pt x="29800" y="52156"/>
                    <a:pt x="29750" y="52808"/>
                  </a:cubicBezTo>
                  <a:close/>
                  <a:moveTo>
                    <a:pt x="46016" y="6567"/>
                  </a:moveTo>
                  <a:cubicBezTo>
                    <a:pt x="46818" y="6216"/>
                    <a:pt x="46943" y="5991"/>
                    <a:pt x="46818" y="5289"/>
                  </a:cubicBezTo>
                  <a:cubicBezTo>
                    <a:pt x="46442" y="5590"/>
                    <a:pt x="46367" y="6016"/>
                    <a:pt x="46016" y="6567"/>
                  </a:cubicBezTo>
                  <a:close/>
                  <a:moveTo>
                    <a:pt x="36266" y="48347"/>
                  </a:moveTo>
                  <a:cubicBezTo>
                    <a:pt x="36241" y="48171"/>
                    <a:pt x="36241" y="48071"/>
                    <a:pt x="36216" y="47996"/>
                  </a:cubicBezTo>
                  <a:cubicBezTo>
                    <a:pt x="36166" y="47895"/>
                    <a:pt x="36066" y="47770"/>
                    <a:pt x="35991" y="47770"/>
                  </a:cubicBezTo>
                  <a:cubicBezTo>
                    <a:pt x="35890" y="47770"/>
                    <a:pt x="35765" y="47870"/>
                    <a:pt x="35715" y="47971"/>
                  </a:cubicBezTo>
                  <a:cubicBezTo>
                    <a:pt x="35665" y="48046"/>
                    <a:pt x="35665" y="48196"/>
                    <a:pt x="35690" y="48322"/>
                  </a:cubicBezTo>
                  <a:cubicBezTo>
                    <a:pt x="35740" y="48622"/>
                    <a:pt x="35915" y="48848"/>
                    <a:pt x="36041" y="48723"/>
                  </a:cubicBezTo>
                  <a:cubicBezTo>
                    <a:pt x="36166" y="48622"/>
                    <a:pt x="36216" y="48447"/>
                    <a:pt x="36266" y="48347"/>
                  </a:cubicBezTo>
                  <a:close/>
                  <a:moveTo>
                    <a:pt x="47068" y="6467"/>
                  </a:moveTo>
                  <a:cubicBezTo>
                    <a:pt x="46918" y="6742"/>
                    <a:pt x="46717" y="7018"/>
                    <a:pt x="46592" y="7319"/>
                  </a:cubicBezTo>
                  <a:cubicBezTo>
                    <a:pt x="46517" y="7469"/>
                    <a:pt x="46567" y="7670"/>
                    <a:pt x="46592" y="7845"/>
                  </a:cubicBezTo>
                  <a:cubicBezTo>
                    <a:pt x="46592" y="7870"/>
                    <a:pt x="46667" y="7895"/>
                    <a:pt x="46717" y="7920"/>
                  </a:cubicBezTo>
                  <a:cubicBezTo>
                    <a:pt x="47269" y="6943"/>
                    <a:pt x="47269" y="6943"/>
                    <a:pt x="47068" y="6467"/>
                  </a:cubicBezTo>
                  <a:close/>
                  <a:moveTo>
                    <a:pt x="47043" y="37469"/>
                  </a:moveTo>
                  <a:cubicBezTo>
                    <a:pt x="47294" y="37695"/>
                    <a:pt x="47519" y="37595"/>
                    <a:pt x="47695" y="37394"/>
                  </a:cubicBezTo>
                  <a:cubicBezTo>
                    <a:pt x="47870" y="37169"/>
                    <a:pt x="47820" y="36818"/>
                    <a:pt x="47645" y="36617"/>
                  </a:cubicBezTo>
                  <a:cubicBezTo>
                    <a:pt x="47570" y="36517"/>
                    <a:pt x="47294" y="36567"/>
                    <a:pt x="47269" y="36692"/>
                  </a:cubicBezTo>
                  <a:cubicBezTo>
                    <a:pt x="47169" y="36943"/>
                    <a:pt x="47118" y="37219"/>
                    <a:pt x="47043" y="37469"/>
                  </a:cubicBezTo>
                  <a:close/>
                  <a:moveTo>
                    <a:pt x="47269" y="8271"/>
                  </a:moveTo>
                  <a:cubicBezTo>
                    <a:pt x="47143" y="8547"/>
                    <a:pt x="47018" y="8747"/>
                    <a:pt x="46918" y="8973"/>
                  </a:cubicBezTo>
                  <a:cubicBezTo>
                    <a:pt x="46818" y="9199"/>
                    <a:pt x="46542" y="9424"/>
                    <a:pt x="46793" y="9725"/>
                  </a:cubicBezTo>
                  <a:cubicBezTo>
                    <a:pt x="46943" y="9875"/>
                    <a:pt x="47194" y="9650"/>
                    <a:pt x="47369" y="9173"/>
                  </a:cubicBezTo>
                  <a:cubicBezTo>
                    <a:pt x="47469" y="8898"/>
                    <a:pt x="47620" y="8597"/>
                    <a:pt x="47269" y="8271"/>
                  </a:cubicBezTo>
                  <a:close/>
                  <a:moveTo>
                    <a:pt x="43610" y="39926"/>
                  </a:moveTo>
                  <a:cubicBezTo>
                    <a:pt x="43509" y="39900"/>
                    <a:pt x="43359" y="39800"/>
                    <a:pt x="43259" y="39850"/>
                  </a:cubicBezTo>
                  <a:cubicBezTo>
                    <a:pt x="42833" y="40026"/>
                    <a:pt x="42607" y="40402"/>
                    <a:pt x="42482" y="40853"/>
                  </a:cubicBezTo>
                  <a:cubicBezTo>
                    <a:pt x="42457" y="40928"/>
                    <a:pt x="42557" y="41078"/>
                    <a:pt x="42657" y="41154"/>
                  </a:cubicBezTo>
                  <a:cubicBezTo>
                    <a:pt x="42707" y="41204"/>
                    <a:pt x="42883" y="41204"/>
                    <a:pt x="42908" y="41154"/>
                  </a:cubicBezTo>
                  <a:cubicBezTo>
                    <a:pt x="43159" y="40803"/>
                    <a:pt x="43409" y="40452"/>
                    <a:pt x="43635" y="40101"/>
                  </a:cubicBezTo>
                  <a:cubicBezTo>
                    <a:pt x="43660" y="40076"/>
                    <a:pt x="43635" y="40026"/>
                    <a:pt x="43610" y="39926"/>
                  </a:cubicBezTo>
                  <a:close/>
                  <a:moveTo>
                    <a:pt x="20652" y="48723"/>
                  </a:moveTo>
                  <a:lnTo>
                    <a:pt x="20677" y="48723"/>
                  </a:lnTo>
                  <a:cubicBezTo>
                    <a:pt x="20677" y="48547"/>
                    <a:pt x="20652" y="48347"/>
                    <a:pt x="20677" y="48171"/>
                  </a:cubicBezTo>
                  <a:cubicBezTo>
                    <a:pt x="20677" y="47093"/>
                    <a:pt x="20577" y="47119"/>
                    <a:pt x="19650" y="47018"/>
                  </a:cubicBezTo>
                  <a:cubicBezTo>
                    <a:pt x="19048" y="46968"/>
                    <a:pt x="18747" y="47169"/>
                    <a:pt x="18697" y="47745"/>
                  </a:cubicBezTo>
                  <a:cubicBezTo>
                    <a:pt x="18647" y="48372"/>
                    <a:pt x="18672" y="49023"/>
                    <a:pt x="18697" y="49650"/>
                  </a:cubicBezTo>
                  <a:cubicBezTo>
                    <a:pt x="18697" y="49800"/>
                    <a:pt x="18823" y="50026"/>
                    <a:pt x="18948" y="50101"/>
                  </a:cubicBezTo>
                  <a:cubicBezTo>
                    <a:pt x="19249" y="50276"/>
                    <a:pt x="19574" y="50402"/>
                    <a:pt x="19900" y="50502"/>
                  </a:cubicBezTo>
                  <a:cubicBezTo>
                    <a:pt x="20201" y="50577"/>
                    <a:pt x="20677" y="50302"/>
                    <a:pt x="20652" y="49875"/>
                  </a:cubicBezTo>
                  <a:cubicBezTo>
                    <a:pt x="20652" y="49474"/>
                    <a:pt x="20652" y="49099"/>
                    <a:pt x="20652" y="48723"/>
                  </a:cubicBezTo>
                  <a:close/>
                  <a:moveTo>
                    <a:pt x="34863" y="47093"/>
                  </a:moveTo>
                  <a:lnTo>
                    <a:pt x="34838" y="47093"/>
                  </a:lnTo>
                  <a:cubicBezTo>
                    <a:pt x="34838" y="46743"/>
                    <a:pt x="34863" y="46392"/>
                    <a:pt x="34838" y="46066"/>
                  </a:cubicBezTo>
                  <a:cubicBezTo>
                    <a:pt x="34813" y="45414"/>
                    <a:pt x="34336" y="45038"/>
                    <a:pt x="33685" y="45139"/>
                  </a:cubicBezTo>
                  <a:cubicBezTo>
                    <a:pt x="33509" y="45189"/>
                    <a:pt x="33334" y="45214"/>
                    <a:pt x="33158" y="45239"/>
                  </a:cubicBezTo>
                  <a:cubicBezTo>
                    <a:pt x="32783" y="45289"/>
                    <a:pt x="32632" y="45414"/>
                    <a:pt x="32607" y="45765"/>
                  </a:cubicBezTo>
                  <a:cubicBezTo>
                    <a:pt x="32582" y="46492"/>
                    <a:pt x="32507" y="47219"/>
                    <a:pt x="32607" y="47921"/>
                  </a:cubicBezTo>
                  <a:cubicBezTo>
                    <a:pt x="32808" y="49124"/>
                    <a:pt x="33033" y="49199"/>
                    <a:pt x="34186" y="49124"/>
                  </a:cubicBezTo>
                  <a:cubicBezTo>
                    <a:pt x="34211" y="49124"/>
                    <a:pt x="34261" y="49124"/>
                    <a:pt x="34286" y="49124"/>
                  </a:cubicBezTo>
                  <a:cubicBezTo>
                    <a:pt x="34412" y="49023"/>
                    <a:pt x="34562" y="48948"/>
                    <a:pt x="34637" y="48823"/>
                  </a:cubicBezTo>
                  <a:cubicBezTo>
                    <a:pt x="34737" y="48622"/>
                    <a:pt x="34813" y="48372"/>
                    <a:pt x="34838" y="48121"/>
                  </a:cubicBezTo>
                  <a:cubicBezTo>
                    <a:pt x="34888" y="47795"/>
                    <a:pt x="34863" y="47444"/>
                    <a:pt x="34863" y="47093"/>
                  </a:cubicBezTo>
                  <a:close/>
                  <a:moveTo>
                    <a:pt x="34913" y="39124"/>
                  </a:moveTo>
                  <a:cubicBezTo>
                    <a:pt x="34487" y="39625"/>
                    <a:pt x="34462" y="39625"/>
                    <a:pt x="34462" y="40001"/>
                  </a:cubicBezTo>
                  <a:cubicBezTo>
                    <a:pt x="34437" y="40327"/>
                    <a:pt x="34462" y="40627"/>
                    <a:pt x="34437" y="40953"/>
                  </a:cubicBezTo>
                  <a:cubicBezTo>
                    <a:pt x="34387" y="41580"/>
                    <a:pt x="34762" y="42081"/>
                    <a:pt x="34988" y="42632"/>
                  </a:cubicBezTo>
                  <a:cubicBezTo>
                    <a:pt x="35013" y="42758"/>
                    <a:pt x="35189" y="42858"/>
                    <a:pt x="35339" y="42908"/>
                  </a:cubicBezTo>
                  <a:cubicBezTo>
                    <a:pt x="35915" y="43109"/>
                    <a:pt x="36592" y="42783"/>
                    <a:pt x="36793" y="42206"/>
                  </a:cubicBezTo>
                  <a:cubicBezTo>
                    <a:pt x="37018" y="41479"/>
                    <a:pt x="36968" y="40702"/>
                    <a:pt x="36868" y="39976"/>
                  </a:cubicBezTo>
                  <a:cubicBezTo>
                    <a:pt x="36793" y="39525"/>
                    <a:pt x="36492" y="39274"/>
                    <a:pt x="36091" y="39274"/>
                  </a:cubicBezTo>
                  <a:cubicBezTo>
                    <a:pt x="35715" y="39274"/>
                    <a:pt x="35364" y="39174"/>
                    <a:pt x="34913" y="39124"/>
                  </a:cubicBezTo>
                  <a:close/>
                  <a:moveTo>
                    <a:pt x="36567" y="33284"/>
                  </a:moveTo>
                  <a:cubicBezTo>
                    <a:pt x="36542" y="33409"/>
                    <a:pt x="36542" y="33560"/>
                    <a:pt x="36492" y="33710"/>
                  </a:cubicBezTo>
                  <a:cubicBezTo>
                    <a:pt x="36191" y="34587"/>
                    <a:pt x="36291" y="35514"/>
                    <a:pt x="36266" y="36417"/>
                  </a:cubicBezTo>
                  <a:cubicBezTo>
                    <a:pt x="36241" y="36542"/>
                    <a:pt x="36266" y="36667"/>
                    <a:pt x="36266" y="36793"/>
                  </a:cubicBezTo>
                  <a:cubicBezTo>
                    <a:pt x="36341" y="37144"/>
                    <a:pt x="36542" y="37344"/>
                    <a:pt x="36893" y="37394"/>
                  </a:cubicBezTo>
                  <a:cubicBezTo>
                    <a:pt x="37093" y="37394"/>
                    <a:pt x="37269" y="37394"/>
                    <a:pt x="37469" y="37369"/>
                  </a:cubicBezTo>
                  <a:cubicBezTo>
                    <a:pt x="37895" y="37319"/>
                    <a:pt x="38196" y="37093"/>
                    <a:pt x="38346" y="36667"/>
                  </a:cubicBezTo>
                  <a:cubicBezTo>
                    <a:pt x="38597" y="36016"/>
                    <a:pt x="38773" y="35364"/>
                    <a:pt x="38697" y="34662"/>
                  </a:cubicBezTo>
                  <a:cubicBezTo>
                    <a:pt x="38622" y="34036"/>
                    <a:pt x="38522" y="33434"/>
                    <a:pt x="38422" y="32833"/>
                  </a:cubicBezTo>
                  <a:cubicBezTo>
                    <a:pt x="37494" y="32482"/>
                    <a:pt x="37394" y="32532"/>
                    <a:pt x="36567" y="33284"/>
                  </a:cubicBezTo>
                  <a:close/>
                  <a:moveTo>
                    <a:pt x="24913" y="47820"/>
                  </a:moveTo>
                  <a:cubicBezTo>
                    <a:pt x="24938" y="47820"/>
                    <a:pt x="24963" y="47845"/>
                    <a:pt x="24988" y="47845"/>
                  </a:cubicBezTo>
                  <a:cubicBezTo>
                    <a:pt x="24988" y="48071"/>
                    <a:pt x="24963" y="48297"/>
                    <a:pt x="24988" y="48497"/>
                  </a:cubicBezTo>
                  <a:cubicBezTo>
                    <a:pt x="25063" y="48898"/>
                    <a:pt x="25113" y="49299"/>
                    <a:pt x="25239" y="49700"/>
                  </a:cubicBezTo>
                  <a:cubicBezTo>
                    <a:pt x="25339" y="50051"/>
                    <a:pt x="25489" y="50427"/>
                    <a:pt x="25915" y="50552"/>
                  </a:cubicBezTo>
                  <a:cubicBezTo>
                    <a:pt x="26667" y="50778"/>
                    <a:pt x="27319" y="50352"/>
                    <a:pt x="27444" y="49575"/>
                  </a:cubicBezTo>
                  <a:cubicBezTo>
                    <a:pt x="27494" y="49249"/>
                    <a:pt x="27519" y="48873"/>
                    <a:pt x="27444" y="48547"/>
                  </a:cubicBezTo>
                  <a:cubicBezTo>
                    <a:pt x="27319" y="48096"/>
                    <a:pt x="27244" y="47645"/>
                    <a:pt x="27219" y="47169"/>
                  </a:cubicBezTo>
                  <a:cubicBezTo>
                    <a:pt x="27219" y="46843"/>
                    <a:pt x="27068" y="46692"/>
                    <a:pt x="26767" y="46667"/>
                  </a:cubicBezTo>
                  <a:cubicBezTo>
                    <a:pt x="26442" y="46642"/>
                    <a:pt x="26166" y="46617"/>
                    <a:pt x="25890" y="46392"/>
                  </a:cubicBezTo>
                  <a:cubicBezTo>
                    <a:pt x="25589" y="46116"/>
                    <a:pt x="25314" y="46241"/>
                    <a:pt x="25188" y="46642"/>
                  </a:cubicBezTo>
                  <a:cubicBezTo>
                    <a:pt x="25063" y="47043"/>
                    <a:pt x="25013" y="47444"/>
                    <a:pt x="24913" y="47820"/>
                  </a:cubicBezTo>
                  <a:close/>
                  <a:moveTo>
                    <a:pt x="28772" y="40176"/>
                  </a:moveTo>
                  <a:cubicBezTo>
                    <a:pt x="28597" y="40352"/>
                    <a:pt x="28472" y="40502"/>
                    <a:pt x="28321" y="40627"/>
                  </a:cubicBezTo>
                  <a:cubicBezTo>
                    <a:pt x="28121" y="40803"/>
                    <a:pt x="28046" y="41028"/>
                    <a:pt x="28046" y="41304"/>
                  </a:cubicBezTo>
                  <a:cubicBezTo>
                    <a:pt x="28046" y="42131"/>
                    <a:pt x="28046" y="42933"/>
                    <a:pt x="28071" y="43760"/>
                  </a:cubicBezTo>
                  <a:cubicBezTo>
                    <a:pt x="28071" y="44412"/>
                    <a:pt x="28472" y="44788"/>
                    <a:pt x="29123" y="44838"/>
                  </a:cubicBezTo>
                  <a:cubicBezTo>
                    <a:pt x="29324" y="44838"/>
                    <a:pt x="29499" y="44838"/>
                    <a:pt x="29700" y="44813"/>
                  </a:cubicBezTo>
                  <a:cubicBezTo>
                    <a:pt x="30076" y="44763"/>
                    <a:pt x="30326" y="44537"/>
                    <a:pt x="30326" y="44136"/>
                  </a:cubicBezTo>
                  <a:cubicBezTo>
                    <a:pt x="30326" y="43033"/>
                    <a:pt x="30301" y="41931"/>
                    <a:pt x="30301" y="40828"/>
                  </a:cubicBezTo>
                  <a:cubicBezTo>
                    <a:pt x="30301" y="40527"/>
                    <a:pt x="30126" y="40377"/>
                    <a:pt x="29900" y="40251"/>
                  </a:cubicBezTo>
                  <a:cubicBezTo>
                    <a:pt x="29524" y="40076"/>
                    <a:pt x="29173" y="40101"/>
                    <a:pt x="28772" y="40176"/>
                  </a:cubicBezTo>
                  <a:close/>
                  <a:moveTo>
                    <a:pt x="31705" y="33083"/>
                  </a:moveTo>
                  <a:cubicBezTo>
                    <a:pt x="31454" y="33259"/>
                    <a:pt x="31254" y="33459"/>
                    <a:pt x="31003" y="33585"/>
                  </a:cubicBezTo>
                  <a:cubicBezTo>
                    <a:pt x="30652" y="33785"/>
                    <a:pt x="30552" y="34061"/>
                    <a:pt x="30552" y="34437"/>
                  </a:cubicBezTo>
                  <a:cubicBezTo>
                    <a:pt x="30552" y="35239"/>
                    <a:pt x="30527" y="36016"/>
                    <a:pt x="30527" y="36793"/>
                  </a:cubicBezTo>
                  <a:cubicBezTo>
                    <a:pt x="30502" y="37169"/>
                    <a:pt x="30677" y="37419"/>
                    <a:pt x="30928" y="37620"/>
                  </a:cubicBezTo>
                  <a:cubicBezTo>
                    <a:pt x="31053" y="37695"/>
                    <a:pt x="31178" y="37795"/>
                    <a:pt x="31329" y="37845"/>
                  </a:cubicBezTo>
                  <a:cubicBezTo>
                    <a:pt x="32131" y="38221"/>
                    <a:pt x="33008" y="38096"/>
                    <a:pt x="32958" y="36868"/>
                  </a:cubicBezTo>
                  <a:cubicBezTo>
                    <a:pt x="32933" y="36141"/>
                    <a:pt x="32933" y="35439"/>
                    <a:pt x="32933" y="34712"/>
                  </a:cubicBezTo>
                  <a:cubicBezTo>
                    <a:pt x="32958" y="33309"/>
                    <a:pt x="32833" y="33509"/>
                    <a:pt x="31705" y="33083"/>
                  </a:cubicBezTo>
                  <a:close/>
                  <a:moveTo>
                    <a:pt x="20076" y="33910"/>
                  </a:moveTo>
                  <a:cubicBezTo>
                    <a:pt x="19424" y="33760"/>
                    <a:pt x="19324" y="33760"/>
                    <a:pt x="19023" y="33885"/>
                  </a:cubicBezTo>
                  <a:cubicBezTo>
                    <a:pt x="18697" y="34011"/>
                    <a:pt x="18472" y="34261"/>
                    <a:pt x="18271" y="34562"/>
                  </a:cubicBezTo>
                  <a:cubicBezTo>
                    <a:pt x="17695" y="35540"/>
                    <a:pt x="17645" y="36592"/>
                    <a:pt x="17795" y="37670"/>
                  </a:cubicBezTo>
                  <a:cubicBezTo>
                    <a:pt x="17895" y="38347"/>
                    <a:pt x="18522" y="38823"/>
                    <a:pt x="19198" y="38848"/>
                  </a:cubicBezTo>
                  <a:cubicBezTo>
                    <a:pt x="19574" y="38848"/>
                    <a:pt x="19875" y="38697"/>
                    <a:pt x="20026" y="38347"/>
                  </a:cubicBezTo>
                  <a:cubicBezTo>
                    <a:pt x="20151" y="38071"/>
                    <a:pt x="20226" y="37745"/>
                    <a:pt x="20226" y="37444"/>
                  </a:cubicBezTo>
                  <a:cubicBezTo>
                    <a:pt x="20226" y="36417"/>
                    <a:pt x="20176" y="35389"/>
                    <a:pt x="20151" y="34337"/>
                  </a:cubicBezTo>
                  <a:cubicBezTo>
                    <a:pt x="20151" y="34186"/>
                    <a:pt x="20101" y="34036"/>
                    <a:pt x="20076" y="33910"/>
                  </a:cubicBezTo>
                  <a:close/>
                  <a:moveTo>
                    <a:pt x="23559" y="40652"/>
                  </a:moveTo>
                  <a:cubicBezTo>
                    <a:pt x="23409" y="40577"/>
                    <a:pt x="23309" y="40527"/>
                    <a:pt x="23183" y="40477"/>
                  </a:cubicBezTo>
                  <a:cubicBezTo>
                    <a:pt x="22782" y="40251"/>
                    <a:pt x="22407" y="40327"/>
                    <a:pt x="22106" y="40702"/>
                  </a:cubicBezTo>
                  <a:cubicBezTo>
                    <a:pt x="21980" y="40878"/>
                    <a:pt x="21830" y="41028"/>
                    <a:pt x="21705" y="41204"/>
                  </a:cubicBezTo>
                  <a:cubicBezTo>
                    <a:pt x="21128" y="42131"/>
                    <a:pt x="21203" y="43134"/>
                    <a:pt x="21329" y="44136"/>
                  </a:cubicBezTo>
                  <a:cubicBezTo>
                    <a:pt x="21404" y="44587"/>
                    <a:pt x="21680" y="45063"/>
                    <a:pt x="22206" y="45164"/>
                  </a:cubicBezTo>
                  <a:cubicBezTo>
                    <a:pt x="22582" y="45239"/>
                    <a:pt x="23008" y="45189"/>
                    <a:pt x="23409" y="45114"/>
                  </a:cubicBezTo>
                  <a:cubicBezTo>
                    <a:pt x="23785" y="45038"/>
                    <a:pt x="23910" y="44838"/>
                    <a:pt x="23910" y="44437"/>
                  </a:cubicBezTo>
                  <a:cubicBezTo>
                    <a:pt x="23910" y="43835"/>
                    <a:pt x="23885" y="43234"/>
                    <a:pt x="23910" y="42632"/>
                  </a:cubicBezTo>
                  <a:cubicBezTo>
                    <a:pt x="23910" y="41981"/>
                    <a:pt x="23860" y="41329"/>
                    <a:pt x="23559" y="40652"/>
                  </a:cubicBezTo>
                  <a:close/>
                  <a:moveTo>
                    <a:pt x="24437" y="34136"/>
                  </a:moveTo>
                  <a:cubicBezTo>
                    <a:pt x="24412" y="35063"/>
                    <a:pt x="24386" y="36016"/>
                    <a:pt x="24361" y="36943"/>
                  </a:cubicBezTo>
                  <a:cubicBezTo>
                    <a:pt x="24336" y="37394"/>
                    <a:pt x="24336" y="37820"/>
                    <a:pt x="24336" y="38271"/>
                  </a:cubicBezTo>
                  <a:cubicBezTo>
                    <a:pt x="24361" y="38547"/>
                    <a:pt x="24487" y="38723"/>
                    <a:pt x="24737" y="38848"/>
                  </a:cubicBezTo>
                  <a:cubicBezTo>
                    <a:pt x="25564" y="39274"/>
                    <a:pt x="26592" y="39048"/>
                    <a:pt x="26592" y="37845"/>
                  </a:cubicBezTo>
                  <a:cubicBezTo>
                    <a:pt x="26592" y="37745"/>
                    <a:pt x="26592" y="37670"/>
                    <a:pt x="26592" y="37570"/>
                  </a:cubicBezTo>
                  <a:cubicBezTo>
                    <a:pt x="26592" y="37093"/>
                    <a:pt x="26567" y="36617"/>
                    <a:pt x="26567" y="36141"/>
                  </a:cubicBezTo>
                  <a:cubicBezTo>
                    <a:pt x="26567" y="35590"/>
                    <a:pt x="26417" y="35088"/>
                    <a:pt x="26191" y="34587"/>
                  </a:cubicBezTo>
                  <a:cubicBezTo>
                    <a:pt x="25790" y="33635"/>
                    <a:pt x="25564" y="33560"/>
                    <a:pt x="24637" y="33986"/>
                  </a:cubicBezTo>
                  <a:cubicBezTo>
                    <a:pt x="24612" y="34011"/>
                    <a:pt x="24587" y="34036"/>
                    <a:pt x="24437" y="34136"/>
                  </a:cubicBezTo>
                  <a:close/>
                  <a:moveTo>
                    <a:pt x="13133" y="58773"/>
                  </a:moveTo>
                  <a:cubicBezTo>
                    <a:pt x="13685" y="57720"/>
                    <a:pt x="14487" y="56943"/>
                    <a:pt x="15063" y="55966"/>
                  </a:cubicBezTo>
                  <a:cubicBezTo>
                    <a:pt x="15890" y="55966"/>
                    <a:pt x="16692" y="55941"/>
                    <a:pt x="17519" y="55966"/>
                  </a:cubicBezTo>
                  <a:cubicBezTo>
                    <a:pt x="18071" y="55991"/>
                    <a:pt x="18547" y="55815"/>
                    <a:pt x="19023" y="55540"/>
                  </a:cubicBezTo>
                  <a:cubicBezTo>
                    <a:pt x="19850" y="55063"/>
                    <a:pt x="20376" y="54312"/>
                    <a:pt x="20878" y="53585"/>
                  </a:cubicBezTo>
                  <a:cubicBezTo>
                    <a:pt x="20953" y="53510"/>
                    <a:pt x="21003" y="53409"/>
                    <a:pt x="21028" y="53334"/>
                  </a:cubicBezTo>
                  <a:cubicBezTo>
                    <a:pt x="21254" y="52632"/>
                    <a:pt x="21404" y="51931"/>
                    <a:pt x="21429" y="51229"/>
                  </a:cubicBezTo>
                  <a:cubicBezTo>
                    <a:pt x="21429" y="51104"/>
                    <a:pt x="21379" y="50978"/>
                    <a:pt x="21329" y="50853"/>
                  </a:cubicBezTo>
                  <a:cubicBezTo>
                    <a:pt x="20903" y="50728"/>
                    <a:pt x="20502" y="50803"/>
                    <a:pt x="20126" y="50903"/>
                  </a:cubicBezTo>
                  <a:cubicBezTo>
                    <a:pt x="18973" y="51154"/>
                    <a:pt x="17920" y="50803"/>
                    <a:pt x="16918" y="50352"/>
                  </a:cubicBezTo>
                  <a:cubicBezTo>
                    <a:pt x="16266" y="50076"/>
                    <a:pt x="15990" y="49449"/>
                    <a:pt x="15790" y="48798"/>
                  </a:cubicBezTo>
                  <a:cubicBezTo>
                    <a:pt x="15614" y="48246"/>
                    <a:pt x="15464" y="47670"/>
                    <a:pt x="15314" y="47093"/>
                  </a:cubicBezTo>
                  <a:cubicBezTo>
                    <a:pt x="15264" y="46843"/>
                    <a:pt x="15239" y="46592"/>
                    <a:pt x="15239" y="46342"/>
                  </a:cubicBezTo>
                  <a:cubicBezTo>
                    <a:pt x="15163" y="42682"/>
                    <a:pt x="15113" y="39048"/>
                    <a:pt x="15063" y="35389"/>
                  </a:cubicBezTo>
                  <a:cubicBezTo>
                    <a:pt x="15038" y="34988"/>
                    <a:pt x="15063" y="34587"/>
                    <a:pt x="15188" y="34186"/>
                  </a:cubicBezTo>
                  <a:cubicBezTo>
                    <a:pt x="15289" y="33885"/>
                    <a:pt x="15264" y="33560"/>
                    <a:pt x="15264" y="33234"/>
                  </a:cubicBezTo>
                  <a:cubicBezTo>
                    <a:pt x="15264" y="32707"/>
                    <a:pt x="15264" y="32181"/>
                    <a:pt x="15264" y="31580"/>
                  </a:cubicBezTo>
                  <a:cubicBezTo>
                    <a:pt x="15564" y="31555"/>
                    <a:pt x="15815" y="31504"/>
                    <a:pt x="16041" y="31504"/>
                  </a:cubicBezTo>
                  <a:cubicBezTo>
                    <a:pt x="17594" y="31504"/>
                    <a:pt x="19123" y="31479"/>
                    <a:pt x="20677" y="31529"/>
                  </a:cubicBezTo>
                  <a:cubicBezTo>
                    <a:pt x="21980" y="31555"/>
                    <a:pt x="23234" y="31304"/>
                    <a:pt x="24487" y="31028"/>
                  </a:cubicBezTo>
                  <a:cubicBezTo>
                    <a:pt x="25364" y="30828"/>
                    <a:pt x="26241" y="30753"/>
                    <a:pt x="27093" y="30602"/>
                  </a:cubicBezTo>
                  <a:cubicBezTo>
                    <a:pt x="27845" y="30502"/>
                    <a:pt x="28597" y="30502"/>
                    <a:pt x="29349" y="30427"/>
                  </a:cubicBezTo>
                  <a:cubicBezTo>
                    <a:pt x="29725" y="30377"/>
                    <a:pt x="30076" y="30251"/>
                    <a:pt x="30452" y="30151"/>
                  </a:cubicBezTo>
                  <a:cubicBezTo>
                    <a:pt x="31003" y="30001"/>
                    <a:pt x="31529" y="29850"/>
                    <a:pt x="32106" y="29900"/>
                  </a:cubicBezTo>
                  <a:cubicBezTo>
                    <a:pt x="32306" y="29900"/>
                    <a:pt x="32507" y="29875"/>
                    <a:pt x="32682" y="29825"/>
                  </a:cubicBezTo>
                  <a:cubicBezTo>
                    <a:pt x="33735" y="29449"/>
                    <a:pt x="34863" y="29349"/>
                    <a:pt x="35940" y="28973"/>
                  </a:cubicBezTo>
                  <a:cubicBezTo>
                    <a:pt x="37043" y="28622"/>
                    <a:pt x="38171" y="28697"/>
                    <a:pt x="39324" y="28823"/>
                  </a:cubicBezTo>
                  <a:cubicBezTo>
                    <a:pt x="39424" y="28823"/>
                    <a:pt x="39549" y="28873"/>
                    <a:pt x="39675" y="28948"/>
                  </a:cubicBezTo>
                  <a:cubicBezTo>
                    <a:pt x="39800" y="28998"/>
                    <a:pt x="39925" y="29123"/>
                    <a:pt x="40076" y="29149"/>
                  </a:cubicBezTo>
                  <a:cubicBezTo>
                    <a:pt x="40702" y="29349"/>
                    <a:pt x="41128" y="29775"/>
                    <a:pt x="41580" y="30226"/>
                  </a:cubicBezTo>
                  <a:cubicBezTo>
                    <a:pt x="42031" y="30652"/>
                    <a:pt x="42231" y="31154"/>
                    <a:pt x="42256" y="31705"/>
                  </a:cubicBezTo>
                  <a:cubicBezTo>
                    <a:pt x="42281" y="32156"/>
                    <a:pt x="42206" y="32582"/>
                    <a:pt x="42131" y="33008"/>
                  </a:cubicBezTo>
                  <a:cubicBezTo>
                    <a:pt x="42031" y="33560"/>
                    <a:pt x="42056" y="33585"/>
                    <a:pt x="42507" y="33961"/>
                  </a:cubicBezTo>
                  <a:cubicBezTo>
                    <a:pt x="42858" y="34236"/>
                    <a:pt x="43209" y="34311"/>
                    <a:pt x="43635" y="34286"/>
                  </a:cubicBezTo>
                  <a:cubicBezTo>
                    <a:pt x="43986" y="34286"/>
                    <a:pt x="44236" y="34136"/>
                    <a:pt x="44462" y="33885"/>
                  </a:cubicBezTo>
                  <a:cubicBezTo>
                    <a:pt x="44687" y="33635"/>
                    <a:pt x="44913" y="33384"/>
                    <a:pt x="45138" y="33134"/>
                  </a:cubicBezTo>
                  <a:cubicBezTo>
                    <a:pt x="45840" y="32306"/>
                    <a:pt x="46191" y="31354"/>
                    <a:pt x="46116" y="30276"/>
                  </a:cubicBezTo>
                  <a:cubicBezTo>
                    <a:pt x="46116" y="30076"/>
                    <a:pt x="46041" y="29875"/>
                    <a:pt x="46091" y="29725"/>
                  </a:cubicBezTo>
                  <a:cubicBezTo>
                    <a:pt x="46316" y="28998"/>
                    <a:pt x="46066" y="28347"/>
                    <a:pt x="45815" y="27695"/>
                  </a:cubicBezTo>
                  <a:cubicBezTo>
                    <a:pt x="45590" y="27093"/>
                    <a:pt x="45489" y="26492"/>
                    <a:pt x="45389" y="25865"/>
                  </a:cubicBezTo>
                  <a:cubicBezTo>
                    <a:pt x="45339" y="25590"/>
                    <a:pt x="45389" y="25364"/>
                    <a:pt x="45565" y="25164"/>
                  </a:cubicBezTo>
                  <a:cubicBezTo>
                    <a:pt x="45940" y="24788"/>
                    <a:pt x="46291" y="24387"/>
                    <a:pt x="46667" y="23986"/>
                  </a:cubicBezTo>
                  <a:cubicBezTo>
                    <a:pt x="46943" y="23710"/>
                    <a:pt x="47244" y="23434"/>
                    <a:pt x="47469" y="23083"/>
                  </a:cubicBezTo>
                  <a:cubicBezTo>
                    <a:pt x="47670" y="22808"/>
                    <a:pt x="47870" y="22532"/>
                    <a:pt x="48146" y="22306"/>
                  </a:cubicBezTo>
                  <a:cubicBezTo>
                    <a:pt x="48497" y="22031"/>
                    <a:pt x="48622" y="21655"/>
                    <a:pt x="48622" y="21229"/>
                  </a:cubicBezTo>
                  <a:cubicBezTo>
                    <a:pt x="48622" y="20953"/>
                    <a:pt x="48622" y="20677"/>
                    <a:pt x="48622" y="20377"/>
                  </a:cubicBezTo>
                  <a:cubicBezTo>
                    <a:pt x="48647" y="19875"/>
                    <a:pt x="48522" y="19449"/>
                    <a:pt x="48096" y="19123"/>
                  </a:cubicBezTo>
                  <a:cubicBezTo>
                    <a:pt x="47945" y="18998"/>
                    <a:pt x="47945" y="18848"/>
                    <a:pt x="47895" y="18672"/>
                  </a:cubicBezTo>
                  <a:cubicBezTo>
                    <a:pt x="47870" y="18547"/>
                    <a:pt x="47645" y="18422"/>
                    <a:pt x="47469" y="18346"/>
                  </a:cubicBezTo>
                  <a:cubicBezTo>
                    <a:pt x="47018" y="18171"/>
                    <a:pt x="46517" y="18046"/>
                    <a:pt x="46041" y="17895"/>
                  </a:cubicBezTo>
                  <a:cubicBezTo>
                    <a:pt x="45414" y="17720"/>
                    <a:pt x="44813" y="17444"/>
                    <a:pt x="44236" y="17093"/>
                  </a:cubicBezTo>
                  <a:cubicBezTo>
                    <a:pt x="44261" y="16843"/>
                    <a:pt x="44261" y="16617"/>
                    <a:pt x="44336" y="16417"/>
                  </a:cubicBezTo>
                  <a:cubicBezTo>
                    <a:pt x="44712" y="15439"/>
                    <a:pt x="44562" y="14412"/>
                    <a:pt x="44462" y="13434"/>
                  </a:cubicBezTo>
                  <a:cubicBezTo>
                    <a:pt x="44336" y="12457"/>
                    <a:pt x="44136" y="11479"/>
                    <a:pt x="43685" y="10552"/>
                  </a:cubicBezTo>
                  <a:cubicBezTo>
                    <a:pt x="43384" y="10001"/>
                    <a:pt x="42908" y="9574"/>
                    <a:pt x="42432" y="9173"/>
                  </a:cubicBezTo>
                  <a:cubicBezTo>
                    <a:pt x="42331" y="9098"/>
                    <a:pt x="42206" y="9073"/>
                    <a:pt x="42131" y="8973"/>
                  </a:cubicBezTo>
                  <a:cubicBezTo>
                    <a:pt x="41580" y="8321"/>
                    <a:pt x="40878" y="8321"/>
                    <a:pt x="40126" y="8447"/>
                  </a:cubicBezTo>
                  <a:cubicBezTo>
                    <a:pt x="39875" y="8898"/>
                    <a:pt x="39625" y="9324"/>
                    <a:pt x="39424" y="9775"/>
                  </a:cubicBezTo>
                  <a:cubicBezTo>
                    <a:pt x="39324" y="10001"/>
                    <a:pt x="39249" y="10251"/>
                    <a:pt x="39249" y="10477"/>
                  </a:cubicBezTo>
                  <a:cubicBezTo>
                    <a:pt x="39274" y="11028"/>
                    <a:pt x="39073" y="11454"/>
                    <a:pt x="38873" y="11930"/>
                  </a:cubicBezTo>
                  <a:cubicBezTo>
                    <a:pt x="38722" y="12281"/>
                    <a:pt x="38497" y="12582"/>
                    <a:pt x="38096" y="12707"/>
                  </a:cubicBezTo>
                  <a:cubicBezTo>
                    <a:pt x="38021" y="12732"/>
                    <a:pt x="37920" y="12757"/>
                    <a:pt x="37845" y="12833"/>
                  </a:cubicBezTo>
                  <a:cubicBezTo>
                    <a:pt x="36366" y="13986"/>
                    <a:pt x="34587" y="14211"/>
                    <a:pt x="32808" y="14487"/>
                  </a:cubicBezTo>
                  <a:cubicBezTo>
                    <a:pt x="31354" y="14712"/>
                    <a:pt x="29900" y="14938"/>
                    <a:pt x="28422" y="15138"/>
                  </a:cubicBezTo>
                  <a:cubicBezTo>
                    <a:pt x="27845" y="15239"/>
                    <a:pt x="27244" y="15264"/>
                    <a:pt x="26642" y="15339"/>
                  </a:cubicBezTo>
                  <a:cubicBezTo>
                    <a:pt x="25765" y="15439"/>
                    <a:pt x="24888" y="15514"/>
                    <a:pt x="24036" y="15690"/>
                  </a:cubicBezTo>
                  <a:cubicBezTo>
                    <a:pt x="22256" y="16016"/>
                    <a:pt x="20477" y="16166"/>
                    <a:pt x="18672" y="16166"/>
                  </a:cubicBezTo>
                  <a:cubicBezTo>
                    <a:pt x="17720" y="16141"/>
                    <a:pt x="16742" y="16141"/>
                    <a:pt x="15715" y="16141"/>
                  </a:cubicBezTo>
                  <a:cubicBezTo>
                    <a:pt x="15539" y="15514"/>
                    <a:pt x="15614" y="14888"/>
                    <a:pt x="15665" y="14261"/>
                  </a:cubicBezTo>
                  <a:cubicBezTo>
                    <a:pt x="16041" y="13710"/>
                    <a:pt x="16366" y="13083"/>
                    <a:pt x="17043" y="12783"/>
                  </a:cubicBezTo>
                  <a:cubicBezTo>
                    <a:pt x="17770" y="12482"/>
                    <a:pt x="18497" y="12231"/>
                    <a:pt x="19324" y="12306"/>
                  </a:cubicBezTo>
                  <a:cubicBezTo>
                    <a:pt x="19725" y="12356"/>
                    <a:pt x="20126" y="12256"/>
                    <a:pt x="20527" y="12206"/>
                  </a:cubicBezTo>
                  <a:cubicBezTo>
                    <a:pt x="20828" y="12181"/>
                    <a:pt x="21103" y="12131"/>
                    <a:pt x="21379" y="12156"/>
                  </a:cubicBezTo>
                  <a:cubicBezTo>
                    <a:pt x="21980" y="12156"/>
                    <a:pt x="22557" y="12056"/>
                    <a:pt x="23133" y="11780"/>
                  </a:cubicBezTo>
                  <a:cubicBezTo>
                    <a:pt x="23284" y="11354"/>
                    <a:pt x="23484" y="10978"/>
                    <a:pt x="23434" y="10452"/>
                  </a:cubicBezTo>
                  <a:cubicBezTo>
                    <a:pt x="23409" y="9950"/>
                    <a:pt x="23234" y="9574"/>
                    <a:pt x="22908" y="9299"/>
                  </a:cubicBezTo>
                  <a:cubicBezTo>
                    <a:pt x="22231" y="8722"/>
                    <a:pt x="21504" y="8246"/>
                    <a:pt x="20652" y="7970"/>
                  </a:cubicBezTo>
                  <a:cubicBezTo>
                    <a:pt x="20301" y="7845"/>
                    <a:pt x="19925" y="7795"/>
                    <a:pt x="19549" y="7795"/>
                  </a:cubicBezTo>
                  <a:cubicBezTo>
                    <a:pt x="18697" y="7820"/>
                    <a:pt x="17845" y="7795"/>
                    <a:pt x="16993" y="7820"/>
                  </a:cubicBezTo>
                  <a:cubicBezTo>
                    <a:pt x="16467" y="7845"/>
                    <a:pt x="16091" y="7695"/>
                    <a:pt x="15840" y="7194"/>
                  </a:cubicBezTo>
                  <a:cubicBezTo>
                    <a:pt x="15614" y="6793"/>
                    <a:pt x="15364" y="6392"/>
                    <a:pt x="15113" y="5991"/>
                  </a:cubicBezTo>
                  <a:cubicBezTo>
                    <a:pt x="15038" y="5865"/>
                    <a:pt x="14938" y="5715"/>
                    <a:pt x="14838" y="5615"/>
                  </a:cubicBezTo>
                  <a:cubicBezTo>
                    <a:pt x="14186" y="4913"/>
                    <a:pt x="13584" y="4712"/>
                    <a:pt x="12632" y="4888"/>
                  </a:cubicBezTo>
                  <a:cubicBezTo>
                    <a:pt x="12557" y="4913"/>
                    <a:pt x="12507" y="4913"/>
                    <a:pt x="12457" y="4938"/>
                  </a:cubicBezTo>
                  <a:cubicBezTo>
                    <a:pt x="11604" y="5439"/>
                    <a:pt x="10702" y="5865"/>
                    <a:pt x="10101" y="6642"/>
                  </a:cubicBezTo>
                  <a:cubicBezTo>
                    <a:pt x="9825" y="6968"/>
                    <a:pt x="9499" y="7168"/>
                    <a:pt x="9173" y="7369"/>
                  </a:cubicBezTo>
                  <a:cubicBezTo>
                    <a:pt x="8697" y="7645"/>
                    <a:pt x="8196" y="7544"/>
                    <a:pt x="7695" y="7444"/>
                  </a:cubicBezTo>
                  <a:cubicBezTo>
                    <a:pt x="7269" y="7344"/>
                    <a:pt x="6817" y="7269"/>
                    <a:pt x="6416" y="7118"/>
                  </a:cubicBezTo>
                  <a:cubicBezTo>
                    <a:pt x="5840" y="6893"/>
                    <a:pt x="5238" y="6968"/>
                    <a:pt x="4637" y="6968"/>
                  </a:cubicBezTo>
                  <a:cubicBezTo>
                    <a:pt x="4186" y="6993"/>
                    <a:pt x="3885" y="7219"/>
                    <a:pt x="3760" y="7670"/>
                  </a:cubicBezTo>
                  <a:cubicBezTo>
                    <a:pt x="3710" y="7895"/>
                    <a:pt x="3634" y="8096"/>
                    <a:pt x="3559" y="8296"/>
                  </a:cubicBezTo>
                  <a:cubicBezTo>
                    <a:pt x="3309" y="9023"/>
                    <a:pt x="3259" y="9775"/>
                    <a:pt x="3284" y="10527"/>
                  </a:cubicBezTo>
                  <a:cubicBezTo>
                    <a:pt x="3284" y="10602"/>
                    <a:pt x="3334" y="10677"/>
                    <a:pt x="3384" y="10803"/>
                  </a:cubicBezTo>
                  <a:cubicBezTo>
                    <a:pt x="3785" y="10953"/>
                    <a:pt x="4186" y="10878"/>
                    <a:pt x="4587" y="10878"/>
                  </a:cubicBezTo>
                  <a:cubicBezTo>
                    <a:pt x="6467" y="10903"/>
                    <a:pt x="5915" y="10652"/>
                    <a:pt x="7444" y="11930"/>
                  </a:cubicBezTo>
                  <a:cubicBezTo>
                    <a:pt x="7594" y="12031"/>
                    <a:pt x="7720" y="12181"/>
                    <a:pt x="7895" y="12281"/>
                  </a:cubicBezTo>
                  <a:cubicBezTo>
                    <a:pt x="9048" y="13133"/>
                    <a:pt x="9098" y="14311"/>
                    <a:pt x="8998" y="15640"/>
                  </a:cubicBezTo>
                  <a:cubicBezTo>
                    <a:pt x="8722" y="15640"/>
                    <a:pt x="8497" y="15665"/>
                    <a:pt x="8296" y="15615"/>
                  </a:cubicBezTo>
                  <a:cubicBezTo>
                    <a:pt x="6868" y="15389"/>
                    <a:pt x="5439" y="15163"/>
                    <a:pt x="4111" y="14512"/>
                  </a:cubicBezTo>
                  <a:cubicBezTo>
                    <a:pt x="3885" y="14412"/>
                    <a:pt x="3660" y="14286"/>
                    <a:pt x="3434" y="14186"/>
                  </a:cubicBezTo>
                  <a:cubicBezTo>
                    <a:pt x="3058" y="13986"/>
                    <a:pt x="2657" y="13785"/>
                    <a:pt x="2281" y="13585"/>
                  </a:cubicBezTo>
                  <a:cubicBezTo>
                    <a:pt x="1980" y="13434"/>
                    <a:pt x="1705" y="13309"/>
                    <a:pt x="1429" y="13133"/>
                  </a:cubicBezTo>
                  <a:cubicBezTo>
                    <a:pt x="1028" y="12858"/>
                    <a:pt x="752" y="12457"/>
                    <a:pt x="702" y="11905"/>
                  </a:cubicBezTo>
                  <a:cubicBezTo>
                    <a:pt x="527" y="10251"/>
                    <a:pt x="326" y="8597"/>
                    <a:pt x="126" y="6943"/>
                  </a:cubicBezTo>
                  <a:cubicBezTo>
                    <a:pt x="0" y="5991"/>
                    <a:pt x="151" y="5038"/>
                    <a:pt x="351" y="4136"/>
                  </a:cubicBezTo>
                  <a:cubicBezTo>
                    <a:pt x="502" y="3534"/>
                    <a:pt x="552" y="2958"/>
                    <a:pt x="502" y="2356"/>
                  </a:cubicBezTo>
                  <a:cubicBezTo>
                    <a:pt x="477" y="2281"/>
                    <a:pt x="502" y="2181"/>
                    <a:pt x="502" y="2031"/>
                  </a:cubicBezTo>
                  <a:cubicBezTo>
                    <a:pt x="702" y="2306"/>
                    <a:pt x="853" y="2582"/>
                    <a:pt x="1053" y="2808"/>
                  </a:cubicBezTo>
                  <a:cubicBezTo>
                    <a:pt x="1203" y="3008"/>
                    <a:pt x="1404" y="3183"/>
                    <a:pt x="1604" y="3334"/>
                  </a:cubicBezTo>
                  <a:cubicBezTo>
                    <a:pt x="1880" y="3534"/>
                    <a:pt x="2156" y="3710"/>
                    <a:pt x="2457" y="3910"/>
                  </a:cubicBezTo>
                  <a:cubicBezTo>
                    <a:pt x="2657" y="4036"/>
                    <a:pt x="2883" y="4161"/>
                    <a:pt x="3108" y="4261"/>
                  </a:cubicBezTo>
                  <a:cubicBezTo>
                    <a:pt x="3409" y="4412"/>
                    <a:pt x="3710" y="4587"/>
                    <a:pt x="4035" y="4712"/>
                  </a:cubicBezTo>
                  <a:cubicBezTo>
                    <a:pt x="4812" y="4988"/>
                    <a:pt x="5640" y="4988"/>
                    <a:pt x="6442" y="5063"/>
                  </a:cubicBezTo>
                  <a:cubicBezTo>
                    <a:pt x="6717" y="5113"/>
                    <a:pt x="6993" y="4988"/>
                    <a:pt x="7269" y="4888"/>
                  </a:cubicBezTo>
                  <a:cubicBezTo>
                    <a:pt x="7695" y="4737"/>
                    <a:pt x="8121" y="4512"/>
                    <a:pt x="8572" y="4336"/>
                  </a:cubicBezTo>
                  <a:cubicBezTo>
                    <a:pt x="8848" y="4236"/>
                    <a:pt x="9148" y="4161"/>
                    <a:pt x="9449" y="4061"/>
                  </a:cubicBezTo>
                  <a:cubicBezTo>
                    <a:pt x="9675" y="3985"/>
                    <a:pt x="9900" y="3960"/>
                    <a:pt x="10076" y="3860"/>
                  </a:cubicBezTo>
                  <a:cubicBezTo>
                    <a:pt x="10777" y="3359"/>
                    <a:pt x="11604" y="3309"/>
                    <a:pt x="12356" y="3008"/>
                  </a:cubicBezTo>
                  <a:cubicBezTo>
                    <a:pt x="12457" y="2958"/>
                    <a:pt x="12557" y="2933"/>
                    <a:pt x="12632" y="2958"/>
                  </a:cubicBezTo>
                  <a:cubicBezTo>
                    <a:pt x="13660" y="3209"/>
                    <a:pt x="14737" y="3284"/>
                    <a:pt x="15740" y="3685"/>
                  </a:cubicBezTo>
                  <a:cubicBezTo>
                    <a:pt x="15840" y="3735"/>
                    <a:pt x="15965" y="3810"/>
                    <a:pt x="16066" y="3860"/>
                  </a:cubicBezTo>
                  <a:cubicBezTo>
                    <a:pt x="16843" y="4336"/>
                    <a:pt x="17620" y="4787"/>
                    <a:pt x="18396" y="5264"/>
                  </a:cubicBezTo>
                  <a:cubicBezTo>
                    <a:pt x="18848" y="5514"/>
                    <a:pt x="19349" y="5665"/>
                    <a:pt x="19850" y="5514"/>
                  </a:cubicBezTo>
                  <a:cubicBezTo>
                    <a:pt x="20401" y="5364"/>
                    <a:pt x="20978" y="5389"/>
                    <a:pt x="21529" y="5364"/>
                  </a:cubicBezTo>
                  <a:cubicBezTo>
                    <a:pt x="22106" y="5364"/>
                    <a:pt x="22657" y="5389"/>
                    <a:pt x="23234" y="5364"/>
                  </a:cubicBezTo>
                  <a:cubicBezTo>
                    <a:pt x="23635" y="5339"/>
                    <a:pt x="24036" y="5264"/>
                    <a:pt x="24437" y="5214"/>
                  </a:cubicBezTo>
                  <a:cubicBezTo>
                    <a:pt x="24637" y="5189"/>
                    <a:pt x="24813" y="5163"/>
                    <a:pt x="25013" y="5163"/>
                  </a:cubicBezTo>
                  <a:cubicBezTo>
                    <a:pt x="25138" y="5163"/>
                    <a:pt x="25264" y="5189"/>
                    <a:pt x="25389" y="5138"/>
                  </a:cubicBezTo>
                  <a:cubicBezTo>
                    <a:pt x="26417" y="4863"/>
                    <a:pt x="27469" y="4712"/>
                    <a:pt x="28422" y="4186"/>
                  </a:cubicBezTo>
                  <a:cubicBezTo>
                    <a:pt x="29449" y="3635"/>
                    <a:pt x="30477" y="3133"/>
                    <a:pt x="31630" y="2858"/>
                  </a:cubicBezTo>
                  <a:cubicBezTo>
                    <a:pt x="32482" y="2657"/>
                    <a:pt x="33309" y="2657"/>
                    <a:pt x="34161" y="2808"/>
                  </a:cubicBezTo>
                  <a:cubicBezTo>
                    <a:pt x="35414" y="3008"/>
                    <a:pt x="36667" y="3359"/>
                    <a:pt x="37920" y="3584"/>
                  </a:cubicBezTo>
                  <a:cubicBezTo>
                    <a:pt x="39098" y="3835"/>
                    <a:pt x="40301" y="3685"/>
                    <a:pt x="41454" y="3434"/>
                  </a:cubicBezTo>
                  <a:cubicBezTo>
                    <a:pt x="42532" y="2833"/>
                    <a:pt x="43710" y="2432"/>
                    <a:pt x="44612" y="1529"/>
                  </a:cubicBezTo>
                  <a:cubicBezTo>
                    <a:pt x="45038" y="1103"/>
                    <a:pt x="45565" y="752"/>
                    <a:pt x="46091" y="376"/>
                  </a:cubicBezTo>
                  <a:cubicBezTo>
                    <a:pt x="46216" y="276"/>
                    <a:pt x="46442" y="276"/>
                    <a:pt x="46617" y="251"/>
                  </a:cubicBezTo>
                  <a:cubicBezTo>
                    <a:pt x="47118" y="251"/>
                    <a:pt x="47620" y="326"/>
                    <a:pt x="48121" y="126"/>
                  </a:cubicBezTo>
                  <a:cubicBezTo>
                    <a:pt x="48447" y="1"/>
                    <a:pt x="48748" y="276"/>
                    <a:pt x="48722" y="627"/>
                  </a:cubicBezTo>
                  <a:cubicBezTo>
                    <a:pt x="48622" y="1404"/>
                    <a:pt x="48798" y="2131"/>
                    <a:pt x="48948" y="2858"/>
                  </a:cubicBezTo>
                  <a:cubicBezTo>
                    <a:pt x="48973" y="2958"/>
                    <a:pt x="48998" y="3058"/>
                    <a:pt x="49023" y="3133"/>
                  </a:cubicBezTo>
                  <a:cubicBezTo>
                    <a:pt x="49098" y="4236"/>
                    <a:pt x="49224" y="5339"/>
                    <a:pt x="49249" y="6442"/>
                  </a:cubicBezTo>
                  <a:cubicBezTo>
                    <a:pt x="49299" y="7795"/>
                    <a:pt x="49249" y="9148"/>
                    <a:pt x="49249" y="10502"/>
                  </a:cubicBezTo>
                  <a:cubicBezTo>
                    <a:pt x="49249" y="11404"/>
                    <a:pt x="49199" y="12331"/>
                    <a:pt x="49399" y="13234"/>
                  </a:cubicBezTo>
                  <a:cubicBezTo>
                    <a:pt x="49424" y="13359"/>
                    <a:pt x="49424" y="13484"/>
                    <a:pt x="49424" y="13610"/>
                  </a:cubicBezTo>
                  <a:cubicBezTo>
                    <a:pt x="49700" y="18472"/>
                    <a:pt x="49850" y="23359"/>
                    <a:pt x="49775" y="28221"/>
                  </a:cubicBezTo>
                  <a:cubicBezTo>
                    <a:pt x="49750" y="29174"/>
                    <a:pt x="49750" y="30126"/>
                    <a:pt x="49775" y="31053"/>
                  </a:cubicBezTo>
                  <a:cubicBezTo>
                    <a:pt x="49800" y="31730"/>
                    <a:pt x="49875" y="32382"/>
                    <a:pt x="49900" y="33033"/>
                  </a:cubicBezTo>
                  <a:cubicBezTo>
                    <a:pt x="49951" y="34111"/>
                    <a:pt x="49600" y="35139"/>
                    <a:pt x="49474" y="36216"/>
                  </a:cubicBezTo>
                  <a:cubicBezTo>
                    <a:pt x="49449" y="36342"/>
                    <a:pt x="49399" y="36442"/>
                    <a:pt x="49349" y="36567"/>
                  </a:cubicBezTo>
                  <a:cubicBezTo>
                    <a:pt x="48873" y="37595"/>
                    <a:pt x="48372" y="38597"/>
                    <a:pt x="47895" y="39625"/>
                  </a:cubicBezTo>
                  <a:cubicBezTo>
                    <a:pt x="47595" y="40301"/>
                    <a:pt x="47319" y="40953"/>
                    <a:pt x="46893" y="41530"/>
                  </a:cubicBezTo>
                  <a:cubicBezTo>
                    <a:pt x="46717" y="41755"/>
                    <a:pt x="46542" y="42006"/>
                    <a:pt x="46316" y="42156"/>
                  </a:cubicBezTo>
                  <a:cubicBezTo>
                    <a:pt x="44963" y="43058"/>
                    <a:pt x="43885" y="44236"/>
                    <a:pt x="42757" y="45364"/>
                  </a:cubicBezTo>
                  <a:cubicBezTo>
                    <a:pt x="42206" y="45941"/>
                    <a:pt x="41605" y="46442"/>
                    <a:pt x="40928" y="46843"/>
                  </a:cubicBezTo>
                  <a:cubicBezTo>
                    <a:pt x="40552" y="47068"/>
                    <a:pt x="40226" y="47369"/>
                    <a:pt x="39850" y="47645"/>
                  </a:cubicBezTo>
                  <a:cubicBezTo>
                    <a:pt x="39249" y="48096"/>
                    <a:pt x="38647" y="48522"/>
                    <a:pt x="38046" y="48973"/>
                  </a:cubicBezTo>
                  <a:cubicBezTo>
                    <a:pt x="37971" y="49023"/>
                    <a:pt x="37870" y="49073"/>
                    <a:pt x="37795" y="49149"/>
                  </a:cubicBezTo>
                  <a:cubicBezTo>
                    <a:pt x="36742" y="50176"/>
                    <a:pt x="35414" y="50878"/>
                    <a:pt x="34136" y="51605"/>
                  </a:cubicBezTo>
                  <a:cubicBezTo>
                    <a:pt x="33309" y="52081"/>
                    <a:pt x="32482" y="52507"/>
                    <a:pt x="31655" y="52983"/>
                  </a:cubicBezTo>
                  <a:cubicBezTo>
                    <a:pt x="31128" y="53309"/>
                    <a:pt x="30627" y="53685"/>
                    <a:pt x="30101" y="54036"/>
                  </a:cubicBezTo>
                  <a:cubicBezTo>
                    <a:pt x="29875" y="54186"/>
                    <a:pt x="29650" y="54387"/>
                    <a:pt x="29399" y="54512"/>
                  </a:cubicBezTo>
                  <a:cubicBezTo>
                    <a:pt x="28121" y="55189"/>
                    <a:pt x="26843" y="55840"/>
                    <a:pt x="25564" y="56517"/>
                  </a:cubicBezTo>
                  <a:cubicBezTo>
                    <a:pt x="24762" y="56918"/>
                    <a:pt x="23935" y="57194"/>
                    <a:pt x="23083" y="57469"/>
                  </a:cubicBezTo>
                  <a:cubicBezTo>
                    <a:pt x="22457" y="57645"/>
                    <a:pt x="21830" y="57820"/>
                    <a:pt x="21254" y="58196"/>
                  </a:cubicBezTo>
                  <a:cubicBezTo>
                    <a:pt x="21178" y="58246"/>
                    <a:pt x="21078" y="58297"/>
                    <a:pt x="21003" y="58297"/>
                  </a:cubicBezTo>
                  <a:cubicBezTo>
                    <a:pt x="19800" y="58597"/>
                    <a:pt x="18622" y="58998"/>
                    <a:pt x="17419" y="59174"/>
                  </a:cubicBezTo>
                  <a:cubicBezTo>
                    <a:pt x="16041" y="59374"/>
                    <a:pt x="14612" y="59374"/>
                    <a:pt x="13133" y="58773"/>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25"/>
            <p:cNvSpPr/>
            <p:nvPr/>
          </p:nvSpPr>
          <p:spPr>
            <a:xfrm>
              <a:off x="8505275" y="2525325"/>
              <a:ext cx="1204925" cy="414825"/>
            </a:xfrm>
            <a:custGeom>
              <a:rect b="b" l="l" r="r" t="t"/>
              <a:pathLst>
                <a:path extrusionOk="0" h="16593" w="48197">
                  <a:moveTo>
                    <a:pt x="17745" y="2507"/>
                  </a:moveTo>
                  <a:cubicBezTo>
                    <a:pt x="17645" y="2432"/>
                    <a:pt x="17594" y="2357"/>
                    <a:pt x="17544" y="2332"/>
                  </a:cubicBezTo>
                  <a:cubicBezTo>
                    <a:pt x="17519" y="2307"/>
                    <a:pt x="17394" y="2382"/>
                    <a:pt x="17394" y="2407"/>
                  </a:cubicBezTo>
                  <a:cubicBezTo>
                    <a:pt x="17394" y="2482"/>
                    <a:pt x="17444" y="2582"/>
                    <a:pt x="17469" y="2608"/>
                  </a:cubicBezTo>
                  <a:cubicBezTo>
                    <a:pt x="17544" y="2633"/>
                    <a:pt x="17619" y="2557"/>
                    <a:pt x="17745" y="2507"/>
                  </a:cubicBezTo>
                  <a:close/>
                  <a:moveTo>
                    <a:pt x="40477" y="5916"/>
                  </a:moveTo>
                  <a:cubicBezTo>
                    <a:pt x="40853" y="5765"/>
                    <a:pt x="40853" y="5765"/>
                    <a:pt x="40777" y="5465"/>
                  </a:cubicBezTo>
                  <a:cubicBezTo>
                    <a:pt x="40652" y="5640"/>
                    <a:pt x="40577" y="5765"/>
                    <a:pt x="40477" y="5916"/>
                  </a:cubicBezTo>
                  <a:close/>
                  <a:moveTo>
                    <a:pt x="38071" y="4663"/>
                  </a:moveTo>
                  <a:lnTo>
                    <a:pt x="38171" y="4738"/>
                  </a:lnTo>
                  <a:cubicBezTo>
                    <a:pt x="38271" y="4613"/>
                    <a:pt x="38397" y="4512"/>
                    <a:pt x="38497" y="4387"/>
                  </a:cubicBezTo>
                  <a:cubicBezTo>
                    <a:pt x="38522" y="4337"/>
                    <a:pt x="38472" y="4186"/>
                    <a:pt x="38422" y="4161"/>
                  </a:cubicBezTo>
                  <a:cubicBezTo>
                    <a:pt x="38346" y="4136"/>
                    <a:pt x="38196" y="4161"/>
                    <a:pt x="38171" y="4212"/>
                  </a:cubicBezTo>
                  <a:cubicBezTo>
                    <a:pt x="38121" y="4362"/>
                    <a:pt x="38096" y="4512"/>
                    <a:pt x="38071" y="4663"/>
                  </a:cubicBezTo>
                  <a:close/>
                  <a:moveTo>
                    <a:pt x="36642" y="3836"/>
                  </a:moveTo>
                  <a:cubicBezTo>
                    <a:pt x="37018" y="3660"/>
                    <a:pt x="37093" y="3610"/>
                    <a:pt x="37093" y="3485"/>
                  </a:cubicBezTo>
                  <a:cubicBezTo>
                    <a:pt x="37093" y="3435"/>
                    <a:pt x="37018" y="3309"/>
                    <a:pt x="36968" y="3309"/>
                  </a:cubicBezTo>
                  <a:cubicBezTo>
                    <a:pt x="36667" y="3309"/>
                    <a:pt x="36567" y="3485"/>
                    <a:pt x="36642" y="3836"/>
                  </a:cubicBezTo>
                  <a:close/>
                  <a:moveTo>
                    <a:pt x="40176" y="5014"/>
                  </a:moveTo>
                  <a:cubicBezTo>
                    <a:pt x="39800" y="5164"/>
                    <a:pt x="39424" y="5314"/>
                    <a:pt x="39424" y="5916"/>
                  </a:cubicBezTo>
                  <a:cubicBezTo>
                    <a:pt x="39675" y="5640"/>
                    <a:pt x="39875" y="5440"/>
                    <a:pt x="40076" y="5239"/>
                  </a:cubicBezTo>
                  <a:cubicBezTo>
                    <a:pt x="40126" y="5164"/>
                    <a:pt x="40151" y="5089"/>
                    <a:pt x="40176" y="5014"/>
                  </a:cubicBezTo>
                  <a:close/>
                  <a:moveTo>
                    <a:pt x="15865" y="2307"/>
                  </a:moveTo>
                  <a:cubicBezTo>
                    <a:pt x="15464" y="2582"/>
                    <a:pt x="15464" y="2582"/>
                    <a:pt x="15289" y="2958"/>
                  </a:cubicBezTo>
                  <a:cubicBezTo>
                    <a:pt x="15464" y="3159"/>
                    <a:pt x="15639" y="3109"/>
                    <a:pt x="15765" y="2933"/>
                  </a:cubicBezTo>
                  <a:cubicBezTo>
                    <a:pt x="15915" y="2758"/>
                    <a:pt x="16091" y="2557"/>
                    <a:pt x="15865" y="2307"/>
                  </a:cubicBezTo>
                  <a:close/>
                  <a:moveTo>
                    <a:pt x="21930" y="2232"/>
                  </a:moveTo>
                  <a:cubicBezTo>
                    <a:pt x="21630" y="1856"/>
                    <a:pt x="21279" y="1831"/>
                    <a:pt x="20878" y="1881"/>
                  </a:cubicBezTo>
                  <a:cubicBezTo>
                    <a:pt x="21003" y="2232"/>
                    <a:pt x="21003" y="2282"/>
                    <a:pt x="21103" y="2282"/>
                  </a:cubicBezTo>
                  <a:cubicBezTo>
                    <a:pt x="21404" y="2257"/>
                    <a:pt x="21655" y="2257"/>
                    <a:pt x="21930" y="2232"/>
                  </a:cubicBezTo>
                  <a:close/>
                  <a:moveTo>
                    <a:pt x="35214" y="3334"/>
                  </a:moveTo>
                  <a:cubicBezTo>
                    <a:pt x="35038" y="3084"/>
                    <a:pt x="34838" y="3134"/>
                    <a:pt x="34687" y="3284"/>
                  </a:cubicBezTo>
                  <a:cubicBezTo>
                    <a:pt x="34487" y="3485"/>
                    <a:pt x="34161" y="3635"/>
                    <a:pt x="34361" y="4061"/>
                  </a:cubicBezTo>
                  <a:cubicBezTo>
                    <a:pt x="34813" y="3986"/>
                    <a:pt x="35038" y="3685"/>
                    <a:pt x="35214" y="3334"/>
                  </a:cubicBezTo>
                  <a:close/>
                  <a:moveTo>
                    <a:pt x="11504" y="3861"/>
                  </a:moveTo>
                  <a:cubicBezTo>
                    <a:pt x="11780" y="3585"/>
                    <a:pt x="11980" y="3384"/>
                    <a:pt x="12181" y="3209"/>
                  </a:cubicBezTo>
                  <a:cubicBezTo>
                    <a:pt x="12356" y="3034"/>
                    <a:pt x="12532" y="2858"/>
                    <a:pt x="12782" y="2633"/>
                  </a:cubicBezTo>
                  <a:cubicBezTo>
                    <a:pt x="12582" y="2608"/>
                    <a:pt x="12431" y="2532"/>
                    <a:pt x="12331" y="2582"/>
                  </a:cubicBezTo>
                  <a:cubicBezTo>
                    <a:pt x="11905" y="2758"/>
                    <a:pt x="11554" y="3059"/>
                    <a:pt x="11354" y="3485"/>
                  </a:cubicBezTo>
                  <a:cubicBezTo>
                    <a:pt x="11329" y="3535"/>
                    <a:pt x="11404" y="3635"/>
                    <a:pt x="11504" y="3861"/>
                  </a:cubicBezTo>
                  <a:close/>
                  <a:moveTo>
                    <a:pt x="3685" y="6041"/>
                  </a:moveTo>
                  <a:cubicBezTo>
                    <a:pt x="3384" y="5966"/>
                    <a:pt x="3284" y="5891"/>
                    <a:pt x="3208" y="5916"/>
                  </a:cubicBezTo>
                  <a:cubicBezTo>
                    <a:pt x="2482" y="6141"/>
                    <a:pt x="2106" y="6768"/>
                    <a:pt x="2306" y="7495"/>
                  </a:cubicBezTo>
                  <a:cubicBezTo>
                    <a:pt x="2381" y="7745"/>
                    <a:pt x="2582" y="7796"/>
                    <a:pt x="2857" y="7645"/>
                  </a:cubicBezTo>
                  <a:cubicBezTo>
                    <a:pt x="2933" y="7094"/>
                    <a:pt x="2908" y="6467"/>
                    <a:pt x="3685" y="6041"/>
                  </a:cubicBezTo>
                  <a:close/>
                  <a:moveTo>
                    <a:pt x="43810" y="6367"/>
                  </a:moveTo>
                  <a:cubicBezTo>
                    <a:pt x="43885" y="6392"/>
                    <a:pt x="43960" y="6442"/>
                    <a:pt x="43986" y="6442"/>
                  </a:cubicBezTo>
                  <a:cubicBezTo>
                    <a:pt x="44637" y="6141"/>
                    <a:pt x="45189" y="5816"/>
                    <a:pt x="45489" y="5114"/>
                  </a:cubicBezTo>
                  <a:cubicBezTo>
                    <a:pt x="45865" y="4237"/>
                    <a:pt x="45865" y="4061"/>
                    <a:pt x="45113" y="3259"/>
                  </a:cubicBezTo>
                  <a:cubicBezTo>
                    <a:pt x="45113" y="3410"/>
                    <a:pt x="45063" y="3560"/>
                    <a:pt x="45113" y="3635"/>
                  </a:cubicBezTo>
                  <a:cubicBezTo>
                    <a:pt x="45339" y="4086"/>
                    <a:pt x="45214" y="4487"/>
                    <a:pt x="45013" y="4888"/>
                  </a:cubicBezTo>
                  <a:cubicBezTo>
                    <a:pt x="44838" y="5214"/>
                    <a:pt x="44662" y="5465"/>
                    <a:pt x="44336" y="5665"/>
                  </a:cubicBezTo>
                  <a:cubicBezTo>
                    <a:pt x="44086" y="5816"/>
                    <a:pt x="43810" y="6016"/>
                    <a:pt x="43810" y="6367"/>
                  </a:cubicBezTo>
                  <a:close/>
                  <a:moveTo>
                    <a:pt x="21554" y="14437"/>
                  </a:moveTo>
                  <a:cubicBezTo>
                    <a:pt x="21630" y="14713"/>
                    <a:pt x="21830" y="14663"/>
                    <a:pt x="22005" y="14713"/>
                  </a:cubicBezTo>
                  <a:cubicBezTo>
                    <a:pt x="22181" y="14788"/>
                    <a:pt x="22256" y="14888"/>
                    <a:pt x="22256" y="15064"/>
                  </a:cubicBezTo>
                  <a:cubicBezTo>
                    <a:pt x="22256" y="15264"/>
                    <a:pt x="22206" y="15440"/>
                    <a:pt x="22005" y="15515"/>
                  </a:cubicBezTo>
                  <a:cubicBezTo>
                    <a:pt x="21705" y="15640"/>
                    <a:pt x="21404" y="15640"/>
                    <a:pt x="21103" y="15490"/>
                  </a:cubicBezTo>
                  <a:lnTo>
                    <a:pt x="21103" y="14813"/>
                  </a:lnTo>
                  <a:cubicBezTo>
                    <a:pt x="20903" y="14913"/>
                    <a:pt x="20702" y="14938"/>
                    <a:pt x="20652" y="15039"/>
                  </a:cubicBezTo>
                  <a:cubicBezTo>
                    <a:pt x="20426" y="15364"/>
                    <a:pt x="20452" y="15690"/>
                    <a:pt x="20577" y="16016"/>
                  </a:cubicBezTo>
                  <a:cubicBezTo>
                    <a:pt x="21078" y="16242"/>
                    <a:pt x="21579" y="16192"/>
                    <a:pt x="22081" y="16116"/>
                  </a:cubicBezTo>
                  <a:cubicBezTo>
                    <a:pt x="22707" y="16016"/>
                    <a:pt x="23058" y="15390"/>
                    <a:pt x="22858" y="14763"/>
                  </a:cubicBezTo>
                  <a:cubicBezTo>
                    <a:pt x="22807" y="14638"/>
                    <a:pt x="22707" y="14462"/>
                    <a:pt x="22582" y="14412"/>
                  </a:cubicBezTo>
                  <a:cubicBezTo>
                    <a:pt x="22231" y="14237"/>
                    <a:pt x="21880" y="14212"/>
                    <a:pt x="21554" y="14437"/>
                  </a:cubicBezTo>
                  <a:close/>
                  <a:moveTo>
                    <a:pt x="5840" y="12833"/>
                  </a:moveTo>
                  <a:cubicBezTo>
                    <a:pt x="5339" y="12382"/>
                    <a:pt x="4862" y="12407"/>
                    <a:pt x="4336" y="12683"/>
                  </a:cubicBezTo>
                  <a:cubicBezTo>
                    <a:pt x="3935" y="12858"/>
                    <a:pt x="3735" y="13234"/>
                    <a:pt x="3559" y="13585"/>
                  </a:cubicBezTo>
                  <a:cubicBezTo>
                    <a:pt x="3359" y="13961"/>
                    <a:pt x="3534" y="14312"/>
                    <a:pt x="3910" y="14537"/>
                  </a:cubicBezTo>
                  <a:cubicBezTo>
                    <a:pt x="4411" y="14838"/>
                    <a:pt x="4938" y="14763"/>
                    <a:pt x="5414" y="14487"/>
                  </a:cubicBezTo>
                  <a:cubicBezTo>
                    <a:pt x="5890" y="14187"/>
                    <a:pt x="5990" y="13760"/>
                    <a:pt x="5915" y="13259"/>
                  </a:cubicBezTo>
                  <a:cubicBezTo>
                    <a:pt x="5890" y="13109"/>
                    <a:pt x="5865" y="12958"/>
                    <a:pt x="5840" y="12833"/>
                  </a:cubicBezTo>
                  <a:close/>
                  <a:moveTo>
                    <a:pt x="39098" y="13560"/>
                  </a:moveTo>
                  <a:cubicBezTo>
                    <a:pt x="39775" y="13560"/>
                    <a:pt x="39900" y="13510"/>
                    <a:pt x="40376" y="13134"/>
                  </a:cubicBezTo>
                  <a:cubicBezTo>
                    <a:pt x="40853" y="12783"/>
                    <a:pt x="40878" y="12482"/>
                    <a:pt x="40527" y="12056"/>
                  </a:cubicBezTo>
                  <a:cubicBezTo>
                    <a:pt x="40301" y="11806"/>
                    <a:pt x="40026" y="11680"/>
                    <a:pt x="39700" y="11680"/>
                  </a:cubicBezTo>
                  <a:cubicBezTo>
                    <a:pt x="39249" y="11680"/>
                    <a:pt x="38823" y="11831"/>
                    <a:pt x="38472" y="12081"/>
                  </a:cubicBezTo>
                  <a:cubicBezTo>
                    <a:pt x="37970" y="12457"/>
                    <a:pt x="38021" y="13109"/>
                    <a:pt x="38572" y="13359"/>
                  </a:cubicBezTo>
                  <a:cubicBezTo>
                    <a:pt x="38772" y="13460"/>
                    <a:pt x="39023" y="13535"/>
                    <a:pt x="39098" y="13560"/>
                  </a:cubicBezTo>
                  <a:close/>
                  <a:moveTo>
                    <a:pt x="44111" y="7044"/>
                  </a:moveTo>
                  <a:cubicBezTo>
                    <a:pt x="43459" y="6893"/>
                    <a:pt x="43008" y="6818"/>
                    <a:pt x="42532" y="7069"/>
                  </a:cubicBezTo>
                  <a:cubicBezTo>
                    <a:pt x="41053" y="7846"/>
                    <a:pt x="39449" y="8171"/>
                    <a:pt x="37845" y="8497"/>
                  </a:cubicBezTo>
                  <a:cubicBezTo>
                    <a:pt x="36943" y="8673"/>
                    <a:pt x="36066" y="8898"/>
                    <a:pt x="35163" y="9099"/>
                  </a:cubicBezTo>
                  <a:cubicBezTo>
                    <a:pt x="34336" y="9274"/>
                    <a:pt x="33509" y="9475"/>
                    <a:pt x="32682" y="9625"/>
                  </a:cubicBezTo>
                  <a:cubicBezTo>
                    <a:pt x="31955" y="9750"/>
                    <a:pt x="31203" y="9851"/>
                    <a:pt x="30452" y="9926"/>
                  </a:cubicBezTo>
                  <a:cubicBezTo>
                    <a:pt x="28572" y="10126"/>
                    <a:pt x="26692" y="10402"/>
                    <a:pt x="24812" y="10452"/>
                  </a:cubicBezTo>
                  <a:cubicBezTo>
                    <a:pt x="22933" y="10477"/>
                    <a:pt x="21028" y="10653"/>
                    <a:pt x="19148" y="10728"/>
                  </a:cubicBezTo>
                  <a:cubicBezTo>
                    <a:pt x="17970" y="10778"/>
                    <a:pt x="16742" y="10878"/>
                    <a:pt x="15564" y="10728"/>
                  </a:cubicBezTo>
                  <a:cubicBezTo>
                    <a:pt x="13985" y="10527"/>
                    <a:pt x="12381" y="10327"/>
                    <a:pt x="10827" y="9876"/>
                  </a:cubicBezTo>
                  <a:cubicBezTo>
                    <a:pt x="10602" y="9826"/>
                    <a:pt x="10326" y="9750"/>
                    <a:pt x="10101" y="9826"/>
                  </a:cubicBezTo>
                  <a:cubicBezTo>
                    <a:pt x="9775" y="9901"/>
                    <a:pt x="9474" y="9826"/>
                    <a:pt x="9173" y="9801"/>
                  </a:cubicBezTo>
                  <a:cubicBezTo>
                    <a:pt x="8672" y="9725"/>
                    <a:pt x="8171" y="9625"/>
                    <a:pt x="7670" y="9575"/>
                  </a:cubicBezTo>
                  <a:cubicBezTo>
                    <a:pt x="6467" y="9450"/>
                    <a:pt x="5339" y="9149"/>
                    <a:pt x="4236" y="8623"/>
                  </a:cubicBezTo>
                  <a:cubicBezTo>
                    <a:pt x="4010" y="8522"/>
                    <a:pt x="3785" y="8422"/>
                    <a:pt x="3534" y="8347"/>
                  </a:cubicBezTo>
                  <a:cubicBezTo>
                    <a:pt x="3409" y="8322"/>
                    <a:pt x="3284" y="8272"/>
                    <a:pt x="3158" y="8297"/>
                  </a:cubicBezTo>
                  <a:cubicBezTo>
                    <a:pt x="3058" y="8322"/>
                    <a:pt x="2958" y="8422"/>
                    <a:pt x="2908" y="8497"/>
                  </a:cubicBezTo>
                  <a:cubicBezTo>
                    <a:pt x="2883" y="8547"/>
                    <a:pt x="2958" y="8673"/>
                    <a:pt x="3008" y="8748"/>
                  </a:cubicBezTo>
                  <a:cubicBezTo>
                    <a:pt x="3008" y="8773"/>
                    <a:pt x="3033" y="8798"/>
                    <a:pt x="3083" y="8798"/>
                  </a:cubicBezTo>
                  <a:cubicBezTo>
                    <a:pt x="4111" y="9274"/>
                    <a:pt x="5113" y="9801"/>
                    <a:pt x="6241" y="9976"/>
                  </a:cubicBezTo>
                  <a:cubicBezTo>
                    <a:pt x="7569" y="10202"/>
                    <a:pt x="8923" y="10402"/>
                    <a:pt x="10276" y="10377"/>
                  </a:cubicBezTo>
                  <a:cubicBezTo>
                    <a:pt x="10552" y="10377"/>
                    <a:pt x="10853" y="10427"/>
                    <a:pt x="11128" y="10477"/>
                  </a:cubicBezTo>
                  <a:cubicBezTo>
                    <a:pt x="11905" y="10678"/>
                    <a:pt x="12707" y="10878"/>
                    <a:pt x="13484" y="11079"/>
                  </a:cubicBezTo>
                  <a:cubicBezTo>
                    <a:pt x="15238" y="11455"/>
                    <a:pt x="16968" y="11580"/>
                    <a:pt x="18747" y="11430"/>
                  </a:cubicBezTo>
                  <a:cubicBezTo>
                    <a:pt x="19925" y="11329"/>
                    <a:pt x="21128" y="11229"/>
                    <a:pt x="22331" y="11179"/>
                  </a:cubicBezTo>
                  <a:cubicBezTo>
                    <a:pt x="24838" y="11079"/>
                    <a:pt x="27344" y="10953"/>
                    <a:pt x="29850" y="10603"/>
                  </a:cubicBezTo>
                  <a:cubicBezTo>
                    <a:pt x="31905" y="10302"/>
                    <a:pt x="33960" y="10051"/>
                    <a:pt x="35965" y="9450"/>
                  </a:cubicBezTo>
                  <a:cubicBezTo>
                    <a:pt x="36291" y="9349"/>
                    <a:pt x="36642" y="9299"/>
                    <a:pt x="36968" y="9224"/>
                  </a:cubicBezTo>
                  <a:cubicBezTo>
                    <a:pt x="38397" y="8898"/>
                    <a:pt x="39800" y="8623"/>
                    <a:pt x="41204" y="8272"/>
                  </a:cubicBezTo>
                  <a:cubicBezTo>
                    <a:pt x="42181" y="8046"/>
                    <a:pt x="43058" y="7570"/>
                    <a:pt x="44111" y="7044"/>
                  </a:cubicBezTo>
                  <a:close/>
                  <a:moveTo>
                    <a:pt x="17068" y="678"/>
                  </a:moveTo>
                  <a:cubicBezTo>
                    <a:pt x="16617" y="853"/>
                    <a:pt x="16166" y="1029"/>
                    <a:pt x="15715" y="1204"/>
                  </a:cubicBezTo>
                  <a:cubicBezTo>
                    <a:pt x="18121" y="878"/>
                    <a:pt x="20527" y="778"/>
                    <a:pt x="22933" y="778"/>
                  </a:cubicBezTo>
                  <a:cubicBezTo>
                    <a:pt x="24411" y="803"/>
                    <a:pt x="25890" y="778"/>
                    <a:pt x="27369" y="753"/>
                  </a:cubicBezTo>
                  <a:cubicBezTo>
                    <a:pt x="27569" y="753"/>
                    <a:pt x="27770" y="703"/>
                    <a:pt x="27970" y="552"/>
                  </a:cubicBezTo>
                  <a:cubicBezTo>
                    <a:pt x="27845" y="502"/>
                    <a:pt x="27695" y="427"/>
                    <a:pt x="27569" y="427"/>
                  </a:cubicBezTo>
                  <a:cubicBezTo>
                    <a:pt x="27068" y="402"/>
                    <a:pt x="26567" y="377"/>
                    <a:pt x="26066" y="377"/>
                  </a:cubicBezTo>
                  <a:cubicBezTo>
                    <a:pt x="24411" y="377"/>
                    <a:pt x="22782" y="352"/>
                    <a:pt x="21153" y="227"/>
                  </a:cubicBezTo>
                  <a:cubicBezTo>
                    <a:pt x="22682" y="201"/>
                    <a:pt x="24211" y="151"/>
                    <a:pt x="25740" y="151"/>
                  </a:cubicBezTo>
                  <a:cubicBezTo>
                    <a:pt x="26617" y="151"/>
                    <a:pt x="27519" y="201"/>
                    <a:pt x="28396" y="201"/>
                  </a:cubicBezTo>
                  <a:cubicBezTo>
                    <a:pt x="28948" y="201"/>
                    <a:pt x="29524" y="176"/>
                    <a:pt x="30076" y="126"/>
                  </a:cubicBezTo>
                  <a:cubicBezTo>
                    <a:pt x="31178" y="1"/>
                    <a:pt x="32281" y="1"/>
                    <a:pt x="33384" y="101"/>
                  </a:cubicBezTo>
                  <a:cubicBezTo>
                    <a:pt x="34687" y="252"/>
                    <a:pt x="36016" y="377"/>
                    <a:pt x="37319" y="502"/>
                  </a:cubicBezTo>
                  <a:cubicBezTo>
                    <a:pt x="37645" y="527"/>
                    <a:pt x="37945" y="602"/>
                    <a:pt x="38246" y="678"/>
                  </a:cubicBezTo>
                  <a:cubicBezTo>
                    <a:pt x="38798" y="803"/>
                    <a:pt x="39374" y="878"/>
                    <a:pt x="39925" y="903"/>
                  </a:cubicBezTo>
                  <a:cubicBezTo>
                    <a:pt x="40301" y="903"/>
                    <a:pt x="40677" y="978"/>
                    <a:pt x="41053" y="1079"/>
                  </a:cubicBezTo>
                  <a:cubicBezTo>
                    <a:pt x="41955" y="1279"/>
                    <a:pt x="42883" y="1480"/>
                    <a:pt x="43785" y="1705"/>
                  </a:cubicBezTo>
                  <a:cubicBezTo>
                    <a:pt x="44361" y="1881"/>
                    <a:pt x="44938" y="2081"/>
                    <a:pt x="45289" y="2633"/>
                  </a:cubicBezTo>
                  <a:cubicBezTo>
                    <a:pt x="45364" y="2783"/>
                    <a:pt x="45564" y="2858"/>
                    <a:pt x="45715" y="2983"/>
                  </a:cubicBezTo>
                  <a:cubicBezTo>
                    <a:pt x="46116" y="3359"/>
                    <a:pt x="46492" y="3710"/>
                    <a:pt x="46868" y="4086"/>
                  </a:cubicBezTo>
                  <a:cubicBezTo>
                    <a:pt x="47569" y="4763"/>
                    <a:pt x="47820" y="5640"/>
                    <a:pt x="47945" y="6542"/>
                  </a:cubicBezTo>
                  <a:cubicBezTo>
                    <a:pt x="48096" y="7645"/>
                    <a:pt x="48096" y="8748"/>
                    <a:pt x="48146" y="9851"/>
                  </a:cubicBezTo>
                  <a:cubicBezTo>
                    <a:pt x="48171" y="10176"/>
                    <a:pt x="48196" y="10527"/>
                    <a:pt x="48196" y="10853"/>
                  </a:cubicBezTo>
                  <a:cubicBezTo>
                    <a:pt x="47695" y="11229"/>
                    <a:pt x="47194" y="11480"/>
                    <a:pt x="46617" y="11505"/>
                  </a:cubicBezTo>
                  <a:cubicBezTo>
                    <a:pt x="45539" y="11555"/>
                    <a:pt x="44662" y="11981"/>
                    <a:pt x="43935" y="12733"/>
                  </a:cubicBezTo>
                  <a:cubicBezTo>
                    <a:pt x="43108" y="13585"/>
                    <a:pt x="42081" y="14136"/>
                    <a:pt x="41028" y="14613"/>
                  </a:cubicBezTo>
                  <a:cubicBezTo>
                    <a:pt x="40602" y="14788"/>
                    <a:pt x="40126" y="14888"/>
                    <a:pt x="39650" y="14913"/>
                  </a:cubicBezTo>
                  <a:cubicBezTo>
                    <a:pt x="38622" y="14989"/>
                    <a:pt x="37595" y="14913"/>
                    <a:pt x="36567" y="14663"/>
                  </a:cubicBezTo>
                  <a:cubicBezTo>
                    <a:pt x="35690" y="14462"/>
                    <a:pt x="34813" y="14161"/>
                    <a:pt x="33935" y="14061"/>
                  </a:cubicBezTo>
                  <a:cubicBezTo>
                    <a:pt x="33058" y="13961"/>
                    <a:pt x="32156" y="14011"/>
                    <a:pt x="31279" y="14036"/>
                  </a:cubicBezTo>
                  <a:cubicBezTo>
                    <a:pt x="30853" y="14061"/>
                    <a:pt x="30452" y="14262"/>
                    <a:pt x="30026" y="14362"/>
                  </a:cubicBezTo>
                  <a:cubicBezTo>
                    <a:pt x="29900" y="14387"/>
                    <a:pt x="29775" y="14412"/>
                    <a:pt x="29650" y="14462"/>
                  </a:cubicBezTo>
                  <a:cubicBezTo>
                    <a:pt x="28998" y="14813"/>
                    <a:pt x="28346" y="15189"/>
                    <a:pt x="27670" y="15540"/>
                  </a:cubicBezTo>
                  <a:cubicBezTo>
                    <a:pt x="27444" y="15640"/>
                    <a:pt x="27219" y="15740"/>
                    <a:pt x="26968" y="15816"/>
                  </a:cubicBezTo>
                  <a:cubicBezTo>
                    <a:pt x="26442" y="15991"/>
                    <a:pt x="25890" y="16141"/>
                    <a:pt x="25339" y="16292"/>
                  </a:cubicBezTo>
                  <a:cubicBezTo>
                    <a:pt x="25163" y="16342"/>
                    <a:pt x="24963" y="16342"/>
                    <a:pt x="24787" y="16367"/>
                  </a:cubicBezTo>
                  <a:cubicBezTo>
                    <a:pt x="24411" y="16442"/>
                    <a:pt x="24036" y="16492"/>
                    <a:pt x="23685" y="16542"/>
                  </a:cubicBezTo>
                  <a:cubicBezTo>
                    <a:pt x="23509" y="16542"/>
                    <a:pt x="23359" y="16593"/>
                    <a:pt x="23208" y="16593"/>
                  </a:cubicBezTo>
                  <a:cubicBezTo>
                    <a:pt x="22156" y="16593"/>
                    <a:pt x="21128" y="16593"/>
                    <a:pt x="20101" y="16593"/>
                  </a:cubicBezTo>
                  <a:cubicBezTo>
                    <a:pt x="19875" y="16593"/>
                    <a:pt x="19650" y="16542"/>
                    <a:pt x="19449" y="16492"/>
                  </a:cubicBezTo>
                  <a:cubicBezTo>
                    <a:pt x="18948" y="16367"/>
                    <a:pt x="18497" y="16217"/>
                    <a:pt x="17970" y="16192"/>
                  </a:cubicBezTo>
                  <a:cubicBezTo>
                    <a:pt x="17419" y="16192"/>
                    <a:pt x="16968" y="15841"/>
                    <a:pt x="16517" y="15565"/>
                  </a:cubicBezTo>
                  <a:cubicBezTo>
                    <a:pt x="15790" y="15139"/>
                    <a:pt x="15063" y="14688"/>
                    <a:pt x="14336" y="14262"/>
                  </a:cubicBezTo>
                  <a:cubicBezTo>
                    <a:pt x="14236" y="14212"/>
                    <a:pt x="14086" y="14161"/>
                    <a:pt x="13985" y="14161"/>
                  </a:cubicBezTo>
                  <a:cubicBezTo>
                    <a:pt x="13233" y="14111"/>
                    <a:pt x="12482" y="14011"/>
                    <a:pt x="11730" y="14312"/>
                  </a:cubicBezTo>
                  <a:cubicBezTo>
                    <a:pt x="11279" y="14487"/>
                    <a:pt x="10777" y="14588"/>
                    <a:pt x="10301" y="14738"/>
                  </a:cubicBezTo>
                  <a:cubicBezTo>
                    <a:pt x="10201" y="14763"/>
                    <a:pt x="10101" y="14763"/>
                    <a:pt x="10025" y="14813"/>
                  </a:cubicBezTo>
                  <a:cubicBezTo>
                    <a:pt x="8998" y="15490"/>
                    <a:pt x="7720" y="15615"/>
                    <a:pt x="6667" y="16217"/>
                  </a:cubicBezTo>
                  <a:cubicBezTo>
                    <a:pt x="6467" y="16317"/>
                    <a:pt x="6241" y="16392"/>
                    <a:pt x="6040" y="16367"/>
                  </a:cubicBezTo>
                  <a:cubicBezTo>
                    <a:pt x="5414" y="16317"/>
                    <a:pt x="4787" y="16242"/>
                    <a:pt x="4186" y="16091"/>
                  </a:cubicBezTo>
                  <a:cubicBezTo>
                    <a:pt x="3810" y="16016"/>
                    <a:pt x="3484" y="15791"/>
                    <a:pt x="3158" y="15640"/>
                  </a:cubicBezTo>
                  <a:cubicBezTo>
                    <a:pt x="2958" y="15540"/>
                    <a:pt x="2782" y="15364"/>
                    <a:pt x="2582" y="15314"/>
                  </a:cubicBezTo>
                  <a:cubicBezTo>
                    <a:pt x="1905" y="15089"/>
                    <a:pt x="1479" y="14588"/>
                    <a:pt x="1128" y="14036"/>
                  </a:cubicBezTo>
                  <a:cubicBezTo>
                    <a:pt x="878" y="13660"/>
                    <a:pt x="677" y="13284"/>
                    <a:pt x="351" y="12958"/>
                  </a:cubicBezTo>
                  <a:cubicBezTo>
                    <a:pt x="25" y="12633"/>
                    <a:pt x="0" y="12232"/>
                    <a:pt x="251" y="11856"/>
                  </a:cubicBezTo>
                  <a:cubicBezTo>
                    <a:pt x="401" y="11630"/>
                    <a:pt x="451" y="11430"/>
                    <a:pt x="451" y="11154"/>
                  </a:cubicBezTo>
                  <a:cubicBezTo>
                    <a:pt x="426" y="10678"/>
                    <a:pt x="451" y="10227"/>
                    <a:pt x="602" y="9750"/>
                  </a:cubicBezTo>
                  <a:cubicBezTo>
                    <a:pt x="727" y="9400"/>
                    <a:pt x="702" y="8948"/>
                    <a:pt x="727" y="8547"/>
                  </a:cubicBezTo>
                  <a:cubicBezTo>
                    <a:pt x="752" y="8121"/>
                    <a:pt x="727" y="7645"/>
                    <a:pt x="1153" y="7344"/>
                  </a:cubicBezTo>
                  <a:cubicBezTo>
                    <a:pt x="1304" y="6593"/>
                    <a:pt x="1980" y="6292"/>
                    <a:pt x="2507" y="5891"/>
                  </a:cubicBezTo>
                  <a:cubicBezTo>
                    <a:pt x="2933" y="5590"/>
                    <a:pt x="3459" y="5389"/>
                    <a:pt x="3910" y="5114"/>
                  </a:cubicBezTo>
                  <a:cubicBezTo>
                    <a:pt x="4261" y="4888"/>
                    <a:pt x="4612" y="4688"/>
                    <a:pt x="4913" y="4412"/>
                  </a:cubicBezTo>
                  <a:cubicBezTo>
                    <a:pt x="5264" y="4136"/>
                    <a:pt x="5639" y="3911"/>
                    <a:pt x="6040" y="3735"/>
                  </a:cubicBezTo>
                  <a:cubicBezTo>
                    <a:pt x="7544" y="3134"/>
                    <a:pt x="9048" y="2457"/>
                    <a:pt x="10577" y="1881"/>
                  </a:cubicBezTo>
                  <a:cubicBezTo>
                    <a:pt x="11429" y="1555"/>
                    <a:pt x="12331" y="1329"/>
                    <a:pt x="13208" y="1154"/>
                  </a:cubicBezTo>
                  <a:cubicBezTo>
                    <a:pt x="14487" y="878"/>
                    <a:pt x="15765" y="728"/>
                    <a:pt x="17068" y="678"/>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25"/>
            <p:cNvSpPr/>
            <p:nvPr/>
          </p:nvSpPr>
          <p:spPr>
            <a:xfrm>
              <a:off x="8876825" y="3040375"/>
              <a:ext cx="817075" cy="623475"/>
            </a:xfrm>
            <a:custGeom>
              <a:rect b="b" l="l" r="r" t="t"/>
              <a:pathLst>
                <a:path extrusionOk="0" h="24939" w="32683">
                  <a:moveTo>
                    <a:pt x="29625" y="20728"/>
                  </a:moveTo>
                  <a:cubicBezTo>
                    <a:pt x="29600" y="20728"/>
                    <a:pt x="29600" y="20577"/>
                    <a:pt x="29550" y="20477"/>
                  </a:cubicBezTo>
                  <a:cubicBezTo>
                    <a:pt x="29525" y="20402"/>
                    <a:pt x="29424" y="20327"/>
                    <a:pt x="29349" y="20301"/>
                  </a:cubicBezTo>
                  <a:cubicBezTo>
                    <a:pt x="28848" y="20126"/>
                    <a:pt x="28271" y="20602"/>
                    <a:pt x="28322" y="21154"/>
                  </a:cubicBezTo>
                  <a:cubicBezTo>
                    <a:pt x="28372" y="21479"/>
                    <a:pt x="28597" y="21705"/>
                    <a:pt x="28948" y="21705"/>
                  </a:cubicBezTo>
                  <a:cubicBezTo>
                    <a:pt x="29274" y="21730"/>
                    <a:pt x="29550" y="21530"/>
                    <a:pt x="29600" y="21204"/>
                  </a:cubicBezTo>
                  <a:cubicBezTo>
                    <a:pt x="29625" y="21078"/>
                    <a:pt x="29625" y="20953"/>
                    <a:pt x="29625" y="20728"/>
                  </a:cubicBezTo>
                  <a:close/>
                  <a:moveTo>
                    <a:pt x="28898" y="11504"/>
                  </a:moveTo>
                  <a:cubicBezTo>
                    <a:pt x="28998" y="11755"/>
                    <a:pt x="28998" y="12006"/>
                    <a:pt x="28823" y="12256"/>
                  </a:cubicBezTo>
                  <a:cubicBezTo>
                    <a:pt x="28622" y="12532"/>
                    <a:pt x="28597" y="12908"/>
                    <a:pt x="28848" y="13209"/>
                  </a:cubicBezTo>
                  <a:cubicBezTo>
                    <a:pt x="29174" y="13560"/>
                    <a:pt x="29675" y="13585"/>
                    <a:pt x="30151" y="13284"/>
                  </a:cubicBezTo>
                  <a:cubicBezTo>
                    <a:pt x="30477" y="13083"/>
                    <a:pt x="30527" y="12808"/>
                    <a:pt x="30327" y="12306"/>
                  </a:cubicBezTo>
                  <a:cubicBezTo>
                    <a:pt x="30276" y="12156"/>
                    <a:pt x="30226" y="12006"/>
                    <a:pt x="30126" y="11880"/>
                  </a:cubicBezTo>
                  <a:cubicBezTo>
                    <a:pt x="29850" y="11504"/>
                    <a:pt x="29474" y="11304"/>
                    <a:pt x="28898" y="11504"/>
                  </a:cubicBezTo>
                  <a:close/>
                  <a:moveTo>
                    <a:pt x="26717" y="3585"/>
                  </a:moveTo>
                  <a:cubicBezTo>
                    <a:pt x="26367" y="3660"/>
                    <a:pt x="26016" y="3710"/>
                    <a:pt x="25690" y="3835"/>
                  </a:cubicBezTo>
                  <a:cubicBezTo>
                    <a:pt x="25214" y="4036"/>
                    <a:pt x="25088" y="4412"/>
                    <a:pt x="25289" y="4888"/>
                  </a:cubicBezTo>
                  <a:cubicBezTo>
                    <a:pt x="25339" y="5013"/>
                    <a:pt x="25389" y="5113"/>
                    <a:pt x="25439" y="5239"/>
                  </a:cubicBezTo>
                  <a:cubicBezTo>
                    <a:pt x="25565" y="5565"/>
                    <a:pt x="25815" y="5715"/>
                    <a:pt x="26166" y="5715"/>
                  </a:cubicBezTo>
                  <a:cubicBezTo>
                    <a:pt x="26316" y="5690"/>
                    <a:pt x="26492" y="5715"/>
                    <a:pt x="26642" y="5690"/>
                  </a:cubicBezTo>
                  <a:cubicBezTo>
                    <a:pt x="26943" y="5640"/>
                    <a:pt x="27169" y="5439"/>
                    <a:pt x="27194" y="5138"/>
                  </a:cubicBezTo>
                  <a:cubicBezTo>
                    <a:pt x="27219" y="4587"/>
                    <a:pt x="27194" y="4061"/>
                    <a:pt x="26717" y="3585"/>
                  </a:cubicBezTo>
                  <a:close/>
                  <a:moveTo>
                    <a:pt x="22357" y="5264"/>
                  </a:moveTo>
                  <a:cubicBezTo>
                    <a:pt x="22357" y="5063"/>
                    <a:pt x="22306" y="4888"/>
                    <a:pt x="22357" y="4863"/>
                  </a:cubicBezTo>
                  <a:cubicBezTo>
                    <a:pt x="22682" y="4612"/>
                    <a:pt x="23033" y="4387"/>
                    <a:pt x="23384" y="4186"/>
                  </a:cubicBezTo>
                  <a:cubicBezTo>
                    <a:pt x="23660" y="4061"/>
                    <a:pt x="23835" y="3885"/>
                    <a:pt x="23986" y="3635"/>
                  </a:cubicBezTo>
                  <a:cubicBezTo>
                    <a:pt x="24286" y="3083"/>
                    <a:pt x="24587" y="2532"/>
                    <a:pt x="24537" y="1855"/>
                  </a:cubicBezTo>
                  <a:cubicBezTo>
                    <a:pt x="24512" y="1504"/>
                    <a:pt x="24637" y="1179"/>
                    <a:pt x="24838" y="903"/>
                  </a:cubicBezTo>
                  <a:cubicBezTo>
                    <a:pt x="25013" y="627"/>
                    <a:pt x="25189" y="377"/>
                    <a:pt x="25364" y="101"/>
                  </a:cubicBezTo>
                  <a:cubicBezTo>
                    <a:pt x="25640" y="1"/>
                    <a:pt x="25915" y="51"/>
                    <a:pt x="26141" y="251"/>
                  </a:cubicBezTo>
                  <a:cubicBezTo>
                    <a:pt x="26467" y="502"/>
                    <a:pt x="26793" y="752"/>
                    <a:pt x="27093" y="1028"/>
                  </a:cubicBezTo>
                  <a:cubicBezTo>
                    <a:pt x="27845" y="1705"/>
                    <a:pt x="28171" y="2607"/>
                    <a:pt x="28322" y="3585"/>
                  </a:cubicBezTo>
                  <a:cubicBezTo>
                    <a:pt x="28372" y="3810"/>
                    <a:pt x="28397" y="4036"/>
                    <a:pt x="28422" y="4236"/>
                  </a:cubicBezTo>
                  <a:cubicBezTo>
                    <a:pt x="28497" y="4537"/>
                    <a:pt x="28572" y="4863"/>
                    <a:pt x="28597" y="5164"/>
                  </a:cubicBezTo>
                  <a:cubicBezTo>
                    <a:pt x="28723" y="6041"/>
                    <a:pt x="28597" y="6918"/>
                    <a:pt x="28271" y="7745"/>
                  </a:cubicBezTo>
                  <a:cubicBezTo>
                    <a:pt x="28096" y="8171"/>
                    <a:pt x="28221" y="8472"/>
                    <a:pt x="28547" y="8722"/>
                  </a:cubicBezTo>
                  <a:cubicBezTo>
                    <a:pt x="28723" y="8873"/>
                    <a:pt x="28923" y="8973"/>
                    <a:pt x="29098" y="9073"/>
                  </a:cubicBezTo>
                  <a:cubicBezTo>
                    <a:pt x="29700" y="9374"/>
                    <a:pt x="30301" y="9600"/>
                    <a:pt x="30853" y="10001"/>
                  </a:cubicBezTo>
                  <a:cubicBezTo>
                    <a:pt x="31129" y="10226"/>
                    <a:pt x="31530" y="10276"/>
                    <a:pt x="31905" y="10377"/>
                  </a:cubicBezTo>
                  <a:cubicBezTo>
                    <a:pt x="32532" y="10577"/>
                    <a:pt x="32657" y="10702"/>
                    <a:pt x="32657" y="11379"/>
                  </a:cubicBezTo>
                  <a:cubicBezTo>
                    <a:pt x="32682" y="11956"/>
                    <a:pt x="32632" y="12482"/>
                    <a:pt x="32181" y="12933"/>
                  </a:cubicBezTo>
                  <a:cubicBezTo>
                    <a:pt x="32056" y="13058"/>
                    <a:pt x="31981" y="13259"/>
                    <a:pt x="31956" y="13434"/>
                  </a:cubicBezTo>
                  <a:cubicBezTo>
                    <a:pt x="31880" y="14011"/>
                    <a:pt x="31555" y="14387"/>
                    <a:pt x="31129" y="14763"/>
                  </a:cubicBezTo>
                  <a:cubicBezTo>
                    <a:pt x="30602" y="15214"/>
                    <a:pt x="30101" y="15690"/>
                    <a:pt x="29499" y="16216"/>
                  </a:cubicBezTo>
                  <a:cubicBezTo>
                    <a:pt x="29374" y="16717"/>
                    <a:pt x="29399" y="17294"/>
                    <a:pt x="29675" y="17921"/>
                  </a:cubicBezTo>
                  <a:cubicBezTo>
                    <a:pt x="30301" y="19299"/>
                    <a:pt x="30352" y="20778"/>
                    <a:pt x="30251" y="22281"/>
                  </a:cubicBezTo>
                  <a:cubicBezTo>
                    <a:pt x="30201" y="22983"/>
                    <a:pt x="29850" y="23510"/>
                    <a:pt x="29199" y="23835"/>
                  </a:cubicBezTo>
                  <a:cubicBezTo>
                    <a:pt x="29073" y="23911"/>
                    <a:pt x="28923" y="23986"/>
                    <a:pt x="28748" y="24061"/>
                  </a:cubicBezTo>
                  <a:cubicBezTo>
                    <a:pt x="28723" y="24211"/>
                    <a:pt x="28723" y="24362"/>
                    <a:pt x="28697" y="24512"/>
                  </a:cubicBezTo>
                  <a:cubicBezTo>
                    <a:pt x="28622" y="24813"/>
                    <a:pt x="28422" y="24938"/>
                    <a:pt x="28146" y="24838"/>
                  </a:cubicBezTo>
                  <a:cubicBezTo>
                    <a:pt x="27946" y="24763"/>
                    <a:pt x="27770" y="24637"/>
                    <a:pt x="27620" y="24562"/>
                  </a:cubicBezTo>
                  <a:cubicBezTo>
                    <a:pt x="27620" y="24036"/>
                    <a:pt x="27595" y="23560"/>
                    <a:pt x="27620" y="23083"/>
                  </a:cubicBezTo>
                  <a:cubicBezTo>
                    <a:pt x="27645" y="22532"/>
                    <a:pt x="27419" y="22056"/>
                    <a:pt x="27294" y="21530"/>
                  </a:cubicBezTo>
                  <a:cubicBezTo>
                    <a:pt x="27269" y="21454"/>
                    <a:pt x="25991" y="20176"/>
                    <a:pt x="25915" y="20176"/>
                  </a:cubicBezTo>
                  <a:cubicBezTo>
                    <a:pt x="25489" y="20101"/>
                    <a:pt x="25164" y="19850"/>
                    <a:pt x="24813" y="19650"/>
                  </a:cubicBezTo>
                  <a:cubicBezTo>
                    <a:pt x="24587" y="19550"/>
                    <a:pt x="24337" y="19474"/>
                    <a:pt x="24086" y="19424"/>
                  </a:cubicBezTo>
                  <a:cubicBezTo>
                    <a:pt x="23635" y="19374"/>
                    <a:pt x="23159" y="19474"/>
                    <a:pt x="22707" y="19274"/>
                  </a:cubicBezTo>
                  <a:cubicBezTo>
                    <a:pt x="22632" y="19249"/>
                    <a:pt x="22507" y="19249"/>
                    <a:pt x="22432" y="19274"/>
                  </a:cubicBezTo>
                  <a:cubicBezTo>
                    <a:pt x="21630" y="19650"/>
                    <a:pt x="20727" y="19499"/>
                    <a:pt x="19976" y="19926"/>
                  </a:cubicBezTo>
                  <a:cubicBezTo>
                    <a:pt x="19875" y="19976"/>
                    <a:pt x="19700" y="20001"/>
                    <a:pt x="19600" y="19951"/>
                  </a:cubicBezTo>
                  <a:cubicBezTo>
                    <a:pt x="19174" y="19800"/>
                    <a:pt x="18798" y="19976"/>
                    <a:pt x="18397" y="20076"/>
                  </a:cubicBezTo>
                  <a:cubicBezTo>
                    <a:pt x="17645" y="20276"/>
                    <a:pt x="16918" y="20527"/>
                    <a:pt x="16091" y="20502"/>
                  </a:cubicBezTo>
                  <a:cubicBezTo>
                    <a:pt x="15740" y="20477"/>
                    <a:pt x="15364" y="20652"/>
                    <a:pt x="15013" y="20753"/>
                  </a:cubicBezTo>
                  <a:cubicBezTo>
                    <a:pt x="14462" y="20903"/>
                    <a:pt x="13910" y="21003"/>
                    <a:pt x="13334" y="21028"/>
                  </a:cubicBezTo>
                  <a:cubicBezTo>
                    <a:pt x="12582" y="21053"/>
                    <a:pt x="11855" y="21229"/>
                    <a:pt x="11103" y="21304"/>
                  </a:cubicBezTo>
                  <a:cubicBezTo>
                    <a:pt x="9600" y="21429"/>
                    <a:pt x="8146" y="21880"/>
                    <a:pt x="6642" y="22081"/>
                  </a:cubicBezTo>
                  <a:cubicBezTo>
                    <a:pt x="6392" y="22106"/>
                    <a:pt x="6141" y="22131"/>
                    <a:pt x="5890" y="22131"/>
                  </a:cubicBezTo>
                  <a:cubicBezTo>
                    <a:pt x="4186" y="22131"/>
                    <a:pt x="2482" y="22131"/>
                    <a:pt x="777" y="22131"/>
                  </a:cubicBezTo>
                  <a:cubicBezTo>
                    <a:pt x="552" y="22131"/>
                    <a:pt x="301" y="22106"/>
                    <a:pt x="1" y="22081"/>
                  </a:cubicBezTo>
                  <a:cubicBezTo>
                    <a:pt x="427" y="20677"/>
                    <a:pt x="176" y="19324"/>
                    <a:pt x="251" y="17971"/>
                  </a:cubicBezTo>
                  <a:cubicBezTo>
                    <a:pt x="251" y="17595"/>
                    <a:pt x="201" y="17219"/>
                    <a:pt x="326" y="16868"/>
                  </a:cubicBezTo>
                  <a:cubicBezTo>
                    <a:pt x="1078" y="16743"/>
                    <a:pt x="2382" y="16768"/>
                    <a:pt x="2958" y="16893"/>
                  </a:cubicBezTo>
                  <a:cubicBezTo>
                    <a:pt x="3760" y="17068"/>
                    <a:pt x="4562" y="17093"/>
                    <a:pt x="5389" y="16868"/>
                  </a:cubicBezTo>
                  <a:cubicBezTo>
                    <a:pt x="5439" y="16868"/>
                    <a:pt x="5514" y="16818"/>
                    <a:pt x="5564" y="16818"/>
                  </a:cubicBezTo>
                  <a:cubicBezTo>
                    <a:pt x="6442" y="16918"/>
                    <a:pt x="7294" y="16592"/>
                    <a:pt x="8171" y="16592"/>
                  </a:cubicBezTo>
                  <a:cubicBezTo>
                    <a:pt x="8497" y="16592"/>
                    <a:pt x="8798" y="16517"/>
                    <a:pt x="9098" y="16492"/>
                  </a:cubicBezTo>
                  <a:cubicBezTo>
                    <a:pt x="9374" y="16467"/>
                    <a:pt x="9675" y="16417"/>
                    <a:pt x="9950" y="16417"/>
                  </a:cubicBezTo>
                  <a:cubicBezTo>
                    <a:pt x="10903" y="16392"/>
                    <a:pt x="11830" y="16417"/>
                    <a:pt x="12783" y="16392"/>
                  </a:cubicBezTo>
                  <a:cubicBezTo>
                    <a:pt x="13209" y="16392"/>
                    <a:pt x="13660" y="16417"/>
                    <a:pt x="14086" y="16266"/>
                  </a:cubicBezTo>
                  <a:cubicBezTo>
                    <a:pt x="14311" y="16166"/>
                    <a:pt x="14587" y="16216"/>
                    <a:pt x="14838" y="16191"/>
                  </a:cubicBezTo>
                  <a:cubicBezTo>
                    <a:pt x="15164" y="16166"/>
                    <a:pt x="15514" y="16116"/>
                    <a:pt x="15840" y="16066"/>
                  </a:cubicBezTo>
                  <a:cubicBezTo>
                    <a:pt x="16191" y="16041"/>
                    <a:pt x="16542" y="16016"/>
                    <a:pt x="16968" y="15991"/>
                  </a:cubicBezTo>
                  <a:cubicBezTo>
                    <a:pt x="17018" y="15840"/>
                    <a:pt x="17169" y="15665"/>
                    <a:pt x="17194" y="15464"/>
                  </a:cubicBezTo>
                  <a:cubicBezTo>
                    <a:pt x="17194" y="14612"/>
                    <a:pt x="17169" y="13760"/>
                    <a:pt x="17143" y="12933"/>
                  </a:cubicBezTo>
                  <a:cubicBezTo>
                    <a:pt x="17118" y="12457"/>
                    <a:pt x="16993" y="12306"/>
                    <a:pt x="16517" y="12306"/>
                  </a:cubicBezTo>
                  <a:cubicBezTo>
                    <a:pt x="16066" y="12281"/>
                    <a:pt x="15640" y="12256"/>
                    <a:pt x="15189" y="12407"/>
                  </a:cubicBezTo>
                  <a:cubicBezTo>
                    <a:pt x="15063" y="12457"/>
                    <a:pt x="14888" y="12482"/>
                    <a:pt x="14737" y="12482"/>
                  </a:cubicBezTo>
                  <a:cubicBezTo>
                    <a:pt x="14011" y="12432"/>
                    <a:pt x="13309" y="12733"/>
                    <a:pt x="12607" y="12783"/>
                  </a:cubicBezTo>
                  <a:cubicBezTo>
                    <a:pt x="12181" y="12783"/>
                    <a:pt x="11780" y="12883"/>
                    <a:pt x="11379" y="12908"/>
                  </a:cubicBezTo>
                  <a:cubicBezTo>
                    <a:pt x="10452" y="12908"/>
                    <a:pt x="9499" y="12908"/>
                    <a:pt x="8547" y="12908"/>
                  </a:cubicBezTo>
                  <a:cubicBezTo>
                    <a:pt x="7570" y="12883"/>
                    <a:pt x="6592" y="12958"/>
                    <a:pt x="5640" y="13033"/>
                  </a:cubicBezTo>
                  <a:cubicBezTo>
                    <a:pt x="4412" y="13134"/>
                    <a:pt x="3184" y="13134"/>
                    <a:pt x="1955" y="13134"/>
                  </a:cubicBezTo>
                  <a:cubicBezTo>
                    <a:pt x="1479" y="13134"/>
                    <a:pt x="1028" y="12958"/>
                    <a:pt x="577" y="12858"/>
                  </a:cubicBezTo>
                  <a:cubicBezTo>
                    <a:pt x="452" y="12231"/>
                    <a:pt x="351" y="8973"/>
                    <a:pt x="452" y="7971"/>
                  </a:cubicBezTo>
                  <a:cubicBezTo>
                    <a:pt x="602" y="7946"/>
                    <a:pt x="777" y="7895"/>
                    <a:pt x="953" y="7895"/>
                  </a:cubicBezTo>
                  <a:cubicBezTo>
                    <a:pt x="1680" y="7870"/>
                    <a:pt x="2407" y="7845"/>
                    <a:pt x="3133" y="7870"/>
                  </a:cubicBezTo>
                  <a:cubicBezTo>
                    <a:pt x="5239" y="7895"/>
                    <a:pt x="7344" y="7695"/>
                    <a:pt x="9424" y="7294"/>
                  </a:cubicBezTo>
                  <a:cubicBezTo>
                    <a:pt x="10251" y="7144"/>
                    <a:pt x="11103" y="6993"/>
                    <a:pt x="11956" y="7018"/>
                  </a:cubicBezTo>
                  <a:cubicBezTo>
                    <a:pt x="12206" y="7043"/>
                    <a:pt x="12457" y="7018"/>
                    <a:pt x="12707" y="6968"/>
                  </a:cubicBezTo>
                  <a:cubicBezTo>
                    <a:pt x="14512" y="6567"/>
                    <a:pt x="16367" y="6341"/>
                    <a:pt x="18196" y="6116"/>
                  </a:cubicBezTo>
                  <a:cubicBezTo>
                    <a:pt x="19098" y="5991"/>
                    <a:pt x="20001" y="5840"/>
                    <a:pt x="20878" y="5590"/>
                  </a:cubicBezTo>
                  <a:cubicBezTo>
                    <a:pt x="21354" y="5439"/>
                    <a:pt x="21855" y="5364"/>
                    <a:pt x="22357" y="5264"/>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25"/>
            <p:cNvSpPr/>
            <p:nvPr/>
          </p:nvSpPr>
          <p:spPr>
            <a:xfrm>
              <a:off x="8591725" y="2953900"/>
              <a:ext cx="477475" cy="1322100"/>
            </a:xfrm>
            <a:custGeom>
              <a:rect b="b" l="l" r="r" t="t"/>
              <a:pathLst>
                <a:path extrusionOk="0" h="52884" w="19099">
                  <a:moveTo>
                    <a:pt x="1480" y="4011"/>
                  </a:moveTo>
                  <a:cubicBezTo>
                    <a:pt x="1630" y="4036"/>
                    <a:pt x="1806" y="4086"/>
                    <a:pt x="1981" y="4086"/>
                  </a:cubicBezTo>
                  <a:cubicBezTo>
                    <a:pt x="2257" y="4061"/>
                    <a:pt x="2407" y="3810"/>
                    <a:pt x="2332" y="3535"/>
                  </a:cubicBezTo>
                  <a:cubicBezTo>
                    <a:pt x="2307" y="3409"/>
                    <a:pt x="2232" y="3309"/>
                    <a:pt x="2181" y="3209"/>
                  </a:cubicBezTo>
                  <a:cubicBezTo>
                    <a:pt x="1981" y="2908"/>
                    <a:pt x="1580" y="2933"/>
                    <a:pt x="1430" y="3259"/>
                  </a:cubicBezTo>
                  <a:cubicBezTo>
                    <a:pt x="1329" y="3485"/>
                    <a:pt x="1304" y="3735"/>
                    <a:pt x="1480" y="4011"/>
                  </a:cubicBezTo>
                  <a:close/>
                  <a:moveTo>
                    <a:pt x="9600" y="2858"/>
                  </a:moveTo>
                  <a:cubicBezTo>
                    <a:pt x="9575" y="2783"/>
                    <a:pt x="9575" y="2582"/>
                    <a:pt x="9500" y="2407"/>
                  </a:cubicBezTo>
                  <a:cubicBezTo>
                    <a:pt x="9450" y="2282"/>
                    <a:pt x="9324" y="2156"/>
                    <a:pt x="9174" y="2106"/>
                  </a:cubicBezTo>
                  <a:cubicBezTo>
                    <a:pt x="8472" y="1906"/>
                    <a:pt x="7770" y="2507"/>
                    <a:pt x="7846" y="3234"/>
                  </a:cubicBezTo>
                  <a:cubicBezTo>
                    <a:pt x="7871" y="3384"/>
                    <a:pt x="7946" y="3535"/>
                    <a:pt x="8046" y="3635"/>
                  </a:cubicBezTo>
                  <a:cubicBezTo>
                    <a:pt x="8397" y="3936"/>
                    <a:pt x="8823" y="3886"/>
                    <a:pt x="9199" y="3735"/>
                  </a:cubicBezTo>
                  <a:cubicBezTo>
                    <a:pt x="9550" y="3610"/>
                    <a:pt x="9600" y="3309"/>
                    <a:pt x="9600" y="2858"/>
                  </a:cubicBezTo>
                  <a:close/>
                  <a:moveTo>
                    <a:pt x="14638" y="48673"/>
                  </a:moveTo>
                  <a:cubicBezTo>
                    <a:pt x="14613" y="48523"/>
                    <a:pt x="14613" y="48422"/>
                    <a:pt x="14613" y="48347"/>
                  </a:cubicBezTo>
                  <a:cubicBezTo>
                    <a:pt x="14562" y="47796"/>
                    <a:pt x="14136" y="47445"/>
                    <a:pt x="13610" y="47470"/>
                  </a:cubicBezTo>
                  <a:cubicBezTo>
                    <a:pt x="13485" y="47495"/>
                    <a:pt x="13334" y="47520"/>
                    <a:pt x="13284" y="47595"/>
                  </a:cubicBezTo>
                  <a:cubicBezTo>
                    <a:pt x="12984" y="47971"/>
                    <a:pt x="12683" y="48347"/>
                    <a:pt x="12708" y="48848"/>
                  </a:cubicBezTo>
                  <a:cubicBezTo>
                    <a:pt x="12708" y="48999"/>
                    <a:pt x="12733" y="49149"/>
                    <a:pt x="12833" y="49274"/>
                  </a:cubicBezTo>
                  <a:cubicBezTo>
                    <a:pt x="13084" y="49575"/>
                    <a:pt x="13610" y="49650"/>
                    <a:pt x="14036" y="49475"/>
                  </a:cubicBezTo>
                  <a:cubicBezTo>
                    <a:pt x="14412" y="49299"/>
                    <a:pt x="14663" y="49074"/>
                    <a:pt x="14638" y="48673"/>
                  </a:cubicBezTo>
                  <a:close/>
                  <a:moveTo>
                    <a:pt x="8422" y="8823"/>
                  </a:moveTo>
                  <a:cubicBezTo>
                    <a:pt x="8121" y="9525"/>
                    <a:pt x="7971" y="10227"/>
                    <a:pt x="7971" y="10953"/>
                  </a:cubicBezTo>
                  <a:cubicBezTo>
                    <a:pt x="7946" y="11780"/>
                    <a:pt x="7871" y="12582"/>
                    <a:pt x="7796" y="13410"/>
                  </a:cubicBezTo>
                  <a:cubicBezTo>
                    <a:pt x="7745" y="14036"/>
                    <a:pt x="7670" y="14663"/>
                    <a:pt x="7645" y="15289"/>
                  </a:cubicBezTo>
                  <a:cubicBezTo>
                    <a:pt x="7520" y="17495"/>
                    <a:pt x="7796" y="19700"/>
                    <a:pt x="7420" y="21881"/>
                  </a:cubicBezTo>
                  <a:cubicBezTo>
                    <a:pt x="7420" y="23710"/>
                    <a:pt x="7420" y="25540"/>
                    <a:pt x="7445" y="27370"/>
                  </a:cubicBezTo>
                  <a:cubicBezTo>
                    <a:pt x="7445" y="27620"/>
                    <a:pt x="7495" y="27871"/>
                    <a:pt x="7545" y="28096"/>
                  </a:cubicBezTo>
                  <a:cubicBezTo>
                    <a:pt x="7896" y="30026"/>
                    <a:pt x="7720" y="31931"/>
                    <a:pt x="7395" y="33811"/>
                  </a:cubicBezTo>
                  <a:cubicBezTo>
                    <a:pt x="7219" y="34838"/>
                    <a:pt x="7094" y="35866"/>
                    <a:pt x="7169" y="36918"/>
                  </a:cubicBezTo>
                  <a:cubicBezTo>
                    <a:pt x="7194" y="37395"/>
                    <a:pt x="7169" y="37871"/>
                    <a:pt x="7119" y="38322"/>
                  </a:cubicBezTo>
                  <a:cubicBezTo>
                    <a:pt x="7044" y="39199"/>
                    <a:pt x="6718" y="40051"/>
                    <a:pt x="6818" y="40928"/>
                  </a:cubicBezTo>
                  <a:cubicBezTo>
                    <a:pt x="6843" y="41029"/>
                    <a:pt x="6793" y="41129"/>
                    <a:pt x="6768" y="41229"/>
                  </a:cubicBezTo>
                  <a:cubicBezTo>
                    <a:pt x="6743" y="41580"/>
                    <a:pt x="6668" y="41956"/>
                    <a:pt x="6668" y="42332"/>
                  </a:cubicBezTo>
                  <a:cubicBezTo>
                    <a:pt x="6668" y="42959"/>
                    <a:pt x="6718" y="43585"/>
                    <a:pt x="6743" y="44212"/>
                  </a:cubicBezTo>
                  <a:cubicBezTo>
                    <a:pt x="6768" y="44663"/>
                    <a:pt x="6768" y="45089"/>
                    <a:pt x="6668" y="45540"/>
                  </a:cubicBezTo>
                  <a:cubicBezTo>
                    <a:pt x="6592" y="45891"/>
                    <a:pt x="6668" y="46292"/>
                    <a:pt x="6693" y="46643"/>
                  </a:cubicBezTo>
                  <a:cubicBezTo>
                    <a:pt x="6693" y="46743"/>
                    <a:pt x="6818" y="46843"/>
                    <a:pt x="6943" y="46969"/>
                  </a:cubicBezTo>
                  <a:cubicBezTo>
                    <a:pt x="7019" y="46818"/>
                    <a:pt x="7144" y="46718"/>
                    <a:pt x="7144" y="46618"/>
                  </a:cubicBezTo>
                  <a:cubicBezTo>
                    <a:pt x="7169" y="45715"/>
                    <a:pt x="7420" y="44838"/>
                    <a:pt x="7319" y="43911"/>
                  </a:cubicBezTo>
                  <a:cubicBezTo>
                    <a:pt x="7269" y="43385"/>
                    <a:pt x="7269" y="42833"/>
                    <a:pt x="7244" y="42307"/>
                  </a:cubicBezTo>
                  <a:cubicBezTo>
                    <a:pt x="7244" y="42081"/>
                    <a:pt x="7244" y="41856"/>
                    <a:pt x="7294" y="41655"/>
                  </a:cubicBezTo>
                  <a:cubicBezTo>
                    <a:pt x="7470" y="40578"/>
                    <a:pt x="7520" y="39475"/>
                    <a:pt x="7770" y="38397"/>
                  </a:cubicBezTo>
                  <a:cubicBezTo>
                    <a:pt x="7846" y="38096"/>
                    <a:pt x="7846" y="37771"/>
                    <a:pt x="7821" y="37470"/>
                  </a:cubicBezTo>
                  <a:cubicBezTo>
                    <a:pt x="7620" y="35690"/>
                    <a:pt x="8071" y="33961"/>
                    <a:pt x="8247" y="32207"/>
                  </a:cubicBezTo>
                  <a:cubicBezTo>
                    <a:pt x="8372" y="31129"/>
                    <a:pt x="8422" y="30076"/>
                    <a:pt x="8297" y="29024"/>
                  </a:cubicBezTo>
                  <a:cubicBezTo>
                    <a:pt x="8171" y="27971"/>
                    <a:pt x="8096" y="26943"/>
                    <a:pt x="8096" y="25916"/>
                  </a:cubicBezTo>
                  <a:cubicBezTo>
                    <a:pt x="8096" y="24763"/>
                    <a:pt x="8071" y="23635"/>
                    <a:pt x="8096" y="22507"/>
                  </a:cubicBezTo>
                  <a:cubicBezTo>
                    <a:pt x="8096" y="22156"/>
                    <a:pt x="8071" y="21806"/>
                    <a:pt x="8146" y="21480"/>
                  </a:cubicBezTo>
                  <a:cubicBezTo>
                    <a:pt x="8322" y="20653"/>
                    <a:pt x="8297" y="19851"/>
                    <a:pt x="8297" y="19024"/>
                  </a:cubicBezTo>
                  <a:cubicBezTo>
                    <a:pt x="8322" y="17670"/>
                    <a:pt x="8322" y="16317"/>
                    <a:pt x="8322" y="14963"/>
                  </a:cubicBezTo>
                  <a:cubicBezTo>
                    <a:pt x="8322" y="14562"/>
                    <a:pt x="8322" y="14136"/>
                    <a:pt x="8397" y="13735"/>
                  </a:cubicBezTo>
                  <a:cubicBezTo>
                    <a:pt x="8522" y="12908"/>
                    <a:pt x="8547" y="12056"/>
                    <a:pt x="8522" y="11204"/>
                  </a:cubicBezTo>
                  <a:cubicBezTo>
                    <a:pt x="8522" y="10552"/>
                    <a:pt x="8472" y="9876"/>
                    <a:pt x="8648" y="9224"/>
                  </a:cubicBezTo>
                  <a:cubicBezTo>
                    <a:pt x="8698" y="9074"/>
                    <a:pt x="8673" y="8923"/>
                    <a:pt x="8422" y="8823"/>
                  </a:cubicBezTo>
                  <a:close/>
                  <a:moveTo>
                    <a:pt x="15540" y="4437"/>
                  </a:moveTo>
                  <a:lnTo>
                    <a:pt x="15540" y="4437"/>
                  </a:lnTo>
                  <a:cubicBezTo>
                    <a:pt x="15540" y="4412"/>
                    <a:pt x="15565" y="4387"/>
                    <a:pt x="15540" y="4387"/>
                  </a:cubicBezTo>
                  <a:cubicBezTo>
                    <a:pt x="15515" y="4362"/>
                    <a:pt x="15490" y="4362"/>
                    <a:pt x="15465" y="4362"/>
                  </a:cubicBezTo>
                  <a:cubicBezTo>
                    <a:pt x="15289" y="4437"/>
                    <a:pt x="15114" y="4512"/>
                    <a:pt x="14963" y="4612"/>
                  </a:cubicBezTo>
                  <a:cubicBezTo>
                    <a:pt x="14663" y="4838"/>
                    <a:pt x="14663" y="5139"/>
                    <a:pt x="14913" y="5415"/>
                  </a:cubicBezTo>
                  <a:cubicBezTo>
                    <a:pt x="15314" y="5841"/>
                    <a:pt x="16267" y="5891"/>
                    <a:pt x="16718" y="5540"/>
                  </a:cubicBezTo>
                  <a:cubicBezTo>
                    <a:pt x="17019" y="5314"/>
                    <a:pt x="17144" y="5013"/>
                    <a:pt x="17044" y="4713"/>
                  </a:cubicBezTo>
                  <a:cubicBezTo>
                    <a:pt x="16943" y="4462"/>
                    <a:pt x="16668" y="4337"/>
                    <a:pt x="16242" y="4387"/>
                  </a:cubicBezTo>
                  <a:cubicBezTo>
                    <a:pt x="16016" y="4412"/>
                    <a:pt x="15791" y="4612"/>
                    <a:pt x="15540" y="4437"/>
                  </a:cubicBezTo>
                  <a:close/>
                  <a:moveTo>
                    <a:pt x="17069" y="45991"/>
                  </a:moveTo>
                  <a:cubicBezTo>
                    <a:pt x="17019" y="46593"/>
                    <a:pt x="16943" y="47094"/>
                    <a:pt x="16718" y="47545"/>
                  </a:cubicBezTo>
                  <a:cubicBezTo>
                    <a:pt x="16192" y="48523"/>
                    <a:pt x="15465" y="49325"/>
                    <a:pt x="14437" y="49826"/>
                  </a:cubicBezTo>
                  <a:cubicBezTo>
                    <a:pt x="14212" y="49926"/>
                    <a:pt x="13961" y="49951"/>
                    <a:pt x="13710" y="49951"/>
                  </a:cubicBezTo>
                  <a:cubicBezTo>
                    <a:pt x="12858" y="49951"/>
                    <a:pt x="12006" y="49951"/>
                    <a:pt x="11104" y="49951"/>
                  </a:cubicBezTo>
                  <a:cubicBezTo>
                    <a:pt x="10327" y="50903"/>
                    <a:pt x="9500" y="51906"/>
                    <a:pt x="8698" y="52883"/>
                  </a:cubicBezTo>
                  <a:cubicBezTo>
                    <a:pt x="8071" y="52883"/>
                    <a:pt x="8071" y="52883"/>
                    <a:pt x="7395" y="52533"/>
                  </a:cubicBezTo>
                  <a:cubicBezTo>
                    <a:pt x="7495" y="52432"/>
                    <a:pt x="7545" y="52357"/>
                    <a:pt x="7645" y="52282"/>
                  </a:cubicBezTo>
                  <a:cubicBezTo>
                    <a:pt x="8046" y="51981"/>
                    <a:pt x="7871" y="51580"/>
                    <a:pt x="7770" y="51254"/>
                  </a:cubicBezTo>
                  <a:cubicBezTo>
                    <a:pt x="7670" y="50929"/>
                    <a:pt x="7369" y="50878"/>
                    <a:pt x="7069" y="50903"/>
                  </a:cubicBezTo>
                  <a:cubicBezTo>
                    <a:pt x="6843" y="50903"/>
                    <a:pt x="6618" y="50929"/>
                    <a:pt x="6367" y="50929"/>
                  </a:cubicBezTo>
                  <a:cubicBezTo>
                    <a:pt x="6242" y="51154"/>
                    <a:pt x="6116" y="51355"/>
                    <a:pt x="5966" y="51580"/>
                  </a:cubicBezTo>
                  <a:cubicBezTo>
                    <a:pt x="5891" y="51555"/>
                    <a:pt x="5790" y="51555"/>
                    <a:pt x="5715" y="51480"/>
                  </a:cubicBezTo>
                  <a:cubicBezTo>
                    <a:pt x="5490" y="51279"/>
                    <a:pt x="5289" y="51054"/>
                    <a:pt x="5089" y="50803"/>
                  </a:cubicBezTo>
                  <a:cubicBezTo>
                    <a:pt x="4913" y="50578"/>
                    <a:pt x="4788" y="50327"/>
                    <a:pt x="4587" y="50127"/>
                  </a:cubicBezTo>
                  <a:cubicBezTo>
                    <a:pt x="4061" y="49575"/>
                    <a:pt x="3760" y="48949"/>
                    <a:pt x="3836" y="48172"/>
                  </a:cubicBezTo>
                  <a:cubicBezTo>
                    <a:pt x="3460" y="48071"/>
                    <a:pt x="3134" y="47946"/>
                    <a:pt x="2808" y="47921"/>
                  </a:cubicBezTo>
                  <a:cubicBezTo>
                    <a:pt x="2432" y="47871"/>
                    <a:pt x="2131" y="47720"/>
                    <a:pt x="1906" y="47445"/>
                  </a:cubicBezTo>
                  <a:cubicBezTo>
                    <a:pt x="1430" y="46893"/>
                    <a:pt x="978" y="46342"/>
                    <a:pt x="527" y="45766"/>
                  </a:cubicBezTo>
                  <a:cubicBezTo>
                    <a:pt x="452" y="45665"/>
                    <a:pt x="452" y="45490"/>
                    <a:pt x="402" y="45289"/>
                  </a:cubicBezTo>
                  <a:cubicBezTo>
                    <a:pt x="552" y="45264"/>
                    <a:pt x="678" y="45214"/>
                    <a:pt x="778" y="45214"/>
                  </a:cubicBezTo>
                  <a:cubicBezTo>
                    <a:pt x="1404" y="45264"/>
                    <a:pt x="1956" y="45014"/>
                    <a:pt x="2507" y="44888"/>
                  </a:cubicBezTo>
                  <a:cubicBezTo>
                    <a:pt x="3084" y="44763"/>
                    <a:pt x="3410" y="44412"/>
                    <a:pt x="3635" y="43861"/>
                  </a:cubicBezTo>
                  <a:cubicBezTo>
                    <a:pt x="3936" y="43184"/>
                    <a:pt x="4011" y="42482"/>
                    <a:pt x="4212" y="41806"/>
                  </a:cubicBezTo>
                  <a:cubicBezTo>
                    <a:pt x="4412" y="41129"/>
                    <a:pt x="4487" y="40452"/>
                    <a:pt x="4587" y="39776"/>
                  </a:cubicBezTo>
                  <a:cubicBezTo>
                    <a:pt x="4613" y="39550"/>
                    <a:pt x="4713" y="39350"/>
                    <a:pt x="4738" y="39149"/>
                  </a:cubicBezTo>
                  <a:cubicBezTo>
                    <a:pt x="4788" y="38923"/>
                    <a:pt x="4863" y="38673"/>
                    <a:pt x="4813" y="38497"/>
                  </a:cubicBezTo>
                  <a:cubicBezTo>
                    <a:pt x="4587" y="37946"/>
                    <a:pt x="4688" y="37370"/>
                    <a:pt x="4713" y="36818"/>
                  </a:cubicBezTo>
                  <a:cubicBezTo>
                    <a:pt x="4763" y="36217"/>
                    <a:pt x="4788" y="35640"/>
                    <a:pt x="4813" y="35039"/>
                  </a:cubicBezTo>
                  <a:cubicBezTo>
                    <a:pt x="4813" y="34838"/>
                    <a:pt x="4813" y="34663"/>
                    <a:pt x="4838" y="34462"/>
                  </a:cubicBezTo>
                  <a:cubicBezTo>
                    <a:pt x="4988" y="33209"/>
                    <a:pt x="4988" y="31956"/>
                    <a:pt x="4963" y="30703"/>
                  </a:cubicBezTo>
                  <a:cubicBezTo>
                    <a:pt x="4938" y="30352"/>
                    <a:pt x="4988" y="30001"/>
                    <a:pt x="5014" y="29650"/>
                  </a:cubicBezTo>
                  <a:cubicBezTo>
                    <a:pt x="5064" y="29199"/>
                    <a:pt x="5139" y="28723"/>
                    <a:pt x="5139" y="28247"/>
                  </a:cubicBezTo>
                  <a:cubicBezTo>
                    <a:pt x="5139" y="27344"/>
                    <a:pt x="5139" y="26442"/>
                    <a:pt x="5289" y="25515"/>
                  </a:cubicBezTo>
                  <a:cubicBezTo>
                    <a:pt x="5415" y="24788"/>
                    <a:pt x="5339" y="24011"/>
                    <a:pt x="5364" y="23259"/>
                  </a:cubicBezTo>
                  <a:cubicBezTo>
                    <a:pt x="5389" y="22733"/>
                    <a:pt x="5465" y="22207"/>
                    <a:pt x="5490" y="21680"/>
                  </a:cubicBezTo>
                  <a:cubicBezTo>
                    <a:pt x="5515" y="21304"/>
                    <a:pt x="5540" y="20928"/>
                    <a:pt x="5565" y="20527"/>
                  </a:cubicBezTo>
                  <a:cubicBezTo>
                    <a:pt x="5615" y="18873"/>
                    <a:pt x="5640" y="17194"/>
                    <a:pt x="5690" y="15540"/>
                  </a:cubicBezTo>
                  <a:cubicBezTo>
                    <a:pt x="5715" y="15064"/>
                    <a:pt x="5816" y="14613"/>
                    <a:pt x="5866" y="14136"/>
                  </a:cubicBezTo>
                  <a:cubicBezTo>
                    <a:pt x="5916" y="13134"/>
                    <a:pt x="5941" y="12131"/>
                    <a:pt x="6016" y="11129"/>
                  </a:cubicBezTo>
                  <a:cubicBezTo>
                    <a:pt x="6091" y="9951"/>
                    <a:pt x="5765" y="8873"/>
                    <a:pt x="5490" y="7770"/>
                  </a:cubicBezTo>
                  <a:cubicBezTo>
                    <a:pt x="5415" y="7420"/>
                    <a:pt x="5239" y="7144"/>
                    <a:pt x="4963" y="6918"/>
                  </a:cubicBezTo>
                  <a:cubicBezTo>
                    <a:pt x="4362" y="6442"/>
                    <a:pt x="3811" y="5941"/>
                    <a:pt x="3234" y="5440"/>
                  </a:cubicBezTo>
                  <a:cubicBezTo>
                    <a:pt x="2833" y="5114"/>
                    <a:pt x="2382" y="4938"/>
                    <a:pt x="1831" y="4963"/>
                  </a:cubicBezTo>
                  <a:cubicBezTo>
                    <a:pt x="1279" y="4988"/>
                    <a:pt x="703" y="4963"/>
                    <a:pt x="101" y="4963"/>
                  </a:cubicBezTo>
                  <a:cubicBezTo>
                    <a:pt x="1" y="4537"/>
                    <a:pt x="1" y="4136"/>
                    <a:pt x="151" y="3760"/>
                  </a:cubicBezTo>
                  <a:cubicBezTo>
                    <a:pt x="327" y="3359"/>
                    <a:pt x="477" y="2933"/>
                    <a:pt x="602" y="2532"/>
                  </a:cubicBezTo>
                  <a:cubicBezTo>
                    <a:pt x="678" y="2307"/>
                    <a:pt x="803" y="2181"/>
                    <a:pt x="1003" y="2181"/>
                  </a:cubicBezTo>
                  <a:cubicBezTo>
                    <a:pt x="1354" y="2181"/>
                    <a:pt x="1705" y="2156"/>
                    <a:pt x="2031" y="2232"/>
                  </a:cubicBezTo>
                  <a:cubicBezTo>
                    <a:pt x="2532" y="2307"/>
                    <a:pt x="3009" y="2457"/>
                    <a:pt x="3510" y="2557"/>
                  </a:cubicBezTo>
                  <a:cubicBezTo>
                    <a:pt x="3886" y="2633"/>
                    <a:pt x="4237" y="2683"/>
                    <a:pt x="4613" y="2708"/>
                  </a:cubicBezTo>
                  <a:cubicBezTo>
                    <a:pt x="5114" y="2733"/>
                    <a:pt x="5590" y="2708"/>
                    <a:pt x="5841" y="2206"/>
                  </a:cubicBezTo>
                  <a:cubicBezTo>
                    <a:pt x="6743" y="1630"/>
                    <a:pt x="7495" y="878"/>
                    <a:pt x="8422" y="302"/>
                  </a:cubicBezTo>
                  <a:cubicBezTo>
                    <a:pt x="8823" y="51"/>
                    <a:pt x="9249" y="1"/>
                    <a:pt x="9675" y="76"/>
                  </a:cubicBezTo>
                  <a:cubicBezTo>
                    <a:pt x="10176" y="151"/>
                    <a:pt x="10477" y="527"/>
                    <a:pt x="10728" y="953"/>
                  </a:cubicBezTo>
                  <a:cubicBezTo>
                    <a:pt x="11004" y="1404"/>
                    <a:pt x="11279" y="1856"/>
                    <a:pt x="11555" y="2332"/>
                  </a:cubicBezTo>
                  <a:cubicBezTo>
                    <a:pt x="11856" y="2833"/>
                    <a:pt x="12257" y="3084"/>
                    <a:pt x="12858" y="3034"/>
                  </a:cubicBezTo>
                  <a:cubicBezTo>
                    <a:pt x="13710" y="3008"/>
                    <a:pt x="14562" y="3034"/>
                    <a:pt x="15415" y="3008"/>
                  </a:cubicBezTo>
                  <a:cubicBezTo>
                    <a:pt x="16166" y="2983"/>
                    <a:pt x="16843" y="3159"/>
                    <a:pt x="17470" y="3560"/>
                  </a:cubicBezTo>
                  <a:cubicBezTo>
                    <a:pt x="18096" y="3936"/>
                    <a:pt x="18748" y="4287"/>
                    <a:pt x="19099" y="5039"/>
                  </a:cubicBezTo>
                  <a:cubicBezTo>
                    <a:pt x="19049" y="5139"/>
                    <a:pt x="18974" y="5289"/>
                    <a:pt x="18923" y="5440"/>
                  </a:cubicBezTo>
                  <a:cubicBezTo>
                    <a:pt x="18748" y="5991"/>
                    <a:pt x="18347" y="6191"/>
                    <a:pt x="17770" y="6191"/>
                  </a:cubicBezTo>
                  <a:cubicBezTo>
                    <a:pt x="17244" y="6166"/>
                    <a:pt x="16718" y="6242"/>
                    <a:pt x="16192" y="6367"/>
                  </a:cubicBezTo>
                  <a:cubicBezTo>
                    <a:pt x="15765" y="6467"/>
                    <a:pt x="15314" y="6442"/>
                    <a:pt x="14863" y="6417"/>
                  </a:cubicBezTo>
                  <a:cubicBezTo>
                    <a:pt x="13986" y="6392"/>
                    <a:pt x="13234" y="6843"/>
                    <a:pt x="12457" y="7144"/>
                  </a:cubicBezTo>
                  <a:cubicBezTo>
                    <a:pt x="12056" y="7645"/>
                    <a:pt x="11630" y="8096"/>
                    <a:pt x="11279" y="8623"/>
                  </a:cubicBezTo>
                  <a:cubicBezTo>
                    <a:pt x="11179" y="8773"/>
                    <a:pt x="11204" y="9049"/>
                    <a:pt x="11179" y="9249"/>
                  </a:cubicBezTo>
                  <a:cubicBezTo>
                    <a:pt x="11154" y="9775"/>
                    <a:pt x="11254" y="10327"/>
                    <a:pt x="11029" y="10828"/>
                  </a:cubicBezTo>
                  <a:cubicBezTo>
                    <a:pt x="10978" y="10978"/>
                    <a:pt x="11029" y="11154"/>
                    <a:pt x="11054" y="11304"/>
                  </a:cubicBezTo>
                  <a:cubicBezTo>
                    <a:pt x="11279" y="12733"/>
                    <a:pt x="11154" y="14186"/>
                    <a:pt x="11154" y="15640"/>
                  </a:cubicBezTo>
                  <a:cubicBezTo>
                    <a:pt x="11154" y="15991"/>
                    <a:pt x="11079" y="16317"/>
                    <a:pt x="11004" y="16668"/>
                  </a:cubicBezTo>
                  <a:cubicBezTo>
                    <a:pt x="10803" y="17369"/>
                    <a:pt x="10803" y="18096"/>
                    <a:pt x="10803" y="18823"/>
                  </a:cubicBezTo>
                  <a:cubicBezTo>
                    <a:pt x="10803" y="20477"/>
                    <a:pt x="10803" y="22156"/>
                    <a:pt x="10803" y="23836"/>
                  </a:cubicBezTo>
                  <a:cubicBezTo>
                    <a:pt x="10803" y="24212"/>
                    <a:pt x="10753" y="24562"/>
                    <a:pt x="10653" y="24938"/>
                  </a:cubicBezTo>
                  <a:cubicBezTo>
                    <a:pt x="10552" y="25364"/>
                    <a:pt x="10377" y="25841"/>
                    <a:pt x="10577" y="26317"/>
                  </a:cubicBezTo>
                  <a:cubicBezTo>
                    <a:pt x="10552" y="27194"/>
                    <a:pt x="10728" y="28071"/>
                    <a:pt x="10452" y="28923"/>
                  </a:cubicBezTo>
                  <a:cubicBezTo>
                    <a:pt x="10352" y="29149"/>
                    <a:pt x="10402" y="29425"/>
                    <a:pt x="10402" y="29675"/>
                  </a:cubicBezTo>
                  <a:cubicBezTo>
                    <a:pt x="10452" y="33485"/>
                    <a:pt x="10527" y="37294"/>
                    <a:pt x="10577" y="41104"/>
                  </a:cubicBezTo>
                  <a:cubicBezTo>
                    <a:pt x="10603" y="42056"/>
                    <a:pt x="11129" y="43836"/>
                    <a:pt x="11580" y="44613"/>
                  </a:cubicBezTo>
                  <a:cubicBezTo>
                    <a:pt x="12106" y="45490"/>
                    <a:pt x="12833" y="46091"/>
                    <a:pt x="13886" y="46217"/>
                  </a:cubicBezTo>
                  <a:cubicBezTo>
                    <a:pt x="14362" y="46267"/>
                    <a:pt x="14813" y="46342"/>
                    <a:pt x="15289" y="46392"/>
                  </a:cubicBezTo>
                  <a:cubicBezTo>
                    <a:pt x="15540" y="46392"/>
                    <a:pt x="15791" y="46342"/>
                    <a:pt x="16041" y="46292"/>
                  </a:cubicBezTo>
                  <a:cubicBezTo>
                    <a:pt x="16342" y="46217"/>
                    <a:pt x="16643" y="46116"/>
                    <a:pt x="17069" y="45991"/>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25"/>
            <p:cNvSpPr/>
            <p:nvPr/>
          </p:nvSpPr>
          <p:spPr>
            <a:xfrm>
              <a:off x="8539100" y="3551025"/>
              <a:ext cx="161050" cy="514450"/>
            </a:xfrm>
            <a:custGeom>
              <a:rect b="b" l="l" r="r" t="t"/>
              <a:pathLst>
                <a:path extrusionOk="0" h="20578" w="6442">
                  <a:moveTo>
                    <a:pt x="3184" y="15314"/>
                  </a:moveTo>
                  <a:cubicBezTo>
                    <a:pt x="2707" y="15715"/>
                    <a:pt x="2707" y="15715"/>
                    <a:pt x="2682" y="16191"/>
                  </a:cubicBezTo>
                  <a:cubicBezTo>
                    <a:pt x="2632" y="16968"/>
                    <a:pt x="2707" y="17745"/>
                    <a:pt x="2883" y="18497"/>
                  </a:cubicBezTo>
                  <a:cubicBezTo>
                    <a:pt x="3033" y="19124"/>
                    <a:pt x="3234" y="19274"/>
                    <a:pt x="3885" y="19249"/>
                  </a:cubicBezTo>
                  <a:cubicBezTo>
                    <a:pt x="4312" y="19224"/>
                    <a:pt x="4437" y="19124"/>
                    <a:pt x="4437" y="18698"/>
                  </a:cubicBezTo>
                  <a:cubicBezTo>
                    <a:pt x="4437" y="17720"/>
                    <a:pt x="4412" y="16743"/>
                    <a:pt x="4387" y="15790"/>
                  </a:cubicBezTo>
                  <a:cubicBezTo>
                    <a:pt x="4387" y="15690"/>
                    <a:pt x="4312" y="15615"/>
                    <a:pt x="4286" y="15540"/>
                  </a:cubicBezTo>
                  <a:cubicBezTo>
                    <a:pt x="3911" y="15465"/>
                    <a:pt x="3560" y="15389"/>
                    <a:pt x="3184" y="15314"/>
                  </a:cubicBezTo>
                  <a:close/>
                  <a:moveTo>
                    <a:pt x="2983" y="9299"/>
                  </a:moveTo>
                  <a:cubicBezTo>
                    <a:pt x="2632" y="9274"/>
                    <a:pt x="2357" y="9224"/>
                    <a:pt x="2081" y="9224"/>
                  </a:cubicBezTo>
                  <a:cubicBezTo>
                    <a:pt x="1680" y="9199"/>
                    <a:pt x="1454" y="9324"/>
                    <a:pt x="1429" y="9700"/>
                  </a:cubicBezTo>
                  <a:cubicBezTo>
                    <a:pt x="1404" y="10577"/>
                    <a:pt x="1429" y="11454"/>
                    <a:pt x="1429" y="12332"/>
                  </a:cubicBezTo>
                  <a:cubicBezTo>
                    <a:pt x="1429" y="12507"/>
                    <a:pt x="1530" y="12683"/>
                    <a:pt x="1605" y="12858"/>
                  </a:cubicBezTo>
                  <a:cubicBezTo>
                    <a:pt x="1931" y="13710"/>
                    <a:pt x="2482" y="13911"/>
                    <a:pt x="3384" y="13510"/>
                  </a:cubicBezTo>
                  <a:cubicBezTo>
                    <a:pt x="3409" y="13434"/>
                    <a:pt x="3434" y="13384"/>
                    <a:pt x="3434" y="13334"/>
                  </a:cubicBezTo>
                  <a:cubicBezTo>
                    <a:pt x="3434" y="12282"/>
                    <a:pt x="3434" y="11254"/>
                    <a:pt x="3434" y="10226"/>
                  </a:cubicBezTo>
                  <a:cubicBezTo>
                    <a:pt x="3434" y="9850"/>
                    <a:pt x="3259" y="9575"/>
                    <a:pt x="2983" y="9299"/>
                  </a:cubicBezTo>
                  <a:close/>
                  <a:moveTo>
                    <a:pt x="4888" y="7520"/>
                  </a:moveTo>
                  <a:cubicBezTo>
                    <a:pt x="5364" y="7194"/>
                    <a:pt x="5339" y="6718"/>
                    <a:pt x="5414" y="6292"/>
                  </a:cubicBezTo>
                  <a:cubicBezTo>
                    <a:pt x="5590" y="5540"/>
                    <a:pt x="5615" y="4763"/>
                    <a:pt x="5339" y="3986"/>
                  </a:cubicBezTo>
                  <a:cubicBezTo>
                    <a:pt x="5164" y="3485"/>
                    <a:pt x="4963" y="3359"/>
                    <a:pt x="4437" y="3409"/>
                  </a:cubicBezTo>
                  <a:cubicBezTo>
                    <a:pt x="3835" y="3459"/>
                    <a:pt x="3334" y="3936"/>
                    <a:pt x="3309" y="4562"/>
                  </a:cubicBezTo>
                  <a:cubicBezTo>
                    <a:pt x="3259" y="5389"/>
                    <a:pt x="3284" y="6191"/>
                    <a:pt x="3284" y="6993"/>
                  </a:cubicBezTo>
                  <a:cubicBezTo>
                    <a:pt x="3284" y="7369"/>
                    <a:pt x="3434" y="7495"/>
                    <a:pt x="3835" y="7495"/>
                  </a:cubicBezTo>
                  <a:cubicBezTo>
                    <a:pt x="4186" y="7520"/>
                    <a:pt x="4562" y="7520"/>
                    <a:pt x="4888" y="7520"/>
                  </a:cubicBezTo>
                  <a:close/>
                  <a:moveTo>
                    <a:pt x="677" y="7419"/>
                  </a:moveTo>
                  <a:cubicBezTo>
                    <a:pt x="853" y="7369"/>
                    <a:pt x="1028" y="7319"/>
                    <a:pt x="1179" y="7219"/>
                  </a:cubicBezTo>
                  <a:cubicBezTo>
                    <a:pt x="1404" y="7094"/>
                    <a:pt x="1580" y="6893"/>
                    <a:pt x="1580" y="6617"/>
                  </a:cubicBezTo>
                  <a:cubicBezTo>
                    <a:pt x="1605" y="5840"/>
                    <a:pt x="1580" y="5063"/>
                    <a:pt x="1705" y="4261"/>
                  </a:cubicBezTo>
                  <a:cubicBezTo>
                    <a:pt x="1755" y="3860"/>
                    <a:pt x="1605" y="3409"/>
                    <a:pt x="1504" y="2983"/>
                  </a:cubicBezTo>
                  <a:cubicBezTo>
                    <a:pt x="1454" y="2657"/>
                    <a:pt x="1204" y="2507"/>
                    <a:pt x="878" y="2507"/>
                  </a:cubicBezTo>
                  <a:cubicBezTo>
                    <a:pt x="602" y="2482"/>
                    <a:pt x="301" y="2532"/>
                    <a:pt x="151" y="2231"/>
                  </a:cubicBezTo>
                  <a:cubicBezTo>
                    <a:pt x="1" y="1981"/>
                    <a:pt x="101" y="1755"/>
                    <a:pt x="151" y="1505"/>
                  </a:cubicBezTo>
                  <a:cubicBezTo>
                    <a:pt x="226" y="1279"/>
                    <a:pt x="201" y="1003"/>
                    <a:pt x="201" y="753"/>
                  </a:cubicBezTo>
                  <a:cubicBezTo>
                    <a:pt x="226" y="527"/>
                    <a:pt x="226" y="276"/>
                    <a:pt x="251" y="1"/>
                  </a:cubicBezTo>
                  <a:cubicBezTo>
                    <a:pt x="427" y="26"/>
                    <a:pt x="552" y="51"/>
                    <a:pt x="677" y="101"/>
                  </a:cubicBezTo>
                  <a:cubicBezTo>
                    <a:pt x="1730" y="577"/>
                    <a:pt x="2883" y="828"/>
                    <a:pt x="3911" y="1379"/>
                  </a:cubicBezTo>
                  <a:cubicBezTo>
                    <a:pt x="3986" y="1404"/>
                    <a:pt x="4086" y="1479"/>
                    <a:pt x="4186" y="1479"/>
                  </a:cubicBezTo>
                  <a:cubicBezTo>
                    <a:pt x="4938" y="1505"/>
                    <a:pt x="5615" y="1855"/>
                    <a:pt x="6417" y="2006"/>
                  </a:cubicBezTo>
                  <a:cubicBezTo>
                    <a:pt x="6417" y="2156"/>
                    <a:pt x="6442" y="2332"/>
                    <a:pt x="6442" y="2532"/>
                  </a:cubicBezTo>
                  <a:cubicBezTo>
                    <a:pt x="6442" y="2958"/>
                    <a:pt x="6417" y="3409"/>
                    <a:pt x="6417" y="3835"/>
                  </a:cubicBezTo>
                  <a:cubicBezTo>
                    <a:pt x="6442" y="4437"/>
                    <a:pt x="6417" y="5038"/>
                    <a:pt x="6317" y="5640"/>
                  </a:cubicBezTo>
                  <a:cubicBezTo>
                    <a:pt x="6241" y="6091"/>
                    <a:pt x="6241" y="6567"/>
                    <a:pt x="6241" y="7043"/>
                  </a:cubicBezTo>
                  <a:cubicBezTo>
                    <a:pt x="6266" y="7921"/>
                    <a:pt x="6266" y="8798"/>
                    <a:pt x="6166" y="9675"/>
                  </a:cubicBezTo>
                  <a:cubicBezTo>
                    <a:pt x="6116" y="10151"/>
                    <a:pt x="6091" y="10627"/>
                    <a:pt x="6116" y="11079"/>
                  </a:cubicBezTo>
                  <a:cubicBezTo>
                    <a:pt x="6116" y="11730"/>
                    <a:pt x="6016" y="12357"/>
                    <a:pt x="5991" y="12958"/>
                  </a:cubicBezTo>
                  <a:cubicBezTo>
                    <a:pt x="5966" y="14086"/>
                    <a:pt x="5665" y="15214"/>
                    <a:pt x="5815" y="16342"/>
                  </a:cubicBezTo>
                  <a:cubicBezTo>
                    <a:pt x="5840" y="16542"/>
                    <a:pt x="5865" y="16743"/>
                    <a:pt x="5790" y="16893"/>
                  </a:cubicBezTo>
                  <a:cubicBezTo>
                    <a:pt x="5540" y="17419"/>
                    <a:pt x="5565" y="17946"/>
                    <a:pt x="5540" y="18472"/>
                  </a:cubicBezTo>
                  <a:cubicBezTo>
                    <a:pt x="5540" y="18748"/>
                    <a:pt x="5540" y="19049"/>
                    <a:pt x="5439" y="19299"/>
                  </a:cubicBezTo>
                  <a:cubicBezTo>
                    <a:pt x="5314" y="19625"/>
                    <a:pt x="5214" y="19951"/>
                    <a:pt x="4913" y="20176"/>
                  </a:cubicBezTo>
                  <a:cubicBezTo>
                    <a:pt x="4512" y="20452"/>
                    <a:pt x="4061" y="20402"/>
                    <a:pt x="3635" y="20502"/>
                  </a:cubicBezTo>
                  <a:cubicBezTo>
                    <a:pt x="3434" y="20577"/>
                    <a:pt x="3209" y="20402"/>
                    <a:pt x="3134" y="20176"/>
                  </a:cubicBezTo>
                  <a:cubicBezTo>
                    <a:pt x="2983" y="19650"/>
                    <a:pt x="2682" y="19199"/>
                    <a:pt x="2382" y="18773"/>
                  </a:cubicBezTo>
                  <a:cubicBezTo>
                    <a:pt x="2281" y="18622"/>
                    <a:pt x="2231" y="18422"/>
                    <a:pt x="2156" y="18246"/>
                  </a:cubicBezTo>
                  <a:cubicBezTo>
                    <a:pt x="2106" y="18146"/>
                    <a:pt x="2131" y="17946"/>
                    <a:pt x="2056" y="17896"/>
                  </a:cubicBezTo>
                  <a:cubicBezTo>
                    <a:pt x="1479" y="17620"/>
                    <a:pt x="1580" y="17069"/>
                    <a:pt x="1530" y="16592"/>
                  </a:cubicBezTo>
                  <a:cubicBezTo>
                    <a:pt x="1504" y="16442"/>
                    <a:pt x="1479" y="16267"/>
                    <a:pt x="1404" y="16141"/>
                  </a:cubicBezTo>
                  <a:cubicBezTo>
                    <a:pt x="1179" y="15765"/>
                    <a:pt x="1204" y="15364"/>
                    <a:pt x="1179" y="14938"/>
                  </a:cubicBezTo>
                  <a:cubicBezTo>
                    <a:pt x="1154" y="14738"/>
                    <a:pt x="1154" y="14487"/>
                    <a:pt x="1078" y="14312"/>
                  </a:cubicBezTo>
                  <a:cubicBezTo>
                    <a:pt x="853" y="13785"/>
                    <a:pt x="853" y="13259"/>
                    <a:pt x="828" y="12733"/>
                  </a:cubicBezTo>
                  <a:cubicBezTo>
                    <a:pt x="778" y="11429"/>
                    <a:pt x="728" y="10151"/>
                    <a:pt x="677" y="8848"/>
                  </a:cubicBezTo>
                  <a:cubicBezTo>
                    <a:pt x="652" y="8397"/>
                    <a:pt x="677" y="7921"/>
                    <a:pt x="677" y="7419"/>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25"/>
            <p:cNvSpPr/>
            <p:nvPr/>
          </p:nvSpPr>
          <p:spPr>
            <a:xfrm>
              <a:off x="8525325" y="3161300"/>
              <a:ext cx="194875" cy="201150"/>
            </a:xfrm>
            <a:custGeom>
              <a:rect b="b" l="l" r="r" t="t"/>
              <a:pathLst>
                <a:path extrusionOk="0" h="8046" w="7795">
                  <a:moveTo>
                    <a:pt x="50" y="1"/>
                  </a:moveTo>
                  <a:cubicBezTo>
                    <a:pt x="702" y="301"/>
                    <a:pt x="1203" y="502"/>
                    <a:pt x="1654" y="778"/>
                  </a:cubicBezTo>
                  <a:cubicBezTo>
                    <a:pt x="2832" y="1454"/>
                    <a:pt x="4060" y="1956"/>
                    <a:pt x="5414" y="2181"/>
                  </a:cubicBezTo>
                  <a:cubicBezTo>
                    <a:pt x="6166" y="2307"/>
                    <a:pt x="6893" y="2457"/>
                    <a:pt x="7695" y="2607"/>
                  </a:cubicBezTo>
                  <a:cubicBezTo>
                    <a:pt x="7720" y="2733"/>
                    <a:pt x="7795" y="2883"/>
                    <a:pt x="7795" y="3033"/>
                  </a:cubicBezTo>
                  <a:cubicBezTo>
                    <a:pt x="7770" y="4562"/>
                    <a:pt x="7745" y="6091"/>
                    <a:pt x="7720" y="7645"/>
                  </a:cubicBezTo>
                  <a:cubicBezTo>
                    <a:pt x="7720" y="7745"/>
                    <a:pt x="7670" y="7870"/>
                    <a:pt x="7619" y="8021"/>
                  </a:cubicBezTo>
                  <a:cubicBezTo>
                    <a:pt x="7519" y="8021"/>
                    <a:pt x="7419" y="8046"/>
                    <a:pt x="7344" y="8021"/>
                  </a:cubicBezTo>
                  <a:cubicBezTo>
                    <a:pt x="6015" y="7770"/>
                    <a:pt x="4687" y="7520"/>
                    <a:pt x="3384" y="7244"/>
                  </a:cubicBezTo>
                  <a:cubicBezTo>
                    <a:pt x="2782" y="7119"/>
                    <a:pt x="2156" y="6968"/>
                    <a:pt x="1629" y="6617"/>
                  </a:cubicBezTo>
                  <a:cubicBezTo>
                    <a:pt x="1379" y="6442"/>
                    <a:pt x="1053" y="6367"/>
                    <a:pt x="752" y="6266"/>
                  </a:cubicBezTo>
                  <a:cubicBezTo>
                    <a:pt x="477" y="6166"/>
                    <a:pt x="351" y="5966"/>
                    <a:pt x="326" y="5690"/>
                  </a:cubicBezTo>
                  <a:cubicBezTo>
                    <a:pt x="326" y="5464"/>
                    <a:pt x="326" y="5239"/>
                    <a:pt x="326" y="5038"/>
                  </a:cubicBezTo>
                  <a:cubicBezTo>
                    <a:pt x="326" y="4312"/>
                    <a:pt x="351" y="3585"/>
                    <a:pt x="326" y="2858"/>
                  </a:cubicBezTo>
                  <a:cubicBezTo>
                    <a:pt x="326" y="2357"/>
                    <a:pt x="301" y="1880"/>
                    <a:pt x="126" y="1379"/>
                  </a:cubicBezTo>
                  <a:cubicBezTo>
                    <a:pt x="0" y="1028"/>
                    <a:pt x="76" y="577"/>
                    <a:pt x="50" y="1"/>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25"/>
            <p:cNvSpPr/>
            <p:nvPr/>
          </p:nvSpPr>
          <p:spPr>
            <a:xfrm>
              <a:off x="8876200" y="3362425"/>
              <a:ext cx="416700" cy="90875"/>
            </a:xfrm>
            <a:custGeom>
              <a:rect b="b" l="l" r="r" t="t"/>
              <a:pathLst>
                <a:path extrusionOk="0" h="3635" w="16668">
                  <a:moveTo>
                    <a:pt x="16542" y="76"/>
                  </a:moveTo>
                  <a:cubicBezTo>
                    <a:pt x="16542" y="928"/>
                    <a:pt x="16667" y="1655"/>
                    <a:pt x="16442" y="2407"/>
                  </a:cubicBezTo>
                  <a:cubicBezTo>
                    <a:pt x="15765" y="2607"/>
                    <a:pt x="15113" y="2783"/>
                    <a:pt x="14412" y="2733"/>
                  </a:cubicBezTo>
                  <a:cubicBezTo>
                    <a:pt x="14336" y="2733"/>
                    <a:pt x="14286" y="2733"/>
                    <a:pt x="14211" y="2733"/>
                  </a:cubicBezTo>
                  <a:cubicBezTo>
                    <a:pt x="12858" y="3109"/>
                    <a:pt x="11454" y="2883"/>
                    <a:pt x="10076" y="2933"/>
                  </a:cubicBezTo>
                  <a:cubicBezTo>
                    <a:pt x="9650" y="2958"/>
                    <a:pt x="9199" y="2908"/>
                    <a:pt x="8772" y="3084"/>
                  </a:cubicBezTo>
                  <a:cubicBezTo>
                    <a:pt x="8622" y="3159"/>
                    <a:pt x="8422" y="3134"/>
                    <a:pt x="8221" y="3134"/>
                  </a:cubicBezTo>
                  <a:cubicBezTo>
                    <a:pt x="7720" y="3159"/>
                    <a:pt x="7219" y="3109"/>
                    <a:pt x="6742" y="3309"/>
                  </a:cubicBezTo>
                  <a:cubicBezTo>
                    <a:pt x="6517" y="3384"/>
                    <a:pt x="6241" y="3334"/>
                    <a:pt x="5990" y="3334"/>
                  </a:cubicBezTo>
                  <a:cubicBezTo>
                    <a:pt x="5715" y="3359"/>
                    <a:pt x="5414" y="3359"/>
                    <a:pt x="5163" y="3434"/>
                  </a:cubicBezTo>
                  <a:cubicBezTo>
                    <a:pt x="4562" y="3610"/>
                    <a:pt x="3935" y="3635"/>
                    <a:pt x="3384" y="3510"/>
                  </a:cubicBezTo>
                  <a:cubicBezTo>
                    <a:pt x="2732" y="3334"/>
                    <a:pt x="2081" y="3359"/>
                    <a:pt x="1429" y="3359"/>
                  </a:cubicBezTo>
                  <a:cubicBezTo>
                    <a:pt x="1053" y="3359"/>
                    <a:pt x="677" y="3409"/>
                    <a:pt x="326" y="3334"/>
                  </a:cubicBezTo>
                  <a:cubicBezTo>
                    <a:pt x="0" y="2432"/>
                    <a:pt x="527" y="1630"/>
                    <a:pt x="326" y="778"/>
                  </a:cubicBezTo>
                  <a:cubicBezTo>
                    <a:pt x="1304" y="803"/>
                    <a:pt x="2181" y="828"/>
                    <a:pt x="3058" y="853"/>
                  </a:cubicBezTo>
                  <a:cubicBezTo>
                    <a:pt x="4186" y="853"/>
                    <a:pt x="5314" y="903"/>
                    <a:pt x="6442" y="703"/>
                  </a:cubicBezTo>
                  <a:cubicBezTo>
                    <a:pt x="6767" y="653"/>
                    <a:pt x="7118" y="653"/>
                    <a:pt x="7469" y="653"/>
                  </a:cubicBezTo>
                  <a:cubicBezTo>
                    <a:pt x="8597" y="653"/>
                    <a:pt x="9750" y="627"/>
                    <a:pt x="10878" y="653"/>
                  </a:cubicBezTo>
                  <a:cubicBezTo>
                    <a:pt x="11930" y="678"/>
                    <a:pt x="12933" y="477"/>
                    <a:pt x="13935" y="302"/>
                  </a:cubicBezTo>
                  <a:cubicBezTo>
                    <a:pt x="14612" y="176"/>
                    <a:pt x="15314" y="101"/>
                    <a:pt x="15991" y="26"/>
                  </a:cubicBezTo>
                  <a:cubicBezTo>
                    <a:pt x="16141" y="1"/>
                    <a:pt x="16291" y="51"/>
                    <a:pt x="16542" y="76"/>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25"/>
            <p:cNvSpPr/>
            <p:nvPr/>
          </p:nvSpPr>
          <p:spPr>
            <a:xfrm>
              <a:off x="8526575" y="3412550"/>
              <a:ext cx="187375" cy="172350"/>
            </a:xfrm>
            <a:custGeom>
              <a:rect b="b" l="l" r="r" t="t"/>
              <a:pathLst>
                <a:path extrusionOk="0" h="6894" w="7495">
                  <a:moveTo>
                    <a:pt x="6968" y="6893"/>
                  </a:moveTo>
                  <a:cubicBezTo>
                    <a:pt x="6717" y="6893"/>
                    <a:pt x="6592" y="6893"/>
                    <a:pt x="6467" y="6868"/>
                  </a:cubicBezTo>
                  <a:cubicBezTo>
                    <a:pt x="4938" y="6342"/>
                    <a:pt x="3384" y="5790"/>
                    <a:pt x="1855" y="5264"/>
                  </a:cubicBezTo>
                  <a:cubicBezTo>
                    <a:pt x="1705" y="5214"/>
                    <a:pt x="1554" y="5164"/>
                    <a:pt x="1404" y="5089"/>
                  </a:cubicBezTo>
                  <a:cubicBezTo>
                    <a:pt x="627" y="4612"/>
                    <a:pt x="0" y="4086"/>
                    <a:pt x="101" y="3008"/>
                  </a:cubicBezTo>
                  <a:cubicBezTo>
                    <a:pt x="151" y="2282"/>
                    <a:pt x="76" y="1505"/>
                    <a:pt x="76" y="753"/>
                  </a:cubicBezTo>
                  <a:cubicBezTo>
                    <a:pt x="76" y="527"/>
                    <a:pt x="151" y="277"/>
                    <a:pt x="201" y="1"/>
                  </a:cubicBezTo>
                  <a:cubicBezTo>
                    <a:pt x="727" y="26"/>
                    <a:pt x="1153" y="201"/>
                    <a:pt x="1579" y="377"/>
                  </a:cubicBezTo>
                  <a:cubicBezTo>
                    <a:pt x="2607" y="778"/>
                    <a:pt x="3685" y="1054"/>
                    <a:pt x="4737" y="1304"/>
                  </a:cubicBezTo>
                  <a:cubicBezTo>
                    <a:pt x="5038" y="1379"/>
                    <a:pt x="5339" y="1480"/>
                    <a:pt x="5640" y="1580"/>
                  </a:cubicBezTo>
                  <a:cubicBezTo>
                    <a:pt x="5815" y="1630"/>
                    <a:pt x="6016" y="1680"/>
                    <a:pt x="6191" y="1705"/>
                  </a:cubicBezTo>
                  <a:cubicBezTo>
                    <a:pt x="6617" y="1805"/>
                    <a:pt x="7043" y="1881"/>
                    <a:pt x="7494" y="1956"/>
                  </a:cubicBezTo>
                  <a:cubicBezTo>
                    <a:pt x="7444" y="2808"/>
                    <a:pt x="7419" y="3610"/>
                    <a:pt x="7344" y="4412"/>
                  </a:cubicBezTo>
                  <a:cubicBezTo>
                    <a:pt x="7244" y="5214"/>
                    <a:pt x="7093" y="6016"/>
                    <a:pt x="6968" y="6893"/>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25"/>
            <p:cNvSpPr/>
            <p:nvPr/>
          </p:nvSpPr>
          <p:spPr>
            <a:xfrm>
              <a:off x="8532225" y="3324225"/>
              <a:ext cx="187975" cy="120325"/>
            </a:xfrm>
            <a:custGeom>
              <a:rect b="b" l="l" r="r" t="t"/>
              <a:pathLst>
                <a:path extrusionOk="0" h="4813" w="7519">
                  <a:moveTo>
                    <a:pt x="201" y="0"/>
                  </a:moveTo>
                  <a:cubicBezTo>
                    <a:pt x="526" y="125"/>
                    <a:pt x="777" y="201"/>
                    <a:pt x="977" y="326"/>
                  </a:cubicBezTo>
                  <a:cubicBezTo>
                    <a:pt x="1654" y="877"/>
                    <a:pt x="2481" y="1053"/>
                    <a:pt x="3308" y="1228"/>
                  </a:cubicBezTo>
                  <a:cubicBezTo>
                    <a:pt x="4361" y="1454"/>
                    <a:pt x="5389" y="1679"/>
                    <a:pt x="6441" y="1905"/>
                  </a:cubicBezTo>
                  <a:cubicBezTo>
                    <a:pt x="6742" y="1980"/>
                    <a:pt x="7018" y="2080"/>
                    <a:pt x="7343" y="2155"/>
                  </a:cubicBezTo>
                  <a:cubicBezTo>
                    <a:pt x="7368" y="2431"/>
                    <a:pt x="7368" y="2632"/>
                    <a:pt x="7394" y="2857"/>
                  </a:cubicBezTo>
                  <a:cubicBezTo>
                    <a:pt x="7394" y="3058"/>
                    <a:pt x="7394" y="3283"/>
                    <a:pt x="7419" y="3509"/>
                  </a:cubicBezTo>
                  <a:cubicBezTo>
                    <a:pt x="7494" y="4110"/>
                    <a:pt x="7519" y="4110"/>
                    <a:pt x="7243" y="4812"/>
                  </a:cubicBezTo>
                  <a:cubicBezTo>
                    <a:pt x="4837" y="4436"/>
                    <a:pt x="2481" y="3759"/>
                    <a:pt x="175" y="3033"/>
                  </a:cubicBezTo>
                  <a:cubicBezTo>
                    <a:pt x="0" y="2306"/>
                    <a:pt x="0" y="1579"/>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25"/>
            <p:cNvSpPr/>
            <p:nvPr/>
          </p:nvSpPr>
          <p:spPr>
            <a:xfrm>
              <a:off x="8544750" y="3624350"/>
              <a:ext cx="20700" cy="92125"/>
            </a:xfrm>
            <a:custGeom>
              <a:rect b="b" l="l" r="r" t="t"/>
              <a:pathLst>
                <a:path extrusionOk="0" h="3685" w="828">
                  <a:moveTo>
                    <a:pt x="677" y="3684"/>
                  </a:moveTo>
                  <a:cubicBezTo>
                    <a:pt x="552" y="3509"/>
                    <a:pt x="451" y="3459"/>
                    <a:pt x="451" y="3384"/>
                  </a:cubicBezTo>
                  <a:cubicBezTo>
                    <a:pt x="101" y="1955"/>
                    <a:pt x="0" y="1003"/>
                    <a:pt x="50" y="125"/>
                  </a:cubicBezTo>
                  <a:cubicBezTo>
                    <a:pt x="376" y="0"/>
                    <a:pt x="376" y="0"/>
                    <a:pt x="727" y="100"/>
                  </a:cubicBezTo>
                  <a:cubicBezTo>
                    <a:pt x="827" y="902"/>
                    <a:pt x="827" y="2782"/>
                    <a:pt x="677" y="3684"/>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25"/>
            <p:cNvSpPr/>
            <p:nvPr/>
          </p:nvSpPr>
          <p:spPr>
            <a:xfrm>
              <a:off x="8755275" y="4237125"/>
              <a:ext cx="19450" cy="17575"/>
            </a:xfrm>
            <a:custGeom>
              <a:rect b="b" l="l" r="r" t="t"/>
              <a:pathLst>
                <a:path extrusionOk="0" h="703" w="778">
                  <a:moveTo>
                    <a:pt x="0" y="176"/>
                  </a:moveTo>
                  <a:cubicBezTo>
                    <a:pt x="176" y="101"/>
                    <a:pt x="326" y="26"/>
                    <a:pt x="477" y="26"/>
                  </a:cubicBezTo>
                  <a:cubicBezTo>
                    <a:pt x="577" y="1"/>
                    <a:pt x="727" y="76"/>
                    <a:pt x="752" y="151"/>
                  </a:cubicBezTo>
                  <a:cubicBezTo>
                    <a:pt x="777" y="251"/>
                    <a:pt x="752" y="402"/>
                    <a:pt x="677" y="477"/>
                  </a:cubicBezTo>
                  <a:cubicBezTo>
                    <a:pt x="577" y="627"/>
                    <a:pt x="426" y="702"/>
                    <a:pt x="276" y="577"/>
                  </a:cubicBezTo>
                  <a:cubicBezTo>
                    <a:pt x="176" y="477"/>
                    <a:pt x="101" y="351"/>
                    <a:pt x="0" y="176"/>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25"/>
            <p:cNvSpPr/>
            <p:nvPr/>
          </p:nvSpPr>
          <p:spPr>
            <a:xfrm>
              <a:off x="8960775" y="2533475"/>
              <a:ext cx="34500" cy="6300"/>
            </a:xfrm>
            <a:custGeom>
              <a:rect b="b" l="l" r="r" t="t"/>
              <a:pathLst>
                <a:path extrusionOk="0" h="252" w="1380">
                  <a:moveTo>
                    <a:pt x="1" y="176"/>
                  </a:moveTo>
                  <a:cubicBezTo>
                    <a:pt x="377" y="26"/>
                    <a:pt x="753" y="1"/>
                    <a:pt x="1379" y="76"/>
                  </a:cubicBezTo>
                  <a:cubicBezTo>
                    <a:pt x="778" y="251"/>
                    <a:pt x="402" y="226"/>
                    <a:pt x="1" y="176"/>
                  </a:cubicBezTo>
                  <a:close/>
                </a:path>
              </a:pathLst>
            </a:custGeom>
            <a:solidFill>
              <a:srgbClr val="CDD6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25"/>
            <p:cNvSpPr/>
            <p:nvPr/>
          </p:nvSpPr>
          <p:spPr>
            <a:xfrm>
              <a:off x="9118675" y="3679475"/>
              <a:ext cx="28225" cy="102775"/>
            </a:xfrm>
            <a:custGeom>
              <a:rect b="b" l="l" r="r" t="t"/>
              <a:pathLst>
                <a:path extrusionOk="0" h="4111" w="1129">
                  <a:moveTo>
                    <a:pt x="76" y="3785"/>
                  </a:moveTo>
                  <a:cubicBezTo>
                    <a:pt x="76" y="3409"/>
                    <a:pt x="76" y="2983"/>
                    <a:pt x="51" y="2557"/>
                  </a:cubicBezTo>
                  <a:cubicBezTo>
                    <a:pt x="26" y="1956"/>
                    <a:pt x="26" y="1354"/>
                    <a:pt x="1" y="753"/>
                  </a:cubicBezTo>
                  <a:cubicBezTo>
                    <a:pt x="1" y="602"/>
                    <a:pt x="1" y="452"/>
                    <a:pt x="51" y="301"/>
                  </a:cubicBezTo>
                  <a:cubicBezTo>
                    <a:pt x="76" y="126"/>
                    <a:pt x="377" y="1"/>
                    <a:pt x="502" y="126"/>
                  </a:cubicBezTo>
                  <a:cubicBezTo>
                    <a:pt x="677" y="251"/>
                    <a:pt x="853" y="402"/>
                    <a:pt x="928" y="602"/>
                  </a:cubicBezTo>
                  <a:cubicBezTo>
                    <a:pt x="1028" y="853"/>
                    <a:pt x="1129" y="1128"/>
                    <a:pt x="1129" y="1404"/>
                  </a:cubicBezTo>
                  <a:cubicBezTo>
                    <a:pt x="1129" y="2106"/>
                    <a:pt x="1104" y="2783"/>
                    <a:pt x="1078" y="3484"/>
                  </a:cubicBezTo>
                  <a:cubicBezTo>
                    <a:pt x="1053" y="3635"/>
                    <a:pt x="953" y="3835"/>
                    <a:pt x="828" y="3936"/>
                  </a:cubicBezTo>
                  <a:cubicBezTo>
                    <a:pt x="602" y="4111"/>
                    <a:pt x="352" y="4036"/>
                    <a:pt x="76" y="3785"/>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25"/>
            <p:cNvSpPr/>
            <p:nvPr/>
          </p:nvSpPr>
          <p:spPr>
            <a:xfrm>
              <a:off x="9038475" y="3842375"/>
              <a:ext cx="43275" cy="93400"/>
            </a:xfrm>
            <a:custGeom>
              <a:rect b="b" l="l" r="r" t="t"/>
              <a:pathLst>
                <a:path extrusionOk="0" h="3736" w="1731">
                  <a:moveTo>
                    <a:pt x="1530" y="3585"/>
                  </a:moveTo>
                  <a:cubicBezTo>
                    <a:pt x="1204" y="3735"/>
                    <a:pt x="878" y="3710"/>
                    <a:pt x="477" y="3560"/>
                  </a:cubicBezTo>
                  <a:cubicBezTo>
                    <a:pt x="76" y="2858"/>
                    <a:pt x="1" y="2081"/>
                    <a:pt x="352" y="1304"/>
                  </a:cubicBezTo>
                  <a:cubicBezTo>
                    <a:pt x="452" y="1104"/>
                    <a:pt x="477" y="878"/>
                    <a:pt x="552" y="678"/>
                  </a:cubicBezTo>
                  <a:cubicBezTo>
                    <a:pt x="652" y="477"/>
                    <a:pt x="753" y="302"/>
                    <a:pt x="878" y="126"/>
                  </a:cubicBezTo>
                  <a:cubicBezTo>
                    <a:pt x="953" y="1"/>
                    <a:pt x="1229" y="1"/>
                    <a:pt x="1304" y="126"/>
                  </a:cubicBezTo>
                  <a:cubicBezTo>
                    <a:pt x="1429" y="327"/>
                    <a:pt x="1555" y="552"/>
                    <a:pt x="1630" y="778"/>
                  </a:cubicBezTo>
                  <a:cubicBezTo>
                    <a:pt x="1730" y="1129"/>
                    <a:pt x="1630" y="3084"/>
                    <a:pt x="1530" y="3585"/>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25"/>
            <p:cNvSpPr/>
            <p:nvPr/>
          </p:nvSpPr>
          <p:spPr>
            <a:xfrm>
              <a:off x="8952650" y="3674475"/>
              <a:ext cx="35100" cy="101525"/>
            </a:xfrm>
            <a:custGeom>
              <a:rect b="b" l="l" r="r" t="t"/>
              <a:pathLst>
                <a:path extrusionOk="0" h="4061" w="1404">
                  <a:moveTo>
                    <a:pt x="1328" y="1930"/>
                  </a:moveTo>
                  <a:cubicBezTo>
                    <a:pt x="1328" y="2381"/>
                    <a:pt x="1354" y="2807"/>
                    <a:pt x="1328" y="3258"/>
                  </a:cubicBezTo>
                  <a:cubicBezTo>
                    <a:pt x="1328" y="3434"/>
                    <a:pt x="1303" y="3634"/>
                    <a:pt x="1228" y="3810"/>
                  </a:cubicBezTo>
                  <a:cubicBezTo>
                    <a:pt x="1178" y="3960"/>
                    <a:pt x="1003" y="4060"/>
                    <a:pt x="852" y="3985"/>
                  </a:cubicBezTo>
                  <a:cubicBezTo>
                    <a:pt x="476" y="3860"/>
                    <a:pt x="176" y="3609"/>
                    <a:pt x="151" y="3183"/>
                  </a:cubicBezTo>
                  <a:cubicBezTo>
                    <a:pt x="0" y="2105"/>
                    <a:pt x="276" y="1078"/>
                    <a:pt x="827" y="151"/>
                  </a:cubicBezTo>
                  <a:cubicBezTo>
                    <a:pt x="877" y="75"/>
                    <a:pt x="1053" y="0"/>
                    <a:pt x="1153" y="0"/>
                  </a:cubicBezTo>
                  <a:cubicBezTo>
                    <a:pt x="1328" y="25"/>
                    <a:pt x="1404" y="176"/>
                    <a:pt x="1404" y="351"/>
                  </a:cubicBezTo>
                  <a:cubicBezTo>
                    <a:pt x="1404" y="877"/>
                    <a:pt x="1404" y="1404"/>
                    <a:pt x="1404" y="1930"/>
                  </a:cubicBezTo>
                  <a:lnTo>
                    <a:pt x="1328" y="193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25"/>
            <p:cNvSpPr/>
            <p:nvPr/>
          </p:nvSpPr>
          <p:spPr>
            <a:xfrm>
              <a:off x="9273450" y="3663200"/>
              <a:ext cx="34475" cy="92125"/>
            </a:xfrm>
            <a:custGeom>
              <a:rect b="b" l="l" r="r" t="t"/>
              <a:pathLst>
                <a:path extrusionOk="0" h="3685" w="1379">
                  <a:moveTo>
                    <a:pt x="1304" y="201"/>
                  </a:moveTo>
                  <a:cubicBezTo>
                    <a:pt x="1379" y="1228"/>
                    <a:pt x="1354" y="2206"/>
                    <a:pt x="1304" y="3208"/>
                  </a:cubicBezTo>
                  <a:cubicBezTo>
                    <a:pt x="1278" y="3534"/>
                    <a:pt x="1028" y="3684"/>
                    <a:pt x="702" y="3584"/>
                  </a:cubicBezTo>
                  <a:cubicBezTo>
                    <a:pt x="226" y="3434"/>
                    <a:pt x="50" y="3258"/>
                    <a:pt x="50" y="2807"/>
                  </a:cubicBezTo>
                  <a:cubicBezTo>
                    <a:pt x="25" y="2206"/>
                    <a:pt x="25" y="1604"/>
                    <a:pt x="0" y="1028"/>
                  </a:cubicBezTo>
                  <a:cubicBezTo>
                    <a:pt x="0" y="702"/>
                    <a:pt x="126" y="476"/>
                    <a:pt x="326" y="276"/>
                  </a:cubicBezTo>
                  <a:cubicBezTo>
                    <a:pt x="602" y="50"/>
                    <a:pt x="877" y="0"/>
                    <a:pt x="1304" y="201"/>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25"/>
            <p:cNvSpPr/>
            <p:nvPr/>
          </p:nvSpPr>
          <p:spPr>
            <a:xfrm>
              <a:off x="9212050" y="3837375"/>
              <a:ext cx="27575" cy="88375"/>
            </a:xfrm>
            <a:custGeom>
              <a:rect b="b" l="l" r="r" t="t"/>
              <a:pathLst>
                <a:path extrusionOk="0" h="3535" w="1103">
                  <a:moveTo>
                    <a:pt x="1028" y="3309"/>
                  </a:moveTo>
                  <a:cubicBezTo>
                    <a:pt x="727" y="3484"/>
                    <a:pt x="476" y="3534"/>
                    <a:pt x="276" y="3334"/>
                  </a:cubicBezTo>
                  <a:cubicBezTo>
                    <a:pt x="151" y="3209"/>
                    <a:pt x="50" y="2958"/>
                    <a:pt x="50" y="2757"/>
                  </a:cubicBezTo>
                  <a:cubicBezTo>
                    <a:pt x="0" y="2106"/>
                    <a:pt x="25" y="1454"/>
                    <a:pt x="25" y="777"/>
                  </a:cubicBezTo>
                  <a:cubicBezTo>
                    <a:pt x="25" y="452"/>
                    <a:pt x="201" y="201"/>
                    <a:pt x="476" y="0"/>
                  </a:cubicBezTo>
                  <a:cubicBezTo>
                    <a:pt x="777" y="0"/>
                    <a:pt x="1053" y="76"/>
                    <a:pt x="1078" y="452"/>
                  </a:cubicBezTo>
                  <a:cubicBezTo>
                    <a:pt x="1103" y="1404"/>
                    <a:pt x="1078" y="2381"/>
                    <a:pt x="1028" y="3309"/>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25"/>
            <p:cNvSpPr/>
            <p:nvPr/>
          </p:nvSpPr>
          <p:spPr>
            <a:xfrm>
              <a:off x="9134350" y="3999025"/>
              <a:ext cx="31350" cy="69575"/>
            </a:xfrm>
            <a:custGeom>
              <a:rect b="b" l="l" r="r" t="t"/>
              <a:pathLst>
                <a:path extrusionOk="0" h="2783" w="1254">
                  <a:moveTo>
                    <a:pt x="176" y="1"/>
                  </a:moveTo>
                  <a:cubicBezTo>
                    <a:pt x="451" y="76"/>
                    <a:pt x="727" y="126"/>
                    <a:pt x="953" y="176"/>
                  </a:cubicBezTo>
                  <a:cubicBezTo>
                    <a:pt x="1053" y="602"/>
                    <a:pt x="1153" y="1003"/>
                    <a:pt x="1203" y="1404"/>
                  </a:cubicBezTo>
                  <a:cubicBezTo>
                    <a:pt x="1253" y="1705"/>
                    <a:pt x="1253" y="2006"/>
                    <a:pt x="1228" y="2332"/>
                  </a:cubicBezTo>
                  <a:cubicBezTo>
                    <a:pt x="1203" y="2532"/>
                    <a:pt x="953" y="2783"/>
                    <a:pt x="777" y="2733"/>
                  </a:cubicBezTo>
                  <a:cubicBezTo>
                    <a:pt x="627" y="2682"/>
                    <a:pt x="401" y="2557"/>
                    <a:pt x="376" y="2407"/>
                  </a:cubicBezTo>
                  <a:cubicBezTo>
                    <a:pt x="226" y="1981"/>
                    <a:pt x="126" y="1530"/>
                    <a:pt x="76" y="1053"/>
                  </a:cubicBezTo>
                  <a:cubicBezTo>
                    <a:pt x="25" y="727"/>
                    <a:pt x="0" y="377"/>
                    <a:pt x="176" y="1"/>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25"/>
            <p:cNvSpPr/>
            <p:nvPr/>
          </p:nvSpPr>
          <p:spPr>
            <a:xfrm>
              <a:off x="9416300" y="3652525"/>
              <a:ext cx="37000" cy="87750"/>
            </a:xfrm>
            <a:custGeom>
              <a:rect b="b" l="l" r="r" t="t"/>
              <a:pathLst>
                <a:path extrusionOk="0" h="3510" w="1480">
                  <a:moveTo>
                    <a:pt x="377" y="1"/>
                  </a:moveTo>
                  <a:lnTo>
                    <a:pt x="1078" y="1"/>
                  </a:lnTo>
                  <a:cubicBezTo>
                    <a:pt x="1179" y="427"/>
                    <a:pt x="1304" y="803"/>
                    <a:pt x="1379" y="1204"/>
                  </a:cubicBezTo>
                  <a:cubicBezTo>
                    <a:pt x="1479" y="1831"/>
                    <a:pt x="1354" y="2432"/>
                    <a:pt x="1103" y="3008"/>
                  </a:cubicBezTo>
                  <a:cubicBezTo>
                    <a:pt x="928" y="3384"/>
                    <a:pt x="652" y="3510"/>
                    <a:pt x="201" y="3359"/>
                  </a:cubicBezTo>
                  <a:cubicBezTo>
                    <a:pt x="1" y="2282"/>
                    <a:pt x="126" y="1179"/>
                    <a:pt x="3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25"/>
            <p:cNvSpPr/>
            <p:nvPr/>
          </p:nvSpPr>
          <p:spPr>
            <a:xfrm>
              <a:off x="9370575" y="3813575"/>
              <a:ext cx="35100" cy="65175"/>
            </a:xfrm>
            <a:custGeom>
              <a:rect b="b" l="l" r="r" t="t"/>
              <a:pathLst>
                <a:path extrusionOk="0" h="2607" w="1404">
                  <a:moveTo>
                    <a:pt x="1228" y="176"/>
                  </a:moveTo>
                  <a:cubicBezTo>
                    <a:pt x="1404" y="827"/>
                    <a:pt x="1353" y="1429"/>
                    <a:pt x="1278" y="2005"/>
                  </a:cubicBezTo>
                  <a:cubicBezTo>
                    <a:pt x="1278" y="2130"/>
                    <a:pt x="1203" y="2231"/>
                    <a:pt x="1128" y="2331"/>
                  </a:cubicBezTo>
                  <a:cubicBezTo>
                    <a:pt x="952" y="2607"/>
                    <a:pt x="602" y="2582"/>
                    <a:pt x="426" y="2306"/>
                  </a:cubicBezTo>
                  <a:cubicBezTo>
                    <a:pt x="0" y="1629"/>
                    <a:pt x="0" y="902"/>
                    <a:pt x="125" y="125"/>
                  </a:cubicBezTo>
                  <a:cubicBezTo>
                    <a:pt x="501" y="0"/>
                    <a:pt x="827" y="0"/>
                    <a:pt x="1228" y="176"/>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25"/>
            <p:cNvSpPr/>
            <p:nvPr/>
          </p:nvSpPr>
          <p:spPr>
            <a:xfrm>
              <a:off x="9325450" y="3957675"/>
              <a:ext cx="26975" cy="73950"/>
            </a:xfrm>
            <a:custGeom>
              <a:rect b="b" l="l" r="r" t="t"/>
              <a:pathLst>
                <a:path extrusionOk="0" h="2958" w="1079">
                  <a:moveTo>
                    <a:pt x="276" y="2908"/>
                  </a:moveTo>
                  <a:cubicBezTo>
                    <a:pt x="201" y="2682"/>
                    <a:pt x="51" y="2457"/>
                    <a:pt x="51" y="2231"/>
                  </a:cubicBezTo>
                  <a:cubicBezTo>
                    <a:pt x="1" y="1680"/>
                    <a:pt x="26" y="1103"/>
                    <a:pt x="26" y="552"/>
                  </a:cubicBezTo>
                  <a:cubicBezTo>
                    <a:pt x="51" y="251"/>
                    <a:pt x="376" y="1"/>
                    <a:pt x="702" y="51"/>
                  </a:cubicBezTo>
                  <a:cubicBezTo>
                    <a:pt x="803" y="76"/>
                    <a:pt x="928" y="176"/>
                    <a:pt x="978" y="251"/>
                  </a:cubicBezTo>
                  <a:cubicBezTo>
                    <a:pt x="1053" y="351"/>
                    <a:pt x="1078" y="502"/>
                    <a:pt x="1078" y="602"/>
                  </a:cubicBezTo>
                  <a:cubicBezTo>
                    <a:pt x="1078" y="1204"/>
                    <a:pt x="1078" y="1805"/>
                    <a:pt x="1053" y="2381"/>
                  </a:cubicBezTo>
                  <a:cubicBezTo>
                    <a:pt x="1028" y="2883"/>
                    <a:pt x="928" y="2958"/>
                    <a:pt x="276" y="29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25"/>
            <p:cNvSpPr/>
            <p:nvPr/>
          </p:nvSpPr>
          <p:spPr>
            <a:xfrm>
              <a:off x="8972075" y="4010300"/>
              <a:ext cx="28200" cy="58925"/>
            </a:xfrm>
            <a:custGeom>
              <a:rect b="b" l="l" r="r" t="t"/>
              <a:pathLst>
                <a:path extrusionOk="0" h="2357" w="1128">
                  <a:moveTo>
                    <a:pt x="125" y="1"/>
                  </a:moveTo>
                  <a:cubicBezTo>
                    <a:pt x="852" y="51"/>
                    <a:pt x="852" y="51"/>
                    <a:pt x="978" y="477"/>
                  </a:cubicBezTo>
                  <a:cubicBezTo>
                    <a:pt x="1128" y="1104"/>
                    <a:pt x="1078" y="1705"/>
                    <a:pt x="952" y="2332"/>
                  </a:cubicBezTo>
                  <a:cubicBezTo>
                    <a:pt x="627" y="2357"/>
                    <a:pt x="426" y="2206"/>
                    <a:pt x="150" y="2081"/>
                  </a:cubicBezTo>
                  <a:cubicBezTo>
                    <a:pt x="0" y="1429"/>
                    <a:pt x="50" y="753"/>
                    <a:pt x="125" y="1"/>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25"/>
            <p:cNvSpPr/>
            <p:nvPr/>
          </p:nvSpPr>
          <p:spPr>
            <a:xfrm>
              <a:off x="9474575" y="2835500"/>
              <a:ext cx="31350" cy="14425"/>
            </a:xfrm>
            <a:custGeom>
              <a:rect b="b" l="l" r="r" t="t"/>
              <a:pathLst>
                <a:path extrusionOk="0" h="577" w="1254">
                  <a:moveTo>
                    <a:pt x="0" y="100"/>
                  </a:moveTo>
                  <a:cubicBezTo>
                    <a:pt x="502" y="50"/>
                    <a:pt x="878" y="25"/>
                    <a:pt x="1254" y="0"/>
                  </a:cubicBezTo>
                  <a:cubicBezTo>
                    <a:pt x="978" y="551"/>
                    <a:pt x="652" y="577"/>
                    <a:pt x="0" y="100"/>
                  </a:cubicBezTo>
                  <a:close/>
                </a:path>
              </a:pathLst>
            </a:custGeom>
            <a:solidFill>
              <a:srgbClr val="B2AF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25"/>
            <p:cNvSpPr/>
            <p:nvPr/>
          </p:nvSpPr>
          <p:spPr>
            <a:xfrm>
              <a:off x="8604900" y="2848650"/>
              <a:ext cx="35100" cy="30100"/>
            </a:xfrm>
            <a:custGeom>
              <a:rect b="b" l="l" r="r" t="t"/>
              <a:pathLst>
                <a:path extrusionOk="0" h="1204" w="1404">
                  <a:moveTo>
                    <a:pt x="1329" y="201"/>
                  </a:moveTo>
                  <a:cubicBezTo>
                    <a:pt x="1404" y="702"/>
                    <a:pt x="1253" y="1053"/>
                    <a:pt x="802" y="1178"/>
                  </a:cubicBezTo>
                  <a:cubicBezTo>
                    <a:pt x="652" y="1203"/>
                    <a:pt x="476" y="1178"/>
                    <a:pt x="351" y="1128"/>
                  </a:cubicBezTo>
                  <a:cubicBezTo>
                    <a:pt x="101" y="1028"/>
                    <a:pt x="0" y="752"/>
                    <a:pt x="176" y="527"/>
                  </a:cubicBezTo>
                  <a:cubicBezTo>
                    <a:pt x="451" y="126"/>
                    <a:pt x="827" y="0"/>
                    <a:pt x="1329" y="201"/>
                  </a:cubicBezTo>
                </a:path>
              </a:pathLst>
            </a:custGeom>
            <a:solidFill>
              <a:srgbClr val="B2AF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25"/>
            <p:cNvSpPr/>
            <p:nvPr/>
          </p:nvSpPr>
          <p:spPr>
            <a:xfrm>
              <a:off x="9524075" y="3140625"/>
              <a:ext cx="19450" cy="25725"/>
            </a:xfrm>
            <a:custGeom>
              <a:rect b="b" l="l" r="r" t="t"/>
              <a:pathLst>
                <a:path extrusionOk="0" h="1029" w="778">
                  <a:moveTo>
                    <a:pt x="627" y="1"/>
                  </a:moveTo>
                  <a:cubicBezTo>
                    <a:pt x="777" y="502"/>
                    <a:pt x="777" y="502"/>
                    <a:pt x="627" y="1028"/>
                  </a:cubicBezTo>
                  <a:cubicBezTo>
                    <a:pt x="477" y="1003"/>
                    <a:pt x="326" y="1003"/>
                    <a:pt x="226" y="928"/>
                  </a:cubicBezTo>
                  <a:cubicBezTo>
                    <a:pt x="101" y="828"/>
                    <a:pt x="0" y="652"/>
                    <a:pt x="25" y="527"/>
                  </a:cubicBezTo>
                  <a:cubicBezTo>
                    <a:pt x="25" y="126"/>
                    <a:pt x="326" y="76"/>
                    <a:pt x="627" y="1"/>
                  </a:cubicBezTo>
                  <a:close/>
                </a:path>
              </a:pathLst>
            </a:custGeom>
            <a:solidFill>
              <a:srgbClr val="C8A8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25"/>
            <p:cNvSpPr/>
            <p:nvPr/>
          </p:nvSpPr>
          <p:spPr>
            <a:xfrm>
              <a:off x="9609275" y="3346150"/>
              <a:ext cx="16950" cy="16925"/>
            </a:xfrm>
            <a:custGeom>
              <a:rect b="b" l="l" r="r" t="t"/>
              <a:pathLst>
                <a:path extrusionOk="0" h="677" w="678">
                  <a:moveTo>
                    <a:pt x="678" y="376"/>
                  </a:moveTo>
                  <a:cubicBezTo>
                    <a:pt x="527" y="476"/>
                    <a:pt x="427" y="602"/>
                    <a:pt x="327" y="627"/>
                  </a:cubicBezTo>
                  <a:cubicBezTo>
                    <a:pt x="151" y="677"/>
                    <a:pt x="1" y="552"/>
                    <a:pt x="1" y="401"/>
                  </a:cubicBezTo>
                  <a:cubicBezTo>
                    <a:pt x="26" y="201"/>
                    <a:pt x="176" y="0"/>
                    <a:pt x="327" y="50"/>
                  </a:cubicBezTo>
                  <a:cubicBezTo>
                    <a:pt x="452" y="75"/>
                    <a:pt x="527" y="226"/>
                    <a:pt x="678" y="376"/>
                  </a:cubicBezTo>
                  <a:close/>
                </a:path>
              </a:pathLst>
            </a:custGeom>
            <a:solidFill>
              <a:srgbClr val="C8A8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25"/>
            <p:cNvSpPr/>
            <p:nvPr/>
          </p:nvSpPr>
          <p:spPr>
            <a:xfrm>
              <a:off x="9599250" y="3557300"/>
              <a:ext cx="5675" cy="10675"/>
            </a:xfrm>
            <a:custGeom>
              <a:rect b="b" l="l" r="r" t="t"/>
              <a:pathLst>
                <a:path extrusionOk="0" h="427" w="227">
                  <a:moveTo>
                    <a:pt x="227" y="0"/>
                  </a:moveTo>
                  <a:cubicBezTo>
                    <a:pt x="227" y="126"/>
                    <a:pt x="227" y="251"/>
                    <a:pt x="201" y="351"/>
                  </a:cubicBezTo>
                  <a:cubicBezTo>
                    <a:pt x="176" y="376"/>
                    <a:pt x="101" y="401"/>
                    <a:pt x="51" y="426"/>
                  </a:cubicBezTo>
                  <a:cubicBezTo>
                    <a:pt x="26" y="301"/>
                    <a:pt x="1" y="201"/>
                    <a:pt x="26" y="76"/>
                  </a:cubicBezTo>
                  <a:cubicBezTo>
                    <a:pt x="26" y="51"/>
                    <a:pt x="101" y="51"/>
                    <a:pt x="227" y="0"/>
                  </a:cubicBezTo>
                </a:path>
              </a:pathLst>
            </a:custGeom>
            <a:solidFill>
              <a:srgbClr val="C8A8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25"/>
            <p:cNvSpPr/>
            <p:nvPr/>
          </p:nvSpPr>
          <p:spPr>
            <a:xfrm>
              <a:off x="8922575" y="4159425"/>
              <a:ext cx="19450" cy="18825"/>
            </a:xfrm>
            <a:custGeom>
              <a:rect b="b" l="l" r="r" t="t"/>
              <a:pathLst>
                <a:path extrusionOk="0" h="753" w="778">
                  <a:moveTo>
                    <a:pt x="276" y="753"/>
                  </a:moveTo>
                  <a:cubicBezTo>
                    <a:pt x="201" y="652"/>
                    <a:pt x="100" y="552"/>
                    <a:pt x="75" y="427"/>
                  </a:cubicBezTo>
                  <a:cubicBezTo>
                    <a:pt x="0" y="176"/>
                    <a:pt x="151" y="1"/>
                    <a:pt x="401" y="1"/>
                  </a:cubicBezTo>
                  <a:cubicBezTo>
                    <a:pt x="552" y="1"/>
                    <a:pt x="702" y="51"/>
                    <a:pt x="752" y="251"/>
                  </a:cubicBezTo>
                  <a:cubicBezTo>
                    <a:pt x="777" y="502"/>
                    <a:pt x="602" y="728"/>
                    <a:pt x="276" y="753"/>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25"/>
            <p:cNvSpPr/>
            <p:nvPr/>
          </p:nvSpPr>
          <p:spPr>
            <a:xfrm>
              <a:off x="8801650" y="3015325"/>
              <a:ext cx="15675" cy="20075"/>
            </a:xfrm>
            <a:custGeom>
              <a:rect b="b" l="l" r="r" t="t"/>
              <a:pathLst>
                <a:path extrusionOk="0" h="803" w="627">
                  <a:moveTo>
                    <a:pt x="627" y="226"/>
                  </a:moveTo>
                  <a:cubicBezTo>
                    <a:pt x="602" y="677"/>
                    <a:pt x="551" y="777"/>
                    <a:pt x="326" y="802"/>
                  </a:cubicBezTo>
                  <a:cubicBezTo>
                    <a:pt x="276" y="802"/>
                    <a:pt x="201" y="777"/>
                    <a:pt x="175" y="752"/>
                  </a:cubicBezTo>
                  <a:cubicBezTo>
                    <a:pt x="0" y="526"/>
                    <a:pt x="150" y="326"/>
                    <a:pt x="276" y="150"/>
                  </a:cubicBezTo>
                  <a:cubicBezTo>
                    <a:pt x="301" y="100"/>
                    <a:pt x="451" y="0"/>
                    <a:pt x="476" y="25"/>
                  </a:cubicBezTo>
                  <a:cubicBezTo>
                    <a:pt x="551" y="75"/>
                    <a:pt x="602" y="201"/>
                    <a:pt x="627" y="226"/>
                  </a:cubicBezTo>
                  <a:close/>
                </a:path>
              </a:pathLst>
            </a:custGeom>
            <a:solidFill>
              <a:srgbClr val="DAC0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25"/>
            <p:cNvSpPr/>
            <p:nvPr/>
          </p:nvSpPr>
          <p:spPr>
            <a:xfrm>
              <a:off x="8977700" y="3064825"/>
              <a:ext cx="25725" cy="20075"/>
            </a:xfrm>
            <a:custGeom>
              <a:rect b="b" l="l" r="r" t="t"/>
              <a:pathLst>
                <a:path extrusionOk="0" h="803" w="1029">
                  <a:moveTo>
                    <a:pt x="101" y="0"/>
                  </a:moveTo>
                  <a:cubicBezTo>
                    <a:pt x="276" y="251"/>
                    <a:pt x="527" y="326"/>
                    <a:pt x="828" y="226"/>
                  </a:cubicBezTo>
                  <a:cubicBezTo>
                    <a:pt x="878" y="226"/>
                    <a:pt x="1028" y="326"/>
                    <a:pt x="1003" y="376"/>
                  </a:cubicBezTo>
                  <a:cubicBezTo>
                    <a:pt x="1003" y="476"/>
                    <a:pt x="953" y="627"/>
                    <a:pt x="878" y="652"/>
                  </a:cubicBezTo>
                  <a:cubicBezTo>
                    <a:pt x="602" y="802"/>
                    <a:pt x="552" y="777"/>
                    <a:pt x="1" y="576"/>
                  </a:cubicBezTo>
                  <a:cubicBezTo>
                    <a:pt x="51" y="401"/>
                    <a:pt x="76" y="201"/>
                    <a:pt x="101" y="0"/>
                  </a:cubicBezTo>
                  <a:cubicBezTo>
                    <a:pt x="101" y="0"/>
                    <a:pt x="101" y="0"/>
                    <a:pt x="101" y="0"/>
                  </a:cubicBezTo>
                  <a:close/>
                </a:path>
              </a:pathLst>
            </a:custGeom>
            <a:solidFill>
              <a:srgbClr val="DAC0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25"/>
            <p:cNvSpPr/>
            <p:nvPr/>
          </p:nvSpPr>
          <p:spPr>
            <a:xfrm>
              <a:off x="8634350" y="3652525"/>
              <a:ext cx="26950" cy="71475"/>
            </a:xfrm>
            <a:custGeom>
              <a:rect b="b" l="l" r="r" t="t"/>
              <a:pathLst>
                <a:path extrusionOk="0" h="2859" w="1078">
                  <a:moveTo>
                    <a:pt x="126" y="2758"/>
                  </a:moveTo>
                  <a:cubicBezTo>
                    <a:pt x="0" y="2031"/>
                    <a:pt x="25" y="1279"/>
                    <a:pt x="50" y="527"/>
                  </a:cubicBezTo>
                  <a:cubicBezTo>
                    <a:pt x="75" y="101"/>
                    <a:pt x="251" y="1"/>
                    <a:pt x="827" y="26"/>
                  </a:cubicBezTo>
                  <a:cubicBezTo>
                    <a:pt x="1028" y="653"/>
                    <a:pt x="1078" y="1981"/>
                    <a:pt x="903" y="2507"/>
                  </a:cubicBezTo>
                  <a:cubicBezTo>
                    <a:pt x="827" y="2808"/>
                    <a:pt x="702" y="2858"/>
                    <a:pt x="126" y="2758"/>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25"/>
            <p:cNvSpPr/>
            <p:nvPr/>
          </p:nvSpPr>
          <p:spPr>
            <a:xfrm>
              <a:off x="8588600" y="3792900"/>
              <a:ext cx="22575" cy="85850"/>
            </a:xfrm>
            <a:custGeom>
              <a:rect b="b" l="l" r="r" t="t"/>
              <a:pathLst>
                <a:path extrusionOk="0" h="3434" w="903">
                  <a:moveTo>
                    <a:pt x="903" y="3434"/>
                  </a:moveTo>
                  <a:cubicBezTo>
                    <a:pt x="602" y="3333"/>
                    <a:pt x="402" y="3308"/>
                    <a:pt x="352" y="3208"/>
                  </a:cubicBezTo>
                  <a:cubicBezTo>
                    <a:pt x="226" y="2932"/>
                    <a:pt x="76" y="2657"/>
                    <a:pt x="51" y="2356"/>
                  </a:cubicBezTo>
                  <a:cubicBezTo>
                    <a:pt x="1" y="1704"/>
                    <a:pt x="26" y="1028"/>
                    <a:pt x="26" y="376"/>
                  </a:cubicBezTo>
                  <a:cubicBezTo>
                    <a:pt x="51" y="150"/>
                    <a:pt x="176" y="25"/>
                    <a:pt x="377" y="25"/>
                  </a:cubicBezTo>
                  <a:cubicBezTo>
                    <a:pt x="577" y="0"/>
                    <a:pt x="753" y="75"/>
                    <a:pt x="828" y="276"/>
                  </a:cubicBezTo>
                  <a:cubicBezTo>
                    <a:pt x="878" y="351"/>
                    <a:pt x="903" y="451"/>
                    <a:pt x="903" y="526"/>
                  </a:cubicBezTo>
                  <a:cubicBezTo>
                    <a:pt x="903" y="1454"/>
                    <a:pt x="903" y="2356"/>
                    <a:pt x="903" y="3434"/>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25"/>
            <p:cNvSpPr/>
            <p:nvPr/>
          </p:nvSpPr>
          <p:spPr>
            <a:xfrm>
              <a:off x="8618675" y="3947025"/>
              <a:ext cx="18200" cy="68950"/>
            </a:xfrm>
            <a:custGeom>
              <a:rect b="b" l="l" r="r" t="t"/>
              <a:pathLst>
                <a:path extrusionOk="0" h="2758" w="728">
                  <a:moveTo>
                    <a:pt x="577" y="2757"/>
                  </a:moveTo>
                  <a:cubicBezTo>
                    <a:pt x="527" y="2732"/>
                    <a:pt x="427" y="2757"/>
                    <a:pt x="402" y="2707"/>
                  </a:cubicBezTo>
                  <a:cubicBezTo>
                    <a:pt x="26" y="1855"/>
                    <a:pt x="1" y="978"/>
                    <a:pt x="126" y="76"/>
                  </a:cubicBezTo>
                  <a:cubicBezTo>
                    <a:pt x="602" y="0"/>
                    <a:pt x="728" y="26"/>
                    <a:pt x="728" y="276"/>
                  </a:cubicBezTo>
                  <a:cubicBezTo>
                    <a:pt x="702" y="1078"/>
                    <a:pt x="677" y="1880"/>
                    <a:pt x="627" y="2682"/>
                  </a:cubicBezTo>
                  <a:cubicBezTo>
                    <a:pt x="627" y="2707"/>
                    <a:pt x="602" y="2732"/>
                    <a:pt x="577" y="2757"/>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25"/>
            <p:cNvSpPr/>
            <p:nvPr/>
          </p:nvSpPr>
          <p:spPr>
            <a:xfrm>
              <a:off x="9022200" y="2891875"/>
              <a:ext cx="47625" cy="29475"/>
            </a:xfrm>
            <a:custGeom>
              <a:rect b="b" l="l" r="r" t="t"/>
              <a:pathLst>
                <a:path extrusionOk="0" h="1179" w="1905">
                  <a:moveTo>
                    <a:pt x="1178" y="1"/>
                  </a:moveTo>
                  <a:cubicBezTo>
                    <a:pt x="1053" y="1"/>
                    <a:pt x="902" y="1"/>
                    <a:pt x="777" y="1"/>
                  </a:cubicBezTo>
                  <a:cubicBezTo>
                    <a:pt x="125" y="1"/>
                    <a:pt x="0" y="928"/>
                    <a:pt x="627" y="1103"/>
                  </a:cubicBezTo>
                  <a:cubicBezTo>
                    <a:pt x="777" y="1154"/>
                    <a:pt x="902" y="1179"/>
                    <a:pt x="1078" y="1129"/>
                  </a:cubicBezTo>
                  <a:cubicBezTo>
                    <a:pt x="1078" y="1129"/>
                    <a:pt x="1078" y="1129"/>
                    <a:pt x="1078" y="1129"/>
                  </a:cubicBezTo>
                  <a:cubicBezTo>
                    <a:pt x="1128" y="1129"/>
                    <a:pt x="1153" y="1129"/>
                    <a:pt x="1178" y="1129"/>
                  </a:cubicBezTo>
                  <a:cubicBezTo>
                    <a:pt x="1905" y="1103"/>
                    <a:pt x="1905" y="1"/>
                    <a:pt x="1178" y="1"/>
                  </a:cubicBezTo>
                  <a:close/>
                </a:path>
              </a:pathLst>
            </a:custGeom>
            <a:solidFill>
              <a:srgbClr val="B2AF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25"/>
            <p:cNvSpPr/>
            <p:nvPr/>
          </p:nvSpPr>
          <p:spPr>
            <a:xfrm>
              <a:off x="8478325" y="2512800"/>
              <a:ext cx="1283250" cy="1808925"/>
            </a:xfrm>
            <a:custGeom>
              <a:rect b="b" l="l" r="r" t="t"/>
              <a:pathLst>
                <a:path extrusionOk="0" h="72357" w="51330">
                  <a:moveTo>
                    <a:pt x="19299" y="1003"/>
                  </a:moveTo>
                  <a:cubicBezTo>
                    <a:pt x="19700" y="1053"/>
                    <a:pt x="20076" y="1078"/>
                    <a:pt x="20677" y="903"/>
                  </a:cubicBezTo>
                  <a:cubicBezTo>
                    <a:pt x="20051" y="828"/>
                    <a:pt x="19675" y="853"/>
                    <a:pt x="19299" y="1003"/>
                  </a:cubicBezTo>
                  <a:close/>
                  <a:moveTo>
                    <a:pt x="11078" y="69149"/>
                  </a:moveTo>
                  <a:cubicBezTo>
                    <a:pt x="11179" y="69324"/>
                    <a:pt x="11254" y="69450"/>
                    <a:pt x="11354" y="69550"/>
                  </a:cubicBezTo>
                  <a:cubicBezTo>
                    <a:pt x="11504" y="69675"/>
                    <a:pt x="11655" y="69600"/>
                    <a:pt x="11755" y="69450"/>
                  </a:cubicBezTo>
                  <a:cubicBezTo>
                    <a:pt x="11830" y="69375"/>
                    <a:pt x="11855" y="69224"/>
                    <a:pt x="11830" y="69124"/>
                  </a:cubicBezTo>
                  <a:cubicBezTo>
                    <a:pt x="11805" y="69049"/>
                    <a:pt x="11655" y="68974"/>
                    <a:pt x="11555" y="68999"/>
                  </a:cubicBezTo>
                  <a:cubicBezTo>
                    <a:pt x="11404" y="68999"/>
                    <a:pt x="11254" y="69074"/>
                    <a:pt x="11078" y="69149"/>
                  </a:cubicBezTo>
                  <a:close/>
                  <a:moveTo>
                    <a:pt x="3334" y="48146"/>
                  </a:moveTo>
                  <a:cubicBezTo>
                    <a:pt x="3484" y="47244"/>
                    <a:pt x="3484" y="45364"/>
                    <a:pt x="3384" y="44562"/>
                  </a:cubicBezTo>
                  <a:cubicBezTo>
                    <a:pt x="3033" y="44462"/>
                    <a:pt x="3033" y="44462"/>
                    <a:pt x="2707" y="44587"/>
                  </a:cubicBezTo>
                  <a:cubicBezTo>
                    <a:pt x="2657" y="45465"/>
                    <a:pt x="2758" y="46417"/>
                    <a:pt x="3108" y="47846"/>
                  </a:cubicBezTo>
                  <a:cubicBezTo>
                    <a:pt x="3108" y="47921"/>
                    <a:pt x="3209" y="47971"/>
                    <a:pt x="3334" y="48146"/>
                  </a:cubicBezTo>
                  <a:close/>
                  <a:moveTo>
                    <a:pt x="2357" y="32457"/>
                  </a:moveTo>
                  <a:cubicBezTo>
                    <a:pt x="2156" y="34036"/>
                    <a:pt x="2156" y="34763"/>
                    <a:pt x="2331" y="35490"/>
                  </a:cubicBezTo>
                  <a:cubicBezTo>
                    <a:pt x="4637" y="36216"/>
                    <a:pt x="6993" y="36893"/>
                    <a:pt x="9399" y="37269"/>
                  </a:cubicBezTo>
                  <a:cubicBezTo>
                    <a:pt x="9675" y="36567"/>
                    <a:pt x="9650" y="36567"/>
                    <a:pt x="9575" y="35966"/>
                  </a:cubicBezTo>
                  <a:cubicBezTo>
                    <a:pt x="9550" y="35740"/>
                    <a:pt x="9550" y="35515"/>
                    <a:pt x="9550" y="35314"/>
                  </a:cubicBezTo>
                  <a:cubicBezTo>
                    <a:pt x="9524" y="35089"/>
                    <a:pt x="9524" y="34888"/>
                    <a:pt x="9499" y="34612"/>
                  </a:cubicBezTo>
                  <a:cubicBezTo>
                    <a:pt x="9174" y="34537"/>
                    <a:pt x="8898" y="34437"/>
                    <a:pt x="8597" y="34362"/>
                  </a:cubicBezTo>
                  <a:cubicBezTo>
                    <a:pt x="7545" y="34136"/>
                    <a:pt x="6517" y="33911"/>
                    <a:pt x="5464" y="33685"/>
                  </a:cubicBezTo>
                  <a:cubicBezTo>
                    <a:pt x="4637" y="33510"/>
                    <a:pt x="3810" y="33334"/>
                    <a:pt x="3133" y="32783"/>
                  </a:cubicBezTo>
                  <a:cubicBezTo>
                    <a:pt x="2933" y="32658"/>
                    <a:pt x="2682" y="32582"/>
                    <a:pt x="2357" y="32457"/>
                  </a:cubicBezTo>
                  <a:close/>
                  <a:moveTo>
                    <a:pt x="8898" y="42883"/>
                  </a:moveTo>
                  <a:cubicBezTo>
                    <a:pt x="9023" y="42006"/>
                    <a:pt x="9174" y="41204"/>
                    <a:pt x="9274" y="40402"/>
                  </a:cubicBezTo>
                  <a:cubicBezTo>
                    <a:pt x="9349" y="39600"/>
                    <a:pt x="9374" y="38798"/>
                    <a:pt x="9424" y="37946"/>
                  </a:cubicBezTo>
                  <a:cubicBezTo>
                    <a:pt x="8973" y="37871"/>
                    <a:pt x="8547" y="37795"/>
                    <a:pt x="8121" y="37695"/>
                  </a:cubicBezTo>
                  <a:cubicBezTo>
                    <a:pt x="7946" y="37670"/>
                    <a:pt x="7745" y="37620"/>
                    <a:pt x="7570" y="37570"/>
                  </a:cubicBezTo>
                  <a:cubicBezTo>
                    <a:pt x="7269" y="37470"/>
                    <a:pt x="6968" y="37369"/>
                    <a:pt x="6667" y="37294"/>
                  </a:cubicBezTo>
                  <a:cubicBezTo>
                    <a:pt x="5615" y="37044"/>
                    <a:pt x="4537" y="36768"/>
                    <a:pt x="3509" y="36367"/>
                  </a:cubicBezTo>
                  <a:cubicBezTo>
                    <a:pt x="3083" y="36191"/>
                    <a:pt x="2657" y="36016"/>
                    <a:pt x="2131" y="35991"/>
                  </a:cubicBezTo>
                  <a:cubicBezTo>
                    <a:pt x="2081" y="36267"/>
                    <a:pt x="2006" y="36517"/>
                    <a:pt x="2006" y="36743"/>
                  </a:cubicBezTo>
                  <a:cubicBezTo>
                    <a:pt x="2006" y="37495"/>
                    <a:pt x="2081" y="38272"/>
                    <a:pt x="2031" y="38998"/>
                  </a:cubicBezTo>
                  <a:cubicBezTo>
                    <a:pt x="1930" y="40076"/>
                    <a:pt x="2557" y="40602"/>
                    <a:pt x="3334" y="41079"/>
                  </a:cubicBezTo>
                  <a:cubicBezTo>
                    <a:pt x="3484" y="41154"/>
                    <a:pt x="3635" y="41204"/>
                    <a:pt x="3785" y="41254"/>
                  </a:cubicBezTo>
                  <a:cubicBezTo>
                    <a:pt x="5314" y="41780"/>
                    <a:pt x="6868" y="42332"/>
                    <a:pt x="8397" y="42858"/>
                  </a:cubicBezTo>
                  <a:cubicBezTo>
                    <a:pt x="8522" y="42883"/>
                    <a:pt x="8647" y="42883"/>
                    <a:pt x="8898" y="42883"/>
                  </a:cubicBezTo>
                  <a:close/>
                  <a:moveTo>
                    <a:pt x="32457" y="34061"/>
                  </a:moveTo>
                  <a:cubicBezTo>
                    <a:pt x="32206" y="34036"/>
                    <a:pt x="32056" y="33986"/>
                    <a:pt x="31906" y="34011"/>
                  </a:cubicBezTo>
                  <a:cubicBezTo>
                    <a:pt x="31229" y="34086"/>
                    <a:pt x="30527" y="34161"/>
                    <a:pt x="29850" y="34287"/>
                  </a:cubicBezTo>
                  <a:cubicBezTo>
                    <a:pt x="28848" y="34462"/>
                    <a:pt x="27845" y="34663"/>
                    <a:pt x="26793" y="34638"/>
                  </a:cubicBezTo>
                  <a:cubicBezTo>
                    <a:pt x="25665" y="34612"/>
                    <a:pt x="24512" y="34638"/>
                    <a:pt x="23384" y="34638"/>
                  </a:cubicBezTo>
                  <a:cubicBezTo>
                    <a:pt x="23033" y="34638"/>
                    <a:pt x="22682" y="34638"/>
                    <a:pt x="22357" y="34688"/>
                  </a:cubicBezTo>
                  <a:cubicBezTo>
                    <a:pt x="21229" y="34888"/>
                    <a:pt x="20101" y="34838"/>
                    <a:pt x="18973" y="34838"/>
                  </a:cubicBezTo>
                  <a:cubicBezTo>
                    <a:pt x="18096" y="34813"/>
                    <a:pt x="17219" y="34788"/>
                    <a:pt x="16241" y="34763"/>
                  </a:cubicBezTo>
                  <a:cubicBezTo>
                    <a:pt x="16442" y="35615"/>
                    <a:pt x="15915" y="36417"/>
                    <a:pt x="16241" y="37319"/>
                  </a:cubicBezTo>
                  <a:cubicBezTo>
                    <a:pt x="16592" y="37394"/>
                    <a:pt x="16968" y="37344"/>
                    <a:pt x="17344" y="37344"/>
                  </a:cubicBezTo>
                  <a:cubicBezTo>
                    <a:pt x="17996" y="37344"/>
                    <a:pt x="18647" y="37319"/>
                    <a:pt x="19299" y="37495"/>
                  </a:cubicBezTo>
                  <a:cubicBezTo>
                    <a:pt x="19850" y="37620"/>
                    <a:pt x="20477" y="37595"/>
                    <a:pt x="21078" y="37419"/>
                  </a:cubicBezTo>
                  <a:cubicBezTo>
                    <a:pt x="21329" y="37344"/>
                    <a:pt x="21630" y="37344"/>
                    <a:pt x="21905" y="37319"/>
                  </a:cubicBezTo>
                  <a:cubicBezTo>
                    <a:pt x="22156" y="37319"/>
                    <a:pt x="22432" y="37369"/>
                    <a:pt x="22657" y="37294"/>
                  </a:cubicBezTo>
                  <a:cubicBezTo>
                    <a:pt x="23134" y="37094"/>
                    <a:pt x="23635" y="37144"/>
                    <a:pt x="24136" y="37119"/>
                  </a:cubicBezTo>
                  <a:cubicBezTo>
                    <a:pt x="24337" y="37119"/>
                    <a:pt x="24537" y="37144"/>
                    <a:pt x="24687" y="37069"/>
                  </a:cubicBezTo>
                  <a:cubicBezTo>
                    <a:pt x="25114" y="36893"/>
                    <a:pt x="25565" y="36943"/>
                    <a:pt x="25991" y="36918"/>
                  </a:cubicBezTo>
                  <a:cubicBezTo>
                    <a:pt x="27369" y="36868"/>
                    <a:pt x="28773" y="37094"/>
                    <a:pt x="30126" y="36718"/>
                  </a:cubicBezTo>
                  <a:cubicBezTo>
                    <a:pt x="30201" y="36718"/>
                    <a:pt x="30251" y="36718"/>
                    <a:pt x="30327" y="36718"/>
                  </a:cubicBezTo>
                  <a:cubicBezTo>
                    <a:pt x="31028" y="36768"/>
                    <a:pt x="31680" y="36592"/>
                    <a:pt x="32357" y="36392"/>
                  </a:cubicBezTo>
                  <a:cubicBezTo>
                    <a:pt x="32582" y="35640"/>
                    <a:pt x="32457" y="34913"/>
                    <a:pt x="32457" y="34061"/>
                  </a:cubicBezTo>
                  <a:close/>
                  <a:moveTo>
                    <a:pt x="1930" y="25941"/>
                  </a:moveTo>
                  <a:cubicBezTo>
                    <a:pt x="1956" y="26517"/>
                    <a:pt x="1880" y="26968"/>
                    <a:pt x="2006" y="27319"/>
                  </a:cubicBezTo>
                  <a:cubicBezTo>
                    <a:pt x="2181" y="27820"/>
                    <a:pt x="2206" y="28297"/>
                    <a:pt x="2206" y="28798"/>
                  </a:cubicBezTo>
                  <a:cubicBezTo>
                    <a:pt x="2231" y="29525"/>
                    <a:pt x="2206" y="30252"/>
                    <a:pt x="2206" y="30978"/>
                  </a:cubicBezTo>
                  <a:cubicBezTo>
                    <a:pt x="2206" y="31179"/>
                    <a:pt x="2206" y="31404"/>
                    <a:pt x="2206" y="31630"/>
                  </a:cubicBezTo>
                  <a:cubicBezTo>
                    <a:pt x="2231" y="31906"/>
                    <a:pt x="2357" y="32106"/>
                    <a:pt x="2632" y="32206"/>
                  </a:cubicBezTo>
                  <a:cubicBezTo>
                    <a:pt x="2933" y="32307"/>
                    <a:pt x="3259" y="32382"/>
                    <a:pt x="3509" y="32557"/>
                  </a:cubicBezTo>
                  <a:cubicBezTo>
                    <a:pt x="4036" y="32908"/>
                    <a:pt x="4662" y="33059"/>
                    <a:pt x="5264" y="33184"/>
                  </a:cubicBezTo>
                  <a:cubicBezTo>
                    <a:pt x="6567" y="33460"/>
                    <a:pt x="7895" y="33710"/>
                    <a:pt x="9224" y="33961"/>
                  </a:cubicBezTo>
                  <a:cubicBezTo>
                    <a:pt x="9299" y="33986"/>
                    <a:pt x="9399" y="33961"/>
                    <a:pt x="9499" y="33961"/>
                  </a:cubicBezTo>
                  <a:cubicBezTo>
                    <a:pt x="9550" y="33810"/>
                    <a:pt x="9600" y="33685"/>
                    <a:pt x="9600" y="33585"/>
                  </a:cubicBezTo>
                  <a:cubicBezTo>
                    <a:pt x="9625" y="32031"/>
                    <a:pt x="9650" y="30502"/>
                    <a:pt x="9675" y="28973"/>
                  </a:cubicBezTo>
                  <a:cubicBezTo>
                    <a:pt x="9675" y="28823"/>
                    <a:pt x="9600" y="28673"/>
                    <a:pt x="9575" y="28547"/>
                  </a:cubicBezTo>
                  <a:cubicBezTo>
                    <a:pt x="8773" y="28397"/>
                    <a:pt x="8046" y="28247"/>
                    <a:pt x="7294" y="28121"/>
                  </a:cubicBezTo>
                  <a:cubicBezTo>
                    <a:pt x="5940" y="27896"/>
                    <a:pt x="4712" y="27394"/>
                    <a:pt x="3534" y="26718"/>
                  </a:cubicBezTo>
                  <a:cubicBezTo>
                    <a:pt x="3083" y="26442"/>
                    <a:pt x="2582" y="26241"/>
                    <a:pt x="1930" y="25941"/>
                  </a:cubicBezTo>
                  <a:close/>
                  <a:moveTo>
                    <a:pt x="3108" y="48948"/>
                  </a:moveTo>
                  <a:cubicBezTo>
                    <a:pt x="3108" y="49450"/>
                    <a:pt x="3083" y="49926"/>
                    <a:pt x="3108" y="50377"/>
                  </a:cubicBezTo>
                  <a:cubicBezTo>
                    <a:pt x="3159" y="51680"/>
                    <a:pt x="3209" y="52958"/>
                    <a:pt x="3259" y="54262"/>
                  </a:cubicBezTo>
                  <a:cubicBezTo>
                    <a:pt x="3284" y="54788"/>
                    <a:pt x="3284" y="55314"/>
                    <a:pt x="3509" y="55841"/>
                  </a:cubicBezTo>
                  <a:cubicBezTo>
                    <a:pt x="3585" y="56016"/>
                    <a:pt x="3585" y="56267"/>
                    <a:pt x="3610" y="56467"/>
                  </a:cubicBezTo>
                  <a:cubicBezTo>
                    <a:pt x="3635" y="56893"/>
                    <a:pt x="3610" y="57294"/>
                    <a:pt x="3835" y="57670"/>
                  </a:cubicBezTo>
                  <a:cubicBezTo>
                    <a:pt x="3910" y="57796"/>
                    <a:pt x="3935" y="57971"/>
                    <a:pt x="3961" y="58121"/>
                  </a:cubicBezTo>
                  <a:cubicBezTo>
                    <a:pt x="4011" y="58598"/>
                    <a:pt x="3910" y="59149"/>
                    <a:pt x="4487" y="59425"/>
                  </a:cubicBezTo>
                  <a:cubicBezTo>
                    <a:pt x="4562" y="59475"/>
                    <a:pt x="4537" y="59675"/>
                    <a:pt x="4587" y="59775"/>
                  </a:cubicBezTo>
                  <a:cubicBezTo>
                    <a:pt x="4662" y="59951"/>
                    <a:pt x="4712" y="60151"/>
                    <a:pt x="4813" y="60302"/>
                  </a:cubicBezTo>
                  <a:cubicBezTo>
                    <a:pt x="5113" y="60728"/>
                    <a:pt x="5414" y="61179"/>
                    <a:pt x="5565" y="61705"/>
                  </a:cubicBezTo>
                  <a:cubicBezTo>
                    <a:pt x="5640" y="61931"/>
                    <a:pt x="5865" y="62106"/>
                    <a:pt x="6066" y="62031"/>
                  </a:cubicBezTo>
                  <a:cubicBezTo>
                    <a:pt x="6492" y="61931"/>
                    <a:pt x="6943" y="61981"/>
                    <a:pt x="7344" y="61705"/>
                  </a:cubicBezTo>
                  <a:cubicBezTo>
                    <a:pt x="7645" y="61480"/>
                    <a:pt x="7745" y="61154"/>
                    <a:pt x="7870" y="60828"/>
                  </a:cubicBezTo>
                  <a:cubicBezTo>
                    <a:pt x="7971" y="60578"/>
                    <a:pt x="7971" y="60277"/>
                    <a:pt x="7971" y="60001"/>
                  </a:cubicBezTo>
                  <a:cubicBezTo>
                    <a:pt x="7996" y="59475"/>
                    <a:pt x="7971" y="58948"/>
                    <a:pt x="8221" y="58422"/>
                  </a:cubicBezTo>
                  <a:cubicBezTo>
                    <a:pt x="8296" y="58272"/>
                    <a:pt x="8271" y="58071"/>
                    <a:pt x="8246" y="57871"/>
                  </a:cubicBezTo>
                  <a:cubicBezTo>
                    <a:pt x="8096" y="56743"/>
                    <a:pt x="8397" y="55615"/>
                    <a:pt x="8422" y="54487"/>
                  </a:cubicBezTo>
                  <a:cubicBezTo>
                    <a:pt x="8447" y="53886"/>
                    <a:pt x="8547" y="53259"/>
                    <a:pt x="8547" y="52608"/>
                  </a:cubicBezTo>
                  <a:cubicBezTo>
                    <a:pt x="8522" y="52156"/>
                    <a:pt x="8547" y="51680"/>
                    <a:pt x="8597" y="51204"/>
                  </a:cubicBezTo>
                  <a:cubicBezTo>
                    <a:pt x="8697" y="50327"/>
                    <a:pt x="8697" y="49450"/>
                    <a:pt x="8672" y="48572"/>
                  </a:cubicBezTo>
                  <a:cubicBezTo>
                    <a:pt x="8672" y="48096"/>
                    <a:pt x="8672" y="47620"/>
                    <a:pt x="8748" y="47169"/>
                  </a:cubicBezTo>
                  <a:cubicBezTo>
                    <a:pt x="8848" y="46567"/>
                    <a:pt x="8873" y="45966"/>
                    <a:pt x="8848" y="45364"/>
                  </a:cubicBezTo>
                  <a:cubicBezTo>
                    <a:pt x="8848" y="44938"/>
                    <a:pt x="8873" y="44487"/>
                    <a:pt x="8873" y="44061"/>
                  </a:cubicBezTo>
                  <a:cubicBezTo>
                    <a:pt x="8873" y="43861"/>
                    <a:pt x="8848" y="43685"/>
                    <a:pt x="8848" y="43535"/>
                  </a:cubicBezTo>
                  <a:cubicBezTo>
                    <a:pt x="8046" y="43384"/>
                    <a:pt x="7369" y="43034"/>
                    <a:pt x="6617" y="43008"/>
                  </a:cubicBezTo>
                  <a:cubicBezTo>
                    <a:pt x="6517" y="43008"/>
                    <a:pt x="6417" y="42933"/>
                    <a:pt x="6342" y="42908"/>
                  </a:cubicBezTo>
                  <a:cubicBezTo>
                    <a:pt x="5314" y="42357"/>
                    <a:pt x="4161" y="42106"/>
                    <a:pt x="3108" y="41630"/>
                  </a:cubicBezTo>
                  <a:cubicBezTo>
                    <a:pt x="2983" y="41580"/>
                    <a:pt x="2858" y="41555"/>
                    <a:pt x="2682" y="41530"/>
                  </a:cubicBezTo>
                  <a:cubicBezTo>
                    <a:pt x="2657" y="41805"/>
                    <a:pt x="2657" y="42056"/>
                    <a:pt x="2632" y="42282"/>
                  </a:cubicBezTo>
                  <a:cubicBezTo>
                    <a:pt x="2632" y="42532"/>
                    <a:pt x="2657" y="42808"/>
                    <a:pt x="2582" y="43034"/>
                  </a:cubicBezTo>
                  <a:cubicBezTo>
                    <a:pt x="2532" y="43284"/>
                    <a:pt x="2432" y="43510"/>
                    <a:pt x="2582" y="43760"/>
                  </a:cubicBezTo>
                  <a:cubicBezTo>
                    <a:pt x="2732" y="44061"/>
                    <a:pt x="3033" y="44011"/>
                    <a:pt x="3309" y="44036"/>
                  </a:cubicBezTo>
                  <a:cubicBezTo>
                    <a:pt x="3635" y="44036"/>
                    <a:pt x="3885" y="44186"/>
                    <a:pt x="3935" y="44512"/>
                  </a:cubicBezTo>
                  <a:cubicBezTo>
                    <a:pt x="4036" y="44938"/>
                    <a:pt x="4186" y="45389"/>
                    <a:pt x="4136" y="45790"/>
                  </a:cubicBezTo>
                  <a:cubicBezTo>
                    <a:pt x="4011" y="46592"/>
                    <a:pt x="4036" y="47369"/>
                    <a:pt x="4011" y="48146"/>
                  </a:cubicBezTo>
                  <a:cubicBezTo>
                    <a:pt x="4011" y="48422"/>
                    <a:pt x="3835" y="48623"/>
                    <a:pt x="3610" y="48748"/>
                  </a:cubicBezTo>
                  <a:cubicBezTo>
                    <a:pt x="3459" y="48848"/>
                    <a:pt x="3284" y="48898"/>
                    <a:pt x="3108" y="48948"/>
                  </a:cubicBezTo>
                  <a:close/>
                  <a:moveTo>
                    <a:pt x="21605" y="63635"/>
                  </a:moveTo>
                  <a:cubicBezTo>
                    <a:pt x="21179" y="63760"/>
                    <a:pt x="20878" y="63861"/>
                    <a:pt x="20577" y="63936"/>
                  </a:cubicBezTo>
                  <a:cubicBezTo>
                    <a:pt x="20327" y="63986"/>
                    <a:pt x="20076" y="64036"/>
                    <a:pt x="19825" y="64036"/>
                  </a:cubicBezTo>
                  <a:cubicBezTo>
                    <a:pt x="19349" y="63986"/>
                    <a:pt x="18898" y="63911"/>
                    <a:pt x="18422" y="63861"/>
                  </a:cubicBezTo>
                  <a:cubicBezTo>
                    <a:pt x="17369" y="63735"/>
                    <a:pt x="16642" y="63134"/>
                    <a:pt x="16116" y="62257"/>
                  </a:cubicBezTo>
                  <a:cubicBezTo>
                    <a:pt x="15665" y="61480"/>
                    <a:pt x="15139" y="59700"/>
                    <a:pt x="15113" y="58748"/>
                  </a:cubicBezTo>
                  <a:cubicBezTo>
                    <a:pt x="15063" y="54938"/>
                    <a:pt x="14988" y="51129"/>
                    <a:pt x="14938" y="47319"/>
                  </a:cubicBezTo>
                  <a:cubicBezTo>
                    <a:pt x="14938" y="47069"/>
                    <a:pt x="14888" y="46793"/>
                    <a:pt x="14988" y="46567"/>
                  </a:cubicBezTo>
                  <a:cubicBezTo>
                    <a:pt x="15264" y="45715"/>
                    <a:pt x="15088" y="44838"/>
                    <a:pt x="15113" y="43961"/>
                  </a:cubicBezTo>
                  <a:cubicBezTo>
                    <a:pt x="14913" y="43485"/>
                    <a:pt x="15088" y="43008"/>
                    <a:pt x="15189" y="42582"/>
                  </a:cubicBezTo>
                  <a:cubicBezTo>
                    <a:pt x="15289" y="42206"/>
                    <a:pt x="15339" y="41856"/>
                    <a:pt x="15339" y="41480"/>
                  </a:cubicBezTo>
                  <a:cubicBezTo>
                    <a:pt x="15339" y="39800"/>
                    <a:pt x="15339" y="38121"/>
                    <a:pt x="15339" y="36467"/>
                  </a:cubicBezTo>
                  <a:cubicBezTo>
                    <a:pt x="15339" y="35740"/>
                    <a:pt x="15339" y="35013"/>
                    <a:pt x="15540" y="34312"/>
                  </a:cubicBezTo>
                  <a:cubicBezTo>
                    <a:pt x="15615" y="33961"/>
                    <a:pt x="15690" y="33635"/>
                    <a:pt x="15690" y="33284"/>
                  </a:cubicBezTo>
                  <a:cubicBezTo>
                    <a:pt x="15690" y="31830"/>
                    <a:pt x="15815" y="30377"/>
                    <a:pt x="15590" y="28948"/>
                  </a:cubicBezTo>
                  <a:cubicBezTo>
                    <a:pt x="15565" y="28798"/>
                    <a:pt x="15514" y="28622"/>
                    <a:pt x="15565" y="28472"/>
                  </a:cubicBezTo>
                  <a:cubicBezTo>
                    <a:pt x="15790" y="27971"/>
                    <a:pt x="15690" y="27419"/>
                    <a:pt x="15715" y="26893"/>
                  </a:cubicBezTo>
                  <a:cubicBezTo>
                    <a:pt x="15740" y="26693"/>
                    <a:pt x="15715" y="26417"/>
                    <a:pt x="15815" y="26267"/>
                  </a:cubicBezTo>
                  <a:cubicBezTo>
                    <a:pt x="16166" y="25740"/>
                    <a:pt x="16592" y="25289"/>
                    <a:pt x="16993" y="24788"/>
                  </a:cubicBezTo>
                  <a:cubicBezTo>
                    <a:pt x="17770" y="24487"/>
                    <a:pt x="18522" y="24036"/>
                    <a:pt x="19399" y="24061"/>
                  </a:cubicBezTo>
                  <a:cubicBezTo>
                    <a:pt x="19850" y="24086"/>
                    <a:pt x="20301" y="24111"/>
                    <a:pt x="20728" y="24011"/>
                  </a:cubicBezTo>
                  <a:cubicBezTo>
                    <a:pt x="21254" y="23886"/>
                    <a:pt x="21780" y="23810"/>
                    <a:pt x="22306" y="23835"/>
                  </a:cubicBezTo>
                  <a:cubicBezTo>
                    <a:pt x="22883" y="23835"/>
                    <a:pt x="23284" y="23635"/>
                    <a:pt x="23459" y="23084"/>
                  </a:cubicBezTo>
                  <a:cubicBezTo>
                    <a:pt x="23510" y="22933"/>
                    <a:pt x="23585" y="22783"/>
                    <a:pt x="23635" y="22683"/>
                  </a:cubicBezTo>
                  <a:cubicBezTo>
                    <a:pt x="23284" y="21931"/>
                    <a:pt x="22632" y="21580"/>
                    <a:pt x="22006" y="21204"/>
                  </a:cubicBezTo>
                  <a:cubicBezTo>
                    <a:pt x="21379" y="20803"/>
                    <a:pt x="20702" y="20627"/>
                    <a:pt x="19951" y="20652"/>
                  </a:cubicBezTo>
                  <a:cubicBezTo>
                    <a:pt x="19098" y="20678"/>
                    <a:pt x="18246" y="20652"/>
                    <a:pt x="17394" y="20678"/>
                  </a:cubicBezTo>
                  <a:cubicBezTo>
                    <a:pt x="16793" y="20728"/>
                    <a:pt x="16392" y="20477"/>
                    <a:pt x="16091" y="19976"/>
                  </a:cubicBezTo>
                  <a:cubicBezTo>
                    <a:pt x="15815" y="19500"/>
                    <a:pt x="15540" y="19048"/>
                    <a:pt x="15264" y="18597"/>
                  </a:cubicBezTo>
                  <a:cubicBezTo>
                    <a:pt x="15013" y="18171"/>
                    <a:pt x="14712" y="17795"/>
                    <a:pt x="14211" y="17720"/>
                  </a:cubicBezTo>
                  <a:cubicBezTo>
                    <a:pt x="13785" y="17645"/>
                    <a:pt x="13359" y="17695"/>
                    <a:pt x="12958" y="17946"/>
                  </a:cubicBezTo>
                  <a:cubicBezTo>
                    <a:pt x="12031" y="18522"/>
                    <a:pt x="11279" y="19274"/>
                    <a:pt x="10377" y="19850"/>
                  </a:cubicBezTo>
                  <a:cubicBezTo>
                    <a:pt x="10126" y="20352"/>
                    <a:pt x="9650" y="20377"/>
                    <a:pt x="9149" y="20352"/>
                  </a:cubicBezTo>
                  <a:cubicBezTo>
                    <a:pt x="8773" y="20327"/>
                    <a:pt x="8422" y="20277"/>
                    <a:pt x="8046" y="20201"/>
                  </a:cubicBezTo>
                  <a:cubicBezTo>
                    <a:pt x="7545" y="20101"/>
                    <a:pt x="7068" y="19951"/>
                    <a:pt x="6567" y="19876"/>
                  </a:cubicBezTo>
                  <a:cubicBezTo>
                    <a:pt x="6241" y="19800"/>
                    <a:pt x="5890" y="19825"/>
                    <a:pt x="5539" y="19825"/>
                  </a:cubicBezTo>
                  <a:cubicBezTo>
                    <a:pt x="5339" y="19825"/>
                    <a:pt x="5214" y="19951"/>
                    <a:pt x="5138" y="20176"/>
                  </a:cubicBezTo>
                  <a:cubicBezTo>
                    <a:pt x="5013" y="20577"/>
                    <a:pt x="4863" y="21003"/>
                    <a:pt x="4687" y="21404"/>
                  </a:cubicBezTo>
                  <a:cubicBezTo>
                    <a:pt x="4537" y="21780"/>
                    <a:pt x="4537" y="22181"/>
                    <a:pt x="4637" y="22607"/>
                  </a:cubicBezTo>
                  <a:cubicBezTo>
                    <a:pt x="5239" y="22607"/>
                    <a:pt x="5815" y="22632"/>
                    <a:pt x="6367" y="22607"/>
                  </a:cubicBezTo>
                  <a:cubicBezTo>
                    <a:pt x="6918" y="22582"/>
                    <a:pt x="7369" y="22758"/>
                    <a:pt x="7770" y="23084"/>
                  </a:cubicBezTo>
                  <a:cubicBezTo>
                    <a:pt x="8347" y="23585"/>
                    <a:pt x="8898" y="24086"/>
                    <a:pt x="9499" y="24562"/>
                  </a:cubicBezTo>
                  <a:cubicBezTo>
                    <a:pt x="9775" y="24788"/>
                    <a:pt x="9951" y="25064"/>
                    <a:pt x="10026" y="25414"/>
                  </a:cubicBezTo>
                  <a:cubicBezTo>
                    <a:pt x="10301" y="26517"/>
                    <a:pt x="10627" y="27595"/>
                    <a:pt x="10552" y="28773"/>
                  </a:cubicBezTo>
                  <a:cubicBezTo>
                    <a:pt x="10477" y="29775"/>
                    <a:pt x="10452" y="30778"/>
                    <a:pt x="10402" y="31780"/>
                  </a:cubicBezTo>
                  <a:cubicBezTo>
                    <a:pt x="10352" y="32257"/>
                    <a:pt x="10251" y="32708"/>
                    <a:pt x="10226" y="33184"/>
                  </a:cubicBezTo>
                  <a:cubicBezTo>
                    <a:pt x="10176" y="34838"/>
                    <a:pt x="10151" y="36517"/>
                    <a:pt x="10101" y="38171"/>
                  </a:cubicBezTo>
                  <a:cubicBezTo>
                    <a:pt x="10076" y="38572"/>
                    <a:pt x="10051" y="38948"/>
                    <a:pt x="10026" y="39324"/>
                  </a:cubicBezTo>
                  <a:cubicBezTo>
                    <a:pt x="10001" y="39851"/>
                    <a:pt x="9925" y="40377"/>
                    <a:pt x="9900" y="40903"/>
                  </a:cubicBezTo>
                  <a:cubicBezTo>
                    <a:pt x="9875" y="41655"/>
                    <a:pt x="9951" y="42432"/>
                    <a:pt x="9825" y="43159"/>
                  </a:cubicBezTo>
                  <a:cubicBezTo>
                    <a:pt x="9675" y="44086"/>
                    <a:pt x="9675" y="44988"/>
                    <a:pt x="9675" y="45891"/>
                  </a:cubicBezTo>
                  <a:cubicBezTo>
                    <a:pt x="9675" y="46367"/>
                    <a:pt x="9600" y="46843"/>
                    <a:pt x="9550" y="47294"/>
                  </a:cubicBezTo>
                  <a:cubicBezTo>
                    <a:pt x="9524" y="47645"/>
                    <a:pt x="9474" y="47996"/>
                    <a:pt x="9499" y="48347"/>
                  </a:cubicBezTo>
                  <a:cubicBezTo>
                    <a:pt x="9524" y="49600"/>
                    <a:pt x="9524" y="50853"/>
                    <a:pt x="9374" y="52106"/>
                  </a:cubicBezTo>
                  <a:cubicBezTo>
                    <a:pt x="9349" y="52307"/>
                    <a:pt x="9349" y="52482"/>
                    <a:pt x="9349" y="52683"/>
                  </a:cubicBezTo>
                  <a:cubicBezTo>
                    <a:pt x="9324" y="53284"/>
                    <a:pt x="9299" y="53861"/>
                    <a:pt x="9249" y="54462"/>
                  </a:cubicBezTo>
                  <a:cubicBezTo>
                    <a:pt x="9224" y="55014"/>
                    <a:pt x="9123" y="55590"/>
                    <a:pt x="9349" y="56141"/>
                  </a:cubicBezTo>
                  <a:cubicBezTo>
                    <a:pt x="9399" y="56317"/>
                    <a:pt x="9324" y="56567"/>
                    <a:pt x="9274" y="56793"/>
                  </a:cubicBezTo>
                  <a:cubicBezTo>
                    <a:pt x="9249" y="56994"/>
                    <a:pt x="9149" y="57194"/>
                    <a:pt x="9123" y="57420"/>
                  </a:cubicBezTo>
                  <a:cubicBezTo>
                    <a:pt x="9023" y="58096"/>
                    <a:pt x="8948" y="58773"/>
                    <a:pt x="8748" y="59450"/>
                  </a:cubicBezTo>
                  <a:cubicBezTo>
                    <a:pt x="8547" y="60126"/>
                    <a:pt x="8472" y="60828"/>
                    <a:pt x="8171" y="61505"/>
                  </a:cubicBezTo>
                  <a:cubicBezTo>
                    <a:pt x="7946" y="62056"/>
                    <a:pt x="7620" y="62407"/>
                    <a:pt x="7043" y="62532"/>
                  </a:cubicBezTo>
                  <a:cubicBezTo>
                    <a:pt x="6492" y="62658"/>
                    <a:pt x="5940" y="62908"/>
                    <a:pt x="5314" y="62858"/>
                  </a:cubicBezTo>
                  <a:cubicBezTo>
                    <a:pt x="5214" y="62858"/>
                    <a:pt x="5088" y="62908"/>
                    <a:pt x="4938" y="62933"/>
                  </a:cubicBezTo>
                  <a:cubicBezTo>
                    <a:pt x="4988" y="63134"/>
                    <a:pt x="4988" y="63309"/>
                    <a:pt x="5063" y="63410"/>
                  </a:cubicBezTo>
                  <a:cubicBezTo>
                    <a:pt x="5514" y="63986"/>
                    <a:pt x="5966" y="64537"/>
                    <a:pt x="6442" y="65089"/>
                  </a:cubicBezTo>
                  <a:cubicBezTo>
                    <a:pt x="6667" y="65364"/>
                    <a:pt x="6968" y="65515"/>
                    <a:pt x="7344" y="65565"/>
                  </a:cubicBezTo>
                  <a:cubicBezTo>
                    <a:pt x="7670" y="65590"/>
                    <a:pt x="7996" y="65715"/>
                    <a:pt x="8372" y="65816"/>
                  </a:cubicBezTo>
                  <a:cubicBezTo>
                    <a:pt x="8296" y="66593"/>
                    <a:pt x="8597" y="67219"/>
                    <a:pt x="9123" y="67771"/>
                  </a:cubicBezTo>
                  <a:cubicBezTo>
                    <a:pt x="9324" y="67971"/>
                    <a:pt x="9449" y="68222"/>
                    <a:pt x="9625" y="68447"/>
                  </a:cubicBezTo>
                  <a:cubicBezTo>
                    <a:pt x="9825" y="68698"/>
                    <a:pt x="10026" y="68923"/>
                    <a:pt x="10251" y="69124"/>
                  </a:cubicBezTo>
                  <a:cubicBezTo>
                    <a:pt x="10326" y="69199"/>
                    <a:pt x="10427" y="69199"/>
                    <a:pt x="10502" y="69224"/>
                  </a:cubicBezTo>
                  <a:cubicBezTo>
                    <a:pt x="10652" y="68999"/>
                    <a:pt x="10778" y="68798"/>
                    <a:pt x="10903" y="68573"/>
                  </a:cubicBezTo>
                  <a:cubicBezTo>
                    <a:pt x="11154" y="68573"/>
                    <a:pt x="11379" y="68547"/>
                    <a:pt x="11605" y="68547"/>
                  </a:cubicBezTo>
                  <a:cubicBezTo>
                    <a:pt x="11905" y="68522"/>
                    <a:pt x="12206" y="68573"/>
                    <a:pt x="12306" y="68898"/>
                  </a:cubicBezTo>
                  <a:cubicBezTo>
                    <a:pt x="12407" y="69224"/>
                    <a:pt x="12582" y="69625"/>
                    <a:pt x="12181" y="69926"/>
                  </a:cubicBezTo>
                  <a:cubicBezTo>
                    <a:pt x="12081" y="70001"/>
                    <a:pt x="12031" y="70076"/>
                    <a:pt x="11931" y="70177"/>
                  </a:cubicBezTo>
                  <a:cubicBezTo>
                    <a:pt x="12607" y="70527"/>
                    <a:pt x="12607" y="70527"/>
                    <a:pt x="13234" y="70527"/>
                  </a:cubicBezTo>
                  <a:cubicBezTo>
                    <a:pt x="14036" y="69550"/>
                    <a:pt x="14863" y="68547"/>
                    <a:pt x="15640" y="67595"/>
                  </a:cubicBezTo>
                  <a:cubicBezTo>
                    <a:pt x="16542" y="67595"/>
                    <a:pt x="17394" y="67595"/>
                    <a:pt x="18246" y="67595"/>
                  </a:cubicBezTo>
                  <a:cubicBezTo>
                    <a:pt x="18497" y="67595"/>
                    <a:pt x="18748" y="67570"/>
                    <a:pt x="18973" y="67470"/>
                  </a:cubicBezTo>
                  <a:cubicBezTo>
                    <a:pt x="20001" y="66969"/>
                    <a:pt x="20728" y="66167"/>
                    <a:pt x="21254" y="65189"/>
                  </a:cubicBezTo>
                  <a:cubicBezTo>
                    <a:pt x="21479" y="64738"/>
                    <a:pt x="21555" y="64237"/>
                    <a:pt x="21605" y="63635"/>
                  </a:cubicBezTo>
                  <a:close/>
                  <a:moveTo>
                    <a:pt x="38297" y="26367"/>
                  </a:moveTo>
                  <a:cubicBezTo>
                    <a:pt x="37795" y="26467"/>
                    <a:pt x="37294" y="26542"/>
                    <a:pt x="36818" y="26693"/>
                  </a:cubicBezTo>
                  <a:cubicBezTo>
                    <a:pt x="35941" y="26943"/>
                    <a:pt x="35038" y="27094"/>
                    <a:pt x="34136" y="27219"/>
                  </a:cubicBezTo>
                  <a:cubicBezTo>
                    <a:pt x="32307" y="27444"/>
                    <a:pt x="30452" y="27670"/>
                    <a:pt x="28647" y="28071"/>
                  </a:cubicBezTo>
                  <a:cubicBezTo>
                    <a:pt x="28397" y="28121"/>
                    <a:pt x="28146" y="28146"/>
                    <a:pt x="27896" y="28121"/>
                  </a:cubicBezTo>
                  <a:cubicBezTo>
                    <a:pt x="27043" y="28096"/>
                    <a:pt x="26191" y="28247"/>
                    <a:pt x="25364" y="28397"/>
                  </a:cubicBezTo>
                  <a:cubicBezTo>
                    <a:pt x="23284" y="28798"/>
                    <a:pt x="21179" y="28998"/>
                    <a:pt x="19073" y="28973"/>
                  </a:cubicBezTo>
                  <a:cubicBezTo>
                    <a:pt x="18347" y="28948"/>
                    <a:pt x="17620" y="28973"/>
                    <a:pt x="16893" y="28998"/>
                  </a:cubicBezTo>
                  <a:cubicBezTo>
                    <a:pt x="16717" y="28998"/>
                    <a:pt x="16542" y="29049"/>
                    <a:pt x="16392" y="29074"/>
                  </a:cubicBezTo>
                  <a:cubicBezTo>
                    <a:pt x="16291" y="30076"/>
                    <a:pt x="16392" y="33334"/>
                    <a:pt x="16517" y="33961"/>
                  </a:cubicBezTo>
                  <a:cubicBezTo>
                    <a:pt x="16968" y="34061"/>
                    <a:pt x="17419" y="34237"/>
                    <a:pt x="17895" y="34237"/>
                  </a:cubicBezTo>
                  <a:cubicBezTo>
                    <a:pt x="19124" y="34237"/>
                    <a:pt x="20352" y="34237"/>
                    <a:pt x="21580" y="34136"/>
                  </a:cubicBezTo>
                  <a:cubicBezTo>
                    <a:pt x="22532" y="34061"/>
                    <a:pt x="23510" y="33986"/>
                    <a:pt x="24487" y="34011"/>
                  </a:cubicBezTo>
                  <a:cubicBezTo>
                    <a:pt x="25439" y="34011"/>
                    <a:pt x="26392" y="34011"/>
                    <a:pt x="27319" y="34011"/>
                  </a:cubicBezTo>
                  <a:cubicBezTo>
                    <a:pt x="27720" y="33986"/>
                    <a:pt x="28121" y="33886"/>
                    <a:pt x="28547" y="33886"/>
                  </a:cubicBezTo>
                  <a:cubicBezTo>
                    <a:pt x="29249" y="33836"/>
                    <a:pt x="29951" y="33535"/>
                    <a:pt x="30677" y="33585"/>
                  </a:cubicBezTo>
                  <a:cubicBezTo>
                    <a:pt x="30828" y="33585"/>
                    <a:pt x="31003" y="33560"/>
                    <a:pt x="31129" y="33510"/>
                  </a:cubicBezTo>
                  <a:cubicBezTo>
                    <a:pt x="31580" y="33359"/>
                    <a:pt x="32006" y="33384"/>
                    <a:pt x="32457" y="33409"/>
                  </a:cubicBezTo>
                  <a:cubicBezTo>
                    <a:pt x="32933" y="33409"/>
                    <a:pt x="33058" y="33560"/>
                    <a:pt x="33083" y="34036"/>
                  </a:cubicBezTo>
                  <a:cubicBezTo>
                    <a:pt x="33109" y="34863"/>
                    <a:pt x="33134" y="35715"/>
                    <a:pt x="33134" y="36567"/>
                  </a:cubicBezTo>
                  <a:cubicBezTo>
                    <a:pt x="33109" y="36768"/>
                    <a:pt x="32958" y="36943"/>
                    <a:pt x="32908" y="37094"/>
                  </a:cubicBezTo>
                  <a:cubicBezTo>
                    <a:pt x="32482" y="37119"/>
                    <a:pt x="32131" y="37144"/>
                    <a:pt x="31780" y="37169"/>
                  </a:cubicBezTo>
                  <a:cubicBezTo>
                    <a:pt x="31454" y="37219"/>
                    <a:pt x="31104" y="37269"/>
                    <a:pt x="30778" y="37294"/>
                  </a:cubicBezTo>
                  <a:cubicBezTo>
                    <a:pt x="30527" y="37319"/>
                    <a:pt x="30251" y="37269"/>
                    <a:pt x="30026" y="37369"/>
                  </a:cubicBezTo>
                  <a:cubicBezTo>
                    <a:pt x="29600" y="37520"/>
                    <a:pt x="29149" y="37495"/>
                    <a:pt x="28723" y="37495"/>
                  </a:cubicBezTo>
                  <a:cubicBezTo>
                    <a:pt x="27770" y="37520"/>
                    <a:pt x="26843" y="37495"/>
                    <a:pt x="25890" y="37520"/>
                  </a:cubicBezTo>
                  <a:cubicBezTo>
                    <a:pt x="25615" y="37520"/>
                    <a:pt x="25314" y="37570"/>
                    <a:pt x="25038" y="37595"/>
                  </a:cubicBezTo>
                  <a:cubicBezTo>
                    <a:pt x="24738" y="37620"/>
                    <a:pt x="24437" y="37695"/>
                    <a:pt x="24111" y="37695"/>
                  </a:cubicBezTo>
                  <a:cubicBezTo>
                    <a:pt x="23234" y="37695"/>
                    <a:pt x="22382" y="38021"/>
                    <a:pt x="21504" y="37921"/>
                  </a:cubicBezTo>
                  <a:cubicBezTo>
                    <a:pt x="21454" y="37921"/>
                    <a:pt x="21379" y="37971"/>
                    <a:pt x="21329" y="37971"/>
                  </a:cubicBezTo>
                  <a:cubicBezTo>
                    <a:pt x="20502" y="38196"/>
                    <a:pt x="19700" y="38171"/>
                    <a:pt x="18898" y="37996"/>
                  </a:cubicBezTo>
                  <a:cubicBezTo>
                    <a:pt x="18322" y="37871"/>
                    <a:pt x="17018" y="37846"/>
                    <a:pt x="16266" y="37971"/>
                  </a:cubicBezTo>
                  <a:cubicBezTo>
                    <a:pt x="16141" y="38322"/>
                    <a:pt x="16191" y="38698"/>
                    <a:pt x="16191" y="39074"/>
                  </a:cubicBezTo>
                  <a:cubicBezTo>
                    <a:pt x="16116" y="40427"/>
                    <a:pt x="16367" y="41780"/>
                    <a:pt x="15941" y="43184"/>
                  </a:cubicBezTo>
                  <a:cubicBezTo>
                    <a:pt x="16241" y="43209"/>
                    <a:pt x="16492" y="43234"/>
                    <a:pt x="16717" y="43234"/>
                  </a:cubicBezTo>
                  <a:cubicBezTo>
                    <a:pt x="18422" y="43234"/>
                    <a:pt x="20126" y="43234"/>
                    <a:pt x="21830" y="43234"/>
                  </a:cubicBezTo>
                  <a:cubicBezTo>
                    <a:pt x="22081" y="43234"/>
                    <a:pt x="22332" y="43209"/>
                    <a:pt x="22582" y="43184"/>
                  </a:cubicBezTo>
                  <a:cubicBezTo>
                    <a:pt x="24086" y="42983"/>
                    <a:pt x="25540" y="42532"/>
                    <a:pt x="27043" y="42407"/>
                  </a:cubicBezTo>
                  <a:cubicBezTo>
                    <a:pt x="27795" y="42332"/>
                    <a:pt x="28522" y="42156"/>
                    <a:pt x="29274" y="42131"/>
                  </a:cubicBezTo>
                  <a:cubicBezTo>
                    <a:pt x="29850" y="42106"/>
                    <a:pt x="30402" y="42006"/>
                    <a:pt x="30953" y="41856"/>
                  </a:cubicBezTo>
                  <a:cubicBezTo>
                    <a:pt x="31304" y="41755"/>
                    <a:pt x="31680" y="41580"/>
                    <a:pt x="32031" y="41605"/>
                  </a:cubicBezTo>
                  <a:cubicBezTo>
                    <a:pt x="32858" y="41630"/>
                    <a:pt x="33585" y="41379"/>
                    <a:pt x="34337" y="41179"/>
                  </a:cubicBezTo>
                  <a:cubicBezTo>
                    <a:pt x="34738" y="41079"/>
                    <a:pt x="35114" y="40903"/>
                    <a:pt x="35540" y="41054"/>
                  </a:cubicBezTo>
                  <a:cubicBezTo>
                    <a:pt x="35640" y="41104"/>
                    <a:pt x="35815" y="41079"/>
                    <a:pt x="35916" y="41029"/>
                  </a:cubicBezTo>
                  <a:cubicBezTo>
                    <a:pt x="36667" y="40602"/>
                    <a:pt x="37570" y="40753"/>
                    <a:pt x="38372" y="40377"/>
                  </a:cubicBezTo>
                  <a:cubicBezTo>
                    <a:pt x="38447" y="40352"/>
                    <a:pt x="38572" y="40352"/>
                    <a:pt x="38647" y="40377"/>
                  </a:cubicBezTo>
                  <a:cubicBezTo>
                    <a:pt x="39099" y="40577"/>
                    <a:pt x="39575" y="40477"/>
                    <a:pt x="40026" y="40527"/>
                  </a:cubicBezTo>
                  <a:cubicBezTo>
                    <a:pt x="40277" y="40577"/>
                    <a:pt x="40527" y="40653"/>
                    <a:pt x="40753" y="40753"/>
                  </a:cubicBezTo>
                  <a:cubicBezTo>
                    <a:pt x="41104" y="40953"/>
                    <a:pt x="41429" y="41204"/>
                    <a:pt x="41855" y="41279"/>
                  </a:cubicBezTo>
                  <a:cubicBezTo>
                    <a:pt x="41931" y="41279"/>
                    <a:pt x="43209" y="42557"/>
                    <a:pt x="43234" y="42633"/>
                  </a:cubicBezTo>
                  <a:cubicBezTo>
                    <a:pt x="43359" y="43159"/>
                    <a:pt x="43585" y="43635"/>
                    <a:pt x="43560" y="44186"/>
                  </a:cubicBezTo>
                  <a:cubicBezTo>
                    <a:pt x="43535" y="44663"/>
                    <a:pt x="43560" y="45139"/>
                    <a:pt x="43560" y="45665"/>
                  </a:cubicBezTo>
                  <a:cubicBezTo>
                    <a:pt x="43710" y="45740"/>
                    <a:pt x="43886" y="45866"/>
                    <a:pt x="44086" y="45941"/>
                  </a:cubicBezTo>
                  <a:cubicBezTo>
                    <a:pt x="44362" y="46041"/>
                    <a:pt x="44562" y="45916"/>
                    <a:pt x="44637" y="45615"/>
                  </a:cubicBezTo>
                  <a:cubicBezTo>
                    <a:pt x="44663" y="45465"/>
                    <a:pt x="44663" y="45314"/>
                    <a:pt x="44688" y="45164"/>
                  </a:cubicBezTo>
                  <a:cubicBezTo>
                    <a:pt x="44863" y="45089"/>
                    <a:pt x="45013" y="45014"/>
                    <a:pt x="45139" y="44938"/>
                  </a:cubicBezTo>
                  <a:cubicBezTo>
                    <a:pt x="45790" y="44613"/>
                    <a:pt x="46141" y="44086"/>
                    <a:pt x="46191" y="43384"/>
                  </a:cubicBezTo>
                  <a:cubicBezTo>
                    <a:pt x="46292" y="41881"/>
                    <a:pt x="46241" y="40402"/>
                    <a:pt x="45615" y="39024"/>
                  </a:cubicBezTo>
                  <a:cubicBezTo>
                    <a:pt x="45339" y="38397"/>
                    <a:pt x="45314" y="37820"/>
                    <a:pt x="45439" y="37319"/>
                  </a:cubicBezTo>
                  <a:cubicBezTo>
                    <a:pt x="46041" y="36793"/>
                    <a:pt x="46542" y="36317"/>
                    <a:pt x="47069" y="35866"/>
                  </a:cubicBezTo>
                  <a:cubicBezTo>
                    <a:pt x="47495" y="35490"/>
                    <a:pt x="47820" y="35114"/>
                    <a:pt x="47896" y="34537"/>
                  </a:cubicBezTo>
                  <a:cubicBezTo>
                    <a:pt x="47921" y="34362"/>
                    <a:pt x="47996" y="34161"/>
                    <a:pt x="48121" y="34036"/>
                  </a:cubicBezTo>
                  <a:cubicBezTo>
                    <a:pt x="48572" y="33585"/>
                    <a:pt x="48622" y="33059"/>
                    <a:pt x="48597" y="32482"/>
                  </a:cubicBezTo>
                  <a:cubicBezTo>
                    <a:pt x="48597" y="31805"/>
                    <a:pt x="48472" y="31680"/>
                    <a:pt x="47845" y="31480"/>
                  </a:cubicBezTo>
                  <a:cubicBezTo>
                    <a:pt x="47470" y="31379"/>
                    <a:pt x="47069" y="31329"/>
                    <a:pt x="46793" y="31104"/>
                  </a:cubicBezTo>
                  <a:cubicBezTo>
                    <a:pt x="46241" y="30703"/>
                    <a:pt x="45640" y="30477"/>
                    <a:pt x="45038" y="30176"/>
                  </a:cubicBezTo>
                  <a:cubicBezTo>
                    <a:pt x="44863" y="30076"/>
                    <a:pt x="44663" y="29976"/>
                    <a:pt x="44487" y="29825"/>
                  </a:cubicBezTo>
                  <a:cubicBezTo>
                    <a:pt x="44161" y="29575"/>
                    <a:pt x="44036" y="29274"/>
                    <a:pt x="44211" y="28848"/>
                  </a:cubicBezTo>
                  <a:cubicBezTo>
                    <a:pt x="44537" y="28021"/>
                    <a:pt x="44663" y="27144"/>
                    <a:pt x="44537" y="26267"/>
                  </a:cubicBezTo>
                  <a:cubicBezTo>
                    <a:pt x="44512" y="25966"/>
                    <a:pt x="44437" y="25640"/>
                    <a:pt x="44362" y="25339"/>
                  </a:cubicBezTo>
                  <a:cubicBezTo>
                    <a:pt x="44337" y="25139"/>
                    <a:pt x="44312" y="24913"/>
                    <a:pt x="44262" y="24688"/>
                  </a:cubicBezTo>
                  <a:cubicBezTo>
                    <a:pt x="44111" y="23710"/>
                    <a:pt x="43785" y="22808"/>
                    <a:pt x="43033" y="22131"/>
                  </a:cubicBezTo>
                  <a:cubicBezTo>
                    <a:pt x="42733" y="21855"/>
                    <a:pt x="42407" y="21605"/>
                    <a:pt x="42081" y="21354"/>
                  </a:cubicBezTo>
                  <a:cubicBezTo>
                    <a:pt x="41855" y="21154"/>
                    <a:pt x="41580" y="21104"/>
                    <a:pt x="41304" y="21204"/>
                  </a:cubicBezTo>
                  <a:cubicBezTo>
                    <a:pt x="41129" y="21480"/>
                    <a:pt x="40953" y="21730"/>
                    <a:pt x="40778" y="22006"/>
                  </a:cubicBezTo>
                  <a:cubicBezTo>
                    <a:pt x="40577" y="22282"/>
                    <a:pt x="40452" y="22607"/>
                    <a:pt x="40477" y="22958"/>
                  </a:cubicBezTo>
                  <a:cubicBezTo>
                    <a:pt x="40527" y="23635"/>
                    <a:pt x="40226" y="24186"/>
                    <a:pt x="39926" y="24738"/>
                  </a:cubicBezTo>
                  <a:cubicBezTo>
                    <a:pt x="39775" y="24988"/>
                    <a:pt x="39600" y="25164"/>
                    <a:pt x="39324" y="25289"/>
                  </a:cubicBezTo>
                  <a:cubicBezTo>
                    <a:pt x="38973" y="25490"/>
                    <a:pt x="38622" y="25715"/>
                    <a:pt x="38297" y="25966"/>
                  </a:cubicBezTo>
                  <a:cubicBezTo>
                    <a:pt x="38246" y="25991"/>
                    <a:pt x="38297" y="26166"/>
                    <a:pt x="38297" y="26367"/>
                  </a:cubicBezTo>
                  <a:close/>
                  <a:moveTo>
                    <a:pt x="18146" y="1179"/>
                  </a:moveTo>
                  <a:cubicBezTo>
                    <a:pt x="16843" y="1229"/>
                    <a:pt x="15565" y="1379"/>
                    <a:pt x="14286" y="1655"/>
                  </a:cubicBezTo>
                  <a:cubicBezTo>
                    <a:pt x="13409" y="1830"/>
                    <a:pt x="12507" y="2056"/>
                    <a:pt x="11655" y="2382"/>
                  </a:cubicBezTo>
                  <a:cubicBezTo>
                    <a:pt x="10126" y="2958"/>
                    <a:pt x="8622" y="3635"/>
                    <a:pt x="7118" y="4236"/>
                  </a:cubicBezTo>
                  <a:cubicBezTo>
                    <a:pt x="6717" y="4412"/>
                    <a:pt x="6342" y="4637"/>
                    <a:pt x="5991" y="4913"/>
                  </a:cubicBezTo>
                  <a:cubicBezTo>
                    <a:pt x="5690" y="5189"/>
                    <a:pt x="5339" y="5389"/>
                    <a:pt x="4988" y="5615"/>
                  </a:cubicBezTo>
                  <a:cubicBezTo>
                    <a:pt x="4537" y="5890"/>
                    <a:pt x="4011" y="6091"/>
                    <a:pt x="3585" y="6392"/>
                  </a:cubicBezTo>
                  <a:cubicBezTo>
                    <a:pt x="3058" y="6793"/>
                    <a:pt x="2382" y="7094"/>
                    <a:pt x="2231" y="7845"/>
                  </a:cubicBezTo>
                  <a:cubicBezTo>
                    <a:pt x="1805" y="8146"/>
                    <a:pt x="1830" y="8622"/>
                    <a:pt x="1805" y="9048"/>
                  </a:cubicBezTo>
                  <a:cubicBezTo>
                    <a:pt x="1780" y="9449"/>
                    <a:pt x="1805" y="9901"/>
                    <a:pt x="1680" y="10251"/>
                  </a:cubicBezTo>
                  <a:cubicBezTo>
                    <a:pt x="1529" y="10728"/>
                    <a:pt x="1504" y="11179"/>
                    <a:pt x="1529" y="11655"/>
                  </a:cubicBezTo>
                  <a:cubicBezTo>
                    <a:pt x="1529" y="11931"/>
                    <a:pt x="1479" y="12131"/>
                    <a:pt x="1329" y="12357"/>
                  </a:cubicBezTo>
                  <a:cubicBezTo>
                    <a:pt x="1078" y="12733"/>
                    <a:pt x="1103" y="13134"/>
                    <a:pt x="1429" y="13459"/>
                  </a:cubicBezTo>
                  <a:cubicBezTo>
                    <a:pt x="1755" y="13785"/>
                    <a:pt x="1956" y="14161"/>
                    <a:pt x="2206" y="14537"/>
                  </a:cubicBezTo>
                  <a:cubicBezTo>
                    <a:pt x="2557" y="15089"/>
                    <a:pt x="2983" y="15590"/>
                    <a:pt x="3660" y="15815"/>
                  </a:cubicBezTo>
                  <a:cubicBezTo>
                    <a:pt x="3860" y="15865"/>
                    <a:pt x="4036" y="16041"/>
                    <a:pt x="4236" y="16141"/>
                  </a:cubicBezTo>
                  <a:cubicBezTo>
                    <a:pt x="4562" y="16292"/>
                    <a:pt x="4888" y="16517"/>
                    <a:pt x="5264" y="16592"/>
                  </a:cubicBezTo>
                  <a:cubicBezTo>
                    <a:pt x="5865" y="16743"/>
                    <a:pt x="6492" y="16818"/>
                    <a:pt x="7118" y="16868"/>
                  </a:cubicBezTo>
                  <a:cubicBezTo>
                    <a:pt x="7319" y="16893"/>
                    <a:pt x="7545" y="16818"/>
                    <a:pt x="7745" y="16718"/>
                  </a:cubicBezTo>
                  <a:cubicBezTo>
                    <a:pt x="8798" y="16116"/>
                    <a:pt x="10076" y="15991"/>
                    <a:pt x="11103" y="15314"/>
                  </a:cubicBezTo>
                  <a:cubicBezTo>
                    <a:pt x="11179" y="15264"/>
                    <a:pt x="11279" y="15264"/>
                    <a:pt x="11379" y="15239"/>
                  </a:cubicBezTo>
                  <a:cubicBezTo>
                    <a:pt x="11855" y="15089"/>
                    <a:pt x="12357" y="14988"/>
                    <a:pt x="12808" y="14813"/>
                  </a:cubicBezTo>
                  <a:cubicBezTo>
                    <a:pt x="13560" y="14512"/>
                    <a:pt x="14311" y="14612"/>
                    <a:pt x="15063" y="14662"/>
                  </a:cubicBezTo>
                  <a:cubicBezTo>
                    <a:pt x="15164" y="14662"/>
                    <a:pt x="15314" y="14713"/>
                    <a:pt x="15414" y="14763"/>
                  </a:cubicBezTo>
                  <a:cubicBezTo>
                    <a:pt x="16141" y="15189"/>
                    <a:pt x="16868" y="15640"/>
                    <a:pt x="17595" y="16066"/>
                  </a:cubicBezTo>
                  <a:cubicBezTo>
                    <a:pt x="18046" y="16342"/>
                    <a:pt x="18497" y="16693"/>
                    <a:pt x="19048" y="16693"/>
                  </a:cubicBezTo>
                  <a:cubicBezTo>
                    <a:pt x="19575" y="16718"/>
                    <a:pt x="20026" y="16868"/>
                    <a:pt x="20527" y="16993"/>
                  </a:cubicBezTo>
                  <a:cubicBezTo>
                    <a:pt x="20728" y="17043"/>
                    <a:pt x="20953" y="17094"/>
                    <a:pt x="21179" y="17094"/>
                  </a:cubicBezTo>
                  <a:cubicBezTo>
                    <a:pt x="22206" y="17094"/>
                    <a:pt x="23234" y="17094"/>
                    <a:pt x="24286" y="17094"/>
                  </a:cubicBezTo>
                  <a:cubicBezTo>
                    <a:pt x="24437" y="17094"/>
                    <a:pt x="24587" y="17043"/>
                    <a:pt x="24763" y="17043"/>
                  </a:cubicBezTo>
                  <a:cubicBezTo>
                    <a:pt x="25114" y="16993"/>
                    <a:pt x="25489" y="16943"/>
                    <a:pt x="25865" y="16868"/>
                  </a:cubicBezTo>
                  <a:cubicBezTo>
                    <a:pt x="26041" y="16843"/>
                    <a:pt x="26241" y="16843"/>
                    <a:pt x="26417" y="16793"/>
                  </a:cubicBezTo>
                  <a:cubicBezTo>
                    <a:pt x="26968" y="16642"/>
                    <a:pt x="27520" y="16492"/>
                    <a:pt x="28046" y="16317"/>
                  </a:cubicBezTo>
                  <a:cubicBezTo>
                    <a:pt x="28297" y="16241"/>
                    <a:pt x="28522" y="16141"/>
                    <a:pt x="28748" y="16041"/>
                  </a:cubicBezTo>
                  <a:cubicBezTo>
                    <a:pt x="29424" y="15690"/>
                    <a:pt x="30076" y="15314"/>
                    <a:pt x="30728" y="14963"/>
                  </a:cubicBezTo>
                  <a:cubicBezTo>
                    <a:pt x="30853" y="14913"/>
                    <a:pt x="30978" y="14888"/>
                    <a:pt x="31104" y="14863"/>
                  </a:cubicBezTo>
                  <a:cubicBezTo>
                    <a:pt x="31530" y="14763"/>
                    <a:pt x="31931" y="14562"/>
                    <a:pt x="32357" y="14537"/>
                  </a:cubicBezTo>
                  <a:cubicBezTo>
                    <a:pt x="33234" y="14512"/>
                    <a:pt x="34136" y="14462"/>
                    <a:pt x="35013" y="14562"/>
                  </a:cubicBezTo>
                  <a:cubicBezTo>
                    <a:pt x="35891" y="14662"/>
                    <a:pt x="36768" y="14963"/>
                    <a:pt x="37645" y="15164"/>
                  </a:cubicBezTo>
                  <a:cubicBezTo>
                    <a:pt x="38673" y="15414"/>
                    <a:pt x="39700" y="15490"/>
                    <a:pt x="40728" y="15414"/>
                  </a:cubicBezTo>
                  <a:cubicBezTo>
                    <a:pt x="41204" y="15389"/>
                    <a:pt x="41680" y="15289"/>
                    <a:pt x="42106" y="15114"/>
                  </a:cubicBezTo>
                  <a:cubicBezTo>
                    <a:pt x="43159" y="14637"/>
                    <a:pt x="44186" y="14086"/>
                    <a:pt x="45013" y="13234"/>
                  </a:cubicBezTo>
                  <a:cubicBezTo>
                    <a:pt x="45740" y="12482"/>
                    <a:pt x="46617" y="12056"/>
                    <a:pt x="47695" y="12006"/>
                  </a:cubicBezTo>
                  <a:cubicBezTo>
                    <a:pt x="48272" y="11981"/>
                    <a:pt x="48773" y="11730"/>
                    <a:pt x="49274" y="11354"/>
                  </a:cubicBezTo>
                  <a:cubicBezTo>
                    <a:pt x="49274" y="11028"/>
                    <a:pt x="49249" y="10677"/>
                    <a:pt x="49224" y="10352"/>
                  </a:cubicBezTo>
                  <a:cubicBezTo>
                    <a:pt x="49174" y="9249"/>
                    <a:pt x="49174" y="8146"/>
                    <a:pt x="49023" y="7043"/>
                  </a:cubicBezTo>
                  <a:cubicBezTo>
                    <a:pt x="48898" y="6141"/>
                    <a:pt x="48647" y="5264"/>
                    <a:pt x="47946" y="4587"/>
                  </a:cubicBezTo>
                  <a:cubicBezTo>
                    <a:pt x="47570" y="4211"/>
                    <a:pt x="47194" y="3860"/>
                    <a:pt x="46793" y="3484"/>
                  </a:cubicBezTo>
                  <a:cubicBezTo>
                    <a:pt x="46642" y="3359"/>
                    <a:pt x="46442" y="3284"/>
                    <a:pt x="46367" y="3134"/>
                  </a:cubicBezTo>
                  <a:cubicBezTo>
                    <a:pt x="46016" y="2582"/>
                    <a:pt x="45439" y="2382"/>
                    <a:pt x="44863" y="2206"/>
                  </a:cubicBezTo>
                  <a:cubicBezTo>
                    <a:pt x="43961" y="1981"/>
                    <a:pt x="43033" y="1780"/>
                    <a:pt x="42131" y="1580"/>
                  </a:cubicBezTo>
                  <a:cubicBezTo>
                    <a:pt x="41755" y="1479"/>
                    <a:pt x="41379" y="1404"/>
                    <a:pt x="41003" y="1404"/>
                  </a:cubicBezTo>
                  <a:cubicBezTo>
                    <a:pt x="40452" y="1379"/>
                    <a:pt x="39876" y="1304"/>
                    <a:pt x="39324" y="1179"/>
                  </a:cubicBezTo>
                  <a:cubicBezTo>
                    <a:pt x="39023" y="1103"/>
                    <a:pt x="38723" y="1028"/>
                    <a:pt x="38397" y="1003"/>
                  </a:cubicBezTo>
                  <a:cubicBezTo>
                    <a:pt x="37094" y="878"/>
                    <a:pt x="35765" y="753"/>
                    <a:pt x="34462" y="602"/>
                  </a:cubicBezTo>
                  <a:cubicBezTo>
                    <a:pt x="33359" y="502"/>
                    <a:pt x="32256" y="502"/>
                    <a:pt x="31154" y="627"/>
                  </a:cubicBezTo>
                  <a:cubicBezTo>
                    <a:pt x="30602" y="677"/>
                    <a:pt x="30026" y="702"/>
                    <a:pt x="29474" y="702"/>
                  </a:cubicBezTo>
                  <a:cubicBezTo>
                    <a:pt x="28597" y="702"/>
                    <a:pt x="27695" y="652"/>
                    <a:pt x="26818" y="652"/>
                  </a:cubicBezTo>
                  <a:cubicBezTo>
                    <a:pt x="25289" y="652"/>
                    <a:pt x="23760" y="702"/>
                    <a:pt x="22231" y="728"/>
                  </a:cubicBezTo>
                  <a:cubicBezTo>
                    <a:pt x="23860" y="853"/>
                    <a:pt x="25489" y="878"/>
                    <a:pt x="27144" y="878"/>
                  </a:cubicBezTo>
                  <a:cubicBezTo>
                    <a:pt x="27645" y="878"/>
                    <a:pt x="28146" y="903"/>
                    <a:pt x="28647" y="928"/>
                  </a:cubicBezTo>
                  <a:cubicBezTo>
                    <a:pt x="28773" y="928"/>
                    <a:pt x="28923" y="1003"/>
                    <a:pt x="29048" y="1053"/>
                  </a:cubicBezTo>
                  <a:cubicBezTo>
                    <a:pt x="28848" y="1204"/>
                    <a:pt x="28647" y="1254"/>
                    <a:pt x="28447" y="1254"/>
                  </a:cubicBezTo>
                  <a:cubicBezTo>
                    <a:pt x="26968" y="1279"/>
                    <a:pt x="25489" y="1304"/>
                    <a:pt x="24011" y="1279"/>
                  </a:cubicBezTo>
                  <a:cubicBezTo>
                    <a:pt x="21605" y="1279"/>
                    <a:pt x="19199" y="1379"/>
                    <a:pt x="16793" y="1705"/>
                  </a:cubicBezTo>
                  <a:cubicBezTo>
                    <a:pt x="17244" y="1530"/>
                    <a:pt x="17695" y="1354"/>
                    <a:pt x="18146" y="1179"/>
                  </a:cubicBezTo>
                  <a:close/>
                  <a:moveTo>
                    <a:pt x="13835" y="71054"/>
                  </a:moveTo>
                  <a:cubicBezTo>
                    <a:pt x="15314" y="71655"/>
                    <a:pt x="16743" y="71655"/>
                    <a:pt x="18121" y="71455"/>
                  </a:cubicBezTo>
                  <a:cubicBezTo>
                    <a:pt x="19324" y="71279"/>
                    <a:pt x="20502" y="70878"/>
                    <a:pt x="21705" y="70578"/>
                  </a:cubicBezTo>
                  <a:cubicBezTo>
                    <a:pt x="21780" y="70578"/>
                    <a:pt x="21880" y="70527"/>
                    <a:pt x="21956" y="70477"/>
                  </a:cubicBezTo>
                  <a:cubicBezTo>
                    <a:pt x="22532" y="70101"/>
                    <a:pt x="23159" y="69926"/>
                    <a:pt x="23785" y="69750"/>
                  </a:cubicBezTo>
                  <a:cubicBezTo>
                    <a:pt x="24637" y="69475"/>
                    <a:pt x="25464" y="69199"/>
                    <a:pt x="26266" y="68798"/>
                  </a:cubicBezTo>
                  <a:cubicBezTo>
                    <a:pt x="27545" y="68121"/>
                    <a:pt x="28823" y="67470"/>
                    <a:pt x="30101" y="66793"/>
                  </a:cubicBezTo>
                  <a:cubicBezTo>
                    <a:pt x="30352" y="66668"/>
                    <a:pt x="30577" y="66467"/>
                    <a:pt x="30803" y="66317"/>
                  </a:cubicBezTo>
                  <a:cubicBezTo>
                    <a:pt x="31329" y="65966"/>
                    <a:pt x="31830" y="65590"/>
                    <a:pt x="32357" y="65264"/>
                  </a:cubicBezTo>
                  <a:cubicBezTo>
                    <a:pt x="33184" y="64788"/>
                    <a:pt x="34011" y="64362"/>
                    <a:pt x="34838" y="63886"/>
                  </a:cubicBezTo>
                  <a:cubicBezTo>
                    <a:pt x="36116" y="63159"/>
                    <a:pt x="37444" y="62457"/>
                    <a:pt x="38497" y="61430"/>
                  </a:cubicBezTo>
                  <a:cubicBezTo>
                    <a:pt x="38572" y="61354"/>
                    <a:pt x="38673" y="61304"/>
                    <a:pt x="38748" y="61254"/>
                  </a:cubicBezTo>
                  <a:cubicBezTo>
                    <a:pt x="39349" y="60803"/>
                    <a:pt x="39951" y="60377"/>
                    <a:pt x="40552" y="59926"/>
                  </a:cubicBezTo>
                  <a:cubicBezTo>
                    <a:pt x="40928" y="59650"/>
                    <a:pt x="41254" y="59349"/>
                    <a:pt x="41630" y="59124"/>
                  </a:cubicBezTo>
                  <a:cubicBezTo>
                    <a:pt x="42307" y="58723"/>
                    <a:pt x="42908" y="58222"/>
                    <a:pt x="43459" y="57645"/>
                  </a:cubicBezTo>
                  <a:cubicBezTo>
                    <a:pt x="44587" y="56517"/>
                    <a:pt x="45665" y="55339"/>
                    <a:pt x="47018" y="54437"/>
                  </a:cubicBezTo>
                  <a:cubicBezTo>
                    <a:pt x="47244" y="54287"/>
                    <a:pt x="47419" y="54036"/>
                    <a:pt x="47595" y="53811"/>
                  </a:cubicBezTo>
                  <a:cubicBezTo>
                    <a:pt x="48021" y="53234"/>
                    <a:pt x="48297" y="52582"/>
                    <a:pt x="48597" y="51906"/>
                  </a:cubicBezTo>
                  <a:cubicBezTo>
                    <a:pt x="49074" y="50878"/>
                    <a:pt x="49575" y="49876"/>
                    <a:pt x="50051" y="48848"/>
                  </a:cubicBezTo>
                  <a:cubicBezTo>
                    <a:pt x="50101" y="48723"/>
                    <a:pt x="50151" y="48623"/>
                    <a:pt x="50176" y="48497"/>
                  </a:cubicBezTo>
                  <a:cubicBezTo>
                    <a:pt x="50302" y="47420"/>
                    <a:pt x="50653" y="46392"/>
                    <a:pt x="50602" y="45314"/>
                  </a:cubicBezTo>
                  <a:cubicBezTo>
                    <a:pt x="50577" y="44663"/>
                    <a:pt x="50502" y="44011"/>
                    <a:pt x="50477" y="43334"/>
                  </a:cubicBezTo>
                  <a:cubicBezTo>
                    <a:pt x="50452" y="42407"/>
                    <a:pt x="50452" y="41455"/>
                    <a:pt x="50477" y="40502"/>
                  </a:cubicBezTo>
                  <a:cubicBezTo>
                    <a:pt x="50552" y="35640"/>
                    <a:pt x="50402" y="30753"/>
                    <a:pt x="50126" y="25891"/>
                  </a:cubicBezTo>
                  <a:cubicBezTo>
                    <a:pt x="50126" y="25765"/>
                    <a:pt x="50126" y="25640"/>
                    <a:pt x="50101" y="25515"/>
                  </a:cubicBezTo>
                  <a:cubicBezTo>
                    <a:pt x="49901" y="24612"/>
                    <a:pt x="49951" y="23685"/>
                    <a:pt x="49951" y="22783"/>
                  </a:cubicBezTo>
                  <a:cubicBezTo>
                    <a:pt x="49951" y="21429"/>
                    <a:pt x="50001" y="20076"/>
                    <a:pt x="49951" y="18723"/>
                  </a:cubicBezTo>
                  <a:cubicBezTo>
                    <a:pt x="49926" y="17620"/>
                    <a:pt x="49800" y="16517"/>
                    <a:pt x="49725" y="15414"/>
                  </a:cubicBezTo>
                  <a:cubicBezTo>
                    <a:pt x="49700" y="15339"/>
                    <a:pt x="49675" y="15239"/>
                    <a:pt x="49650" y="15139"/>
                  </a:cubicBezTo>
                  <a:cubicBezTo>
                    <a:pt x="49500" y="14412"/>
                    <a:pt x="49324" y="13685"/>
                    <a:pt x="49424" y="12908"/>
                  </a:cubicBezTo>
                  <a:cubicBezTo>
                    <a:pt x="49450" y="12557"/>
                    <a:pt x="49149" y="12282"/>
                    <a:pt x="48823" y="12407"/>
                  </a:cubicBezTo>
                  <a:cubicBezTo>
                    <a:pt x="48322" y="12607"/>
                    <a:pt x="47820" y="12532"/>
                    <a:pt x="47319" y="12532"/>
                  </a:cubicBezTo>
                  <a:cubicBezTo>
                    <a:pt x="47144" y="12557"/>
                    <a:pt x="46918" y="12557"/>
                    <a:pt x="46793" y="12657"/>
                  </a:cubicBezTo>
                  <a:cubicBezTo>
                    <a:pt x="46267" y="13033"/>
                    <a:pt x="45740" y="13384"/>
                    <a:pt x="45314" y="13810"/>
                  </a:cubicBezTo>
                  <a:cubicBezTo>
                    <a:pt x="44412" y="14713"/>
                    <a:pt x="43234" y="15114"/>
                    <a:pt x="42156" y="15715"/>
                  </a:cubicBezTo>
                  <a:cubicBezTo>
                    <a:pt x="41003" y="15966"/>
                    <a:pt x="39800" y="16116"/>
                    <a:pt x="38622" y="15865"/>
                  </a:cubicBezTo>
                  <a:cubicBezTo>
                    <a:pt x="37369" y="15640"/>
                    <a:pt x="36116" y="15289"/>
                    <a:pt x="34863" y="15089"/>
                  </a:cubicBezTo>
                  <a:cubicBezTo>
                    <a:pt x="34011" y="14938"/>
                    <a:pt x="33184" y="14938"/>
                    <a:pt x="32332" y="15139"/>
                  </a:cubicBezTo>
                  <a:cubicBezTo>
                    <a:pt x="31179" y="15414"/>
                    <a:pt x="30151" y="15916"/>
                    <a:pt x="29124" y="16467"/>
                  </a:cubicBezTo>
                  <a:cubicBezTo>
                    <a:pt x="28171" y="16993"/>
                    <a:pt x="27119" y="17144"/>
                    <a:pt x="26091" y="17419"/>
                  </a:cubicBezTo>
                  <a:cubicBezTo>
                    <a:pt x="25966" y="17470"/>
                    <a:pt x="25840" y="17444"/>
                    <a:pt x="25715" y="17444"/>
                  </a:cubicBezTo>
                  <a:cubicBezTo>
                    <a:pt x="25515" y="17444"/>
                    <a:pt x="25339" y="17470"/>
                    <a:pt x="25139" y="17495"/>
                  </a:cubicBezTo>
                  <a:cubicBezTo>
                    <a:pt x="24738" y="17545"/>
                    <a:pt x="24337" y="17620"/>
                    <a:pt x="23936" y="17645"/>
                  </a:cubicBezTo>
                  <a:cubicBezTo>
                    <a:pt x="23359" y="17670"/>
                    <a:pt x="22808" y="17645"/>
                    <a:pt x="22231" y="17645"/>
                  </a:cubicBezTo>
                  <a:cubicBezTo>
                    <a:pt x="21680" y="17670"/>
                    <a:pt x="21103" y="17645"/>
                    <a:pt x="20552" y="17795"/>
                  </a:cubicBezTo>
                  <a:cubicBezTo>
                    <a:pt x="20051" y="17946"/>
                    <a:pt x="19550" y="17795"/>
                    <a:pt x="19098" y="17545"/>
                  </a:cubicBezTo>
                  <a:cubicBezTo>
                    <a:pt x="18322" y="17068"/>
                    <a:pt x="17545" y="16617"/>
                    <a:pt x="16768" y="16141"/>
                  </a:cubicBezTo>
                  <a:cubicBezTo>
                    <a:pt x="16667" y="16091"/>
                    <a:pt x="16542" y="16016"/>
                    <a:pt x="16442" y="15966"/>
                  </a:cubicBezTo>
                  <a:cubicBezTo>
                    <a:pt x="15439" y="15565"/>
                    <a:pt x="14362" y="15490"/>
                    <a:pt x="13334" y="15239"/>
                  </a:cubicBezTo>
                  <a:cubicBezTo>
                    <a:pt x="13259" y="15214"/>
                    <a:pt x="13159" y="15239"/>
                    <a:pt x="13058" y="15289"/>
                  </a:cubicBezTo>
                  <a:cubicBezTo>
                    <a:pt x="12306" y="15590"/>
                    <a:pt x="11479" y="15640"/>
                    <a:pt x="10778" y="16141"/>
                  </a:cubicBezTo>
                  <a:cubicBezTo>
                    <a:pt x="10602" y="16241"/>
                    <a:pt x="10377" y="16266"/>
                    <a:pt x="10151" y="16342"/>
                  </a:cubicBezTo>
                  <a:cubicBezTo>
                    <a:pt x="9850" y="16442"/>
                    <a:pt x="9550" y="16517"/>
                    <a:pt x="9274" y="16617"/>
                  </a:cubicBezTo>
                  <a:cubicBezTo>
                    <a:pt x="8823" y="16793"/>
                    <a:pt x="8397" y="17018"/>
                    <a:pt x="7971" y="17169"/>
                  </a:cubicBezTo>
                  <a:cubicBezTo>
                    <a:pt x="7695" y="17269"/>
                    <a:pt x="7419" y="17394"/>
                    <a:pt x="7144" y="17344"/>
                  </a:cubicBezTo>
                  <a:cubicBezTo>
                    <a:pt x="6342" y="17269"/>
                    <a:pt x="5514" y="17269"/>
                    <a:pt x="4737" y="16993"/>
                  </a:cubicBezTo>
                  <a:cubicBezTo>
                    <a:pt x="4412" y="16868"/>
                    <a:pt x="4111" y="16693"/>
                    <a:pt x="3810" y="16542"/>
                  </a:cubicBezTo>
                  <a:cubicBezTo>
                    <a:pt x="3585" y="16442"/>
                    <a:pt x="3359" y="16317"/>
                    <a:pt x="3159" y="16191"/>
                  </a:cubicBezTo>
                  <a:cubicBezTo>
                    <a:pt x="2858" y="15991"/>
                    <a:pt x="2582" y="15815"/>
                    <a:pt x="2306" y="15615"/>
                  </a:cubicBezTo>
                  <a:cubicBezTo>
                    <a:pt x="2106" y="15464"/>
                    <a:pt x="1905" y="15289"/>
                    <a:pt x="1755" y="15089"/>
                  </a:cubicBezTo>
                  <a:cubicBezTo>
                    <a:pt x="1555" y="14863"/>
                    <a:pt x="1404" y="14587"/>
                    <a:pt x="1204" y="14312"/>
                  </a:cubicBezTo>
                  <a:cubicBezTo>
                    <a:pt x="1204" y="14462"/>
                    <a:pt x="1179" y="14562"/>
                    <a:pt x="1204" y="14637"/>
                  </a:cubicBezTo>
                  <a:cubicBezTo>
                    <a:pt x="1254" y="15239"/>
                    <a:pt x="1204" y="15815"/>
                    <a:pt x="1053" y="16417"/>
                  </a:cubicBezTo>
                  <a:cubicBezTo>
                    <a:pt x="853" y="17319"/>
                    <a:pt x="702" y="18272"/>
                    <a:pt x="828" y="19224"/>
                  </a:cubicBezTo>
                  <a:cubicBezTo>
                    <a:pt x="1028" y="20878"/>
                    <a:pt x="1229" y="22532"/>
                    <a:pt x="1404" y="24186"/>
                  </a:cubicBezTo>
                  <a:cubicBezTo>
                    <a:pt x="1454" y="24738"/>
                    <a:pt x="1730" y="25139"/>
                    <a:pt x="2131" y="25414"/>
                  </a:cubicBezTo>
                  <a:cubicBezTo>
                    <a:pt x="2407" y="25590"/>
                    <a:pt x="2682" y="25715"/>
                    <a:pt x="2983" y="25866"/>
                  </a:cubicBezTo>
                  <a:cubicBezTo>
                    <a:pt x="3359" y="26066"/>
                    <a:pt x="3760" y="26267"/>
                    <a:pt x="4136" y="26467"/>
                  </a:cubicBezTo>
                  <a:cubicBezTo>
                    <a:pt x="4362" y="26567"/>
                    <a:pt x="4587" y="26693"/>
                    <a:pt x="4813" y="26793"/>
                  </a:cubicBezTo>
                  <a:cubicBezTo>
                    <a:pt x="6141" y="27444"/>
                    <a:pt x="7570" y="27670"/>
                    <a:pt x="8998" y="27896"/>
                  </a:cubicBezTo>
                  <a:cubicBezTo>
                    <a:pt x="9199" y="27946"/>
                    <a:pt x="9424" y="27921"/>
                    <a:pt x="9700" y="27921"/>
                  </a:cubicBezTo>
                  <a:cubicBezTo>
                    <a:pt x="9800" y="26592"/>
                    <a:pt x="9750" y="25414"/>
                    <a:pt x="8597" y="24562"/>
                  </a:cubicBezTo>
                  <a:cubicBezTo>
                    <a:pt x="8422" y="24462"/>
                    <a:pt x="8296" y="24312"/>
                    <a:pt x="8146" y="24211"/>
                  </a:cubicBezTo>
                  <a:cubicBezTo>
                    <a:pt x="6617" y="22933"/>
                    <a:pt x="7169" y="23184"/>
                    <a:pt x="5289" y="23159"/>
                  </a:cubicBezTo>
                  <a:cubicBezTo>
                    <a:pt x="4888" y="23159"/>
                    <a:pt x="4487" y="23234"/>
                    <a:pt x="4086" y="23084"/>
                  </a:cubicBezTo>
                  <a:cubicBezTo>
                    <a:pt x="4036" y="22958"/>
                    <a:pt x="3986" y="22883"/>
                    <a:pt x="3986" y="22808"/>
                  </a:cubicBezTo>
                  <a:cubicBezTo>
                    <a:pt x="3961" y="22056"/>
                    <a:pt x="4011" y="21304"/>
                    <a:pt x="4261" y="20577"/>
                  </a:cubicBezTo>
                  <a:cubicBezTo>
                    <a:pt x="4336" y="20377"/>
                    <a:pt x="4412" y="20176"/>
                    <a:pt x="4462" y="19951"/>
                  </a:cubicBezTo>
                  <a:cubicBezTo>
                    <a:pt x="4587" y="19500"/>
                    <a:pt x="4888" y="19274"/>
                    <a:pt x="5339" y="19249"/>
                  </a:cubicBezTo>
                  <a:cubicBezTo>
                    <a:pt x="5940" y="19249"/>
                    <a:pt x="6542" y="19174"/>
                    <a:pt x="7118" y="19399"/>
                  </a:cubicBezTo>
                  <a:cubicBezTo>
                    <a:pt x="7519" y="19550"/>
                    <a:pt x="7971" y="19625"/>
                    <a:pt x="8397" y="19725"/>
                  </a:cubicBezTo>
                  <a:cubicBezTo>
                    <a:pt x="8898" y="19825"/>
                    <a:pt x="9399" y="19926"/>
                    <a:pt x="9875" y="19650"/>
                  </a:cubicBezTo>
                  <a:cubicBezTo>
                    <a:pt x="10201" y="19449"/>
                    <a:pt x="10527" y="19249"/>
                    <a:pt x="10803" y="18923"/>
                  </a:cubicBezTo>
                  <a:cubicBezTo>
                    <a:pt x="11404" y="18146"/>
                    <a:pt x="12306" y="17720"/>
                    <a:pt x="13159" y="17219"/>
                  </a:cubicBezTo>
                  <a:cubicBezTo>
                    <a:pt x="13209" y="17194"/>
                    <a:pt x="13259" y="17194"/>
                    <a:pt x="13334" y="17169"/>
                  </a:cubicBezTo>
                  <a:cubicBezTo>
                    <a:pt x="14286" y="16993"/>
                    <a:pt x="14888" y="17194"/>
                    <a:pt x="15540" y="17896"/>
                  </a:cubicBezTo>
                  <a:cubicBezTo>
                    <a:pt x="15640" y="17996"/>
                    <a:pt x="15740" y="18146"/>
                    <a:pt x="15815" y="18272"/>
                  </a:cubicBezTo>
                  <a:cubicBezTo>
                    <a:pt x="16066" y="18673"/>
                    <a:pt x="16316" y="19074"/>
                    <a:pt x="16542" y="19475"/>
                  </a:cubicBezTo>
                  <a:cubicBezTo>
                    <a:pt x="16793" y="19976"/>
                    <a:pt x="17169" y="20126"/>
                    <a:pt x="17695" y="20101"/>
                  </a:cubicBezTo>
                  <a:cubicBezTo>
                    <a:pt x="18547" y="20076"/>
                    <a:pt x="19399" y="20101"/>
                    <a:pt x="20251" y="20076"/>
                  </a:cubicBezTo>
                  <a:cubicBezTo>
                    <a:pt x="20627" y="20076"/>
                    <a:pt x="21003" y="20126"/>
                    <a:pt x="21354" y="20251"/>
                  </a:cubicBezTo>
                  <a:cubicBezTo>
                    <a:pt x="22206" y="20527"/>
                    <a:pt x="22933" y="21003"/>
                    <a:pt x="23610" y="21580"/>
                  </a:cubicBezTo>
                  <a:cubicBezTo>
                    <a:pt x="23936" y="21855"/>
                    <a:pt x="24111" y="22231"/>
                    <a:pt x="24136" y="22733"/>
                  </a:cubicBezTo>
                  <a:cubicBezTo>
                    <a:pt x="24186" y="23259"/>
                    <a:pt x="23986" y="23635"/>
                    <a:pt x="23835" y="24061"/>
                  </a:cubicBezTo>
                  <a:cubicBezTo>
                    <a:pt x="23259" y="24337"/>
                    <a:pt x="22682" y="24437"/>
                    <a:pt x="22081" y="24437"/>
                  </a:cubicBezTo>
                  <a:cubicBezTo>
                    <a:pt x="21805" y="24412"/>
                    <a:pt x="21530" y="24462"/>
                    <a:pt x="21229" y="24487"/>
                  </a:cubicBezTo>
                  <a:cubicBezTo>
                    <a:pt x="20828" y="24537"/>
                    <a:pt x="20427" y="24637"/>
                    <a:pt x="20026" y="24587"/>
                  </a:cubicBezTo>
                  <a:cubicBezTo>
                    <a:pt x="19199" y="24512"/>
                    <a:pt x="18472" y="24763"/>
                    <a:pt x="17745" y="25064"/>
                  </a:cubicBezTo>
                  <a:cubicBezTo>
                    <a:pt x="17068" y="25364"/>
                    <a:pt x="16743" y="25991"/>
                    <a:pt x="16367" y="26542"/>
                  </a:cubicBezTo>
                  <a:cubicBezTo>
                    <a:pt x="16316" y="27169"/>
                    <a:pt x="16241" y="27795"/>
                    <a:pt x="16417" y="28422"/>
                  </a:cubicBezTo>
                  <a:cubicBezTo>
                    <a:pt x="17444" y="28422"/>
                    <a:pt x="18422" y="28422"/>
                    <a:pt x="19374" y="28447"/>
                  </a:cubicBezTo>
                  <a:cubicBezTo>
                    <a:pt x="21179" y="28447"/>
                    <a:pt x="22958" y="28297"/>
                    <a:pt x="24738" y="27971"/>
                  </a:cubicBezTo>
                  <a:cubicBezTo>
                    <a:pt x="25590" y="27795"/>
                    <a:pt x="26467" y="27720"/>
                    <a:pt x="27344" y="27620"/>
                  </a:cubicBezTo>
                  <a:cubicBezTo>
                    <a:pt x="27946" y="27545"/>
                    <a:pt x="28547" y="27520"/>
                    <a:pt x="29124" y="27419"/>
                  </a:cubicBezTo>
                  <a:cubicBezTo>
                    <a:pt x="30602" y="27219"/>
                    <a:pt x="32056" y="26993"/>
                    <a:pt x="33510" y="26768"/>
                  </a:cubicBezTo>
                  <a:cubicBezTo>
                    <a:pt x="35289" y="26492"/>
                    <a:pt x="37068" y="26267"/>
                    <a:pt x="38547" y="25114"/>
                  </a:cubicBezTo>
                  <a:cubicBezTo>
                    <a:pt x="38622" y="25038"/>
                    <a:pt x="38723" y="25013"/>
                    <a:pt x="38798" y="24988"/>
                  </a:cubicBezTo>
                  <a:cubicBezTo>
                    <a:pt x="39199" y="24863"/>
                    <a:pt x="39424" y="24562"/>
                    <a:pt x="39575" y="24211"/>
                  </a:cubicBezTo>
                  <a:cubicBezTo>
                    <a:pt x="39775" y="23735"/>
                    <a:pt x="39976" y="23309"/>
                    <a:pt x="39951" y="22758"/>
                  </a:cubicBezTo>
                  <a:cubicBezTo>
                    <a:pt x="39951" y="22532"/>
                    <a:pt x="40026" y="22282"/>
                    <a:pt x="40126" y="22056"/>
                  </a:cubicBezTo>
                  <a:cubicBezTo>
                    <a:pt x="40327" y="21605"/>
                    <a:pt x="40577" y="21179"/>
                    <a:pt x="40828" y="20728"/>
                  </a:cubicBezTo>
                  <a:cubicBezTo>
                    <a:pt x="41580" y="20602"/>
                    <a:pt x="42282" y="20602"/>
                    <a:pt x="42833" y="21254"/>
                  </a:cubicBezTo>
                  <a:cubicBezTo>
                    <a:pt x="42908" y="21354"/>
                    <a:pt x="43033" y="21379"/>
                    <a:pt x="43134" y="21454"/>
                  </a:cubicBezTo>
                  <a:cubicBezTo>
                    <a:pt x="43610" y="21855"/>
                    <a:pt x="44086" y="22282"/>
                    <a:pt x="44387" y="22833"/>
                  </a:cubicBezTo>
                  <a:cubicBezTo>
                    <a:pt x="44838" y="23760"/>
                    <a:pt x="45038" y="24738"/>
                    <a:pt x="45164" y="25715"/>
                  </a:cubicBezTo>
                  <a:cubicBezTo>
                    <a:pt x="45264" y="26693"/>
                    <a:pt x="45414" y="27720"/>
                    <a:pt x="45038" y="28698"/>
                  </a:cubicBezTo>
                  <a:cubicBezTo>
                    <a:pt x="44963" y="28898"/>
                    <a:pt x="44963" y="29124"/>
                    <a:pt x="44938" y="29374"/>
                  </a:cubicBezTo>
                  <a:cubicBezTo>
                    <a:pt x="45515" y="29725"/>
                    <a:pt x="46116" y="30001"/>
                    <a:pt x="46743" y="30176"/>
                  </a:cubicBezTo>
                  <a:cubicBezTo>
                    <a:pt x="47219" y="30327"/>
                    <a:pt x="47720" y="30452"/>
                    <a:pt x="48171" y="30627"/>
                  </a:cubicBezTo>
                  <a:cubicBezTo>
                    <a:pt x="48347" y="30703"/>
                    <a:pt x="48572" y="30828"/>
                    <a:pt x="48597" y="30953"/>
                  </a:cubicBezTo>
                  <a:cubicBezTo>
                    <a:pt x="48647" y="31129"/>
                    <a:pt x="48647" y="31279"/>
                    <a:pt x="48798" y="31404"/>
                  </a:cubicBezTo>
                  <a:cubicBezTo>
                    <a:pt x="49224" y="31730"/>
                    <a:pt x="49349" y="32156"/>
                    <a:pt x="49324" y="32658"/>
                  </a:cubicBezTo>
                  <a:cubicBezTo>
                    <a:pt x="49324" y="32958"/>
                    <a:pt x="49324" y="33234"/>
                    <a:pt x="49324" y="33510"/>
                  </a:cubicBezTo>
                  <a:cubicBezTo>
                    <a:pt x="49324" y="33936"/>
                    <a:pt x="49199" y="34312"/>
                    <a:pt x="48848" y="34587"/>
                  </a:cubicBezTo>
                  <a:cubicBezTo>
                    <a:pt x="48572" y="34813"/>
                    <a:pt x="48372" y="35089"/>
                    <a:pt x="48171" y="35364"/>
                  </a:cubicBezTo>
                  <a:cubicBezTo>
                    <a:pt x="47946" y="35715"/>
                    <a:pt x="47645" y="35991"/>
                    <a:pt x="47369" y="36267"/>
                  </a:cubicBezTo>
                  <a:cubicBezTo>
                    <a:pt x="46993" y="36668"/>
                    <a:pt x="46642" y="37069"/>
                    <a:pt x="46267" y="37445"/>
                  </a:cubicBezTo>
                  <a:cubicBezTo>
                    <a:pt x="46091" y="37645"/>
                    <a:pt x="46041" y="37871"/>
                    <a:pt x="46091" y="38146"/>
                  </a:cubicBezTo>
                  <a:cubicBezTo>
                    <a:pt x="46191" y="38773"/>
                    <a:pt x="46292" y="39374"/>
                    <a:pt x="46517" y="39976"/>
                  </a:cubicBezTo>
                  <a:cubicBezTo>
                    <a:pt x="46768" y="40628"/>
                    <a:pt x="47018" y="41279"/>
                    <a:pt x="46793" y="42006"/>
                  </a:cubicBezTo>
                  <a:cubicBezTo>
                    <a:pt x="46743" y="42156"/>
                    <a:pt x="46818" y="42357"/>
                    <a:pt x="46818" y="42557"/>
                  </a:cubicBezTo>
                  <a:cubicBezTo>
                    <a:pt x="46893" y="43635"/>
                    <a:pt x="46542" y="44587"/>
                    <a:pt x="45840" y="45415"/>
                  </a:cubicBezTo>
                  <a:cubicBezTo>
                    <a:pt x="45615" y="45665"/>
                    <a:pt x="45389" y="45916"/>
                    <a:pt x="45164" y="46166"/>
                  </a:cubicBezTo>
                  <a:cubicBezTo>
                    <a:pt x="44938" y="46417"/>
                    <a:pt x="44688" y="46567"/>
                    <a:pt x="44337" y="46567"/>
                  </a:cubicBezTo>
                  <a:cubicBezTo>
                    <a:pt x="43911" y="46592"/>
                    <a:pt x="43560" y="46517"/>
                    <a:pt x="43209" y="46242"/>
                  </a:cubicBezTo>
                  <a:cubicBezTo>
                    <a:pt x="42758" y="45866"/>
                    <a:pt x="42733" y="45841"/>
                    <a:pt x="42833" y="45289"/>
                  </a:cubicBezTo>
                  <a:cubicBezTo>
                    <a:pt x="42908" y="44863"/>
                    <a:pt x="42983" y="44437"/>
                    <a:pt x="42958" y="43986"/>
                  </a:cubicBezTo>
                  <a:cubicBezTo>
                    <a:pt x="42933" y="43435"/>
                    <a:pt x="42733" y="42933"/>
                    <a:pt x="42282" y="42507"/>
                  </a:cubicBezTo>
                  <a:cubicBezTo>
                    <a:pt x="41830" y="42056"/>
                    <a:pt x="41404" y="41630"/>
                    <a:pt x="40778" y="41430"/>
                  </a:cubicBezTo>
                  <a:cubicBezTo>
                    <a:pt x="40627" y="41404"/>
                    <a:pt x="40502" y="41279"/>
                    <a:pt x="40377" y="41229"/>
                  </a:cubicBezTo>
                  <a:cubicBezTo>
                    <a:pt x="40251" y="41154"/>
                    <a:pt x="40126" y="41104"/>
                    <a:pt x="40026" y="41104"/>
                  </a:cubicBezTo>
                  <a:cubicBezTo>
                    <a:pt x="38873" y="40978"/>
                    <a:pt x="37745" y="40903"/>
                    <a:pt x="36642" y="41254"/>
                  </a:cubicBezTo>
                  <a:cubicBezTo>
                    <a:pt x="35565" y="41630"/>
                    <a:pt x="34437" y="41730"/>
                    <a:pt x="33384" y="42106"/>
                  </a:cubicBezTo>
                  <a:cubicBezTo>
                    <a:pt x="33209" y="42156"/>
                    <a:pt x="33008" y="42181"/>
                    <a:pt x="32808" y="42181"/>
                  </a:cubicBezTo>
                  <a:cubicBezTo>
                    <a:pt x="32231" y="42131"/>
                    <a:pt x="31705" y="42282"/>
                    <a:pt x="31154" y="42432"/>
                  </a:cubicBezTo>
                  <a:cubicBezTo>
                    <a:pt x="30778" y="42532"/>
                    <a:pt x="30427" y="42658"/>
                    <a:pt x="30051" y="42708"/>
                  </a:cubicBezTo>
                  <a:cubicBezTo>
                    <a:pt x="29299" y="42783"/>
                    <a:pt x="28547" y="42783"/>
                    <a:pt x="27795" y="42883"/>
                  </a:cubicBezTo>
                  <a:cubicBezTo>
                    <a:pt x="26943" y="43034"/>
                    <a:pt x="26066" y="43109"/>
                    <a:pt x="25189" y="43309"/>
                  </a:cubicBezTo>
                  <a:cubicBezTo>
                    <a:pt x="23936" y="43585"/>
                    <a:pt x="22682" y="43836"/>
                    <a:pt x="21379" y="43810"/>
                  </a:cubicBezTo>
                  <a:cubicBezTo>
                    <a:pt x="19825" y="43760"/>
                    <a:pt x="18296" y="43785"/>
                    <a:pt x="16743" y="43785"/>
                  </a:cubicBezTo>
                  <a:cubicBezTo>
                    <a:pt x="16517" y="43785"/>
                    <a:pt x="16266" y="43836"/>
                    <a:pt x="15966" y="43861"/>
                  </a:cubicBezTo>
                  <a:cubicBezTo>
                    <a:pt x="15966" y="44462"/>
                    <a:pt x="15966" y="44988"/>
                    <a:pt x="15966" y="45515"/>
                  </a:cubicBezTo>
                  <a:cubicBezTo>
                    <a:pt x="15966" y="45841"/>
                    <a:pt x="15991" y="46166"/>
                    <a:pt x="15890" y="46467"/>
                  </a:cubicBezTo>
                  <a:cubicBezTo>
                    <a:pt x="15765" y="46868"/>
                    <a:pt x="15740" y="47269"/>
                    <a:pt x="15765" y="47670"/>
                  </a:cubicBezTo>
                  <a:cubicBezTo>
                    <a:pt x="15815" y="51329"/>
                    <a:pt x="15865" y="54963"/>
                    <a:pt x="15941" y="58623"/>
                  </a:cubicBezTo>
                  <a:cubicBezTo>
                    <a:pt x="15941" y="58873"/>
                    <a:pt x="15966" y="59124"/>
                    <a:pt x="16016" y="59374"/>
                  </a:cubicBezTo>
                  <a:cubicBezTo>
                    <a:pt x="16166" y="59951"/>
                    <a:pt x="16316" y="60527"/>
                    <a:pt x="16492" y="61079"/>
                  </a:cubicBezTo>
                  <a:cubicBezTo>
                    <a:pt x="16692" y="61730"/>
                    <a:pt x="16968" y="62357"/>
                    <a:pt x="17620" y="62633"/>
                  </a:cubicBezTo>
                  <a:cubicBezTo>
                    <a:pt x="18622" y="63084"/>
                    <a:pt x="19675" y="63435"/>
                    <a:pt x="20828" y="63184"/>
                  </a:cubicBezTo>
                  <a:cubicBezTo>
                    <a:pt x="21204" y="63084"/>
                    <a:pt x="21605" y="63009"/>
                    <a:pt x="22031" y="63134"/>
                  </a:cubicBezTo>
                  <a:cubicBezTo>
                    <a:pt x="22081" y="63259"/>
                    <a:pt x="22131" y="63385"/>
                    <a:pt x="22131" y="63510"/>
                  </a:cubicBezTo>
                  <a:cubicBezTo>
                    <a:pt x="22106" y="64212"/>
                    <a:pt x="21956" y="64913"/>
                    <a:pt x="21730" y="65615"/>
                  </a:cubicBezTo>
                  <a:cubicBezTo>
                    <a:pt x="21705" y="65690"/>
                    <a:pt x="21655" y="65791"/>
                    <a:pt x="21580" y="65866"/>
                  </a:cubicBezTo>
                  <a:cubicBezTo>
                    <a:pt x="21078" y="66593"/>
                    <a:pt x="20552" y="67344"/>
                    <a:pt x="19725" y="67821"/>
                  </a:cubicBezTo>
                  <a:cubicBezTo>
                    <a:pt x="19249" y="68096"/>
                    <a:pt x="18773" y="68272"/>
                    <a:pt x="18221" y="68247"/>
                  </a:cubicBezTo>
                  <a:cubicBezTo>
                    <a:pt x="17394" y="68222"/>
                    <a:pt x="16592" y="68247"/>
                    <a:pt x="15765" y="68247"/>
                  </a:cubicBezTo>
                  <a:cubicBezTo>
                    <a:pt x="15189" y="69224"/>
                    <a:pt x="14387" y="70001"/>
                    <a:pt x="13835" y="71054"/>
                  </a:cubicBezTo>
                  <a:close/>
                  <a:moveTo>
                    <a:pt x="4387" y="62106"/>
                  </a:moveTo>
                  <a:cubicBezTo>
                    <a:pt x="4011" y="61004"/>
                    <a:pt x="3660" y="60051"/>
                    <a:pt x="3334" y="59124"/>
                  </a:cubicBezTo>
                  <a:cubicBezTo>
                    <a:pt x="3284" y="58973"/>
                    <a:pt x="3284" y="58798"/>
                    <a:pt x="3284" y="58648"/>
                  </a:cubicBezTo>
                  <a:cubicBezTo>
                    <a:pt x="3234" y="58247"/>
                    <a:pt x="3259" y="57821"/>
                    <a:pt x="3033" y="57470"/>
                  </a:cubicBezTo>
                  <a:cubicBezTo>
                    <a:pt x="2983" y="57420"/>
                    <a:pt x="2983" y="57344"/>
                    <a:pt x="2958" y="57294"/>
                  </a:cubicBezTo>
                  <a:cubicBezTo>
                    <a:pt x="2833" y="56367"/>
                    <a:pt x="2657" y="55440"/>
                    <a:pt x="2582" y="54487"/>
                  </a:cubicBezTo>
                  <a:cubicBezTo>
                    <a:pt x="2482" y="52633"/>
                    <a:pt x="2432" y="50778"/>
                    <a:pt x="2357" y="48923"/>
                  </a:cubicBezTo>
                  <a:cubicBezTo>
                    <a:pt x="2357" y="48422"/>
                    <a:pt x="2281" y="47921"/>
                    <a:pt x="2056" y="47470"/>
                  </a:cubicBezTo>
                  <a:cubicBezTo>
                    <a:pt x="1830" y="47019"/>
                    <a:pt x="1755" y="46567"/>
                    <a:pt x="1855" y="46091"/>
                  </a:cubicBezTo>
                  <a:cubicBezTo>
                    <a:pt x="1956" y="45490"/>
                    <a:pt x="1880" y="44913"/>
                    <a:pt x="1705" y="44337"/>
                  </a:cubicBezTo>
                  <a:cubicBezTo>
                    <a:pt x="1479" y="43535"/>
                    <a:pt x="1529" y="42733"/>
                    <a:pt x="1956" y="41906"/>
                  </a:cubicBezTo>
                  <a:cubicBezTo>
                    <a:pt x="1905" y="41730"/>
                    <a:pt x="1780" y="41505"/>
                    <a:pt x="1755" y="41254"/>
                  </a:cubicBezTo>
                  <a:cubicBezTo>
                    <a:pt x="1730" y="40878"/>
                    <a:pt x="1630" y="40552"/>
                    <a:pt x="1329" y="40252"/>
                  </a:cubicBezTo>
                  <a:cubicBezTo>
                    <a:pt x="1103" y="40026"/>
                    <a:pt x="978" y="39675"/>
                    <a:pt x="978" y="39299"/>
                  </a:cubicBezTo>
                  <a:cubicBezTo>
                    <a:pt x="1003" y="38522"/>
                    <a:pt x="1003" y="37720"/>
                    <a:pt x="1003" y="36943"/>
                  </a:cubicBezTo>
                  <a:cubicBezTo>
                    <a:pt x="1003" y="36818"/>
                    <a:pt x="1003" y="36668"/>
                    <a:pt x="1053" y="36567"/>
                  </a:cubicBezTo>
                  <a:cubicBezTo>
                    <a:pt x="1404" y="35941"/>
                    <a:pt x="1354" y="35239"/>
                    <a:pt x="1379" y="34537"/>
                  </a:cubicBezTo>
                  <a:cubicBezTo>
                    <a:pt x="1479" y="32683"/>
                    <a:pt x="1529" y="30828"/>
                    <a:pt x="1580" y="28973"/>
                  </a:cubicBezTo>
                  <a:cubicBezTo>
                    <a:pt x="1605" y="28422"/>
                    <a:pt x="1705" y="27845"/>
                    <a:pt x="1504" y="27294"/>
                  </a:cubicBezTo>
                  <a:cubicBezTo>
                    <a:pt x="1429" y="27094"/>
                    <a:pt x="1504" y="26868"/>
                    <a:pt x="1504" y="26642"/>
                  </a:cubicBezTo>
                  <a:cubicBezTo>
                    <a:pt x="1529" y="26342"/>
                    <a:pt x="1529" y="26116"/>
                    <a:pt x="1254" y="25866"/>
                  </a:cubicBezTo>
                  <a:cubicBezTo>
                    <a:pt x="1103" y="25740"/>
                    <a:pt x="1028" y="25439"/>
                    <a:pt x="978" y="25214"/>
                  </a:cubicBezTo>
                  <a:cubicBezTo>
                    <a:pt x="602" y="23485"/>
                    <a:pt x="377" y="21730"/>
                    <a:pt x="226" y="19976"/>
                  </a:cubicBezTo>
                  <a:cubicBezTo>
                    <a:pt x="226" y="19926"/>
                    <a:pt x="226" y="19850"/>
                    <a:pt x="226" y="19800"/>
                  </a:cubicBezTo>
                  <a:cubicBezTo>
                    <a:pt x="1" y="18698"/>
                    <a:pt x="151" y="17595"/>
                    <a:pt x="251" y="16492"/>
                  </a:cubicBezTo>
                  <a:cubicBezTo>
                    <a:pt x="452" y="14412"/>
                    <a:pt x="602" y="12307"/>
                    <a:pt x="803" y="10201"/>
                  </a:cubicBezTo>
                  <a:cubicBezTo>
                    <a:pt x="828" y="9901"/>
                    <a:pt x="928" y="9600"/>
                    <a:pt x="1003" y="9299"/>
                  </a:cubicBezTo>
                  <a:cubicBezTo>
                    <a:pt x="1053" y="9099"/>
                    <a:pt x="1128" y="8948"/>
                    <a:pt x="1179" y="8748"/>
                  </a:cubicBezTo>
                  <a:cubicBezTo>
                    <a:pt x="1379" y="7419"/>
                    <a:pt x="2231" y="6567"/>
                    <a:pt x="3284" y="5916"/>
                  </a:cubicBezTo>
                  <a:cubicBezTo>
                    <a:pt x="3885" y="5540"/>
                    <a:pt x="4512" y="5264"/>
                    <a:pt x="5138" y="4938"/>
                  </a:cubicBezTo>
                  <a:cubicBezTo>
                    <a:pt x="5314" y="4838"/>
                    <a:pt x="5539" y="4763"/>
                    <a:pt x="5690" y="4612"/>
                  </a:cubicBezTo>
                  <a:cubicBezTo>
                    <a:pt x="6091" y="4236"/>
                    <a:pt x="6567" y="3986"/>
                    <a:pt x="7068" y="3785"/>
                  </a:cubicBezTo>
                  <a:cubicBezTo>
                    <a:pt x="8522" y="3134"/>
                    <a:pt x="9976" y="2457"/>
                    <a:pt x="11454" y="1830"/>
                  </a:cubicBezTo>
                  <a:cubicBezTo>
                    <a:pt x="12557" y="1379"/>
                    <a:pt x="13735" y="1129"/>
                    <a:pt x="14913" y="928"/>
                  </a:cubicBezTo>
                  <a:cubicBezTo>
                    <a:pt x="16592" y="652"/>
                    <a:pt x="18296" y="427"/>
                    <a:pt x="19976" y="226"/>
                  </a:cubicBezTo>
                  <a:cubicBezTo>
                    <a:pt x="21028" y="126"/>
                    <a:pt x="22106" y="151"/>
                    <a:pt x="23184" y="101"/>
                  </a:cubicBezTo>
                  <a:cubicBezTo>
                    <a:pt x="24111" y="76"/>
                    <a:pt x="25063" y="26"/>
                    <a:pt x="26016" y="1"/>
                  </a:cubicBezTo>
                  <a:cubicBezTo>
                    <a:pt x="26517" y="1"/>
                    <a:pt x="27018" y="26"/>
                    <a:pt x="27520" y="51"/>
                  </a:cubicBezTo>
                  <a:cubicBezTo>
                    <a:pt x="29374" y="126"/>
                    <a:pt x="31229" y="201"/>
                    <a:pt x="33083" y="276"/>
                  </a:cubicBezTo>
                  <a:cubicBezTo>
                    <a:pt x="33785" y="301"/>
                    <a:pt x="34462" y="301"/>
                    <a:pt x="35164" y="251"/>
                  </a:cubicBezTo>
                  <a:cubicBezTo>
                    <a:pt x="36392" y="176"/>
                    <a:pt x="37620" y="377"/>
                    <a:pt x="38823" y="477"/>
                  </a:cubicBezTo>
                  <a:cubicBezTo>
                    <a:pt x="39825" y="552"/>
                    <a:pt x="40828" y="702"/>
                    <a:pt x="41830" y="828"/>
                  </a:cubicBezTo>
                  <a:cubicBezTo>
                    <a:pt x="42131" y="853"/>
                    <a:pt x="42432" y="928"/>
                    <a:pt x="42758" y="1003"/>
                  </a:cubicBezTo>
                  <a:cubicBezTo>
                    <a:pt x="43560" y="1229"/>
                    <a:pt x="44387" y="1404"/>
                    <a:pt x="45214" y="1680"/>
                  </a:cubicBezTo>
                  <a:cubicBezTo>
                    <a:pt x="45891" y="1906"/>
                    <a:pt x="46542" y="2231"/>
                    <a:pt x="47069" y="2758"/>
                  </a:cubicBezTo>
                  <a:cubicBezTo>
                    <a:pt x="47620" y="3309"/>
                    <a:pt x="48121" y="3911"/>
                    <a:pt x="48647" y="4512"/>
                  </a:cubicBezTo>
                  <a:cubicBezTo>
                    <a:pt x="48923" y="4813"/>
                    <a:pt x="49074" y="5189"/>
                    <a:pt x="49249" y="5540"/>
                  </a:cubicBezTo>
                  <a:cubicBezTo>
                    <a:pt x="49675" y="6392"/>
                    <a:pt x="49725" y="7294"/>
                    <a:pt x="49775" y="8196"/>
                  </a:cubicBezTo>
                  <a:cubicBezTo>
                    <a:pt x="49851" y="9023"/>
                    <a:pt x="49800" y="9850"/>
                    <a:pt x="50076" y="10627"/>
                  </a:cubicBezTo>
                  <a:cubicBezTo>
                    <a:pt x="50151" y="10828"/>
                    <a:pt x="50101" y="11129"/>
                    <a:pt x="50001" y="11354"/>
                  </a:cubicBezTo>
                  <a:cubicBezTo>
                    <a:pt x="49800" y="11855"/>
                    <a:pt x="49775" y="12307"/>
                    <a:pt x="49976" y="12808"/>
                  </a:cubicBezTo>
                  <a:cubicBezTo>
                    <a:pt x="50051" y="12983"/>
                    <a:pt x="50101" y="13209"/>
                    <a:pt x="50051" y="13359"/>
                  </a:cubicBezTo>
                  <a:cubicBezTo>
                    <a:pt x="49901" y="13810"/>
                    <a:pt x="50101" y="14211"/>
                    <a:pt x="50151" y="14637"/>
                  </a:cubicBezTo>
                  <a:cubicBezTo>
                    <a:pt x="50327" y="15665"/>
                    <a:pt x="50502" y="16693"/>
                    <a:pt x="50527" y="17745"/>
                  </a:cubicBezTo>
                  <a:cubicBezTo>
                    <a:pt x="50602" y="19650"/>
                    <a:pt x="50602" y="21580"/>
                    <a:pt x="50602" y="23485"/>
                  </a:cubicBezTo>
                  <a:cubicBezTo>
                    <a:pt x="50627" y="23810"/>
                    <a:pt x="50577" y="24136"/>
                    <a:pt x="50627" y="24437"/>
                  </a:cubicBezTo>
                  <a:cubicBezTo>
                    <a:pt x="50828" y="25790"/>
                    <a:pt x="50778" y="27144"/>
                    <a:pt x="50878" y="28497"/>
                  </a:cubicBezTo>
                  <a:cubicBezTo>
                    <a:pt x="50928" y="29049"/>
                    <a:pt x="51003" y="29625"/>
                    <a:pt x="51054" y="30176"/>
                  </a:cubicBezTo>
                  <a:cubicBezTo>
                    <a:pt x="51329" y="32557"/>
                    <a:pt x="51254" y="34963"/>
                    <a:pt x="51254" y="37344"/>
                  </a:cubicBezTo>
                  <a:cubicBezTo>
                    <a:pt x="51279" y="38071"/>
                    <a:pt x="51254" y="38798"/>
                    <a:pt x="51229" y="39525"/>
                  </a:cubicBezTo>
                  <a:cubicBezTo>
                    <a:pt x="51229" y="39876"/>
                    <a:pt x="51179" y="40201"/>
                    <a:pt x="51129" y="40552"/>
                  </a:cubicBezTo>
                  <a:cubicBezTo>
                    <a:pt x="51129" y="40703"/>
                    <a:pt x="51028" y="40878"/>
                    <a:pt x="51079" y="41003"/>
                  </a:cubicBezTo>
                  <a:cubicBezTo>
                    <a:pt x="51304" y="41480"/>
                    <a:pt x="51154" y="41931"/>
                    <a:pt x="51079" y="42382"/>
                  </a:cubicBezTo>
                  <a:cubicBezTo>
                    <a:pt x="51028" y="42758"/>
                    <a:pt x="51003" y="43134"/>
                    <a:pt x="51003" y="43510"/>
                  </a:cubicBezTo>
                  <a:cubicBezTo>
                    <a:pt x="51028" y="44487"/>
                    <a:pt x="51054" y="45465"/>
                    <a:pt x="51054" y="46442"/>
                  </a:cubicBezTo>
                  <a:cubicBezTo>
                    <a:pt x="51054" y="46793"/>
                    <a:pt x="50978" y="47144"/>
                    <a:pt x="50928" y="47470"/>
                  </a:cubicBezTo>
                  <a:cubicBezTo>
                    <a:pt x="50903" y="47670"/>
                    <a:pt x="50853" y="47846"/>
                    <a:pt x="50853" y="48021"/>
                  </a:cubicBezTo>
                  <a:cubicBezTo>
                    <a:pt x="50753" y="49851"/>
                    <a:pt x="50126" y="51455"/>
                    <a:pt x="49074" y="52908"/>
                  </a:cubicBezTo>
                  <a:cubicBezTo>
                    <a:pt x="48948" y="53084"/>
                    <a:pt x="48823" y="53209"/>
                    <a:pt x="48723" y="53384"/>
                  </a:cubicBezTo>
                  <a:cubicBezTo>
                    <a:pt x="48221" y="54362"/>
                    <a:pt x="47394" y="55039"/>
                    <a:pt x="46517" y="55640"/>
                  </a:cubicBezTo>
                  <a:cubicBezTo>
                    <a:pt x="46041" y="55941"/>
                    <a:pt x="45640" y="56342"/>
                    <a:pt x="45239" y="56768"/>
                  </a:cubicBezTo>
                  <a:cubicBezTo>
                    <a:pt x="44612" y="57445"/>
                    <a:pt x="43936" y="58096"/>
                    <a:pt x="43259" y="58773"/>
                  </a:cubicBezTo>
                  <a:cubicBezTo>
                    <a:pt x="43084" y="58948"/>
                    <a:pt x="42883" y="59124"/>
                    <a:pt x="42657" y="59224"/>
                  </a:cubicBezTo>
                  <a:cubicBezTo>
                    <a:pt x="41855" y="59675"/>
                    <a:pt x="41154" y="60277"/>
                    <a:pt x="40452" y="60828"/>
                  </a:cubicBezTo>
                  <a:cubicBezTo>
                    <a:pt x="40126" y="61079"/>
                    <a:pt x="39775" y="61329"/>
                    <a:pt x="39449" y="61555"/>
                  </a:cubicBezTo>
                  <a:cubicBezTo>
                    <a:pt x="39299" y="61680"/>
                    <a:pt x="39124" y="61755"/>
                    <a:pt x="38998" y="61881"/>
                  </a:cubicBezTo>
                  <a:cubicBezTo>
                    <a:pt x="38096" y="62858"/>
                    <a:pt x="36943" y="63435"/>
                    <a:pt x="35840" y="64086"/>
                  </a:cubicBezTo>
                  <a:cubicBezTo>
                    <a:pt x="34988" y="64588"/>
                    <a:pt x="34136" y="65039"/>
                    <a:pt x="33284" y="65490"/>
                  </a:cubicBezTo>
                  <a:cubicBezTo>
                    <a:pt x="32532" y="65916"/>
                    <a:pt x="31805" y="66342"/>
                    <a:pt x="31154" y="66918"/>
                  </a:cubicBezTo>
                  <a:cubicBezTo>
                    <a:pt x="30978" y="67069"/>
                    <a:pt x="30753" y="67219"/>
                    <a:pt x="30527" y="67319"/>
                  </a:cubicBezTo>
                  <a:cubicBezTo>
                    <a:pt x="29224" y="68021"/>
                    <a:pt x="27921" y="68698"/>
                    <a:pt x="26592" y="69375"/>
                  </a:cubicBezTo>
                  <a:cubicBezTo>
                    <a:pt x="25865" y="69750"/>
                    <a:pt x="25114" y="70051"/>
                    <a:pt x="24312" y="70277"/>
                  </a:cubicBezTo>
                  <a:cubicBezTo>
                    <a:pt x="23635" y="70477"/>
                    <a:pt x="22933" y="70678"/>
                    <a:pt x="22306" y="71079"/>
                  </a:cubicBezTo>
                  <a:cubicBezTo>
                    <a:pt x="22231" y="71129"/>
                    <a:pt x="22131" y="71154"/>
                    <a:pt x="22056" y="71179"/>
                  </a:cubicBezTo>
                  <a:cubicBezTo>
                    <a:pt x="20828" y="71505"/>
                    <a:pt x="19625" y="71906"/>
                    <a:pt x="18397" y="72081"/>
                  </a:cubicBezTo>
                  <a:cubicBezTo>
                    <a:pt x="16592" y="72357"/>
                    <a:pt x="14813" y="72207"/>
                    <a:pt x="13083" y="71580"/>
                  </a:cubicBezTo>
                  <a:cubicBezTo>
                    <a:pt x="12958" y="71530"/>
                    <a:pt x="12833" y="71405"/>
                    <a:pt x="12707" y="71329"/>
                  </a:cubicBezTo>
                  <a:cubicBezTo>
                    <a:pt x="12582" y="71254"/>
                    <a:pt x="12432" y="71104"/>
                    <a:pt x="12306" y="71129"/>
                  </a:cubicBezTo>
                  <a:cubicBezTo>
                    <a:pt x="11605" y="71229"/>
                    <a:pt x="11179" y="70628"/>
                    <a:pt x="10577" y="70527"/>
                  </a:cubicBezTo>
                  <a:cubicBezTo>
                    <a:pt x="10527" y="70502"/>
                    <a:pt x="10477" y="70452"/>
                    <a:pt x="10427" y="70427"/>
                  </a:cubicBezTo>
                  <a:cubicBezTo>
                    <a:pt x="9875" y="69826"/>
                    <a:pt x="9299" y="69224"/>
                    <a:pt x="8773" y="68623"/>
                  </a:cubicBezTo>
                  <a:cubicBezTo>
                    <a:pt x="8547" y="68372"/>
                    <a:pt x="8372" y="68121"/>
                    <a:pt x="8196" y="67871"/>
                  </a:cubicBezTo>
                  <a:cubicBezTo>
                    <a:pt x="7720" y="67194"/>
                    <a:pt x="7144" y="66618"/>
                    <a:pt x="6392" y="66242"/>
                  </a:cubicBezTo>
                  <a:cubicBezTo>
                    <a:pt x="5966" y="65991"/>
                    <a:pt x="5690" y="65665"/>
                    <a:pt x="5464" y="65239"/>
                  </a:cubicBezTo>
                  <a:cubicBezTo>
                    <a:pt x="5264" y="64838"/>
                    <a:pt x="5038" y="64462"/>
                    <a:pt x="4763" y="64111"/>
                  </a:cubicBezTo>
                  <a:cubicBezTo>
                    <a:pt x="4236" y="63460"/>
                    <a:pt x="4086" y="62783"/>
                    <a:pt x="4387" y="6210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25"/>
            <p:cNvSpPr/>
            <p:nvPr/>
          </p:nvSpPr>
          <p:spPr>
            <a:xfrm>
              <a:off x="9104275" y="3658800"/>
              <a:ext cx="56400" cy="142875"/>
            </a:xfrm>
            <a:custGeom>
              <a:rect b="b" l="l" r="r" t="t"/>
              <a:pathLst>
                <a:path extrusionOk="0" h="5715" w="2256">
                  <a:moveTo>
                    <a:pt x="652" y="4612"/>
                  </a:moveTo>
                  <a:cubicBezTo>
                    <a:pt x="928" y="4863"/>
                    <a:pt x="1178" y="4938"/>
                    <a:pt x="1404" y="4763"/>
                  </a:cubicBezTo>
                  <a:cubicBezTo>
                    <a:pt x="1529" y="4662"/>
                    <a:pt x="1629" y="4462"/>
                    <a:pt x="1654" y="4311"/>
                  </a:cubicBezTo>
                  <a:cubicBezTo>
                    <a:pt x="1680" y="3610"/>
                    <a:pt x="1705" y="2933"/>
                    <a:pt x="1705" y="2231"/>
                  </a:cubicBezTo>
                  <a:cubicBezTo>
                    <a:pt x="1705" y="1955"/>
                    <a:pt x="1604" y="1680"/>
                    <a:pt x="1504" y="1429"/>
                  </a:cubicBezTo>
                  <a:cubicBezTo>
                    <a:pt x="1429" y="1229"/>
                    <a:pt x="1253" y="1078"/>
                    <a:pt x="1078" y="953"/>
                  </a:cubicBezTo>
                  <a:cubicBezTo>
                    <a:pt x="953" y="828"/>
                    <a:pt x="652" y="953"/>
                    <a:pt x="627" y="1128"/>
                  </a:cubicBezTo>
                  <a:cubicBezTo>
                    <a:pt x="577" y="1279"/>
                    <a:pt x="577" y="1429"/>
                    <a:pt x="577" y="1580"/>
                  </a:cubicBezTo>
                  <a:cubicBezTo>
                    <a:pt x="602" y="2181"/>
                    <a:pt x="602" y="2783"/>
                    <a:pt x="627" y="3384"/>
                  </a:cubicBezTo>
                  <a:cubicBezTo>
                    <a:pt x="652" y="3810"/>
                    <a:pt x="652" y="4236"/>
                    <a:pt x="652" y="4612"/>
                  </a:cubicBezTo>
                  <a:close/>
                  <a:moveTo>
                    <a:pt x="101" y="577"/>
                  </a:moveTo>
                  <a:cubicBezTo>
                    <a:pt x="251" y="477"/>
                    <a:pt x="276" y="452"/>
                    <a:pt x="301" y="427"/>
                  </a:cubicBezTo>
                  <a:cubicBezTo>
                    <a:pt x="1228" y="1"/>
                    <a:pt x="1454" y="76"/>
                    <a:pt x="1855" y="1028"/>
                  </a:cubicBezTo>
                  <a:cubicBezTo>
                    <a:pt x="2081" y="1529"/>
                    <a:pt x="2231" y="2031"/>
                    <a:pt x="2231" y="2582"/>
                  </a:cubicBezTo>
                  <a:cubicBezTo>
                    <a:pt x="2231" y="3058"/>
                    <a:pt x="2256" y="3534"/>
                    <a:pt x="2256" y="4011"/>
                  </a:cubicBezTo>
                  <a:cubicBezTo>
                    <a:pt x="2256" y="4111"/>
                    <a:pt x="2256" y="4186"/>
                    <a:pt x="2256" y="4286"/>
                  </a:cubicBezTo>
                  <a:cubicBezTo>
                    <a:pt x="2256" y="5489"/>
                    <a:pt x="1228" y="5715"/>
                    <a:pt x="401" y="5289"/>
                  </a:cubicBezTo>
                  <a:cubicBezTo>
                    <a:pt x="151" y="5164"/>
                    <a:pt x="25" y="4988"/>
                    <a:pt x="0" y="4712"/>
                  </a:cubicBezTo>
                  <a:cubicBezTo>
                    <a:pt x="0" y="4261"/>
                    <a:pt x="0" y="3835"/>
                    <a:pt x="25" y="3384"/>
                  </a:cubicBezTo>
                  <a:cubicBezTo>
                    <a:pt x="50" y="2457"/>
                    <a:pt x="76" y="1504"/>
                    <a:pt x="101" y="577"/>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25"/>
            <p:cNvSpPr/>
            <p:nvPr/>
          </p:nvSpPr>
          <p:spPr>
            <a:xfrm>
              <a:off x="9024075" y="3826100"/>
              <a:ext cx="69575" cy="124700"/>
            </a:xfrm>
            <a:custGeom>
              <a:rect b="b" l="l" r="r" t="t"/>
              <a:pathLst>
                <a:path extrusionOk="0" h="4988" w="2783">
                  <a:moveTo>
                    <a:pt x="2106" y="4236"/>
                  </a:moveTo>
                  <a:cubicBezTo>
                    <a:pt x="2206" y="3735"/>
                    <a:pt x="2306" y="1780"/>
                    <a:pt x="2206" y="1429"/>
                  </a:cubicBezTo>
                  <a:cubicBezTo>
                    <a:pt x="2131" y="1203"/>
                    <a:pt x="2005" y="978"/>
                    <a:pt x="1880" y="777"/>
                  </a:cubicBezTo>
                  <a:cubicBezTo>
                    <a:pt x="1805" y="652"/>
                    <a:pt x="1529" y="652"/>
                    <a:pt x="1454" y="777"/>
                  </a:cubicBezTo>
                  <a:cubicBezTo>
                    <a:pt x="1329" y="953"/>
                    <a:pt x="1228" y="1128"/>
                    <a:pt x="1128" y="1329"/>
                  </a:cubicBezTo>
                  <a:cubicBezTo>
                    <a:pt x="1053" y="1529"/>
                    <a:pt x="1028" y="1755"/>
                    <a:pt x="928" y="1955"/>
                  </a:cubicBezTo>
                  <a:cubicBezTo>
                    <a:pt x="577" y="2732"/>
                    <a:pt x="652" y="3509"/>
                    <a:pt x="1053" y="4211"/>
                  </a:cubicBezTo>
                  <a:cubicBezTo>
                    <a:pt x="1454" y="4361"/>
                    <a:pt x="1780" y="4386"/>
                    <a:pt x="2106" y="4236"/>
                  </a:cubicBezTo>
                  <a:close/>
                  <a:moveTo>
                    <a:pt x="2431" y="401"/>
                  </a:moveTo>
                  <a:cubicBezTo>
                    <a:pt x="2732" y="1078"/>
                    <a:pt x="2782" y="1730"/>
                    <a:pt x="2782" y="2381"/>
                  </a:cubicBezTo>
                  <a:cubicBezTo>
                    <a:pt x="2757" y="2983"/>
                    <a:pt x="2782" y="3584"/>
                    <a:pt x="2782" y="4186"/>
                  </a:cubicBezTo>
                  <a:cubicBezTo>
                    <a:pt x="2782" y="4587"/>
                    <a:pt x="2657" y="4787"/>
                    <a:pt x="2281" y="4863"/>
                  </a:cubicBezTo>
                  <a:cubicBezTo>
                    <a:pt x="1880" y="4938"/>
                    <a:pt x="1454" y="4988"/>
                    <a:pt x="1078" y="4913"/>
                  </a:cubicBezTo>
                  <a:cubicBezTo>
                    <a:pt x="552" y="4812"/>
                    <a:pt x="276" y="4336"/>
                    <a:pt x="201" y="3885"/>
                  </a:cubicBezTo>
                  <a:cubicBezTo>
                    <a:pt x="75" y="2883"/>
                    <a:pt x="0" y="1880"/>
                    <a:pt x="577" y="953"/>
                  </a:cubicBezTo>
                  <a:cubicBezTo>
                    <a:pt x="702" y="777"/>
                    <a:pt x="852" y="627"/>
                    <a:pt x="978" y="451"/>
                  </a:cubicBezTo>
                  <a:cubicBezTo>
                    <a:pt x="1279" y="76"/>
                    <a:pt x="1654" y="0"/>
                    <a:pt x="2055" y="226"/>
                  </a:cubicBezTo>
                  <a:cubicBezTo>
                    <a:pt x="2181" y="276"/>
                    <a:pt x="2281" y="326"/>
                    <a:pt x="2431" y="40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25"/>
            <p:cNvSpPr/>
            <p:nvPr/>
          </p:nvSpPr>
          <p:spPr>
            <a:xfrm>
              <a:off x="8936975" y="3663825"/>
              <a:ext cx="64575" cy="127200"/>
            </a:xfrm>
            <a:custGeom>
              <a:rect b="b" l="l" r="r" t="t"/>
              <a:pathLst>
                <a:path extrusionOk="0" h="5088" w="2583">
                  <a:moveTo>
                    <a:pt x="1955" y="2356"/>
                  </a:moveTo>
                  <a:lnTo>
                    <a:pt x="2031" y="2356"/>
                  </a:lnTo>
                  <a:cubicBezTo>
                    <a:pt x="2031" y="1830"/>
                    <a:pt x="2031" y="1303"/>
                    <a:pt x="2031" y="777"/>
                  </a:cubicBezTo>
                  <a:cubicBezTo>
                    <a:pt x="2031" y="602"/>
                    <a:pt x="1955" y="451"/>
                    <a:pt x="1780" y="426"/>
                  </a:cubicBezTo>
                  <a:cubicBezTo>
                    <a:pt x="1680" y="426"/>
                    <a:pt x="1504" y="501"/>
                    <a:pt x="1454" y="577"/>
                  </a:cubicBezTo>
                  <a:cubicBezTo>
                    <a:pt x="903" y="1504"/>
                    <a:pt x="627" y="2531"/>
                    <a:pt x="778" y="3609"/>
                  </a:cubicBezTo>
                  <a:cubicBezTo>
                    <a:pt x="803" y="4035"/>
                    <a:pt x="1103" y="4286"/>
                    <a:pt x="1479" y="4411"/>
                  </a:cubicBezTo>
                  <a:cubicBezTo>
                    <a:pt x="1630" y="4486"/>
                    <a:pt x="1805" y="4386"/>
                    <a:pt x="1855" y="4236"/>
                  </a:cubicBezTo>
                  <a:cubicBezTo>
                    <a:pt x="1930" y="4060"/>
                    <a:pt x="1955" y="3860"/>
                    <a:pt x="1955" y="3684"/>
                  </a:cubicBezTo>
                  <a:cubicBezTo>
                    <a:pt x="1981" y="3233"/>
                    <a:pt x="1955" y="2807"/>
                    <a:pt x="1955" y="2356"/>
                  </a:cubicBezTo>
                  <a:close/>
                  <a:moveTo>
                    <a:pt x="2432" y="150"/>
                  </a:moveTo>
                  <a:cubicBezTo>
                    <a:pt x="2457" y="276"/>
                    <a:pt x="2507" y="426"/>
                    <a:pt x="2507" y="577"/>
                  </a:cubicBezTo>
                  <a:cubicBezTo>
                    <a:pt x="2532" y="1629"/>
                    <a:pt x="2582" y="2657"/>
                    <a:pt x="2582" y="3684"/>
                  </a:cubicBezTo>
                  <a:cubicBezTo>
                    <a:pt x="2582" y="3985"/>
                    <a:pt x="2507" y="4311"/>
                    <a:pt x="2382" y="4587"/>
                  </a:cubicBezTo>
                  <a:cubicBezTo>
                    <a:pt x="2231" y="4937"/>
                    <a:pt x="1930" y="5088"/>
                    <a:pt x="1554" y="5088"/>
                  </a:cubicBezTo>
                  <a:cubicBezTo>
                    <a:pt x="878" y="5063"/>
                    <a:pt x="251" y="4587"/>
                    <a:pt x="151" y="3910"/>
                  </a:cubicBezTo>
                  <a:cubicBezTo>
                    <a:pt x="1" y="2832"/>
                    <a:pt x="51" y="1780"/>
                    <a:pt x="627" y="802"/>
                  </a:cubicBezTo>
                  <a:cubicBezTo>
                    <a:pt x="828" y="501"/>
                    <a:pt x="1053" y="251"/>
                    <a:pt x="1379" y="125"/>
                  </a:cubicBezTo>
                  <a:cubicBezTo>
                    <a:pt x="1680" y="0"/>
                    <a:pt x="1780" y="0"/>
                    <a:pt x="2432" y="15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25"/>
            <p:cNvSpPr/>
            <p:nvPr/>
          </p:nvSpPr>
          <p:spPr>
            <a:xfrm>
              <a:off x="9258400" y="3646900"/>
              <a:ext cx="62700" cy="128475"/>
            </a:xfrm>
            <a:custGeom>
              <a:rect b="b" l="l" r="r" t="t"/>
              <a:pathLst>
                <a:path extrusionOk="0" h="5139" w="2508">
                  <a:moveTo>
                    <a:pt x="1906" y="853"/>
                  </a:moveTo>
                  <a:cubicBezTo>
                    <a:pt x="1479" y="652"/>
                    <a:pt x="1204" y="702"/>
                    <a:pt x="928" y="928"/>
                  </a:cubicBezTo>
                  <a:cubicBezTo>
                    <a:pt x="728" y="1128"/>
                    <a:pt x="602" y="1354"/>
                    <a:pt x="602" y="1680"/>
                  </a:cubicBezTo>
                  <a:cubicBezTo>
                    <a:pt x="627" y="2256"/>
                    <a:pt x="627" y="2858"/>
                    <a:pt x="652" y="3459"/>
                  </a:cubicBezTo>
                  <a:cubicBezTo>
                    <a:pt x="652" y="3910"/>
                    <a:pt x="828" y="4086"/>
                    <a:pt x="1304" y="4236"/>
                  </a:cubicBezTo>
                  <a:cubicBezTo>
                    <a:pt x="1630" y="4336"/>
                    <a:pt x="1880" y="4186"/>
                    <a:pt x="1906" y="3860"/>
                  </a:cubicBezTo>
                  <a:cubicBezTo>
                    <a:pt x="1956" y="2858"/>
                    <a:pt x="1981" y="1880"/>
                    <a:pt x="1906" y="853"/>
                  </a:cubicBezTo>
                  <a:close/>
                  <a:moveTo>
                    <a:pt x="1204" y="0"/>
                  </a:moveTo>
                  <a:cubicBezTo>
                    <a:pt x="2332" y="426"/>
                    <a:pt x="2457" y="226"/>
                    <a:pt x="2432" y="1629"/>
                  </a:cubicBezTo>
                  <a:cubicBezTo>
                    <a:pt x="2432" y="2356"/>
                    <a:pt x="2432" y="3058"/>
                    <a:pt x="2457" y="3785"/>
                  </a:cubicBezTo>
                  <a:cubicBezTo>
                    <a:pt x="2507" y="5013"/>
                    <a:pt x="1630" y="5138"/>
                    <a:pt x="828" y="4762"/>
                  </a:cubicBezTo>
                  <a:cubicBezTo>
                    <a:pt x="677" y="4712"/>
                    <a:pt x="552" y="4612"/>
                    <a:pt x="427" y="4537"/>
                  </a:cubicBezTo>
                  <a:cubicBezTo>
                    <a:pt x="176" y="4336"/>
                    <a:pt x="1" y="4086"/>
                    <a:pt x="26" y="3710"/>
                  </a:cubicBezTo>
                  <a:cubicBezTo>
                    <a:pt x="26" y="2933"/>
                    <a:pt x="51" y="2156"/>
                    <a:pt x="51" y="1354"/>
                  </a:cubicBezTo>
                  <a:cubicBezTo>
                    <a:pt x="51" y="978"/>
                    <a:pt x="151" y="702"/>
                    <a:pt x="502" y="502"/>
                  </a:cubicBezTo>
                  <a:cubicBezTo>
                    <a:pt x="753" y="376"/>
                    <a:pt x="953" y="176"/>
                    <a:pt x="1204"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25"/>
            <p:cNvSpPr/>
            <p:nvPr/>
          </p:nvSpPr>
          <p:spPr>
            <a:xfrm>
              <a:off x="9197000" y="3821700"/>
              <a:ext cx="57050" cy="119075"/>
            </a:xfrm>
            <a:custGeom>
              <a:rect b="b" l="l" r="r" t="t"/>
              <a:pathLst>
                <a:path extrusionOk="0" h="4763" w="2282">
                  <a:moveTo>
                    <a:pt x="1630" y="3936"/>
                  </a:moveTo>
                  <a:cubicBezTo>
                    <a:pt x="1680" y="3008"/>
                    <a:pt x="1705" y="2031"/>
                    <a:pt x="1680" y="1079"/>
                  </a:cubicBezTo>
                  <a:cubicBezTo>
                    <a:pt x="1655" y="703"/>
                    <a:pt x="1379" y="627"/>
                    <a:pt x="1078" y="627"/>
                  </a:cubicBezTo>
                  <a:cubicBezTo>
                    <a:pt x="803" y="828"/>
                    <a:pt x="627" y="1079"/>
                    <a:pt x="627" y="1404"/>
                  </a:cubicBezTo>
                  <a:cubicBezTo>
                    <a:pt x="627" y="2081"/>
                    <a:pt x="602" y="2733"/>
                    <a:pt x="652" y="3384"/>
                  </a:cubicBezTo>
                  <a:cubicBezTo>
                    <a:pt x="652" y="3585"/>
                    <a:pt x="753" y="3836"/>
                    <a:pt x="878" y="3961"/>
                  </a:cubicBezTo>
                  <a:cubicBezTo>
                    <a:pt x="1078" y="4161"/>
                    <a:pt x="1329" y="4111"/>
                    <a:pt x="1630" y="3936"/>
                  </a:cubicBezTo>
                  <a:close/>
                  <a:moveTo>
                    <a:pt x="727" y="101"/>
                  </a:moveTo>
                  <a:cubicBezTo>
                    <a:pt x="1128" y="26"/>
                    <a:pt x="1479" y="1"/>
                    <a:pt x="1855" y="176"/>
                  </a:cubicBezTo>
                  <a:cubicBezTo>
                    <a:pt x="2081" y="302"/>
                    <a:pt x="2256" y="452"/>
                    <a:pt x="2256" y="753"/>
                  </a:cubicBezTo>
                  <a:cubicBezTo>
                    <a:pt x="2256" y="1856"/>
                    <a:pt x="2281" y="2958"/>
                    <a:pt x="2281" y="4061"/>
                  </a:cubicBezTo>
                  <a:cubicBezTo>
                    <a:pt x="2281" y="4462"/>
                    <a:pt x="2031" y="4688"/>
                    <a:pt x="1655" y="4738"/>
                  </a:cubicBezTo>
                  <a:cubicBezTo>
                    <a:pt x="1454" y="4763"/>
                    <a:pt x="1279" y="4763"/>
                    <a:pt x="1078" y="4763"/>
                  </a:cubicBezTo>
                  <a:cubicBezTo>
                    <a:pt x="427" y="4713"/>
                    <a:pt x="26" y="4337"/>
                    <a:pt x="26" y="3685"/>
                  </a:cubicBezTo>
                  <a:cubicBezTo>
                    <a:pt x="1" y="2858"/>
                    <a:pt x="1" y="2056"/>
                    <a:pt x="1" y="1229"/>
                  </a:cubicBezTo>
                  <a:cubicBezTo>
                    <a:pt x="1" y="953"/>
                    <a:pt x="76" y="728"/>
                    <a:pt x="276" y="552"/>
                  </a:cubicBezTo>
                  <a:cubicBezTo>
                    <a:pt x="427" y="427"/>
                    <a:pt x="552" y="277"/>
                    <a:pt x="727" y="10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25"/>
            <p:cNvSpPr/>
            <p:nvPr/>
          </p:nvSpPr>
          <p:spPr>
            <a:xfrm>
              <a:off x="9118675" y="3972725"/>
              <a:ext cx="65200" cy="116550"/>
            </a:xfrm>
            <a:custGeom>
              <a:rect b="b" l="l" r="r" t="t"/>
              <a:pathLst>
                <a:path extrusionOk="0" h="4662" w="2608">
                  <a:moveTo>
                    <a:pt x="803" y="1053"/>
                  </a:moveTo>
                  <a:cubicBezTo>
                    <a:pt x="627" y="1429"/>
                    <a:pt x="652" y="1779"/>
                    <a:pt x="703" y="2105"/>
                  </a:cubicBezTo>
                  <a:cubicBezTo>
                    <a:pt x="753" y="2582"/>
                    <a:pt x="853" y="3033"/>
                    <a:pt x="1003" y="3459"/>
                  </a:cubicBezTo>
                  <a:cubicBezTo>
                    <a:pt x="1028" y="3609"/>
                    <a:pt x="1254" y="3734"/>
                    <a:pt x="1404" y="3785"/>
                  </a:cubicBezTo>
                  <a:cubicBezTo>
                    <a:pt x="1580" y="3835"/>
                    <a:pt x="1830" y="3584"/>
                    <a:pt x="1855" y="3384"/>
                  </a:cubicBezTo>
                  <a:cubicBezTo>
                    <a:pt x="1880" y="3058"/>
                    <a:pt x="1880" y="2757"/>
                    <a:pt x="1830" y="2456"/>
                  </a:cubicBezTo>
                  <a:cubicBezTo>
                    <a:pt x="1780" y="2055"/>
                    <a:pt x="1680" y="1654"/>
                    <a:pt x="1580" y="1228"/>
                  </a:cubicBezTo>
                  <a:cubicBezTo>
                    <a:pt x="1354" y="1178"/>
                    <a:pt x="1078" y="1128"/>
                    <a:pt x="803" y="1053"/>
                  </a:cubicBezTo>
                  <a:close/>
                  <a:moveTo>
                    <a:pt x="1" y="1704"/>
                  </a:moveTo>
                  <a:cubicBezTo>
                    <a:pt x="101" y="1328"/>
                    <a:pt x="151" y="927"/>
                    <a:pt x="276" y="526"/>
                  </a:cubicBezTo>
                  <a:cubicBezTo>
                    <a:pt x="402" y="125"/>
                    <a:pt x="677" y="0"/>
                    <a:pt x="978" y="276"/>
                  </a:cubicBezTo>
                  <a:cubicBezTo>
                    <a:pt x="1254" y="501"/>
                    <a:pt x="1530" y="526"/>
                    <a:pt x="1855" y="551"/>
                  </a:cubicBezTo>
                  <a:cubicBezTo>
                    <a:pt x="2156" y="576"/>
                    <a:pt x="2307" y="727"/>
                    <a:pt x="2307" y="1053"/>
                  </a:cubicBezTo>
                  <a:cubicBezTo>
                    <a:pt x="2332" y="1529"/>
                    <a:pt x="2407" y="1980"/>
                    <a:pt x="2532" y="2431"/>
                  </a:cubicBezTo>
                  <a:cubicBezTo>
                    <a:pt x="2607" y="2757"/>
                    <a:pt x="2582" y="3133"/>
                    <a:pt x="2532" y="3459"/>
                  </a:cubicBezTo>
                  <a:cubicBezTo>
                    <a:pt x="2407" y="4236"/>
                    <a:pt x="1755" y="4662"/>
                    <a:pt x="1003" y="4436"/>
                  </a:cubicBezTo>
                  <a:cubicBezTo>
                    <a:pt x="577" y="4311"/>
                    <a:pt x="427" y="3935"/>
                    <a:pt x="327" y="3584"/>
                  </a:cubicBezTo>
                  <a:cubicBezTo>
                    <a:pt x="201" y="3183"/>
                    <a:pt x="151" y="2782"/>
                    <a:pt x="76" y="2381"/>
                  </a:cubicBezTo>
                  <a:cubicBezTo>
                    <a:pt x="51" y="2181"/>
                    <a:pt x="76" y="1955"/>
                    <a:pt x="76" y="1729"/>
                  </a:cubicBezTo>
                  <a:cubicBezTo>
                    <a:pt x="51" y="1729"/>
                    <a:pt x="26" y="1704"/>
                    <a:pt x="1" y="1704"/>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25"/>
            <p:cNvSpPr/>
            <p:nvPr/>
          </p:nvSpPr>
          <p:spPr>
            <a:xfrm>
              <a:off x="9400650" y="3631850"/>
              <a:ext cx="64550" cy="122850"/>
            </a:xfrm>
            <a:custGeom>
              <a:rect b="b" l="l" r="r" t="t"/>
              <a:pathLst>
                <a:path extrusionOk="0" h="4914" w="2582">
                  <a:moveTo>
                    <a:pt x="1003" y="828"/>
                  </a:moveTo>
                  <a:cubicBezTo>
                    <a:pt x="752" y="2006"/>
                    <a:pt x="627" y="3109"/>
                    <a:pt x="827" y="4186"/>
                  </a:cubicBezTo>
                  <a:cubicBezTo>
                    <a:pt x="1278" y="4337"/>
                    <a:pt x="1554" y="4211"/>
                    <a:pt x="1729" y="3835"/>
                  </a:cubicBezTo>
                  <a:cubicBezTo>
                    <a:pt x="1980" y="3259"/>
                    <a:pt x="2105" y="2658"/>
                    <a:pt x="2005" y="2031"/>
                  </a:cubicBezTo>
                  <a:cubicBezTo>
                    <a:pt x="1930" y="1630"/>
                    <a:pt x="1805" y="1254"/>
                    <a:pt x="1704" y="828"/>
                  </a:cubicBezTo>
                  <a:close/>
                  <a:moveTo>
                    <a:pt x="376" y="803"/>
                  </a:moveTo>
                  <a:cubicBezTo>
                    <a:pt x="1203" y="51"/>
                    <a:pt x="1303" y="1"/>
                    <a:pt x="2231" y="352"/>
                  </a:cubicBezTo>
                  <a:cubicBezTo>
                    <a:pt x="2331" y="953"/>
                    <a:pt x="2431" y="1555"/>
                    <a:pt x="2506" y="2181"/>
                  </a:cubicBezTo>
                  <a:cubicBezTo>
                    <a:pt x="2582" y="2883"/>
                    <a:pt x="2406" y="3535"/>
                    <a:pt x="2155" y="4186"/>
                  </a:cubicBezTo>
                  <a:cubicBezTo>
                    <a:pt x="2005" y="4612"/>
                    <a:pt x="1704" y="4838"/>
                    <a:pt x="1278" y="4888"/>
                  </a:cubicBezTo>
                  <a:cubicBezTo>
                    <a:pt x="1078" y="4913"/>
                    <a:pt x="902" y="4913"/>
                    <a:pt x="702" y="4913"/>
                  </a:cubicBezTo>
                  <a:cubicBezTo>
                    <a:pt x="351" y="4863"/>
                    <a:pt x="150" y="4663"/>
                    <a:pt x="75" y="4312"/>
                  </a:cubicBezTo>
                  <a:cubicBezTo>
                    <a:pt x="75" y="4186"/>
                    <a:pt x="50" y="4061"/>
                    <a:pt x="75" y="3936"/>
                  </a:cubicBezTo>
                  <a:cubicBezTo>
                    <a:pt x="100" y="3033"/>
                    <a:pt x="0" y="2106"/>
                    <a:pt x="301" y="1229"/>
                  </a:cubicBezTo>
                  <a:cubicBezTo>
                    <a:pt x="351" y="1079"/>
                    <a:pt x="351" y="928"/>
                    <a:pt x="376" y="803"/>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25"/>
            <p:cNvSpPr/>
            <p:nvPr/>
          </p:nvSpPr>
          <p:spPr>
            <a:xfrm>
              <a:off x="9355525" y="3797900"/>
              <a:ext cx="65825" cy="99650"/>
            </a:xfrm>
            <a:custGeom>
              <a:rect b="b" l="l" r="r" t="t"/>
              <a:pathLst>
                <a:path extrusionOk="0" h="3986" w="2633">
                  <a:moveTo>
                    <a:pt x="1830" y="803"/>
                  </a:moveTo>
                  <a:cubicBezTo>
                    <a:pt x="1429" y="627"/>
                    <a:pt x="1103" y="627"/>
                    <a:pt x="727" y="752"/>
                  </a:cubicBezTo>
                  <a:cubicBezTo>
                    <a:pt x="602" y="1529"/>
                    <a:pt x="602" y="2256"/>
                    <a:pt x="1028" y="2933"/>
                  </a:cubicBezTo>
                  <a:cubicBezTo>
                    <a:pt x="1204" y="3209"/>
                    <a:pt x="1554" y="3234"/>
                    <a:pt x="1730" y="2958"/>
                  </a:cubicBezTo>
                  <a:cubicBezTo>
                    <a:pt x="1805" y="2858"/>
                    <a:pt x="1880" y="2757"/>
                    <a:pt x="1880" y="2632"/>
                  </a:cubicBezTo>
                  <a:cubicBezTo>
                    <a:pt x="1955" y="2056"/>
                    <a:pt x="2006" y="1454"/>
                    <a:pt x="1830" y="803"/>
                  </a:cubicBezTo>
                  <a:close/>
                  <a:moveTo>
                    <a:pt x="527" y="1"/>
                  </a:moveTo>
                  <a:cubicBezTo>
                    <a:pt x="978" y="51"/>
                    <a:pt x="1329" y="151"/>
                    <a:pt x="1705" y="151"/>
                  </a:cubicBezTo>
                  <a:cubicBezTo>
                    <a:pt x="2106" y="151"/>
                    <a:pt x="2407" y="402"/>
                    <a:pt x="2482" y="853"/>
                  </a:cubicBezTo>
                  <a:cubicBezTo>
                    <a:pt x="2582" y="1579"/>
                    <a:pt x="2632" y="2356"/>
                    <a:pt x="2407" y="3083"/>
                  </a:cubicBezTo>
                  <a:cubicBezTo>
                    <a:pt x="2206" y="3660"/>
                    <a:pt x="1529" y="3986"/>
                    <a:pt x="953" y="3785"/>
                  </a:cubicBezTo>
                  <a:cubicBezTo>
                    <a:pt x="803" y="3735"/>
                    <a:pt x="627" y="3635"/>
                    <a:pt x="602" y="3509"/>
                  </a:cubicBezTo>
                  <a:cubicBezTo>
                    <a:pt x="376" y="2958"/>
                    <a:pt x="1" y="2457"/>
                    <a:pt x="51" y="1830"/>
                  </a:cubicBezTo>
                  <a:cubicBezTo>
                    <a:pt x="76" y="1504"/>
                    <a:pt x="51" y="1204"/>
                    <a:pt x="76" y="878"/>
                  </a:cubicBezTo>
                  <a:cubicBezTo>
                    <a:pt x="76" y="502"/>
                    <a:pt x="101" y="502"/>
                    <a:pt x="527"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25"/>
            <p:cNvSpPr/>
            <p:nvPr/>
          </p:nvSpPr>
          <p:spPr>
            <a:xfrm>
              <a:off x="9308525" y="3945775"/>
              <a:ext cx="59550" cy="104025"/>
            </a:xfrm>
            <a:custGeom>
              <a:rect b="b" l="l" r="r" t="t"/>
              <a:pathLst>
                <a:path extrusionOk="0" h="4161" w="2382">
                  <a:moveTo>
                    <a:pt x="953" y="3384"/>
                  </a:moveTo>
                  <a:cubicBezTo>
                    <a:pt x="1605" y="3434"/>
                    <a:pt x="1705" y="3359"/>
                    <a:pt x="1730" y="2857"/>
                  </a:cubicBezTo>
                  <a:cubicBezTo>
                    <a:pt x="1755" y="2281"/>
                    <a:pt x="1755" y="1680"/>
                    <a:pt x="1755" y="1078"/>
                  </a:cubicBezTo>
                  <a:cubicBezTo>
                    <a:pt x="1755" y="978"/>
                    <a:pt x="1730" y="827"/>
                    <a:pt x="1655" y="727"/>
                  </a:cubicBezTo>
                  <a:cubicBezTo>
                    <a:pt x="1605" y="652"/>
                    <a:pt x="1480" y="552"/>
                    <a:pt x="1379" y="527"/>
                  </a:cubicBezTo>
                  <a:cubicBezTo>
                    <a:pt x="1053" y="477"/>
                    <a:pt x="728" y="727"/>
                    <a:pt x="703" y="1028"/>
                  </a:cubicBezTo>
                  <a:cubicBezTo>
                    <a:pt x="703" y="1579"/>
                    <a:pt x="678" y="2156"/>
                    <a:pt x="728" y="2707"/>
                  </a:cubicBezTo>
                  <a:cubicBezTo>
                    <a:pt x="728" y="2933"/>
                    <a:pt x="878" y="3158"/>
                    <a:pt x="953" y="3384"/>
                  </a:cubicBezTo>
                  <a:close/>
                  <a:moveTo>
                    <a:pt x="2357" y="2055"/>
                  </a:moveTo>
                  <a:cubicBezTo>
                    <a:pt x="2357" y="2406"/>
                    <a:pt x="2382" y="2757"/>
                    <a:pt x="2332" y="3083"/>
                  </a:cubicBezTo>
                  <a:cubicBezTo>
                    <a:pt x="2307" y="3334"/>
                    <a:pt x="2231" y="3584"/>
                    <a:pt x="2131" y="3785"/>
                  </a:cubicBezTo>
                  <a:cubicBezTo>
                    <a:pt x="2056" y="3910"/>
                    <a:pt x="1906" y="3985"/>
                    <a:pt x="1780" y="4086"/>
                  </a:cubicBezTo>
                  <a:cubicBezTo>
                    <a:pt x="1755" y="4086"/>
                    <a:pt x="1705" y="4086"/>
                    <a:pt x="1680" y="4086"/>
                  </a:cubicBezTo>
                  <a:cubicBezTo>
                    <a:pt x="527" y="4161"/>
                    <a:pt x="302" y="4086"/>
                    <a:pt x="101" y="2883"/>
                  </a:cubicBezTo>
                  <a:cubicBezTo>
                    <a:pt x="1" y="2181"/>
                    <a:pt x="76" y="1454"/>
                    <a:pt x="101" y="727"/>
                  </a:cubicBezTo>
                  <a:cubicBezTo>
                    <a:pt x="126" y="376"/>
                    <a:pt x="277" y="251"/>
                    <a:pt x="652" y="201"/>
                  </a:cubicBezTo>
                  <a:cubicBezTo>
                    <a:pt x="828" y="176"/>
                    <a:pt x="1003" y="151"/>
                    <a:pt x="1179" y="101"/>
                  </a:cubicBezTo>
                  <a:cubicBezTo>
                    <a:pt x="1830" y="0"/>
                    <a:pt x="2307" y="376"/>
                    <a:pt x="2332" y="1028"/>
                  </a:cubicBezTo>
                  <a:cubicBezTo>
                    <a:pt x="2357" y="1354"/>
                    <a:pt x="2332" y="1705"/>
                    <a:pt x="2332" y="2055"/>
                  </a:cubicBezTo>
                  <a:lnTo>
                    <a:pt x="2357" y="2055"/>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25"/>
            <p:cNvSpPr/>
            <p:nvPr/>
          </p:nvSpPr>
          <p:spPr>
            <a:xfrm>
              <a:off x="8962050" y="3994025"/>
              <a:ext cx="50775" cy="90250"/>
            </a:xfrm>
            <a:custGeom>
              <a:rect b="b" l="l" r="r" t="t"/>
              <a:pathLst>
                <a:path extrusionOk="0" h="3610" w="2031">
                  <a:moveTo>
                    <a:pt x="526" y="652"/>
                  </a:moveTo>
                  <a:cubicBezTo>
                    <a:pt x="451" y="1404"/>
                    <a:pt x="401" y="2080"/>
                    <a:pt x="551" y="2732"/>
                  </a:cubicBezTo>
                  <a:cubicBezTo>
                    <a:pt x="827" y="2857"/>
                    <a:pt x="1028" y="3008"/>
                    <a:pt x="1353" y="2983"/>
                  </a:cubicBezTo>
                  <a:cubicBezTo>
                    <a:pt x="1479" y="2356"/>
                    <a:pt x="1529" y="1755"/>
                    <a:pt x="1379" y="1128"/>
                  </a:cubicBezTo>
                  <a:cubicBezTo>
                    <a:pt x="1253" y="702"/>
                    <a:pt x="1253" y="702"/>
                    <a:pt x="526" y="652"/>
                  </a:cubicBezTo>
                  <a:close/>
                  <a:moveTo>
                    <a:pt x="2005" y="1755"/>
                  </a:moveTo>
                  <a:cubicBezTo>
                    <a:pt x="2005" y="2131"/>
                    <a:pt x="2005" y="2506"/>
                    <a:pt x="2005" y="2907"/>
                  </a:cubicBezTo>
                  <a:cubicBezTo>
                    <a:pt x="2030" y="3334"/>
                    <a:pt x="1554" y="3609"/>
                    <a:pt x="1253" y="3534"/>
                  </a:cubicBezTo>
                  <a:cubicBezTo>
                    <a:pt x="927" y="3434"/>
                    <a:pt x="602" y="3308"/>
                    <a:pt x="301" y="3133"/>
                  </a:cubicBezTo>
                  <a:cubicBezTo>
                    <a:pt x="176" y="3058"/>
                    <a:pt x="50" y="2832"/>
                    <a:pt x="50" y="2682"/>
                  </a:cubicBezTo>
                  <a:cubicBezTo>
                    <a:pt x="25" y="2055"/>
                    <a:pt x="0" y="1404"/>
                    <a:pt x="50" y="777"/>
                  </a:cubicBezTo>
                  <a:cubicBezTo>
                    <a:pt x="100" y="201"/>
                    <a:pt x="401" y="0"/>
                    <a:pt x="1003" y="50"/>
                  </a:cubicBezTo>
                  <a:cubicBezTo>
                    <a:pt x="1930" y="151"/>
                    <a:pt x="2030" y="125"/>
                    <a:pt x="2030" y="1203"/>
                  </a:cubicBezTo>
                  <a:cubicBezTo>
                    <a:pt x="2005" y="1379"/>
                    <a:pt x="2030" y="1579"/>
                    <a:pt x="2030" y="1755"/>
                  </a:cubicBezTo>
                  <a:lnTo>
                    <a:pt x="2005" y="1755"/>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25"/>
            <p:cNvSpPr/>
            <p:nvPr/>
          </p:nvSpPr>
          <p:spPr>
            <a:xfrm>
              <a:off x="9557275" y="3814825"/>
              <a:ext cx="30100" cy="35100"/>
            </a:xfrm>
            <a:custGeom>
              <a:rect b="b" l="l" r="r" t="t"/>
              <a:pathLst>
                <a:path extrusionOk="0" h="1404" w="1204">
                  <a:moveTo>
                    <a:pt x="1154" y="126"/>
                  </a:moveTo>
                  <a:cubicBezTo>
                    <a:pt x="1179" y="226"/>
                    <a:pt x="1204" y="276"/>
                    <a:pt x="1179" y="301"/>
                  </a:cubicBezTo>
                  <a:cubicBezTo>
                    <a:pt x="953" y="652"/>
                    <a:pt x="703" y="1003"/>
                    <a:pt x="452" y="1354"/>
                  </a:cubicBezTo>
                  <a:cubicBezTo>
                    <a:pt x="427" y="1404"/>
                    <a:pt x="251" y="1404"/>
                    <a:pt x="201" y="1354"/>
                  </a:cubicBezTo>
                  <a:cubicBezTo>
                    <a:pt x="101" y="1278"/>
                    <a:pt x="1" y="1128"/>
                    <a:pt x="26" y="1053"/>
                  </a:cubicBezTo>
                  <a:cubicBezTo>
                    <a:pt x="151" y="602"/>
                    <a:pt x="377" y="226"/>
                    <a:pt x="803" y="50"/>
                  </a:cubicBezTo>
                  <a:cubicBezTo>
                    <a:pt x="903" y="0"/>
                    <a:pt x="1053" y="100"/>
                    <a:pt x="1154" y="12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25"/>
            <p:cNvSpPr/>
            <p:nvPr/>
          </p:nvSpPr>
          <p:spPr>
            <a:xfrm>
              <a:off x="9659400" y="3026600"/>
              <a:ext cx="26975" cy="40125"/>
            </a:xfrm>
            <a:custGeom>
              <a:rect b="b" l="l" r="r" t="t"/>
              <a:pathLst>
                <a:path extrusionOk="0" h="1605" w="1079">
                  <a:moveTo>
                    <a:pt x="728" y="0"/>
                  </a:moveTo>
                  <a:cubicBezTo>
                    <a:pt x="1079" y="326"/>
                    <a:pt x="928" y="627"/>
                    <a:pt x="828" y="902"/>
                  </a:cubicBezTo>
                  <a:cubicBezTo>
                    <a:pt x="653" y="1379"/>
                    <a:pt x="402" y="1604"/>
                    <a:pt x="252" y="1454"/>
                  </a:cubicBezTo>
                  <a:cubicBezTo>
                    <a:pt x="1" y="1153"/>
                    <a:pt x="277" y="928"/>
                    <a:pt x="377" y="702"/>
                  </a:cubicBezTo>
                  <a:cubicBezTo>
                    <a:pt x="477" y="476"/>
                    <a:pt x="602" y="276"/>
                    <a:pt x="728"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25"/>
            <p:cNvSpPr/>
            <p:nvPr/>
          </p:nvSpPr>
          <p:spPr>
            <a:xfrm>
              <a:off x="9671950" y="3732725"/>
              <a:ext cx="20700" cy="29475"/>
            </a:xfrm>
            <a:custGeom>
              <a:rect b="b" l="l" r="r" t="t"/>
              <a:pathLst>
                <a:path extrusionOk="0" h="1179" w="828">
                  <a:moveTo>
                    <a:pt x="0" y="953"/>
                  </a:moveTo>
                  <a:cubicBezTo>
                    <a:pt x="75" y="703"/>
                    <a:pt x="126" y="427"/>
                    <a:pt x="226" y="176"/>
                  </a:cubicBezTo>
                  <a:cubicBezTo>
                    <a:pt x="251" y="51"/>
                    <a:pt x="527" y="1"/>
                    <a:pt x="602" y="101"/>
                  </a:cubicBezTo>
                  <a:cubicBezTo>
                    <a:pt x="777" y="302"/>
                    <a:pt x="827" y="653"/>
                    <a:pt x="652" y="878"/>
                  </a:cubicBezTo>
                  <a:cubicBezTo>
                    <a:pt x="476" y="1079"/>
                    <a:pt x="251" y="1179"/>
                    <a:pt x="0" y="953"/>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25"/>
            <p:cNvSpPr/>
            <p:nvPr/>
          </p:nvSpPr>
          <p:spPr>
            <a:xfrm>
              <a:off x="9658775" y="2981475"/>
              <a:ext cx="18825" cy="36375"/>
            </a:xfrm>
            <a:custGeom>
              <a:rect b="b" l="l" r="r" t="t"/>
              <a:pathLst>
                <a:path extrusionOk="0" h="1455" w="753">
                  <a:moveTo>
                    <a:pt x="552" y="1"/>
                  </a:moveTo>
                  <a:cubicBezTo>
                    <a:pt x="753" y="477"/>
                    <a:pt x="753" y="477"/>
                    <a:pt x="201" y="1454"/>
                  </a:cubicBezTo>
                  <a:cubicBezTo>
                    <a:pt x="151" y="1429"/>
                    <a:pt x="76" y="1404"/>
                    <a:pt x="76" y="1379"/>
                  </a:cubicBezTo>
                  <a:cubicBezTo>
                    <a:pt x="51" y="1204"/>
                    <a:pt x="1" y="1003"/>
                    <a:pt x="76" y="853"/>
                  </a:cubicBezTo>
                  <a:cubicBezTo>
                    <a:pt x="201" y="552"/>
                    <a:pt x="402" y="276"/>
                    <a:pt x="552"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25"/>
            <p:cNvSpPr/>
            <p:nvPr/>
          </p:nvSpPr>
          <p:spPr>
            <a:xfrm>
              <a:off x="9387475" y="4014075"/>
              <a:ext cx="15075" cy="26950"/>
            </a:xfrm>
            <a:custGeom>
              <a:rect b="b" l="l" r="r" t="t"/>
              <a:pathLst>
                <a:path extrusionOk="0" h="1078" w="603">
                  <a:moveTo>
                    <a:pt x="602" y="577"/>
                  </a:moveTo>
                  <a:cubicBezTo>
                    <a:pt x="552" y="677"/>
                    <a:pt x="502" y="852"/>
                    <a:pt x="377" y="953"/>
                  </a:cubicBezTo>
                  <a:cubicBezTo>
                    <a:pt x="251" y="1078"/>
                    <a:pt x="76" y="852"/>
                    <a:pt x="26" y="552"/>
                  </a:cubicBezTo>
                  <a:cubicBezTo>
                    <a:pt x="1" y="426"/>
                    <a:pt x="1" y="276"/>
                    <a:pt x="51" y="201"/>
                  </a:cubicBezTo>
                  <a:cubicBezTo>
                    <a:pt x="101" y="100"/>
                    <a:pt x="226" y="0"/>
                    <a:pt x="327" y="0"/>
                  </a:cubicBezTo>
                  <a:cubicBezTo>
                    <a:pt x="402" y="0"/>
                    <a:pt x="502" y="125"/>
                    <a:pt x="552" y="226"/>
                  </a:cubicBezTo>
                  <a:cubicBezTo>
                    <a:pt x="577" y="301"/>
                    <a:pt x="577" y="401"/>
                    <a:pt x="602" y="577"/>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25"/>
            <p:cNvSpPr/>
            <p:nvPr/>
          </p:nvSpPr>
          <p:spPr>
            <a:xfrm>
              <a:off x="9646250" y="2952025"/>
              <a:ext cx="23200" cy="31975"/>
            </a:xfrm>
            <a:custGeom>
              <a:rect b="b" l="l" r="r" t="t"/>
              <a:pathLst>
                <a:path extrusionOk="0" h="1279" w="928">
                  <a:moveTo>
                    <a:pt x="1" y="1279"/>
                  </a:moveTo>
                  <a:cubicBezTo>
                    <a:pt x="352" y="728"/>
                    <a:pt x="427" y="302"/>
                    <a:pt x="803" y="1"/>
                  </a:cubicBezTo>
                  <a:cubicBezTo>
                    <a:pt x="928" y="703"/>
                    <a:pt x="803" y="928"/>
                    <a:pt x="1" y="1279"/>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25"/>
            <p:cNvSpPr/>
            <p:nvPr/>
          </p:nvSpPr>
          <p:spPr>
            <a:xfrm>
              <a:off x="9239600" y="4117450"/>
              <a:ext cx="11325" cy="22575"/>
            </a:xfrm>
            <a:custGeom>
              <a:rect b="b" l="l" r="r" t="t"/>
              <a:pathLst>
                <a:path extrusionOk="0" h="903" w="453">
                  <a:moveTo>
                    <a:pt x="1" y="903"/>
                  </a:moveTo>
                  <a:cubicBezTo>
                    <a:pt x="51" y="251"/>
                    <a:pt x="51" y="251"/>
                    <a:pt x="427" y="1"/>
                  </a:cubicBezTo>
                  <a:cubicBezTo>
                    <a:pt x="452" y="376"/>
                    <a:pt x="452" y="376"/>
                    <a:pt x="1" y="903"/>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25"/>
            <p:cNvSpPr/>
            <p:nvPr/>
          </p:nvSpPr>
          <p:spPr>
            <a:xfrm>
              <a:off x="9460800" y="3953300"/>
              <a:ext cx="12550" cy="18175"/>
            </a:xfrm>
            <a:custGeom>
              <a:rect b="b" l="l" r="r" t="t"/>
              <a:pathLst>
                <a:path extrusionOk="0" h="727" w="502">
                  <a:moveTo>
                    <a:pt x="176" y="0"/>
                  </a:moveTo>
                  <a:cubicBezTo>
                    <a:pt x="326" y="201"/>
                    <a:pt x="451" y="301"/>
                    <a:pt x="476" y="426"/>
                  </a:cubicBezTo>
                  <a:cubicBezTo>
                    <a:pt x="501" y="501"/>
                    <a:pt x="376" y="652"/>
                    <a:pt x="301" y="677"/>
                  </a:cubicBezTo>
                  <a:cubicBezTo>
                    <a:pt x="100" y="727"/>
                    <a:pt x="25" y="551"/>
                    <a:pt x="0" y="401"/>
                  </a:cubicBezTo>
                  <a:cubicBezTo>
                    <a:pt x="0" y="301"/>
                    <a:pt x="75" y="201"/>
                    <a:pt x="176"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25"/>
            <p:cNvSpPr/>
            <p:nvPr/>
          </p:nvSpPr>
          <p:spPr>
            <a:xfrm>
              <a:off x="9628700" y="3804800"/>
              <a:ext cx="7550" cy="10050"/>
            </a:xfrm>
            <a:custGeom>
              <a:rect b="b" l="l" r="r" t="t"/>
              <a:pathLst>
                <a:path extrusionOk="0" h="402" w="302">
                  <a:moveTo>
                    <a:pt x="176" y="0"/>
                  </a:moveTo>
                  <a:cubicBezTo>
                    <a:pt x="226" y="126"/>
                    <a:pt x="302" y="201"/>
                    <a:pt x="277" y="251"/>
                  </a:cubicBezTo>
                  <a:cubicBezTo>
                    <a:pt x="277" y="301"/>
                    <a:pt x="176" y="351"/>
                    <a:pt x="126" y="401"/>
                  </a:cubicBezTo>
                  <a:cubicBezTo>
                    <a:pt x="76" y="326"/>
                    <a:pt x="1" y="276"/>
                    <a:pt x="1" y="201"/>
                  </a:cubicBezTo>
                  <a:cubicBezTo>
                    <a:pt x="1" y="151"/>
                    <a:pt x="101" y="100"/>
                    <a:pt x="176"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25"/>
            <p:cNvSpPr/>
            <p:nvPr/>
          </p:nvSpPr>
          <p:spPr>
            <a:xfrm>
              <a:off x="9321075" y="4077975"/>
              <a:ext cx="4400" cy="9425"/>
            </a:xfrm>
            <a:custGeom>
              <a:rect b="b" l="l" r="r" t="t"/>
              <a:pathLst>
                <a:path extrusionOk="0" h="377" w="176">
                  <a:moveTo>
                    <a:pt x="150" y="377"/>
                  </a:moveTo>
                  <a:cubicBezTo>
                    <a:pt x="75" y="301"/>
                    <a:pt x="0" y="276"/>
                    <a:pt x="0" y="251"/>
                  </a:cubicBezTo>
                  <a:cubicBezTo>
                    <a:pt x="0" y="151"/>
                    <a:pt x="25" y="76"/>
                    <a:pt x="50" y="1"/>
                  </a:cubicBezTo>
                  <a:cubicBezTo>
                    <a:pt x="100" y="26"/>
                    <a:pt x="176" y="51"/>
                    <a:pt x="176" y="101"/>
                  </a:cubicBezTo>
                  <a:cubicBezTo>
                    <a:pt x="176" y="176"/>
                    <a:pt x="150" y="276"/>
                    <a:pt x="150" y="377"/>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25"/>
            <p:cNvSpPr/>
            <p:nvPr/>
          </p:nvSpPr>
          <p:spPr>
            <a:xfrm>
              <a:off x="8577325" y="2695775"/>
              <a:ext cx="1030725" cy="119050"/>
            </a:xfrm>
            <a:custGeom>
              <a:rect b="b" l="l" r="r" t="t"/>
              <a:pathLst>
                <a:path extrusionOk="0" h="4762" w="41229">
                  <a:moveTo>
                    <a:pt x="41229" y="226"/>
                  </a:moveTo>
                  <a:cubicBezTo>
                    <a:pt x="40176" y="752"/>
                    <a:pt x="39299" y="1228"/>
                    <a:pt x="38322" y="1454"/>
                  </a:cubicBezTo>
                  <a:cubicBezTo>
                    <a:pt x="36918" y="1805"/>
                    <a:pt x="35515" y="2080"/>
                    <a:pt x="34086" y="2406"/>
                  </a:cubicBezTo>
                  <a:cubicBezTo>
                    <a:pt x="33760" y="2481"/>
                    <a:pt x="33409" y="2531"/>
                    <a:pt x="33083" y="2632"/>
                  </a:cubicBezTo>
                  <a:cubicBezTo>
                    <a:pt x="31078" y="3233"/>
                    <a:pt x="29023" y="3484"/>
                    <a:pt x="26968" y="3785"/>
                  </a:cubicBezTo>
                  <a:cubicBezTo>
                    <a:pt x="24462" y="4135"/>
                    <a:pt x="21956" y="4261"/>
                    <a:pt x="19449" y="4361"/>
                  </a:cubicBezTo>
                  <a:cubicBezTo>
                    <a:pt x="18246" y="4411"/>
                    <a:pt x="17043" y="4511"/>
                    <a:pt x="15865" y="4612"/>
                  </a:cubicBezTo>
                  <a:cubicBezTo>
                    <a:pt x="14086" y="4762"/>
                    <a:pt x="12356" y="4637"/>
                    <a:pt x="10602" y="4261"/>
                  </a:cubicBezTo>
                  <a:cubicBezTo>
                    <a:pt x="9825" y="4060"/>
                    <a:pt x="9023" y="3860"/>
                    <a:pt x="8246" y="3659"/>
                  </a:cubicBezTo>
                  <a:cubicBezTo>
                    <a:pt x="7971" y="3609"/>
                    <a:pt x="7670" y="3559"/>
                    <a:pt x="7394" y="3559"/>
                  </a:cubicBezTo>
                  <a:cubicBezTo>
                    <a:pt x="6041" y="3584"/>
                    <a:pt x="4687" y="3384"/>
                    <a:pt x="3359" y="3158"/>
                  </a:cubicBezTo>
                  <a:cubicBezTo>
                    <a:pt x="2231" y="2983"/>
                    <a:pt x="1229" y="2456"/>
                    <a:pt x="201" y="1980"/>
                  </a:cubicBezTo>
                  <a:cubicBezTo>
                    <a:pt x="151" y="1980"/>
                    <a:pt x="126" y="1955"/>
                    <a:pt x="126" y="1930"/>
                  </a:cubicBezTo>
                  <a:cubicBezTo>
                    <a:pt x="76" y="1855"/>
                    <a:pt x="1" y="1729"/>
                    <a:pt x="26" y="1679"/>
                  </a:cubicBezTo>
                  <a:cubicBezTo>
                    <a:pt x="76" y="1604"/>
                    <a:pt x="176" y="1504"/>
                    <a:pt x="276" y="1479"/>
                  </a:cubicBezTo>
                  <a:cubicBezTo>
                    <a:pt x="402" y="1454"/>
                    <a:pt x="527" y="1504"/>
                    <a:pt x="652" y="1529"/>
                  </a:cubicBezTo>
                  <a:cubicBezTo>
                    <a:pt x="903" y="1604"/>
                    <a:pt x="1128" y="1704"/>
                    <a:pt x="1354" y="1805"/>
                  </a:cubicBezTo>
                  <a:cubicBezTo>
                    <a:pt x="2457" y="2331"/>
                    <a:pt x="3585" y="2632"/>
                    <a:pt x="4788" y="2757"/>
                  </a:cubicBezTo>
                  <a:cubicBezTo>
                    <a:pt x="5289" y="2807"/>
                    <a:pt x="5790" y="2907"/>
                    <a:pt x="6291" y="2983"/>
                  </a:cubicBezTo>
                  <a:cubicBezTo>
                    <a:pt x="6592" y="3008"/>
                    <a:pt x="6893" y="3083"/>
                    <a:pt x="7219" y="3008"/>
                  </a:cubicBezTo>
                  <a:cubicBezTo>
                    <a:pt x="7444" y="2932"/>
                    <a:pt x="7720" y="3008"/>
                    <a:pt x="7945" y="3058"/>
                  </a:cubicBezTo>
                  <a:cubicBezTo>
                    <a:pt x="9499" y="3509"/>
                    <a:pt x="11103" y="3709"/>
                    <a:pt x="12682" y="3910"/>
                  </a:cubicBezTo>
                  <a:cubicBezTo>
                    <a:pt x="13860" y="4060"/>
                    <a:pt x="15088" y="3960"/>
                    <a:pt x="16266" y="3910"/>
                  </a:cubicBezTo>
                  <a:cubicBezTo>
                    <a:pt x="18146" y="3835"/>
                    <a:pt x="20051" y="3659"/>
                    <a:pt x="21930" y="3634"/>
                  </a:cubicBezTo>
                  <a:cubicBezTo>
                    <a:pt x="23810" y="3584"/>
                    <a:pt x="25690" y="3308"/>
                    <a:pt x="27570" y="3108"/>
                  </a:cubicBezTo>
                  <a:cubicBezTo>
                    <a:pt x="28321" y="3033"/>
                    <a:pt x="29073" y="2932"/>
                    <a:pt x="29800" y="2807"/>
                  </a:cubicBezTo>
                  <a:cubicBezTo>
                    <a:pt x="30627" y="2657"/>
                    <a:pt x="31454" y="2456"/>
                    <a:pt x="32281" y="2281"/>
                  </a:cubicBezTo>
                  <a:cubicBezTo>
                    <a:pt x="33184" y="2080"/>
                    <a:pt x="34061" y="1855"/>
                    <a:pt x="34963" y="1679"/>
                  </a:cubicBezTo>
                  <a:cubicBezTo>
                    <a:pt x="36567" y="1353"/>
                    <a:pt x="38171" y="1028"/>
                    <a:pt x="39650" y="251"/>
                  </a:cubicBezTo>
                  <a:cubicBezTo>
                    <a:pt x="40126" y="0"/>
                    <a:pt x="40577" y="75"/>
                    <a:pt x="41229" y="22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25"/>
            <p:cNvSpPr/>
            <p:nvPr/>
          </p:nvSpPr>
          <p:spPr>
            <a:xfrm>
              <a:off x="9454525" y="2817325"/>
              <a:ext cx="72700" cy="47000"/>
            </a:xfrm>
            <a:custGeom>
              <a:rect b="b" l="l" r="r" t="t"/>
              <a:pathLst>
                <a:path extrusionOk="0" h="1880" w="2908">
                  <a:moveTo>
                    <a:pt x="802" y="827"/>
                  </a:moveTo>
                  <a:cubicBezTo>
                    <a:pt x="1454" y="1304"/>
                    <a:pt x="1780" y="1278"/>
                    <a:pt x="2056" y="727"/>
                  </a:cubicBezTo>
                  <a:cubicBezTo>
                    <a:pt x="1680" y="752"/>
                    <a:pt x="1304" y="777"/>
                    <a:pt x="802" y="827"/>
                  </a:cubicBezTo>
                  <a:close/>
                  <a:moveTo>
                    <a:pt x="1128" y="1880"/>
                  </a:moveTo>
                  <a:cubicBezTo>
                    <a:pt x="1053" y="1855"/>
                    <a:pt x="802" y="1780"/>
                    <a:pt x="602" y="1679"/>
                  </a:cubicBezTo>
                  <a:cubicBezTo>
                    <a:pt x="51" y="1429"/>
                    <a:pt x="0" y="777"/>
                    <a:pt x="502" y="401"/>
                  </a:cubicBezTo>
                  <a:cubicBezTo>
                    <a:pt x="853" y="151"/>
                    <a:pt x="1279" y="0"/>
                    <a:pt x="1730" y="0"/>
                  </a:cubicBezTo>
                  <a:cubicBezTo>
                    <a:pt x="2056" y="0"/>
                    <a:pt x="2331" y="126"/>
                    <a:pt x="2557" y="376"/>
                  </a:cubicBezTo>
                  <a:cubicBezTo>
                    <a:pt x="2908" y="802"/>
                    <a:pt x="2883" y="1103"/>
                    <a:pt x="2406" y="1454"/>
                  </a:cubicBezTo>
                  <a:cubicBezTo>
                    <a:pt x="1930" y="1830"/>
                    <a:pt x="1805" y="1880"/>
                    <a:pt x="1128" y="188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25"/>
            <p:cNvSpPr/>
            <p:nvPr/>
          </p:nvSpPr>
          <p:spPr>
            <a:xfrm>
              <a:off x="8589225" y="2834875"/>
              <a:ext cx="65825" cy="61425"/>
            </a:xfrm>
            <a:custGeom>
              <a:rect b="b" l="l" r="r" t="t"/>
              <a:pathLst>
                <a:path extrusionOk="0" h="2457" w="2633">
                  <a:moveTo>
                    <a:pt x="1956" y="752"/>
                  </a:moveTo>
                  <a:cubicBezTo>
                    <a:pt x="1454" y="551"/>
                    <a:pt x="1078" y="677"/>
                    <a:pt x="803" y="1078"/>
                  </a:cubicBezTo>
                  <a:cubicBezTo>
                    <a:pt x="627" y="1303"/>
                    <a:pt x="728" y="1579"/>
                    <a:pt x="978" y="1679"/>
                  </a:cubicBezTo>
                  <a:cubicBezTo>
                    <a:pt x="1103" y="1729"/>
                    <a:pt x="1279" y="1754"/>
                    <a:pt x="1429" y="1729"/>
                  </a:cubicBezTo>
                  <a:cubicBezTo>
                    <a:pt x="1880" y="1604"/>
                    <a:pt x="2031" y="1253"/>
                    <a:pt x="1956" y="752"/>
                  </a:cubicBezTo>
                  <a:close/>
                  <a:moveTo>
                    <a:pt x="2482" y="451"/>
                  </a:moveTo>
                  <a:cubicBezTo>
                    <a:pt x="2507" y="576"/>
                    <a:pt x="2532" y="727"/>
                    <a:pt x="2557" y="877"/>
                  </a:cubicBezTo>
                  <a:cubicBezTo>
                    <a:pt x="2632" y="1378"/>
                    <a:pt x="2532" y="1805"/>
                    <a:pt x="2056" y="2105"/>
                  </a:cubicBezTo>
                  <a:cubicBezTo>
                    <a:pt x="1580" y="2381"/>
                    <a:pt x="1053" y="2456"/>
                    <a:pt x="552" y="2155"/>
                  </a:cubicBezTo>
                  <a:cubicBezTo>
                    <a:pt x="176" y="1930"/>
                    <a:pt x="1" y="1579"/>
                    <a:pt x="201" y="1203"/>
                  </a:cubicBezTo>
                  <a:cubicBezTo>
                    <a:pt x="377" y="852"/>
                    <a:pt x="577" y="476"/>
                    <a:pt x="978" y="301"/>
                  </a:cubicBezTo>
                  <a:cubicBezTo>
                    <a:pt x="1504" y="25"/>
                    <a:pt x="1981" y="0"/>
                    <a:pt x="2482" y="45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25"/>
            <p:cNvSpPr/>
            <p:nvPr/>
          </p:nvSpPr>
          <p:spPr>
            <a:xfrm>
              <a:off x="9015925" y="2880600"/>
              <a:ext cx="65825" cy="50775"/>
            </a:xfrm>
            <a:custGeom>
              <a:rect b="b" l="l" r="r" t="t"/>
              <a:pathLst>
                <a:path extrusionOk="0" h="2031" w="2633">
                  <a:moveTo>
                    <a:pt x="1128" y="226"/>
                  </a:moveTo>
                  <a:cubicBezTo>
                    <a:pt x="1454" y="1"/>
                    <a:pt x="1805" y="26"/>
                    <a:pt x="2156" y="201"/>
                  </a:cubicBezTo>
                  <a:cubicBezTo>
                    <a:pt x="2281" y="251"/>
                    <a:pt x="2381" y="427"/>
                    <a:pt x="2432" y="552"/>
                  </a:cubicBezTo>
                  <a:cubicBezTo>
                    <a:pt x="2632" y="1179"/>
                    <a:pt x="2281" y="1805"/>
                    <a:pt x="1655" y="1905"/>
                  </a:cubicBezTo>
                  <a:cubicBezTo>
                    <a:pt x="1153" y="1981"/>
                    <a:pt x="652" y="2031"/>
                    <a:pt x="151" y="1805"/>
                  </a:cubicBezTo>
                  <a:cubicBezTo>
                    <a:pt x="26" y="1479"/>
                    <a:pt x="0" y="1153"/>
                    <a:pt x="226" y="828"/>
                  </a:cubicBezTo>
                  <a:cubicBezTo>
                    <a:pt x="276" y="727"/>
                    <a:pt x="477" y="702"/>
                    <a:pt x="677" y="602"/>
                  </a:cubicBezTo>
                  <a:lnTo>
                    <a:pt x="677" y="1279"/>
                  </a:lnTo>
                  <a:cubicBezTo>
                    <a:pt x="978" y="1429"/>
                    <a:pt x="1279" y="1429"/>
                    <a:pt x="1579" y="1304"/>
                  </a:cubicBezTo>
                  <a:cubicBezTo>
                    <a:pt x="1780" y="1229"/>
                    <a:pt x="1830" y="1053"/>
                    <a:pt x="1830" y="853"/>
                  </a:cubicBezTo>
                  <a:cubicBezTo>
                    <a:pt x="1830" y="677"/>
                    <a:pt x="1755" y="577"/>
                    <a:pt x="1579" y="502"/>
                  </a:cubicBezTo>
                  <a:cubicBezTo>
                    <a:pt x="1404" y="452"/>
                    <a:pt x="1204" y="502"/>
                    <a:pt x="1128" y="22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25"/>
            <p:cNvSpPr/>
            <p:nvPr/>
          </p:nvSpPr>
          <p:spPr>
            <a:xfrm>
              <a:off x="9600525" y="2606800"/>
              <a:ext cx="51400" cy="79600"/>
            </a:xfrm>
            <a:custGeom>
              <a:rect b="b" l="l" r="r" t="t"/>
              <a:pathLst>
                <a:path extrusionOk="0" h="3184" w="2056">
                  <a:moveTo>
                    <a:pt x="0" y="3108"/>
                  </a:moveTo>
                  <a:cubicBezTo>
                    <a:pt x="0" y="2757"/>
                    <a:pt x="276" y="2557"/>
                    <a:pt x="526" y="2406"/>
                  </a:cubicBezTo>
                  <a:cubicBezTo>
                    <a:pt x="852" y="2206"/>
                    <a:pt x="1028" y="1955"/>
                    <a:pt x="1203" y="1629"/>
                  </a:cubicBezTo>
                  <a:cubicBezTo>
                    <a:pt x="1404" y="1228"/>
                    <a:pt x="1529" y="827"/>
                    <a:pt x="1303" y="376"/>
                  </a:cubicBezTo>
                  <a:cubicBezTo>
                    <a:pt x="1253" y="301"/>
                    <a:pt x="1303" y="151"/>
                    <a:pt x="1303" y="0"/>
                  </a:cubicBezTo>
                  <a:cubicBezTo>
                    <a:pt x="2055" y="802"/>
                    <a:pt x="2055" y="978"/>
                    <a:pt x="1679" y="1855"/>
                  </a:cubicBezTo>
                  <a:cubicBezTo>
                    <a:pt x="1379" y="2557"/>
                    <a:pt x="827" y="2882"/>
                    <a:pt x="176" y="3183"/>
                  </a:cubicBezTo>
                  <a:cubicBezTo>
                    <a:pt x="150" y="3183"/>
                    <a:pt x="75" y="3133"/>
                    <a:pt x="0" y="3108"/>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25"/>
            <p:cNvSpPr/>
            <p:nvPr/>
          </p:nvSpPr>
          <p:spPr>
            <a:xfrm>
              <a:off x="8557900" y="2672575"/>
              <a:ext cx="39500" cy="47650"/>
            </a:xfrm>
            <a:custGeom>
              <a:rect b="b" l="l" r="r" t="t"/>
              <a:pathLst>
                <a:path extrusionOk="0" h="1906" w="1580">
                  <a:moveTo>
                    <a:pt x="1580" y="151"/>
                  </a:moveTo>
                  <a:cubicBezTo>
                    <a:pt x="803" y="577"/>
                    <a:pt x="828" y="1204"/>
                    <a:pt x="752" y="1755"/>
                  </a:cubicBezTo>
                  <a:cubicBezTo>
                    <a:pt x="477" y="1906"/>
                    <a:pt x="276" y="1855"/>
                    <a:pt x="201" y="1605"/>
                  </a:cubicBezTo>
                  <a:cubicBezTo>
                    <a:pt x="1" y="878"/>
                    <a:pt x="377" y="251"/>
                    <a:pt x="1103" y="26"/>
                  </a:cubicBezTo>
                  <a:cubicBezTo>
                    <a:pt x="1179" y="1"/>
                    <a:pt x="1279" y="76"/>
                    <a:pt x="1580" y="15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25"/>
            <p:cNvSpPr/>
            <p:nvPr/>
          </p:nvSpPr>
          <p:spPr>
            <a:xfrm>
              <a:off x="8788475" y="2588625"/>
              <a:ext cx="36375" cy="33225"/>
            </a:xfrm>
            <a:custGeom>
              <a:rect b="b" l="l" r="r" t="t"/>
              <a:pathLst>
                <a:path extrusionOk="0" h="1329" w="1455">
                  <a:moveTo>
                    <a:pt x="176" y="1329"/>
                  </a:moveTo>
                  <a:cubicBezTo>
                    <a:pt x="76" y="1103"/>
                    <a:pt x="1" y="1003"/>
                    <a:pt x="26" y="953"/>
                  </a:cubicBezTo>
                  <a:cubicBezTo>
                    <a:pt x="226" y="527"/>
                    <a:pt x="577" y="226"/>
                    <a:pt x="1003" y="50"/>
                  </a:cubicBezTo>
                  <a:cubicBezTo>
                    <a:pt x="1103" y="0"/>
                    <a:pt x="1254" y="76"/>
                    <a:pt x="1454" y="101"/>
                  </a:cubicBezTo>
                  <a:cubicBezTo>
                    <a:pt x="1204" y="326"/>
                    <a:pt x="1028" y="502"/>
                    <a:pt x="853" y="677"/>
                  </a:cubicBezTo>
                  <a:cubicBezTo>
                    <a:pt x="652" y="852"/>
                    <a:pt x="452" y="1053"/>
                    <a:pt x="176" y="1329"/>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25"/>
            <p:cNvSpPr/>
            <p:nvPr/>
          </p:nvSpPr>
          <p:spPr>
            <a:xfrm>
              <a:off x="9359275" y="2602400"/>
              <a:ext cx="26350" cy="24475"/>
            </a:xfrm>
            <a:custGeom>
              <a:rect b="b" l="l" r="r" t="t"/>
              <a:pathLst>
                <a:path extrusionOk="0" h="979" w="1054">
                  <a:moveTo>
                    <a:pt x="1054" y="251"/>
                  </a:moveTo>
                  <a:cubicBezTo>
                    <a:pt x="878" y="602"/>
                    <a:pt x="653" y="903"/>
                    <a:pt x="201" y="978"/>
                  </a:cubicBezTo>
                  <a:cubicBezTo>
                    <a:pt x="1" y="552"/>
                    <a:pt x="327" y="402"/>
                    <a:pt x="527" y="201"/>
                  </a:cubicBezTo>
                  <a:cubicBezTo>
                    <a:pt x="678" y="51"/>
                    <a:pt x="878" y="1"/>
                    <a:pt x="1054" y="25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25"/>
            <p:cNvSpPr/>
            <p:nvPr/>
          </p:nvSpPr>
          <p:spPr>
            <a:xfrm>
              <a:off x="9027200" y="2571075"/>
              <a:ext cx="26350" cy="11300"/>
            </a:xfrm>
            <a:custGeom>
              <a:rect b="b" l="l" r="r" t="t"/>
              <a:pathLst>
                <a:path extrusionOk="0" h="452" w="1054">
                  <a:moveTo>
                    <a:pt x="1053" y="402"/>
                  </a:moveTo>
                  <a:cubicBezTo>
                    <a:pt x="778" y="427"/>
                    <a:pt x="527" y="427"/>
                    <a:pt x="226" y="452"/>
                  </a:cubicBezTo>
                  <a:cubicBezTo>
                    <a:pt x="126" y="452"/>
                    <a:pt x="126" y="402"/>
                    <a:pt x="1" y="51"/>
                  </a:cubicBezTo>
                  <a:cubicBezTo>
                    <a:pt x="402" y="1"/>
                    <a:pt x="753" y="26"/>
                    <a:pt x="1053" y="402"/>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25"/>
            <p:cNvSpPr/>
            <p:nvPr/>
          </p:nvSpPr>
          <p:spPr>
            <a:xfrm>
              <a:off x="8887475" y="2582975"/>
              <a:ext cx="20075" cy="21325"/>
            </a:xfrm>
            <a:custGeom>
              <a:rect b="b" l="l" r="r" t="t"/>
              <a:pathLst>
                <a:path extrusionOk="0" h="853" w="803">
                  <a:moveTo>
                    <a:pt x="577" y="1"/>
                  </a:moveTo>
                  <a:cubicBezTo>
                    <a:pt x="803" y="251"/>
                    <a:pt x="627" y="452"/>
                    <a:pt x="477" y="627"/>
                  </a:cubicBezTo>
                  <a:cubicBezTo>
                    <a:pt x="351" y="803"/>
                    <a:pt x="176" y="853"/>
                    <a:pt x="1" y="652"/>
                  </a:cubicBezTo>
                  <a:cubicBezTo>
                    <a:pt x="176" y="276"/>
                    <a:pt x="176" y="276"/>
                    <a:pt x="577"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25"/>
            <p:cNvSpPr/>
            <p:nvPr/>
          </p:nvSpPr>
          <p:spPr>
            <a:xfrm>
              <a:off x="9490875" y="2650650"/>
              <a:ext cx="18800" cy="22575"/>
            </a:xfrm>
            <a:custGeom>
              <a:rect b="b" l="l" r="r" t="t"/>
              <a:pathLst>
                <a:path extrusionOk="0" h="903" w="752">
                  <a:moveTo>
                    <a:pt x="752" y="1"/>
                  </a:moveTo>
                  <a:cubicBezTo>
                    <a:pt x="727" y="76"/>
                    <a:pt x="702" y="151"/>
                    <a:pt x="652" y="226"/>
                  </a:cubicBezTo>
                  <a:cubicBezTo>
                    <a:pt x="451" y="427"/>
                    <a:pt x="251" y="627"/>
                    <a:pt x="0" y="903"/>
                  </a:cubicBezTo>
                  <a:cubicBezTo>
                    <a:pt x="0" y="301"/>
                    <a:pt x="376" y="151"/>
                    <a:pt x="752"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25"/>
            <p:cNvSpPr/>
            <p:nvPr/>
          </p:nvSpPr>
          <p:spPr>
            <a:xfrm>
              <a:off x="9419425" y="2608050"/>
              <a:ext cx="13200" cy="13175"/>
            </a:xfrm>
            <a:custGeom>
              <a:rect b="b" l="l" r="r" t="t"/>
              <a:pathLst>
                <a:path extrusionOk="0" h="527" w="528">
                  <a:moveTo>
                    <a:pt x="76" y="527"/>
                  </a:moveTo>
                  <a:cubicBezTo>
                    <a:pt x="1" y="176"/>
                    <a:pt x="101" y="0"/>
                    <a:pt x="402" y="0"/>
                  </a:cubicBezTo>
                  <a:cubicBezTo>
                    <a:pt x="452" y="0"/>
                    <a:pt x="527" y="126"/>
                    <a:pt x="527" y="176"/>
                  </a:cubicBezTo>
                  <a:cubicBezTo>
                    <a:pt x="527" y="301"/>
                    <a:pt x="452" y="351"/>
                    <a:pt x="76" y="527"/>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25"/>
            <p:cNvSpPr/>
            <p:nvPr/>
          </p:nvSpPr>
          <p:spPr>
            <a:xfrm>
              <a:off x="9457025" y="2628725"/>
              <a:ext cx="11300" cy="15050"/>
            </a:xfrm>
            <a:custGeom>
              <a:rect b="b" l="l" r="r" t="t"/>
              <a:pathLst>
                <a:path extrusionOk="0" h="602" w="452">
                  <a:moveTo>
                    <a:pt x="1" y="527"/>
                  </a:moveTo>
                  <a:cubicBezTo>
                    <a:pt x="26" y="376"/>
                    <a:pt x="51" y="226"/>
                    <a:pt x="101" y="76"/>
                  </a:cubicBezTo>
                  <a:cubicBezTo>
                    <a:pt x="126" y="25"/>
                    <a:pt x="276" y="0"/>
                    <a:pt x="352" y="25"/>
                  </a:cubicBezTo>
                  <a:cubicBezTo>
                    <a:pt x="402" y="50"/>
                    <a:pt x="452" y="201"/>
                    <a:pt x="427" y="251"/>
                  </a:cubicBezTo>
                  <a:cubicBezTo>
                    <a:pt x="327" y="376"/>
                    <a:pt x="201" y="477"/>
                    <a:pt x="101" y="602"/>
                  </a:cubicBezTo>
                  <a:lnTo>
                    <a:pt x="1" y="527"/>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25"/>
            <p:cNvSpPr/>
            <p:nvPr/>
          </p:nvSpPr>
          <p:spPr>
            <a:xfrm>
              <a:off x="9517175" y="2661925"/>
              <a:ext cx="9425" cy="11300"/>
            </a:xfrm>
            <a:custGeom>
              <a:rect b="b" l="l" r="r" t="t"/>
              <a:pathLst>
                <a:path extrusionOk="0" h="452" w="377">
                  <a:moveTo>
                    <a:pt x="1" y="452"/>
                  </a:moveTo>
                  <a:cubicBezTo>
                    <a:pt x="101" y="301"/>
                    <a:pt x="176" y="176"/>
                    <a:pt x="301" y="1"/>
                  </a:cubicBezTo>
                  <a:cubicBezTo>
                    <a:pt x="377" y="301"/>
                    <a:pt x="377" y="301"/>
                    <a:pt x="1" y="452"/>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25"/>
            <p:cNvSpPr/>
            <p:nvPr/>
          </p:nvSpPr>
          <p:spPr>
            <a:xfrm>
              <a:off x="8940100" y="2582975"/>
              <a:ext cx="8800" cy="8175"/>
            </a:xfrm>
            <a:custGeom>
              <a:rect b="b" l="l" r="r" t="t"/>
              <a:pathLst>
                <a:path extrusionOk="0" h="327" w="352">
                  <a:moveTo>
                    <a:pt x="352" y="201"/>
                  </a:moveTo>
                  <a:cubicBezTo>
                    <a:pt x="226" y="251"/>
                    <a:pt x="151" y="327"/>
                    <a:pt x="76" y="302"/>
                  </a:cubicBezTo>
                  <a:cubicBezTo>
                    <a:pt x="51" y="276"/>
                    <a:pt x="1" y="176"/>
                    <a:pt x="1" y="101"/>
                  </a:cubicBezTo>
                  <a:cubicBezTo>
                    <a:pt x="1" y="76"/>
                    <a:pt x="126" y="1"/>
                    <a:pt x="151" y="26"/>
                  </a:cubicBezTo>
                  <a:cubicBezTo>
                    <a:pt x="201" y="51"/>
                    <a:pt x="252" y="126"/>
                    <a:pt x="352" y="20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25"/>
            <p:cNvSpPr/>
            <p:nvPr/>
          </p:nvSpPr>
          <p:spPr>
            <a:xfrm>
              <a:off x="9504025" y="3129975"/>
              <a:ext cx="53275" cy="53275"/>
            </a:xfrm>
            <a:custGeom>
              <a:rect b="b" l="l" r="r" t="t"/>
              <a:pathLst>
                <a:path extrusionOk="0" h="2131" w="2131">
                  <a:moveTo>
                    <a:pt x="1429" y="427"/>
                  </a:moveTo>
                  <a:cubicBezTo>
                    <a:pt x="1128" y="502"/>
                    <a:pt x="827" y="552"/>
                    <a:pt x="827" y="953"/>
                  </a:cubicBezTo>
                  <a:cubicBezTo>
                    <a:pt x="802" y="1078"/>
                    <a:pt x="903" y="1254"/>
                    <a:pt x="1028" y="1354"/>
                  </a:cubicBezTo>
                  <a:cubicBezTo>
                    <a:pt x="1128" y="1429"/>
                    <a:pt x="1279" y="1429"/>
                    <a:pt x="1429" y="1454"/>
                  </a:cubicBezTo>
                  <a:cubicBezTo>
                    <a:pt x="1579" y="928"/>
                    <a:pt x="1579" y="928"/>
                    <a:pt x="1429" y="427"/>
                  </a:cubicBezTo>
                  <a:close/>
                  <a:moveTo>
                    <a:pt x="1629" y="1"/>
                  </a:moveTo>
                  <a:cubicBezTo>
                    <a:pt x="2106" y="477"/>
                    <a:pt x="2131" y="1003"/>
                    <a:pt x="2106" y="1554"/>
                  </a:cubicBezTo>
                  <a:cubicBezTo>
                    <a:pt x="2081" y="1855"/>
                    <a:pt x="1855" y="2056"/>
                    <a:pt x="1554" y="2106"/>
                  </a:cubicBezTo>
                  <a:cubicBezTo>
                    <a:pt x="1404" y="2131"/>
                    <a:pt x="1228" y="2106"/>
                    <a:pt x="1078" y="2131"/>
                  </a:cubicBezTo>
                  <a:cubicBezTo>
                    <a:pt x="727" y="2131"/>
                    <a:pt x="477" y="1981"/>
                    <a:pt x="351" y="1655"/>
                  </a:cubicBezTo>
                  <a:cubicBezTo>
                    <a:pt x="301" y="1529"/>
                    <a:pt x="251" y="1429"/>
                    <a:pt x="201" y="1304"/>
                  </a:cubicBezTo>
                  <a:cubicBezTo>
                    <a:pt x="0" y="828"/>
                    <a:pt x="126" y="452"/>
                    <a:pt x="602" y="251"/>
                  </a:cubicBezTo>
                  <a:cubicBezTo>
                    <a:pt x="928" y="126"/>
                    <a:pt x="1279" y="76"/>
                    <a:pt x="1629"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25"/>
            <p:cNvSpPr/>
            <p:nvPr/>
          </p:nvSpPr>
          <p:spPr>
            <a:xfrm>
              <a:off x="9591750" y="3322950"/>
              <a:ext cx="48275" cy="57050"/>
            </a:xfrm>
            <a:custGeom>
              <a:rect b="b" l="l" r="r" t="t"/>
              <a:pathLst>
                <a:path extrusionOk="0" h="2282" w="1931">
                  <a:moveTo>
                    <a:pt x="1379" y="1304"/>
                  </a:moveTo>
                  <a:cubicBezTo>
                    <a:pt x="1228" y="1154"/>
                    <a:pt x="1153" y="1003"/>
                    <a:pt x="1028" y="978"/>
                  </a:cubicBezTo>
                  <a:cubicBezTo>
                    <a:pt x="877" y="928"/>
                    <a:pt x="727" y="1129"/>
                    <a:pt x="702" y="1329"/>
                  </a:cubicBezTo>
                  <a:cubicBezTo>
                    <a:pt x="702" y="1480"/>
                    <a:pt x="852" y="1605"/>
                    <a:pt x="1028" y="1555"/>
                  </a:cubicBezTo>
                  <a:cubicBezTo>
                    <a:pt x="1128" y="1530"/>
                    <a:pt x="1228" y="1404"/>
                    <a:pt x="1379" y="1304"/>
                  </a:cubicBezTo>
                  <a:close/>
                  <a:moveTo>
                    <a:pt x="301" y="201"/>
                  </a:moveTo>
                  <a:cubicBezTo>
                    <a:pt x="877" y="1"/>
                    <a:pt x="1253" y="201"/>
                    <a:pt x="1529" y="577"/>
                  </a:cubicBezTo>
                  <a:cubicBezTo>
                    <a:pt x="1629" y="703"/>
                    <a:pt x="1679" y="853"/>
                    <a:pt x="1730" y="1003"/>
                  </a:cubicBezTo>
                  <a:cubicBezTo>
                    <a:pt x="1930" y="1505"/>
                    <a:pt x="1880" y="1780"/>
                    <a:pt x="1554" y="1981"/>
                  </a:cubicBezTo>
                  <a:cubicBezTo>
                    <a:pt x="1078" y="2282"/>
                    <a:pt x="577" y="2257"/>
                    <a:pt x="251" y="1906"/>
                  </a:cubicBezTo>
                  <a:cubicBezTo>
                    <a:pt x="0" y="1605"/>
                    <a:pt x="25" y="1229"/>
                    <a:pt x="226" y="953"/>
                  </a:cubicBezTo>
                  <a:cubicBezTo>
                    <a:pt x="401" y="703"/>
                    <a:pt x="401" y="452"/>
                    <a:pt x="301" y="20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25"/>
            <p:cNvSpPr/>
            <p:nvPr/>
          </p:nvSpPr>
          <p:spPr>
            <a:xfrm>
              <a:off x="9583600" y="3543525"/>
              <a:ext cx="33850" cy="40125"/>
            </a:xfrm>
            <a:custGeom>
              <a:rect b="b" l="l" r="r" t="t"/>
              <a:pathLst>
                <a:path extrusionOk="0" h="1605" w="1354">
                  <a:moveTo>
                    <a:pt x="853" y="551"/>
                  </a:moveTo>
                  <a:cubicBezTo>
                    <a:pt x="727" y="602"/>
                    <a:pt x="652" y="602"/>
                    <a:pt x="652" y="627"/>
                  </a:cubicBezTo>
                  <a:cubicBezTo>
                    <a:pt x="627" y="752"/>
                    <a:pt x="652" y="852"/>
                    <a:pt x="677" y="977"/>
                  </a:cubicBezTo>
                  <a:cubicBezTo>
                    <a:pt x="727" y="952"/>
                    <a:pt x="802" y="927"/>
                    <a:pt x="827" y="902"/>
                  </a:cubicBezTo>
                  <a:cubicBezTo>
                    <a:pt x="853" y="802"/>
                    <a:pt x="853" y="677"/>
                    <a:pt x="853" y="551"/>
                  </a:cubicBezTo>
                  <a:close/>
                  <a:moveTo>
                    <a:pt x="1354" y="602"/>
                  </a:moveTo>
                  <a:cubicBezTo>
                    <a:pt x="1354" y="827"/>
                    <a:pt x="1354" y="952"/>
                    <a:pt x="1329" y="1078"/>
                  </a:cubicBezTo>
                  <a:cubicBezTo>
                    <a:pt x="1279" y="1404"/>
                    <a:pt x="1003" y="1604"/>
                    <a:pt x="677" y="1579"/>
                  </a:cubicBezTo>
                  <a:cubicBezTo>
                    <a:pt x="326" y="1579"/>
                    <a:pt x="101" y="1353"/>
                    <a:pt x="51" y="1028"/>
                  </a:cubicBezTo>
                  <a:cubicBezTo>
                    <a:pt x="0" y="476"/>
                    <a:pt x="577" y="0"/>
                    <a:pt x="1078" y="175"/>
                  </a:cubicBezTo>
                  <a:cubicBezTo>
                    <a:pt x="1153" y="201"/>
                    <a:pt x="1254" y="276"/>
                    <a:pt x="1279" y="351"/>
                  </a:cubicBezTo>
                  <a:cubicBezTo>
                    <a:pt x="1329" y="451"/>
                    <a:pt x="1329" y="602"/>
                    <a:pt x="1354" y="602"/>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25"/>
            <p:cNvSpPr/>
            <p:nvPr/>
          </p:nvSpPr>
          <p:spPr>
            <a:xfrm>
              <a:off x="8756525" y="3174475"/>
              <a:ext cx="52650" cy="953650"/>
            </a:xfrm>
            <a:custGeom>
              <a:rect b="b" l="l" r="r" t="t"/>
              <a:pathLst>
                <a:path extrusionOk="0" h="38146" w="2106">
                  <a:moveTo>
                    <a:pt x="1830" y="0"/>
                  </a:moveTo>
                  <a:cubicBezTo>
                    <a:pt x="2081" y="100"/>
                    <a:pt x="2106" y="251"/>
                    <a:pt x="2056" y="401"/>
                  </a:cubicBezTo>
                  <a:cubicBezTo>
                    <a:pt x="1880" y="1053"/>
                    <a:pt x="1930" y="1729"/>
                    <a:pt x="1930" y="2381"/>
                  </a:cubicBezTo>
                  <a:cubicBezTo>
                    <a:pt x="1955" y="3233"/>
                    <a:pt x="1930" y="4085"/>
                    <a:pt x="1805" y="4912"/>
                  </a:cubicBezTo>
                  <a:cubicBezTo>
                    <a:pt x="1730" y="5313"/>
                    <a:pt x="1730" y="5739"/>
                    <a:pt x="1730" y="6140"/>
                  </a:cubicBezTo>
                  <a:cubicBezTo>
                    <a:pt x="1730" y="7494"/>
                    <a:pt x="1730" y="8847"/>
                    <a:pt x="1705" y="10201"/>
                  </a:cubicBezTo>
                  <a:cubicBezTo>
                    <a:pt x="1705" y="11028"/>
                    <a:pt x="1730" y="11830"/>
                    <a:pt x="1554" y="12657"/>
                  </a:cubicBezTo>
                  <a:cubicBezTo>
                    <a:pt x="1479" y="12983"/>
                    <a:pt x="1504" y="13333"/>
                    <a:pt x="1504" y="13684"/>
                  </a:cubicBezTo>
                  <a:cubicBezTo>
                    <a:pt x="1479" y="14812"/>
                    <a:pt x="1504" y="15940"/>
                    <a:pt x="1504" y="17093"/>
                  </a:cubicBezTo>
                  <a:cubicBezTo>
                    <a:pt x="1504" y="18120"/>
                    <a:pt x="1579" y="19148"/>
                    <a:pt x="1705" y="20201"/>
                  </a:cubicBezTo>
                  <a:cubicBezTo>
                    <a:pt x="1830" y="21253"/>
                    <a:pt x="1780" y="22306"/>
                    <a:pt x="1655" y="23384"/>
                  </a:cubicBezTo>
                  <a:cubicBezTo>
                    <a:pt x="1479" y="25138"/>
                    <a:pt x="1028" y="26867"/>
                    <a:pt x="1229" y="28647"/>
                  </a:cubicBezTo>
                  <a:cubicBezTo>
                    <a:pt x="1254" y="28948"/>
                    <a:pt x="1254" y="29273"/>
                    <a:pt x="1178" y="29574"/>
                  </a:cubicBezTo>
                  <a:cubicBezTo>
                    <a:pt x="928" y="30652"/>
                    <a:pt x="878" y="31755"/>
                    <a:pt x="702" y="32832"/>
                  </a:cubicBezTo>
                  <a:cubicBezTo>
                    <a:pt x="652" y="33033"/>
                    <a:pt x="652" y="33258"/>
                    <a:pt x="652" y="33484"/>
                  </a:cubicBezTo>
                  <a:cubicBezTo>
                    <a:pt x="677" y="34010"/>
                    <a:pt x="677" y="34562"/>
                    <a:pt x="727" y="35088"/>
                  </a:cubicBezTo>
                  <a:cubicBezTo>
                    <a:pt x="828" y="36015"/>
                    <a:pt x="577" y="36892"/>
                    <a:pt x="552" y="37795"/>
                  </a:cubicBezTo>
                  <a:cubicBezTo>
                    <a:pt x="552" y="37895"/>
                    <a:pt x="427" y="37995"/>
                    <a:pt x="351" y="38146"/>
                  </a:cubicBezTo>
                  <a:cubicBezTo>
                    <a:pt x="226" y="38020"/>
                    <a:pt x="101" y="37920"/>
                    <a:pt x="101" y="37820"/>
                  </a:cubicBezTo>
                  <a:cubicBezTo>
                    <a:pt x="76" y="37469"/>
                    <a:pt x="0" y="37068"/>
                    <a:pt x="76" y="36717"/>
                  </a:cubicBezTo>
                  <a:cubicBezTo>
                    <a:pt x="176" y="36266"/>
                    <a:pt x="176" y="35840"/>
                    <a:pt x="151" y="35389"/>
                  </a:cubicBezTo>
                  <a:cubicBezTo>
                    <a:pt x="126" y="34762"/>
                    <a:pt x="76" y="34136"/>
                    <a:pt x="76" y="33509"/>
                  </a:cubicBezTo>
                  <a:cubicBezTo>
                    <a:pt x="76" y="33133"/>
                    <a:pt x="151" y="32757"/>
                    <a:pt x="176" y="32406"/>
                  </a:cubicBezTo>
                  <a:cubicBezTo>
                    <a:pt x="201" y="32306"/>
                    <a:pt x="251" y="32206"/>
                    <a:pt x="226" y="32105"/>
                  </a:cubicBezTo>
                  <a:cubicBezTo>
                    <a:pt x="126" y="31228"/>
                    <a:pt x="452" y="30376"/>
                    <a:pt x="527" y="29499"/>
                  </a:cubicBezTo>
                  <a:cubicBezTo>
                    <a:pt x="577" y="29048"/>
                    <a:pt x="602" y="28572"/>
                    <a:pt x="577" y="28095"/>
                  </a:cubicBezTo>
                  <a:cubicBezTo>
                    <a:pt x="502" y="27043"/>
                    <a:pt x="627" y="26015"/>
                    <a:pt x="803" y="24988"/>
                  </a:cubicBezTo>
                  <a:cubicBezTo>
                    <a:pt x="1128" y="23108"/>
                    <a:pt x="1304" y="21203"/>
                    <a:pt x="953" y="19273"/>
                  </a:cubicBezTo>
                  <a:cubicBezTo>
                    <a:pt x="903" y="19048"/>
                    <a:pt x="853" y="18797"/>
                    <a:pt x="853" y="18547"/>
                  </a:cubicBezTo>
                  <a:cubicBezTo>
                    <a:pt x="828" y="16717"/>
                    <a:pt x="828" y="14887"/>
                    <a:pt x="828" y="13058"/>
                  </a:cubicBezTo>
                  <a:cubicBezTo>
                    <a:pt x="1204" y="10877"/>
                    <a:pt x="928" y="8672"/>
                    <a:pt x="1053" y="6466"/>
                  </a:cubicBezTo>
                  <a:cubicBezTo>
                    <a:pt x="1078" y="5840"/>
                    <a:pt x="1153" y="5213"/>
                    <a:pt x="1204" y="4587"/>
                  </a:cubicBezTo>
                  <a:cubicBezTo>
                    <a:pt x="1279" y="3759"/>
                    <a:pt x="1354" y="2957"/>
                    <a:pt x="1379" y="2130"/>
                  </a:cubicBezTo>
                  <a:cubicBezTo>
                    <a:pt x="1379" y="1404"/>
                    <a:pt x="1529" y="702"/>
                    <a:pt x="1830"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25"/>
            <p:cNvSpPr/>
            <p:nvPr/>
          </p:nvSpPr>
          <p:spPr>
            <a:xfrm>
              <a:off x="8908775" y="4140000"/>
              <a:ext cx="49525" cy="55175"/>
            </a:xfrm>
            <a:custGeom>
              <a:rect b="b" l="l" r="r" t="t"/>
              <a:pathLst>
                <a:path extrusionOk="0" h="2207" w="1981">
                  <a:moveTo>
                    <a:pt x="828" y="1530"/>
                  </a:moveTo>
                  <a:cubicBezTo>
                    <a:pt x="1154" y="1505"/>
                    <a:pt x="1329" y="1279"/>
                    <a:pt x="1304" y="1028"/>
                  </a:cubicBezTo>
                  <a:cubicBezTo>
                    <a:pt x="1254" y="828"/>
                    <a:pt x="1104" y="778"/>
                    <a:pt x="953" y="778"/>
                  </a:cubicBezTo>
                  <a:cubicBezTo>
                    <a:pt x="703" y="778"/>
                    <a:pt x="552" y="953"/>
                    <a:pt x="627" y="1204"/>
                  </a:cubicBezTo>
                  <a:cubicBezTo>
                    <a:pt x="652" y="1329"/>
                    <a:pt x="753" y="1429"/>
                    <a:pt x="828" y="1530"/>
                  </a:cubicBezTo>
                  <a:close/>
                  <a:moveTo>
                    <a:pt x="1956" y="1229"/>
                  </a:moveTo>
                  <a:cubicBezTo>
                    <a:pt x="1981" y="1630"/>
                    <a:pt x="1730" y="1855"/>
                    <a:pt x="1354" y="2031"/>
                  </a:cubicBezTo>
                  <a:cubicBezTo>
                    <a:pt x="928" y="2206"/>
                    <a:pt x="402" y="2131"/>
                    <a:pt x="151" y="1830"/>
                  </a:cubicBezTo>
                  <a:cubicBezTo>
                    <a:pt x="51" y="1705"/>
                    <a:pt x="26" y="1555"/>
                    <a:pt x="26" y="1404"/>
                  </a:cubicBezTo>
                  <a:cubicBezTo>
                    <a:pt x="1" y="903"/>
                    <a:pt x="302" y="527"/>
                    <a:pt x="602" y="151"/>
                  </a:cubicBezTo>
                  <a:cubicBezTo>
                    <a:pt x="652" y="76"/>
                    <a:pt x="803" y="51"/>
                    <a:pt x="928" y="26"/>
                  </a:cubicBezTo>
                  <a:cubicBezTo>
                    <a:pt x="1454" y="1"/>
                    <a:pt x="1880" y="352"/>
                    <a:pt x="1931" y="903"/>
                  </a:cubicBezTo>
                  <a:cubicBezTo>
                    <a:pt x="1931" y="978"/>
                    <a:pt x="1931" y="1079"/>
                    <a:pt x="1956" y="1229"/>
                  </a:cubicBezTo>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25"/>
            <p:cNvSpPr/>
            <p:nvPr/>
          </p:nvSpPr>
          <p:spPr>
            <a:xfrm>
              <a:off x="8785975" y="3001525"/>
              <a:ext cx="45775" cy="50775"/>
            </a:xfrm>
            <a:custGeom>
              <a:rect b="b" l="l" r="r" t="t"/>
              <a:pathLst>
                <a:path extrusionOk="0" h="2031" w="1831">
                  <a:moveTo>
                    <a:pt x="1254" y="778"/>
                  </a:moveTo>
                  <a:cubicBezTo>
                    <a:pt x="1229" y="753"/>
                    <a:pt x="1178" y="627"/>
                    <a:pt x="1103" y="577"/>
                  </a:cubicBezTo>
                  <a:cubicBezTo>
                    <a:pt x="1078" y="552"/>
                    <a:pt x="928" y="652"/>
                    <a:pt x="903" y="702"/>
                  </a:cubicBezTo>
                  <a:cubicBezTo>
                    <a:pt x="777" y="878"/>
                    <a:pt x="627" y="1078"/>
                    <a:pt x="802" y="1304"/>
                  </a:cubicBezTo>
                  <a:cubicBezTo>
                    <a:pt x="828" y="1329"/>
                    <a:pt x="903" y="1354"/>
                    <a:pt x="953" y="1354"/>
                  </a:cubicBezTo>
                  <a:cubicBezTo>
                    <a:pt x="1178" y="1329"/>
                    <a:pt x="1229" y="1229"/>
                    <a:pt x="1254" y="778"/>
                  </a:cubicBezTo>
                  <a:close/>
                  <a:moveTo>
                    <a:pt x="1830" y="953"/>
                  </a:moveTo>
                  <a:cubicBezTo>
                    <a:pt x="1830" y="1404"/>
                    <a:pt x="1780" y="1705"/>
                    <a:pt x="1429" y="1830"/>
                  </a:cubicBezTo>
                  <a:cubicBezTo>
                    <a:pt x="1053" y="1981"/>
                    <a:pt x="627" y="2031"/>
                    <a:pt x="276" y="1730"/>
                  </a:cubicBezTo>
                  <a:cubicBezTo>
                    <a:pt x="176" y="1630"/>
                    <a:pt x="101" y="1479"/>
                    <a:pt x="76" y="1329"/>
                  </a:cubicBezTo>
                  <a:cubicBezTo>
                    <a:pt x="0" y="602"/>
                    <a:pt x="702" y="1"/>
                    <a:pt x="1404" y="201"/>
                  </a:cubicBezTo>
                  <a:cubicBezTo>
                    <a:pt x="1554" y="251"/>
                    <a:pt x="1680" y="377"/>
                    <a:pt x="1730" y="502"/>
                  </a:cubicBezTo>
                  <a:cubicBezTo>
                    <a:pt x="1805" y="677"/>
                    <a:pt x="1805" y="878"/>
                    <a:pt x="1830" y="953"/>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25"/>
            <p:cNvSpPr/>
            <p:nvPr/>
          </p:nvSpPr>
          <p:spPr>
            <a:xfrm>
              <a:off x="8958275" y="3062300"/>
              <a:ext cx="62050" cy="38875"/>
            </a:xfrm>
            <a:custGeom>
              <a:rect b="b" l="l" r="r" t="t"/>
              <a:pathLst>
                <a:path extrusionOk="0" h="1555" w="2482">
                  <a:moveTo>
                    <a:pt x="878" y="101"/>
                  </a:moveTo>
                  <a:cubicBezTo>
                    <a:pt x="1129" y="276"/>
                    <a:pt x="1354" y="76"/>
                    <a:pt x="1580" y="51"/>
                  </a:cubicBezTo>
                  <a:cubicBezTo>
                    <a:pt x="2006" y="1"/>
                    <a:pt x="2281" y="126"/>
                    <a:pt x="2382" y="377"/>
                  </a:cubicBezTo>
                  <a:cubicBezTo>
                    <a:pt x="2482" y="677"/>
                    <a:pt x="2357" y="978"/>
                    <a:pt x="2056" y="1204"/>
                  </a:cubicBezTo>
                  <a:cubicBezTo>
                    <a:pt x="1605" y="1555"/>
                    <a:pt x="652" y="1505"/>
                    <a:pt x="251" y="1079"/>
                  </a:cubicBezTo>
                  <a:cubicBezTo>
                    <a:pt x="1" y="803"/>
                    <a:pt x="1" y="502"/>
                    <a:pt x="301" y="276"/>
                  </a:cubicBezTo>
                  <a:cubicBezTo>
                    <a:pt x="452" y="176"/>
                    <a:pt x="627" y="101"/>
                    <a:pt x="803" y="26"/>
                  </a:cubicBezTo>
                  <a:cubicBezTo>
                    <a:pt x="828" y="26"/>
                    <a:pt x="853" y="26"/>
                    <a:pt x="878" y="51"/>
                  </a:cubicBezTo>
                  <a:cubicBezTo>
                    <a:pt x="903" y="51"/>
                    <a:pt x="878" y="76"/>
                    <a:pt x="878" y="101"/>
                  </a:cubicBezTo>
                  <a:cubicBezTo>
                    <a:pt x="853" y="302"/>
                    <a:pt x="828" y="502"/>
                    <a:pt x="778" y="677"/>
                  </a:cubicBezTo>
                  <a:cubicBezTo>
                    <a:pt x="1329" y="878"/>
                    <a:pt x="1379" y="903"/>
                    <a:pt x="1655" y="753"/>
                  </a:cubicBezTo>
                  <a:cubicBezTo>
                    <a:pt x="1730" y="728"/>
                    <a:pt x="1780" y="577"/>
                    <a:pt x="1780" y="477"/>
                  </a:cubicBezTo>
                  <a:cubicBezTo>
                    <a:pt x="1805" y="427"/>
                    <a:pt x="1655" y="327"/>
                    <a:pt x="1605" y="327"/>
                  </a:cubicBezTo>
                  <a:cubicBezTo>
                    <a:pt x="1304" y="427"/>
                    <a:pt x="1053" y="352"/>
                    <a:pt x="878" y="10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25"/>
            <p:cNvSpPr/>
            <p:nvPr/>
          </p:nvSpPr>
          <p:spPr>
            <a:xfrm>
              <a:off x="8624325" y="3026600"/>
              <a:ext cx="27575" cy="29475"/>
            </a:xfrm>
            <a:custGeom>
              <a:rect b="b" l="l" r="r" t="t"/>
              <a:pathLst>
                <a:path extrusionOk="0" h="1179" w="1103">
                  <a:moveTo>
                    <a:pt x="176" y="1103"/>
                  </a:moveTo>
                  <a:cubicBezTo>
                    <a:pt x="0" y="827"/>
                    <a:pt x="25" y="577"/>
                    <a:pt x="126" y="351"/>
                  </a:cubicBezTo>
                  <a:cubicBezTo>
                    <a:pt x="276" y="25"/>
                    <a:pt x="677" y="0"/>
                    <a:pt x="877" y="301"/>
                  </a:cubicBezTo>
                  <a:cubicBezTo>
                    <a:pt x="928" y="401"/>
                    <a:pt x="1003" y="501"/>
                    <a:pt x="1028" y="627"/>
                  </a:cubicBezTo>
                  <a:cubicBezTo>
                    <a:pt x="1103" y="902"/>
                    <a:pt x="953" y="1153"/>
                    <a:pt x="677" y="1178"/>
                  </a:cubicBezTo>
                  <a:cubicBezTo>
                    <a:pt x="502" y="1178"/>
                    <a:pt x="326" y="1128"/>
                    <a:pt x="176" y="1103"/>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25"/>
            <p:cNvSpPr/>
            <p:nvPr/>
          </p:nvSpPr>
          <p:spPr>
            <a:xfrm>
              <a:off x="8620550" y="3635000"/>
              <a:ext cx="58925" cy="104025"/>
            </a:xfrm>
            <a:custGeom>
              <a:rect b="b" l="l" r="r" t="t"/>
              <a:pathLst>
                <a:path extrusionOk="0" h="4161" w="2357">
                  <a:moveTo>
                    <a:pt x="678" y="3459"/>
                  </a:moveTo>
                  <a:cubicBezTo>
                    <a:pt x="1254" y="3559"/>
                    <a:pt x="1379" y="3509"/>
                    <a:pt x="1455" y="3208"/>
                  </a:cubicBezTo>
                  <a:cubicBezTo>
                    <a:pt x="1630" y="2682"/>
                    <a:pt x="1580" y="1354"/>
                    <a:pt x="1379" y="727"/>
                  </a:cubicBezTo>
                  <a:cubicBezTo>
                    <a:pt x="803" y="702"/>
                    <a:pt x="627" y="802"/>
                    <a:pt x="602" y="1228"/>
                  </a:cubicBezTo>
                  <a:cubicBezTo>
                    <a:pt x="577" y="1980"/>
                    <a:pt x="552" y="2732"/>
                    <a:pt x="678" y="3459"/>
                  </a:cubicBezTo>
                  <a:close/>
                  <a:moveTo>
                    <a:pt x="1630" y="4161"/>
                  </a:moveTo>
                  <a:cubicBezTo>
                    <a:pt x="1304" y="4161"/>
                    <a:pt x="928" y="4161"/>
                    <a:pt x="577" y="4136"/>
                  </a:cubicBezTo>
                  <a:cubicBezTo>
                    <a:pt x="176" y="4136"/>
                    <a:pt x="26" y="4010"/>
                    <a:pt x="26" y="3634"/>
                  </a:cubicBezTo>
                  <a:cubicBezTo>
                    <a:pt x="26" y="2832"/>
                    <a:pt x="1" y="2030"/>
                    <a:pt x="51" y="1203"/>
                  </a:cubicBezTo>
                  <a:cubicBezTo>
                    <a:pt x="76" y="577"/>
                    <a:pt x="577" y="100"/>
                    <a:pt x="1179" y="50"/>
                  </a:cubicBezTo>
                  <a:cubicBezTo>
                    <a:pt x="1705" y="0"/>
                    <a:pt x="1906" y="126"/>
                    <a:pt x="2081" y="627"/>
                  </a:cubicBezTo>
                  <a:cubicBezTo>
                    <a:pt x="2357" y="1404"/>
                    <a:pt x="2332" y="2181"/>
                    <a:pt x="2156" y="2933"/>
                  </a:cubicBezTo>
                  <a:cubicBezTo>
                    <a:pt x="2081" y="3359"/>
                    <a:pt x="2106" y="3835"/>
                    <a:pt x="1630" y="416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25"/>
            <p:cNvSpPr/>
            <p:nvPr/>
          </p:nvSpPr>
          <p:spPr>
            <a:xfrm>
              <a:off x="8574200" y="3780975"/>
              <a:ext cx="50775" cy="117825"/>
            </a:xfrm>
            <a:custGeom>
              <a:rect b="b" l="l" r="r" t="t"/>
              <a:pathLst>
                <a:path extrusionOk="0" h="4713" w="2031">
                  <a:moveTo>
                    <a:pt x="1479" y="3911"/>
                  </a:moveTo>
                  <a:cubicBezTo>
                    <a:pt x="1479" y="2833"/>
                    <a:pt x="1479" y="1931"/>
                    <a:pt x="1479" y="1003"/>
                  </a:cubicBezTo>
                  <a:cubicBezTo>
                    <a:pt x="1479" y="928"/>
                    <a:pt x="1454" y="828"/>
                    <a:pt x="1404" y="753"/>
                  </a:cubicBezTo>
                  <a:cubicBezTo>
                    <a:pt x="1329" y="552"/>
                    <a:pt x="1153" y="477"/>
                    <a:pt x="953" y="502"/>
                  </a:cubicBezTo>
                  <a:cubicBezTo>
                    <a:pt x="752" y="502"/>
                    <a:pt x="627" y="627"/>
                    <a:pt x="602" y="853"/>
                  </a:cubicBezTo>
                  <a:cubicBezTo>
                    <a:pt x="602" y="1505"/>
                    <a:pt x="577" y="2181"/>
                    <a:pt x="627" y="2833"/>
                  </a:cubicBezTo>
                  <a:cubicBezTo>
                    <a:pt x="652" y="3134"/>
                    <a:pt x="802" y="3409"/>
                    <a:pt x="928" y="3685"/>
                  </a:cubicBezTo>
                  <a:cubicBezTo>
                    <a:pt x="978" y="3785"/>
                    <a:pt x="1178" y="3810"/>
                    <a:pt x="1479" y="3911"/>
                  </a:cubicBezTo>
                  <a:close/>
                  <a:moveTo>
                    <a:pt x="1579" y="101"/>
                  </a:moveTo>
                  <a:cubicBezTo>
                    <a:pt x="1855" y="377"/>
                    <a:pt x="2030" y="652"/>
                    <a:pt x="2030" y="1028"/>
                  </a:cubicBezTo>
                  <a:cubicBezTo>
                    <a:pt x="2030" y="2056"/>
                    <a:pt x="2030" y="3084"/>
                    <a:pt x="2030" y="4136"/>
                  </a:cubicBezTo>
                  <a:cubicBezTo>
                    <a:pt x="2030" y="4186"/>
                    <a:pt x="2005" y="4236"/>
                    <a:pt x="1980" y="4312"/>
                  </a:cubicBezTo>
                  <a:cubicBezTo>
                    <a:pt x="1078" y="4713"/>
                    <a:pt x="527" y="4512"/>
                    <a:pt x="201" y="3660"/>
                  </a:cubicBezTo>
                  <a:cubicBezTo>
                    <a:pt x="126" y="3485"/>
                    <a:pt x="25" y="3309"/>
                    <a:pt x="25" y="3134"/>
                  </a:cubicBezTo>
                  <a:cubicBezTo>
                    <a:pt x="25" y="2256"/>
                    <a:pt x="0" y="1379"/>
                    <a:pt x="25" y="502"/>
                  </a:cubicBezTo>
                  <a:cubicBezTo>
                    <a:pt x="50" y="126"/>
                    <a:pt x="276" y="1"/>
                    <a:pt x="677" y="26"/>
                  </a:cubicBezTo>
                  <a:cubicBezTo>
                    <a:pt x="953" y="26"/>
                    <a:pt x="1228" y="76"/>
                    <a:pt x="1579" y="10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25"/>
            <p:cNvSpPr/>
            <p:nvPr/>
          </p:nvSpPr>
          <p:spPr>
            <a:xfrm>
              <a:off x="8604900" y="3933875"/>
              <a:ext cx="45125" cy="99025"/>
            </a:xfrm>
            <a:custGeom>
              <a:rect b="b" l="l" r="r" t="t"/>
              <a:pathLst>
                <a:path extrusionOk="0" h="3961" w="1805">
                  <a:moveTo>
                    <a:pt x="1128" y="3283"/>
                  </a:moveTo>
                  <a:cubicBezTo>
                    <a:pt x="1153" y="3258"/>
                    <a:pt x="1178" y="3233"/>
                    <a:pt x="1178" y="3208"/>
                  </a:cubicBezTo>
                  <a:cubicBezTo>
                    <a:pt x="1228" y="2406"/>
                    <a:pt x="1253" y="1604"/>
                    <a:pt x="1279" y="802"/>
                  </a:cubicBezTo>
                  <a:cubicBezTo>
                    <a:pt x="1279" y="552"/>
                    <a:pt x="1153" y="526"/>
                    <a:pt x="677" y="602"/>
                  </a:cubicBezTo>
                  <a:cubicBezTo>
                    <a:pt x="552" y="1504"/>
                    <a:pt x="577" y="2381"/>
                    <a:pt x="953" y="3233"/>
                  </a:cubicBezTo>
                  <a:cubicBezTo>
                    <a:pt x="978" y="3283"/>
                    <a:pt x="1078" y="3258"/>
                    <a:pt x="1128" y="3283"/>
                  </a:cubicBezTo>
                  <a:close/>
                  <a:moveTo>
                    <a:pt x="552" y="0"/>
                  </a:moveTo>
                  <a:cubicBezTo>
                    <a:pt x="928" y="75"/>
                    <a:pt x="1279" y="151"/>
                    <a:pt x="1654" y="226"/>
                  </a:cubicBezTo>
                  <a:cubicBezTo>
                    <a:pt x="1680" y="301"/>
                    <a:pt x="1755" y="376"/>
                    <a:pt x="1755" y="476"/>
                  </a:cubicBezTo>
                  <a:cubicBezTo>
                    <a:pt x="1780" y="1429"/>
                    <a:pt x="1805" y="2406"/>
                    <a:pt x="1805" y="3384"/>
                  </a:cubicBezTo>
                  <a:cubicBezTo>
                    <a:pt x="1805" y="3810"/>
                    <a:pt x="1680" y="3910"/>
                    <a:pt x="1253" y="3935"/>
                  </a:cubicBezTo>
                  <a:cubicBezTo>
                    <a:pt x="602" y="3960"/>
                    <a:pt x="401" y="3810"/>
                    <a:pt x="251" y="3183"/>
                  </a:cubicBezTo>
                  <a:cubicBezTo>
                    <a:pt x="75" y="2431"/>
                    <a:pt x="0" y="1654"/>
                    <a:pt x="50" y="877"/>
                  </a:cubicBezTo>
                  <a:cubicBezTo>
                    <a:pt x="75" y="401"/>
                    <a:pt x="75" y="401"/>
                    <a:pt x="552"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43" name="Google Shape;1843;p25"/>
          <p:cNvGrpSpPr/>
          <p:nvPr/>
        </p:nvGrpSpPr>
        <p:grpSpPr>
          <a:xfrm>
            <a:off x="3424595" y="1716944"/>
            <a:ext cx="601417" cy="870663"/>
            <a:chOff x="8425500" y="2254500"/>
            <a:chExt cx="1395400" cy="2020100"/>
          </a:xfrm>
        </p:grpSpPr>
        <p:sp>
          <p:nvSpPr>
            <p:cNvPr id="1844" name="Google Shape;1844;p25"/>
            <p:cNvSpPr/>
            <p:nvPr/>
          </p:nvSpPr>
          <p:spPr>
            <a:xfrm>
              <a:off x="8811475" y="2582825"/>
              <a:ext cx="991900" cy="553925"/>
            </a:xfrm>
            <a:custGeom>
              <a:rect b="b" l="l" r="r" t="t"/>
              <a:pathLst>
                <a:path extrusionOk="0" h="22157" w="39676">
                  <a:moveTo>
                    <a:pt x="13334" y="14236"/>
                  </a:moveTo>
                  <a:cubicBezTo>
                    <a:pt x="13359" y="14236"/>
                    <a:pt x="13409" y="14236"/>
                    <a:pt x="13409" y="14236"/>
                  </a:cubicBezTo>
                  <a:cubicBezTo>
                    <a:pt x="13434" y="14161"/>
                    <a:pt x="13459" y="14061"/>
                    <a:pt x="13434" y="13986"/>
                  </a:cubicBezTo>
                  <a:cubicBezTo>
                    <a:pt x="13409" y="13911"/>
                    <a:pt x="13334" y="13835"/>
                    <a:pt x="13259" y="13785"/>
                  </a:cubicBezTo>
                  <a:cubicBezTo>
                    <a:pt x="13234" y="13760"/>
                    <a:pt x="13134" y="13835"/>
                    <a:pt x="13134" y="13861"/>
                  </a:cubicBezTo>
                  <a:cubicBezTo>
                    <a:pt x="13108" y="13961"/>
                    <a:pt x="13134" y="14061"/>
                    <a:pt x="13184" y="14136"/>
                  </a:cubicBezTo>
                  <a:cubicBezTo>
                    <a:pt x="13209" y="14186"/>
                    <a:pt x="13284" y="14211"/>
                    <a:pt x="13334" y="14236"/>
                  </a:cubicBezTo>
                  <a:close/>
                  <a:moveTo>
                    <a:pt x="13936" y="13835"/>
                  </a:moveTo>
                  <a:cubicBezTo>
                    <a:pt x="14211" y="14061"/>
                    <a:pt x="14311" y="14186"/>
                    <a:pt x="14437" y="14236"/>
                  </a:cubicBezTo>
                  <a:cubicBezTo>
                    <a:pt x="14487" y="14262"/>
                    <a:pt x="14637" y="14211"/>
                    <a:pt x="14637" y="14161"/>
                  </a:cubicBezTo>
                  <a:cubicBezTo>
                    <a:pt x="14662" y="14111"/>
                    <a:pt x="14637" y="13961"/>
                    <a:pt x="14562" y="13936"/>
                  </a:cubicBezTo>
                  <a:cubicBezTo>
                    <a:pt x="14437" y="13886"/>
                    <a:pt x="14286" y="13886"/>
                    <a:pt x="13936" y="13835"/>
                  </a:cubicBezTo>
                  <a:close/>
                  <a:moveTo>
                    <a:pt x="33535" y="10277"/>
                  </a:moveTo>
                  <a:cubicBezTo>
                    <a:pt x="33936" y="10026"/>
                    <a:pt x="34136" y="9775"/>
                    <a:pt x="34036" y="9274"/>
                  </a:cubicBezTo>
                  <a:cubicBezTo>
                    <a:pt x="33760" y="9600"/>
                    <a:pt x="33434" y="9775"/>
                    <a:pt x="33535" y="10277"/>
                  </a:cubicBezTo>
                  <a:close/>
                  <a:moveTo>
                    <a:pt x="34086" y="11455"/>
                  </a:moveTo>
                  <a:cubicBezTo>
                    <a:pt x="34788" y="11229"/>
                    <a:pt x="34838" y="11129"/>
                    <a:pt x="34838" y="10527"/>
                  </a:cubicBezTo>
                  <a:cubicBezTo>
                    <a:pt x="34537" y="10753"/>
                    <a:pt x="34261" y="10978"/>
                    <a:pt x="34086" y="11455"/>
                  </a:cubicBezTo>
                  <a:close/>
                  <a:moveTo>
                    <a:pt x="12457" y="13961"/>
                  </a:moveTo>
                  <a:cubicBezTo>
                    <a:pt x="12432" y="13485"/>
                    <a:pt x="12081" y="13184"/>
                    <a:pt x="11805" y="12758"/>
                  </a:cubicBezTo>
                  <a:cubicBezTo>
                    <a:pt x="11504" y="13510"/>
                    <a:pt x="12006" y="13735"/>
                    <a:pt x="12457" y="13961"/>
                  </a:cubicBezTo>
                  <a:close/>
                  <a:moveTo>
                    <a:pt x="35515" y="13810"/>
                  </a:moveTo>
                  <a:cubicBezTo>
                    <a:pt x="35690" y="13810"/>
                    <a:pt x="35865" y="13861"/>
                    <a:pt x="35916" y="13810"/>
                  </a:cubicBezTo>
                  <a:cubicBezTo>
                    <a:pt x="36116" y="13485"/>
                    <a:pt x="36292" y="13184"/>
                    <a:pt x="36442" y="12833"/>
                  </a:cubicBezTo>
                  <a:cubicBezTo>
                    <a:pt x="36492" y="12733"/>
                    <a:pt x="36467" y="12557"/>
                    <a:pt x="36492" y="12407"/>
                  </a:cubicBezTo>
                  <a:cubicBezTo>
                    <a:pt x="36141" y="12858"/>
                    <a:pt x="35715" y="13209"/>
                    <a:pt x="35515" y="13810"/>
                  </a:cubicBezTo>
                  <a:close/>
                  <a:moveTo>
                    <a:pt x="39299" y="22156"/>
                  </a:moveTo>
                  <a:cubicBezTo>
                    <a:pt x="38472" y="21455"/>
                    <a:pt x="37695" y="20778"/>
                    <a:pt x="36918" y="20101"/>
                  </a:cubicBezTo>
                  <a:cubicBezTo>
                    <a:pt x="36592" y="19800"/>
                    <a:pt x="36241" y="19550"/>
                    <a:pt x="35865" y="19349"/>
                  </a:cubicBezTo>
                  <a:cubicBezTo>
                    <a:pt x="34011" y="18397"/>
                    <a:pt x="32131" y="17495"/>
                    <a:pt x="30327" y="16442"/>
                  </a:cubicBezTo>
                  <a:cubicBezTo>
                    <a:pt x="28672" y="15490"/>
                    <a:pt x="26893" y="14913"/>
                    <a:pt x="25164" y="14211"/>
                  </a:cubicBezTo>
                  <a:cubicBezTo>
                    <a:pt x="24562" y="13986"/>
                    <a:pt x="23936" y="13861"/>
                    <a:pt x="23284" y="13886"/>
                  </a:cubicBezTo>
                  <a:cubicBezTo>
                    <a:pt x="22382" y="13886"/>
                    <a:pt x="21479" y="13861"/>
                    <a:pt x="20577" y="14061"/>
                  </a:cubicBezTo>
                  <a:cubicBezTo>
                    <a:pt x="19775" y="14262"/>
                    <a:pt x="19048" y="14512"/>
                    <a:pt x="18372" y="14988"/>
                  </a:cubicBezTo>
                  <a:cubicBezTo>
                    <a:pt x="17946" y="15289"/>
                    <a:pt x="17469" y="15540"/>
                    <a:pt x="16993" y="15815"/>
                  </a:cubicBezTo>
                  <a:cubicBezTo>
                    <a:pt x="16868" y="15891"/>
                    <a:pt x="16692" y="15941"/>
                    <a:pt x="16567" y="16066"/>
                  </a:cubicBezTo>
                  <a:cubicBezTo>
                    <a:pt x="16016" y="16743"/>
                    <a:pt x="15164" y="17069"/>
                    <a:pt x="14462" y="17645"/>
                  </a:cubicBezTo>
                  <a:cubicBezTo>
                    <a:pt x="14261" y="17545"/>
                    <a:pt x="14061" y="17445"/>
                    <a:pt x="13860" y="17319"/>
                  </a:cubicBezTo>
                  <a:cubicBezTo>
                    <a:pt x="13108" y="16868"/>
                    <a:pt x="12407" y="16367"/>
                    <a:pt x="11630" y="15941"/>
                  </a:cubicBezTo>
                  <a:cubicBezTo>
                    <a:pt x="10502" y="15339"/>
                    <a:pt x="9349" y="14788"/>
                    <a:pt x="8296" y="14061"/>
                  </a:cubicBezTo>
                  <a:cubicBezTo>
                    <a:pt x="8121" y="13961"/>
                    <a:pt x="7946" y="13886"/>
                    <a:pt x="7745" y="13810"/>
                  </a:cubicBezTo>
                  <a:cubicBezTo>
                    <a:pt x="6893" y="13434"/>
                    <a:pt x="6041" y="13033"/>
                    <a:pt x="5164" y="12708"/>
                  </a:cubicBezTo>
                  <a:cubicBezTo>
                    <a:pt x="4387" y="12382"/>
                    <a:pt x="3585" y="12131"/>
                    <a:pt x="2783" y="11830"/>
                  </a:cubicBezTo>
                  <a:cubicBezTo>
                    <a:pt x="1956" y="11530"/>
                    <a:pt x="1053" y="11304"/>
                    <a:pt x="276" y="10828"/>
                  </a:cubicBezTo>
                  <a:cubicBezTo>
                    <a:pt x="201" y="10778"/>
                    <a:pt x="126" y="10703"/>
                    <a:pt x="1" y="10627"/>
                  </a:cubicBezTo>
                  <a:cubicBezTo>
                    <a:pt x="51" y="10477"/>
                    <a:pt x="76" y="10302"/>
                    <a:pt x="151" y="10176"/>
                  </a:cubicBezTo>
                  <a:cubicBezTo>
                    <a:pt x="602" y="9625"/>
                    <a:pt x="1053" y="9099"/>
                    <a:pt x="1529" y="8572"/>
                  </a:cubicBezTo>
                  <a:cubicBezTo>
                    <a:pt x="2006" y="8071"/>
                    <a:pt x="2482" y="7620"/>
                    <a:pt x="2958" y="7144"/>
                  </a:cubicBezTo>
                  <a:cubicBezTo>
                    <a:pt x="3860" y="6292"/>
                    <a:pt x="4763" y="5439"/>
                    <a:pt x="5865" y="4838"/>
                  </a:cubicBezTo>
                  <a:cubicBezTo>
                    <a:pt x="5941" y="4788"/>
                    <a:pt x="5991" y="4763"/>
                    <a:pt x="6041" y="4713"/>
                  </a:cubicBezTo>
                  <a:cubicBezTo>
                    <a:pt x="7144" y="3710"/>
                    <a:pt x="8497" y="3084"/>
                    <a:pt x="9825" y="2432"/>
                  </a:cubicBezTo>
                  <a:cubicBezTo>
                    <a:pt x="10753" y="1981"/>
                    <a:pt x="11655" y="1454"/>
                    <a:pt x="12707" y="1304"/>
                  </a:cubicBezTo>
                  <a:cubicBezTo>
                    <a:pt x="13033" y="1254"/>
                    <a:pt x="13359" y="1079"/>
                    <a:pt x="13660" y="953"/>
                  </a:cubicBezTo>
                  <a:cubicBezTo>
                    <a:pt x="14111" y="753"/>
                    <a:pt x="14587" y="552"/>
                    <a:pt x="15038" y="352"/>
                  </a:cubicBezTo>
                  <a:cubicBezTo>
                    <a:pt x="15590" y="126"/>
                    <a:pt x="16141" y="1"/>
                    <a:pt x="16718" y="76"/>
                  </a:cubicBezTo>
                  <a:cubicBezTo>
                    <a:pt x="16843" y="101"/>
                    <a:pt x="16993" y="101"/>
                    <a:pt x="17119" y="101"/>
                  </a:cubicBezTo>
                  <a:cubicBezTo>
                    <a:pt x="18748" y="51"/>
                    <a:pt x="20302" y="477"/>
                    <a:pt x="21855" y="903"/>
                  </a:cubicBezTo>
                  <a:cubicBezTo>
                    <a:pt x="22708" y="1129"/>
                    <a:pt x="23535" y="1379"/>
                    <a:pt x="24362" y="1655"/>
                  </a:cubicBezTo>
                  <a:cubicBezTo>
                    <a:pt x="24788" y="1780"/>
                    <a:pt x="25164" y="1981"/>
                    <a:pt x="25565" y="2181"/>
                  </a:cubicBezTo>
                  <a:cubicBezTo>
                    <a:pt x="26592" y="2733"/>
                    <a:pt x="27620" y="3334"/>
                    <a:pt x="28672" y="3835"/>
                  </a:cubicBezTo>
                  <a:cubicBezTo>
                    <a:pt x="29174" y="4086"/>
                    <a:pt x="29750" y="4186"/>
                    <a:pt x="30201" y="4562"/>
                  </a:cubicBezTo>
                  <a:cubicBezTo>
                    <a:pt x="30552" y="4838"/>
                    <a:pt x="30903" y="5089"/>
                    <a:pt x="31229" y="5389"/>
                  </a:cubicBezTo>
                  <a:cubicBezTo>
                    <a:pt x="31605" y="5715"/>
                    <a:pt x="31931" y="6116"/>
                    <a:pt x="32432" y="6267"/>
                  </a:cubicBezTo>
                  <a:cubicBezTo>
                    <a:pt x="32607" y="6317"/>
                    <a:pt x="32758" y="6492"/>
                    <a:pt x="32908" y="6617"/>
                  </a:cubicBezTo>
                  <a:cubicBezTo>
                    <a:pt x="33309" y="6993"/>
                    <a:pt x="33660" y="7369"/>
                    <a:pt x="34186" y="7570"/>
                  </a:cubicBezTo>
                  <a:cubicBezTo>
                    <a:pt x="34362" y="7645"/>
                    <a:pt x="34512" y="7795"/>
                    <a:pt x="34662" y="7946"/>
                  </a:cubicBezTo>
                  <a:cubicBezTo>
                    <a:pt x="34913" y="8272"/>
                    <a:pt x="35164" y="8572"/>
                    <a:pt x="35414" y="8898"/>
                  </a:cubicBezTo>
                  <a:cubicBezTo>
                    <a:pt x="36041" y="9725"/>
                    <a:pt x="36517" y="10678"/>
                    <a:pt x="37294" y="11379"/>
                  </a:cubicBezTo>
                  <a:cubicBezTo>
                    <a:pt x="37369" y="11429"/>
                    <a:pt x="37419" y="11530"/>
                    <a:pt x="37470" y="11630"/>
                  </a:cubicBezTo>
                  <a:cubicBezTo>
                    <a:pt x="38647" y="13911"/>
                    <a:pt x="39675" y="16242"/>
                    <a:pt x="39600" y="18898"/>
                  </a:cubicBezTo>
                  <a:cubicBezTo>
                    <a:pt x="39575" y="19725"/>
                    <a:pt x="39600" y="20577"/>
                    <a:pt x="39575" y="21404"/>
                  </a:cubicBezTo>
                  <a:cubicBezTo>
                    <a:pt x="39575" y="21630"/>
                    <a:pt x="39625" y="21881"/>
                    <a:pt x="39299" y="22156"/>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25"/>
            <p:cNvSpPr/>
            <p:nvPr/>
          </p:nvSpPr>
          <p:spPr>
            <a:xfrm>
              <a:off x="9013225" y="2270800"/>
              <a:ext cx="742525" cy="577100"/>
            </a:xfrm>
            <a:custGeom>
              <a:rect b="b" l="l" r="r" t="t"/>
              <a:pathLst>
                <a:path extrusionOk="0" h="23084" w="29701">
                  <a:moveTo>
                    <a:pt x="22156" y="12482"/>
                  </a:moveTo>
                  <a:cubicBezTo>
                    <a:pt x="22131" y="12407"/>
                    <a:pt x="22106" y="12382"/>
                    <a:pt x="22081" y="12331"/>
                  </a:cubicBezTo>
                  <a:cubicBezTo>
                    <a:pt x="22006" y="12382"/>
                    <a:pt x="21931" y="12457"/>
                    <a:pt x="21931" y="12532"/>
                  </a:cubicBezTo>
                  <a:cubicBezTo>
                    <a:pt x="21906" y="12582"/>
                    <a:pt x="22006" y="12632"/>
                    <a:pt x="22056" y="12707"/>
                  </a:cubicBezTo>
                  <a:cubicBezTo>
                    <a:pt x="22106" y="12632"/>
                    <a:pt x="22131" y="12532"/>
                    <a:pt x="22156" y="12482"/>
                  </a:cubicBezTo>
                  <a:close/>
                  <a:moveTo>
                    <a:pt x="23660" y="13334"/>
                  </a:moveTo>
                  <a:cubicBezTo>
                    <a:pt x="23585" y="13534"/>
                    <a:pt x="23811" y="13585"/>
                    <a:pt x="23861" y="13735"/>
                  </a:cubicBezTo>
                  <a:cubicBezTo>
                    <a:pt x="23961" y="13910"/>
                    <a:pt x="24061" y="14061"/>
                    <a:pt x="24161" y="14261"/>
                  </a:cubicBezTo>
                  <a:cubicBezTo>
                    <a:pt x="24161" y="13710"/>
                    <a:pt x="24161" y="13710"/>
                    <a:pt x="23660" y="13334"/>
                  </a:cubicBezTo>
                  <a:close/>
                  <a:moveTo>
                    <a:pt x="11003" y="7294"/>
                  </a:moveTo>
                  <a:cubicBezTo>
                    <a:pt x="10452" y="7494"/>
                    <a:pt x="10051" y="7645"/>
                    <a:pt x="9650" y="7820"/>
                  </a:cubicBezTo>
                  <a:cubicBezTo>
                    <a:pt x="9600" y="7845"/>
                    <a:pt x="9550" y="7996"/>
                    <a:pt x="9575" y="8071"/>
                  </a:cubicBezTo>
                  <a:cubicBezTo>
                    <a:pt x="9600" y="8121"/>
                    <a:pt x="9725" y="8196"/>
                    <a:pt x="9800" y="8196"/>
                  </a:cubicBezTo>
                  <a:cubicBezTo>
                    <a:pt x="10302" y="8146"/>
                    <a:pt x="10627" y="7820"/>
                    <a:pt x="11003" y="7294"/>
                  </a:cubicBezTo>
                  <a:close/>
                  <a:moveTo>
                    <a:pt x="19876" y="9925"/>
                  </a:moveTo>
                  <a:cubicBezTo>
                    <a:pt x="19700" y="10226"/>
                    <a:pt x="19926" y="10452"/>
                    <a:pt x="20126" y="10602"/>
                  </a:cubicBezTo>
                  <a:cubicBezTo>
                    <a:pt x="20552" y="10903"/>
                    <a:pt x="20803" y="11304"/>
                    <a:pt x="20903" y="11830"/>
                  </a:cubicBezTo>
                  <a:cubicBezTo>
                    <a:pt x="20928" y="11981"/>
                    <a:pt x="21003" y="12131"/>
                    <a:pt x="21104" y="12281"/>
                  </a:cubicBezTo>
                  <a:cubicBezTo>
                    <a:pt x="21154" y="12357"/>
                    <a:pt x="21229" y="12532"/>
                    <a:pt x="21379" y="12382"/>
                  </a:cubicBezTo>
                  <a:cubicBezTo>
                    <a:pt x="21254" y="11329"/>
                    <a:pt x="20703" y="10527"/>
                    <a:pt x="19876" y="9925"/>
                  </a:cubicBezTo>
                  <a:close/>
                  <a:moveTo>
                    <a:pt x="9099" y="4186"/>
                  </a:moveTo>
                  <a:cubicBezTo>
                    <a:pt x="9650" y="3835"/>
                    <a:pt x="10201" y="3459"/>
                    <a:pt x="10753" y="3083"/>
                  </a:cubicBezTo>
                  <a:cubicBezTo>
                    <a:pt x="10703" y="3033"/>
                    <a:pt x="10678" y="3008"/>
                    <a:pt x="10653" y="3008"/>
                  </a:cubicBezTo>
                  <a:cubicBezTo>
                    <a:pt x="9976" y="3158"/>
                    <a:pt x="9500" y="3585"/>
                    <a:pt x="9099" y="4136"/>
                  </a:cubicBezTo>
                  <a:cubicBezTo>
                    <a:pt x="9074" y="4136"/>
                    <a:pt x="9124" y="4186"/>
                    <a:pt x="9124" y="4211"/>
                  </a:cubicBezTo>
                  <a:cubicBezTo>
                    <a:pt x="9074" y="4211"/>
                    <a:pt x="8998" y="4161"/>
                    <a:pt x="8948" y="4161"/>
                  </a:cubicBezTo>
                  <a:cubicBezTo>
                    <a:pt x="8898" y="4161"/>
                    <a:pt x="8873" y="4236"/>
                    <a:pt x="8823" y="4261"/>
                  </a:cubicBezTo>
                  <a:cubicBezTo>
                    <a:pt x="8873" y="4286"/>
                    <a:pt x="8923" y="4336"/>
                    <a:pt x="8973" y="4311"/>
                  </a:cubicBezTo>
                  <a:cubicBezTo>
                    <a:pt x="9023" y="4311"/>
                    <a:pt x="9049" y="4236"/>
                    <a:pt x="9099" y="4186"/>
                  </a:cubicBezTo>
                  <a:close/>
                  <a:moveTo>
                    <a:pt x="26" y="11229"/>
                  </a:moveTo>
                  <a:cubicBezTo>
                    <a:pt x="1" y="10677"/>
                    <a:pt x="126" y="10326"/>
                    <a:pt x="352" y="9976"/>
                  </a:cubicBezTo>
                  <a:cubicBezTo>
                    <a:pt x="602" y="9575"/>
                    <a:pt x="853" y="9174"/>
                    <a:pt x="1104" y="8773"/>
                  </a:cubicBezTo>
                  <a:cubicBezTo>
                    <a:pt x="1455" y="8246"/>
                    <a:pt x="1780" y="7695"/>
                    <a:pt x="2131" y="7169"/>
                  </a:cubicBezTo>
                  <a:cubicBezTo>
                    <a:pt x="2282" y="6943"/>
                    <a:pt x="2457" y="6742"/>
                    <a:pt x="2632" y="6517"/>
                  </a:cubicBezTo>
                  <a:cubicBezTo>
                    <a:pt x="3109" y="5965"/>
                    <a:pt x="3560" y="5414"/>
                    <a:pt x="3911" y="4737"/>
                  </a:cubicBezTo>
                  <a:cubicBezTo>
                    <a:pt x="4236" y="4161"/>
                    <a:pt x="4713" y="3660"/>
                    <a:pt x="5164" y="3158"/>
                  </a:cubicBezTo>
                  <a:cubicBezTo>
                    <a:pt x="5765" y="2482"/>
                    <a:pt x="6392" y="1830"/>
                    <a:pt x="7018" y="1153"/>
                  </a:cubicBezTo>
                  <a:cubicBezTo>
                    <a:pt x="7294" y="853"/>
                    <a:pt x="7645" y="677"/>
                    <a:pt x="8021" y="552"/>
                  </a:cubicBezTo>
                  <a:cubicBezTo>
                    <a:pt x="9299" y="151"/>
                    <a:pt x="10602" y="1"/>
                    <a:pt x="11906" y="126"/>
                  </a:cubicBezTo>
                  <a:cubicBezTo>
                    <a:pt x="12983" y="251"/>
                    <a:pt x="14036" y="527"/>
                    <a:pt x="15013" y="953"/>
                  </a:cubicBezTo>
                  <a:cubicBezTo>
                    <a:pt x="15239" y="1053"/>
                    <a:pt x="15440" y="1178"/>
                    <a:pt x="15665" y="1254"/>
                  </a:cubicBezTo>
                  <a:cubicBezTo>
                    <a:pt x="17620" y="2006"/>
                    <a:pt x="19174" y="3309"/>
                    <a:pt x="20602" y="4813"/>
                  </a:cubicBezTo>
                  <a:cubicBezTo>
                    <a:pt x="20703" y="4913"/>
                    <a:pt x="20803" y="4988"/>
                    <a:pt x="20878" y="5113"/>
                  </a:cubicBezTo>
                  <a:cubicBezTo>
                    <a:pt x="21605" y="6366"/>
                    <a:pt x="22733" y="7319"/>
                    <a:pt x="23535" y="8522"/>
                  </a:cubicBezTo>
                  <a:cubicBezTo>
                    <a:pt x="23685" y="8747"/>
                    <a:pt x="23936" y="8898"/>
                    <a:pt x="24111" y="9073"/>
                  </a:cubicBezTo>
                  <a:cubicBezTo>
                    <a:pt x="24312" y="9299"/>
                    <a:pt x="24587" y="9499"/>
                    <a:pt x="24688" y="9750"/>
                  </a:cubicBezTo>
                  <a:cubicBezTo>
                    <a:pt x="25014" y="10602"/>
                    <a:pt x="25640" y="11204"/>
                    <a:pt x="26166" y="11905"/>
                  </a:cubicBezTo>
                  <a:cubicBezTo>
                    <a:pt x="26267" y="12031"/>
                    <a:pt x="26392" y="12156"/>
                    <a:pt x="26442" y="12306"/>
                  </a:cubicBezTo>
                  <a:cubicBezTo>
                    <a:pt x="26768" y="13159"/>
                    <a:pt x="27244" y="13935"/>
                    <a:pt x="27495" y="14813"/>
                  </a:cubicBezTo>
                  <a:cubicBezTo>
                    <a:pt x="27695" y="15590"/>
                    <a:pt x="27996" y="16341"/>
                    <a:pt x="28347" y="17043"/>
                  </a:cubicBezTo>
                  <a:cubicBezTo>
                    <a:pt x="28547" y="17444"/>
                    <a:pt x="28648" y="17845"/>
                    <a:pt x="28698" y="18296"/>
                  </a:cubicBezTo>
                  <a:cubicBezTo>
                    <a:pt x="28798" y="19048"/>
                    <a:pt x="28973" y="19800"/>
                    <a:pt x="29124" y="20552"/>
                  </a:cubicBezTo>
                  <a:cubicBezTo>
                    <a:pt x="29299" y="21379"/>
                    <a:pt x="29500" y="22181"/>
                    <a:pt x="29700" y="23083"/>
                  </a:cubicBezTo>
                  <a:cubicBezTo>
                    <a:pt x="29224" y="22883"/>
                    <a:pt x="28948" y="22582"/>
                    <a:pt x="28773" y="22256"/>
                  </a:cubicBezTo>
                  <a:cubicBezTo>
                    <a:pt x="28222" y="21279"/>
                    <a:pt x="27445" y="20452"/>
                    <a:pt x="26793" y="19575"/>
                  </a:cubicBezTo>
                  <a:cubicBezTo>
                    <a:pt x="26442" y="19098"/>
                    <a:pt x="26141" y="18572"/>
                    <a:pt x="25816" y="18071"/>
                  </a:cubicBezTo>
                  <a:cubicBezTo>
                    <a:pt x="25715" y="17895"/>
                    <a:pt x="25590" y="17720"/>
                    <a:pt x="25440" y="17595"/>
                  </a:cubicBezTo>
                  <a:cubicBezTo>
                    <a:pt x="24462" y="16692"/>
                    <a:pt x="23510" y="15740"/>
                    <a:pt x="22457" y="14913"/>
                  </a:cubicBezTo>
                  <a:cubicBezTo>
                    <a:pt x="21530" y="14186"/>
                    <a:pt x="20477" y="13610"/>
                    <a:pt x="19500" y="12983"/>
                  </a:cubicBezTo>
                  <a:cubicBezTo>
                    <a:pt x="19399" y="12908"/>
                    <a:pt x="19249" y="12883"/>
                    <a:pt x="19124" y="12858"/>
                  </a:cubicBezTo>
                  <a:cubicBezTo>
                    <a:pt x="17520" y="12482"/>
                    <a:pt x="15966" y="11930"/>
                    <a:pt x="14487" y="11179"/>
                  </a:cubicBezTo>
                  <a:cubicBezTo>
                    <a:pt x="13309" y="10577"/>
                    <a:pt x="12031" y="10326"/>
                    <a:pt x="10703" y="10251"/>
                  </a:cubicBezTo>
                  <a:cubicBezTo>
                    <a:pt x="9374" y="10201"/>
                    <a:pt x="8021" y="10201"/>
                    <a:pt x="6668" y="10251"/>
                  </a:cubicBezTo>
                  <a:cubicBezTo>
                    <a:pt x="4988" y="10301"/>
                    <a:pt x="3334" y="10552"/>
                    <a:pt x="1680" y="10928"/>
                  </a:cubicBezTo>
                  <a:cubicBezTo>
                    <a:pt x="1179" y="11028"/>
                    <a:pt x="652" y="11128"/>
                    <a:pt x="26" y="11229"/>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25"/>
            <p:cNvSpPr/>
            <p:nvPr/>
          </p:nvSpPr>
          <p:spPr>
            <a:xfrm>
              <a:off x="8540175" y="3649875"/>
              <a:ext cx="776350" cy="337750"/>
            </a:xfrm>
            <a:custGeom>
              <a:rect b="b" l="l" r="r" t="t"/>
              <a:pathLst>
                <a:path extrusionOk="0" h="13510" w="31054">
                  <a:moveTo>
                    <a:pt x="23259" y="6141"/>
                  </a:moveTo>
                  <a:cubicBezTo>
                    <a:pt x="23108" y="6266"/>
                    <a:pt x="22958" y="6317"/>
                    <a:pt x="22933" y="6392"/>
                  </a:cubicBezTo>
                  <a:cubicBezTo>
                    <a:pt x="22883" y="6592"/>
                    <a:pt x="22883" y="6818"/>
                    <a:pt x="22908" y="7043"/>
                  </a:cubicBezTo>
                  <a:cubicBezTo>
                    <a:pt x="22933" y="7219"/>
                    <a:pt x="23058" y="7344"/>
                    <a:pt x="23259" y="7319"/>
                  </a:cubicBezTo>
                  <a:cubicBezTo>
                    <a:pt x="23434" y="7294"/>
                    <a:pt x="23534" y="7144"/>
                    <a:pt x="23509" y="6968"/>
                  </a:cubicBezTo>
                  <a:cubicBezTo>
                    <a:pt x="23459" y="6718"/>
                    <a:pt x="23359" y="6467"/>
                    <a:pt x="23259" y="6141"/>
                  </a:cubicBezTo>
                  <a:close/>
                  <a:moveTo>
                    <a:pt x="25038" y="5264"/>
                  </a:moveTo>
                  <a:cubicBezTo>
                    <a:pt x="24863" y="5690"/>
                    <a:pt x="25013" y="5991"/>
                    <a:pt x="25138" y="6292"/>
                  </a:cubicBezTo>
                  <a:cubicBezTo>
                    <a:pt x="25239" y="6517"/>
                    <a:pt x="25615" y="6592"/>
                    <a:pt x="25715" y="6367"/>
                  </a:cubicBezTo>
                  <a:cubicBezTo>
                    <a:pt x="25940" y="5891"/>
                    <a:pt x="26367" y="5765"/>
                    <a:pt x="26768" y="5540"/>
                  </a:cubicBezTo>
                  <a:cubicBezTo>
                    <a:pt x="27194" y="5339"/>
                    <a:pt x="27519" y="5289"/>
                    <a:pt x="27895" y="5515"/>
                  </a:cubicBezTo>
                  <a:cubicBezTo>
                    <a:pt x="27971" y="5565"/>
                    <a:pt x="28121" y="5439"/>
                    <a:pt x="28246" y="5414"/>
                  </a:cubicBezTo>
                  <a:cubicBezTo>
                    <a:pt x="28171" y="5264"/>
                    <a:pt x="28146" y="5088"/>
                    <a:pt x="28021" y="4988"/>
                  </a:cubicBezTo>
                  <a:cubicBezTo>
                    <a:pt x="27945" y="4938"/>
                    <a:pt x="27770" y="4938"/>
                    <a:pt x="27645" y="4938"/>
                  </a:cubicBezTo>
                  <a:cubicBezTo>
                    <a:pt x="26918" y="4938"/>
                    <a:pt x="26316" y="5339"/>
                    <a:pt x="25740" y="5740"/>
                  </a:cubicBezTo>
                  <a:cubicBezTo>
                    <a:pt x="25715" y="5765"/>
                    <a:pt x="25640" y="5765"/>
                    <a:pt x="25565" y="5790"/>
                  </a:cubicBezTo>
                  <a:cubicBezTo>
                    <a:pt x="25414" y="5640"/>
                    <a:pt x="25264" y="5490"/>
                    <a:pt x="25038" y="5264"/>
                  </a:cubicBezTo>
                  <a:close/>
                  <a:moveTo>
                    <a:pt x="4888" y="11229"/>
                  </a:moveTo>
                  <a:cubicBezTo>
                    <a:pt x="5188" y="11505"/>
                    <a:pt x="5514" y="11830"/>
                    <a:pt x="5840" y="12081"/>
                  </a:cubicBezTo>
                  <a:cubicBezTo>
                    <a:pt x="5965" y="12181"/>
                    <a:pt x="6166" y="12206"/>
                    <a:pt x="6216" y="11881"/>
                  </a:cubicBezTo>
                  <a:cubicBezTo>
                    <a:pt x="5915" y="11630"/>
                    <a:pt x="5615" y="11329"/>
                    <a:pt x="5264" y="11079"/>
                  </a:cubicBezTo>
                  <a:cubicBezTo>
                    <a:pt x="5113" y="10978"/>
                    <a:pt x="4938" y="11003"/>
                    <a:pt x="4888" y="11229"/>
                  </a:cubicBezTo>
                  <a:cubicBezTo>
                    <a:pt x="4637" y="11229"/>
                    <a:pt x="4386" y="11204"/>
                    <a:pt x="4111" y="11204"/>
                  </a:cubicBezTo>
                  <a:cubicBezTo>
                    <a:pt x="4086" y="11204"/>
                    <a:pt x="4036" y="11279"/>
                    <a:pt x="3985" y="11379"/>
                  </a:cubicBezTo>
                  <a:cubicBezTo>
                    <a:pt x="4136" y="11555"/>
                    <a:pt x="4286" y="11730"/>
                    <a:pt x="4537" y="12031"/>
                  </a:cubicBezTo>
                  <a:cubicBezTo>
                    <a:pt x="4587" y="11780"/>
                    <a:pt x="4662" y="11680"/>
                    <a:pt x="4637" y="11580"/>
                  </a:cubicBezTo>
                  <a:cubicBezTo>
                    <a:pt x="4612" y="11379"/>
                    <a:pt x="4687" y="11279"/>
                    <a:pt x="4888" y="11229"/>
                  </a:cubicBezTo>
                  <a:close/>
                  <a:moveTo>
                    <a:pt x="452" y="5364"/>
                  </a:moveTo>
                  <a:cubicBezTo>
                    <a:pt x="878" y="5314"/>
                    <a:pt x="1103" y="5515"/>
                    <a:pt x="1329" y="5715"/>
                  </a:cubicBezTo>
                  <a:cubicBezTo>
                    <a:pt x="1980" y="6317"/>
                    <a:pt x="2782" y="6492"/>
                    <a:pt x="3635" y="6542"/>
                  </a:cubicBezTo>
                  <a:cubicBezTo>
                    <a:pt x="4211" y="6567"/>
                    <a:pt x="4787" y="6592"/>
                    <a:pt x="5364" y="6542"/>
                  </a:cubicBezTo>
                  <a:cubicBezTo>
                    <a:pt x="6116" y="6492"/>
                    <a:pt x="6893" y="6367"/>
                    <a:pt x="7645" y="6241"/>
                  </a:cubicBezTo>
                  <a:cubicBezTo>
                    <a:pt x="8823" y="6016"/>
                    <a:pt x="10001" y="5740"/>
                    <a:pt x="11178" y="5490"/>
                  </a:cubicBezTo>
                  <a:cubicBezTo>
                    <a:pt x="11354" y="5464"/>
                    <a:pt x="11504" y="5389"/>
                    <a:pt x="11655" y="5314"/>
                  </a:cubicBezTo>
                  <a:cubicBezTo>
                    <a:pt x="12081" y="5114"/>
                    <a:pt x="12482" y="4813"/>
                    <a:pt x="12983" y="5114"/>
                  </a:cubicBezTo>
                  <a:cubicBezTo>
                    <a:pt x="13033" y="5139"/>
                    <a:pt x="13158" y="5088"/>
                    <a:pt x="13259" y="5063"/>
                  </a:cubicBezTo>
                  <a:cubicBezTo>
                    <a:pt x="13459" y="5013"/>
                    <a:pt x="13660" y="4938"/>
                    <a:pt x="13835" y="4863"/>
                  </a:cubicBezTo>
                  <a:cubicBezTo>
                    <a:pt x="15113" y="4211"/>
                    <a:pt x="16517" y="4011"/>
                    <a:pt x="17895" y="3735"/>
                  </a:cubicBezTo>
                  <a:cubicBezTo>
                    <a:pt x="18497" y="3635"/>
                    <a:pt x="19048" y="3459"/>
                    <a:pt x="19600" y="3209"/>
                  </a:cubicBezTo>
                  <a:cubicBezTo>
                    <a:pt x="20226" y="2933"/>
                    <a:pt x="20828" y="2682"/>
                    <a:pt x="21504" y="2607"/>
                  </a:cubicBezTo>
                  <a:cubicBezTo>
                    <a:pt x="22031" y="2532"/>
                    <a:pt x="22532" y="2307"/>
                    <a:pt x="23058" y="2181"/>
                  </a:cubicBezTo>
                  <a:cubicBezTo>
                    <a:pt x="24336" y="1805"/>
                    <a:pt x="25640" y="1479"/>
                    <a:pt x="26943" y="1129"/>
                  </a:cubicBezTo>
                  <a:cubicBezTo>
                    <a:pt x="28146" y="803"/>
                    <a:pt x="29399" y="527"/>
                    <a:pt x="30577" y="26"/>
                  </a:cubicBezTo>
                  <a:cubicBezTo>
                    <a:pt x="30627" y="1"/>
                    <a:pt x="30702" y="26"/>
                    <a:pt x="30828" y="26"/>
                  </a:cubicBezTo>
                  <a:cubicBezTo>
                    <a:pt x="30853" y="201"/>
                    <a:pt x="30928" y="402"/>
                    <a:pt x="30903" y="577"/>
                  </a:cubicBezTo>
                  <a:cubicBezTo>
                    <a:pt x="30803" y="1254"/>
                    <a:pt x="31053" y="1931"/>
                    <a:pt x="30702" y="2557"/>
                  </a:cubicBezTo>
                  <a:cubicBezTo>
                    <a:pt x="30677" y="2632"/>
                    <a:pt x="30727" y="2758"/>
                    <a:pt x="30752" y="2833"/>
                  </a:cubicBezTo>
                  <a:cubicBezTo>
                    <a:pt x="31053" y="3359"/>
                    <a:pt x="30903" y="3860"/>
                    <a:pt x="30552" y="4236"/>
                  </a:cubicBezTo>
                  <a:cubicBezTo>
                    <a:pt x="29950" y="4863"/>
                    <a:pt x="29424" y="5590"/>
                    <a:pt x="28572" y="5916"/>
                  </a:cubicBezTo>
                  <a:cubicBezTo>
                    <a:pt x="28071" y="6116"/>
                    <a:pt x="27595" y="6367"/>
                    <a:pt x="27118" y="6567"/>
                  </a:cubicBezTo>
                  <a:cubicBezTo>
                    <a:pt x="26868" y="6693"/>
                    <a:pt x="26592" y="6768"/>
                    <a:pt x="26392" y="6943"/>
                  </a:cubicBezTo>
                  <a:cubicBezTo>
                    <a:pt x="25940" y="7319"/>
                    <a:pt x="25414" y="7520"/>
                    <a:pt x="24888" y="7745"/>
                  </a:cubicBezTo>
                  <a:cubicBezTo>
                    <a:pt x="24537" y="7896"/>
                    <a:pt x="24186" y="8121"/>
                    <a:pt x="23835" y="8322"/>
                  </a:cubicBezTo>
                  <a:cubicBezTo>
                    <a:pt x="23184" y="8723"/>
                    <a:pt x="22532" y="9124"/>
                    <a:pt x="21805" y="9399"/>
                  </a:cubicBezTo>
                  <a:cubicBezTo>
                    <a:pt x="21379" y="9525"/>
                    <a:pt x="21003" y="9775"/>
                    <a:pt x="20627" y="9951"/>
                  </a:cubicBezTo>
                  <a:cubicBezTo>
                    <a:pt x="20527" y="10001"/>
                    <a:pt x="20452" y="10076"/>
                    <a:pt x="20351" y="10101"/>
                  </a:cubicBezTo>
                  <a:cubicBezTo>
                    <a:pt x="18823" y="10527"/>
                    <a:pt x="17369" y="11229"/>
                    <a:pt x="15740" y="11454"/>
                  </a:cubicBezTo>
                  <a:cubicBezTo>
                    <a:pt x="13835" y="11705"/>
                    <a:pt x="11930" y="12131"/>
                    <a:pt x="10051" y="12657"/>
                  </a:cubicBezTo>
                  <a:cubicBezTo>
                    <a:pt x="9650" y="12758"/>
                    <a:pt x="9249" y="12833"/>
                    <a:pt x="8848" y="12883"/>
                  </a:cubicBezTo>
                  <a:cubicBezTo>
                    <a:pt x="8522" y="12933"/>
                    <a:pt x="8171" y="13008"/>
                    <a:pt x="7870" y="12933"/>
                  </a:cubicBezTo>
                  <a:cubicBezTo>
                    <a:pt x="7344" y="12783"/>
                    <a:pt x="6868" y="12883"/>
                    <a:pt x="6391" y="13033"/>
                  </a:cubicBezTo>
                  <a:cubicBezTo>
                    <a:pt x="6116" y="13134"/>
                    <a:pt x="5790" y="13184"/>
                    <a:pt x="5514" y="13309"/>
                  </a:cubicBezTo>
                  <a:cubicBezTo>
                    <a:pt x="5013" y="13510"/>
                    <a:pt x="4562" y="13334"/>
                    <a:pt x="4211" y="13008"/>
                  </a:cubicBezTo>
                  <a:cubicBezTo>
                    <a:pt x="3660" y="12507"/>
                    <a:pt x="3083" y="12006"/>
                    <a:pt x="2707" y="11279"/>
                  </a:cubicBezTo>
                  <a:cubicBezTo>
                    <a:pt x="2156" y="10276"/>
                    <a:pt x="1504" y="9349"/>
                    <a:pt x="903" y="8397"/>
                  </a:cubicBezTo>
                  <a:cubicBezTo>
                    <a:pt x="727" y="8146"/>
                    <a:pt x="577" y="7870"/>
                    <a:pt x="452" y="7595"/>
                  </a:cubicBezTo>
                  <a:cubicBezTo>
                    <a:pt x="76" y="6868"/>
                    <a:pt x="0" y="6141"/>
                    <a:pt x="452" y="5364"/>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25"/>
            <p:cNvSpPr/>
            <p:nvPr/>
          </p:nvSpPr>
          <p:spPr>
            <a:xfrm>
              <a:off x="8560225" y="3778950"/>
              <a:ext cx="792625" cy="377225"/>
            </a:xfrm>
            <a:custGeom>
              <a:rect b="b" l="l" r="r" t="t"/>
              <a:pathLst>
                <a:path extrusionOk="0" h="15089" w="31705">
                  <a:moveTo>
                    <a:pt x="5790" y="12307"/>
                  </a:moveTo>
                  <a:cubicBezTo>
                    <a:pt x="5765" y="12181"/>
                    <a:pt x="5740" y="12106"/>
                    <a:pt x="5740" y="12056"/>
                  </a:cubicBezTo>
                  <a:cubicBezTo>
                    <a:pt x="5690" y="12081"/>
                    <a:pt x="5615" y="12106"/>
                    <a:pt x="5589" y="12156"/>
                  </a:cubicBezTo>
                  <a:cubicBezTo>
                    <a:pt x="5539" y="12281"/>
                    <a:pt x="5514" y="12407"/>
                    <a:pt x="5464" y="12507"/>
                  </a:cubicBezTo>
                  <a:cubicBezTo>
                    <a:pt x="5464" y="12532"/>
                    <a:pt x="5514" y="12582"/>
                    <a:pt x="5539" y="12582"/>
                  </a:cubicBezTo>
                  <a:cubicBezTo>
                    <a:pt x="5564" y="12582"/>
                    <a:pt x="5615" y="12582"/>
                    <a:pt x="5640" y="12582"/>
                  </a:cubicBezTo>
                  <a:cubicBezTo>
                    <a:pt x="5690" y="12482"/>
                    <a:pt x="5740" y="12357"/>
                    <a:pt x="5790" y="12307"/>
                  </a:cubicBezTo>
                  <a:close/>
                  <a:moveTo>
                    <a:pt x="23259" y="7545"/>
                  </a:moveTo>
                  <a:cubicBezTo>
                    <a:pt x="23133" y="7620"/>
                    <a:pt x="23058" y="7645"/>
                    <a:pt x="23058" y="7695"/>
                  </a:cubicBezTo>
                  <a:cubicBezTo>
                    <a:pt x="22958" y="7895"/>
                    <a:pt x="23108" y="8171"/>
                    <a:pt x="23334" y="8246"/>
                  </a:cubicBezTo>
                  <a:cubicBezTo>
                    <a:pt x="23384" y="8246"/>
                    <a:pt x="23509" y="8221"/>
                    <a:pt x="23509" y="8196"/>
                  </a:cubicBezTo>
                  <a:cubicBezTo>
                    <a:pt x="23534" y="8046"/>
                    <a:pt x="23559" y="7870"/>
                    <a:pt x="23509" y="7745"/>
                  </a:cubicBezTo>
                  <a:cubicBezTo>
                    <a:pt x="23484" y="7645"/>
                    <a:pt x="23334" y="7595"/>
                    <a:pt x="23259" y="7545"/>
                  </a:cubicBezTo>
                  <a:close/>
                  <a:moveTo>
                    <a:pt x="29249" y="5038"/>
                  </a:moveTo>
                  <a:cubicBezTo>
                    <a:pt x="29524" y="5214"/>
                    <a:pt x="29675" y="5314"/>
                    <a:pt x="29850" y="5414"/>
                  </a:cubicBezTo>
                  <a:cubicBezTo>
                    <a:pt x="30001" y="5489"/>
                    <a:pt x="29976" y="5815"/>
                    <a:pt x="30276" y="5690"/>
                  </a:cubicBezTo>
                  <a:cubicBezTo>
                    <a:pt x="30201" y="4988"/>
                    <a:pt x="30076" y="4888"/>
                    <a:pt x="29249" y="5038"/>
                  </a:cubicBezTo>
                  <a:close/>
                  <a:moveTo>
                    <a:pt x="8146" y="10502"/>
                  </a:moveTo>
                  <a:cubicBezTo>
                    <a:pt x="8071" y="10502"/>
                    <a:pt x="8021" y="10502"/>
                    <a:pt x="7945" y="10477"/>
                  </a:cubicBezTo>
                  <a:cubicBezTo>
                    <a:pt x="7845" y="10652"/>
                    <a:pt x="7770" y="10828"/>
                    <a:pt x="7670" y="10978"/>
                  </a:cubicBezTo>
                  <a:cubicBezTo>
                    <a:pt x="7645" y="11078"/>
                    <a:pt x="7594" y="11179"/>
                    <a:pt x="7594" y="11279"/>
                  </a:cubicBezTo>
                  <a:cubicBezTo>
                    <a:pt x="7594" y="11404"/>
                    <a:pt x="7620" y="11530"/>
                    <a:pt x="7670" y="11630"/>
                  </a:cubicBezTo>
                  <a:cubicBezTo>
                    <a:pt x="7695" y="11705"/>
                    <a:pt x="7895" y="11730"/>
                    <a:pt x="7895" y="11730"/>
                  </a:cubicBezTo>
                  <a:cubicBezTo>
                    <a:pt x="8021" y="11505"/>
                    <a:pt x="8171" y="11279"/>
                    <a:pt x="8246" y="11028"/>
                  </a:cubicBezTo>
                  <a:cubicBezTo>
                    <a:pt x="8271" y="10878"/>
                    <a:pt x="8171" y="10677"/>
                    <a:pt x="8146" y="10502"/>
                  </a:cubicBezTo>
                  <a:close/>
                  <a:moveTo>
                    <a:pt x="10702" y="9850"/>
                  </a:moveTo>
                  <a:cubicBezTo>
                    <a:pt x="10452" y="10276"/>
                    <a:pt x="10251" y="10577"/>
                    <a:pt x="10101" y="10903"/>
                  </a:cubicBezTo>
                  <a:cubicBezTo>
                    <a:pt x="10051" y="11003"/>
                    <a:pt x="10151" y="11154"/>
                    <a:pt x="10176" y="11254"/>
                  </a:cubicBezTo>
                  <a:cubicBezTo>
                    <a:pt x="10276" y="11229"/>
                    <a:pt x="10402" y="11229"/>
                    <a:pt x="10427" y="11154"/>
                  </a:cubicBezTo>
                  <a:cubicBezTo>
                    <a:pt x="10677" y="10803"/>
                    <a:pt x="10978" y="10477"/>
                    <a:pt x="10702" y="9850"/>
                  </a:cubicBezTo>
                  <a:close/>
                  <a:moveTo>
                    <a:pt x="28773" y="5690"/>
                  </a:moveTo>
                  <a:cubicBezTo>
                    <a:pt x="28497" y="5339"/>
                    <a:pt x="28246" y="5013"/>
                    <a:pt x="27971" y="4687"/>
                  </a:cubicBezTo>
                  <a:cubicBezTo>
                    <a:pt x="27895" y="4587"/>
                    <a:pt x="27770" y="4512"/>
                    <a:pt x="27595" y="4712"/>
                  </a:cubicBezTo>
                  <a:cubicBezTo>
                    <a:pt x="27770" y="5038"/>
                    <a:pt x="27971" y="5389"/>
                    <a:pt x="28171" y="5715"/>
                  </a:cubicBezTo>
                  <a:cubicBezTo>
                    <a:pt x="28296" y="5890"/>
                    <a:pt x="28422" y="5890"/>
                    <a:pt x="28773" y="5690"/>
                  </a:cubicBezTo>
                  <a:close/>
                  <a:moveTo>
                    <a:pt x="25865" y="5364"/>
                  </a:moveTo>
                  <a:cubicBezTo>
                    <a:pt x="25991" y="5515"/>
                    <a:pt x="26091" y="5615"/>
                    <a:pt x="26166" y="5740"/>
                  </a:cubicBezTo>
                  <a:cubicBezTo>
                    <a:pt x="26266" y="5916"/>
                    <a:pt x="26316" y="6116"/>
                    <a:pt x="26417" y="6266"/>
                  </a:cubicBezTo>
                  <a:cubicBezTo>
                    <a:pt x="26442" y="6317"/>
                    <a:pt x="26592" y="6367"/>
                    <a:pt x="26667" y="6342"/>
                  </a:cubicBezTo>
                  <a:cubicBezTo>
                    <a:pt x="26742" y="6317"/>
                    <a:pt x="26843" y="6216"/>
                    <a:pt x="26843" y="6141"/>
                  </a:cubicBezTo>
                  <a:cubicBezTo>
                    <a:pt x="26843" y="5715"/>
                    <a:pt x="26542" y="5339"/>
                    <a:pt x="26141" y="5214"/>
                  </a:cubicBezTo>
                  <a:cubicBezTo>
                    <a:pt x="26091" y="5189"/>
                    <a:pt x="25991" y="5289"/>
                    <a:pt x="25865" y="5364"/>
                  </a:cubicBezTo>
                  <a:close/>
                  <a:moveTo>
                    <a:pt x="24387" y="5590"/>
                  </a:moveTo>
                  <a:cubicBezTo>
                    <a:pt x="24537" y="5991"/>
                    <a:pt x="24612" y="6241"/>
                    <a:pt x="24712" y="6467"/>
                  </a:cubicBezTo>
                  <a:cubicBezTo>
                    <a:pt x="24788" y="6617"/>
                    <a:pt x="24838" y="6793"/>
                    <a:pt x="24963" y="6893"/>
                  </a:cubicBezTo>
                  <a:cubicBezTo>
                    <a:pt x="25063" y="6968"/>
                    <a:pt x="25239" y="7018"/>
                    <a:pt x="25389" y="6993"/>
                  </a:cubicBezTo>
                  <a:cubicBezTo>
                    <a:pt x="25464" y="6968"/>
                    <a:pt x="25565" y="6793"/>
                    <a:pt x="25590" y="6692"/>
                  </a:cubicBezTo>
                  <a:cubicBezTo>
                    <a:pt x="25590" y="6542"/>
                    <a:pt x="25565" y="6342"/>
                    <a:pt x="25464" y="6241"/>
                  </a:cubicBezTo>
                  <a:cubicBezTo>
                    <a:pt x="25289" y="6016"/>
                    <a:pt x="25063" y="5815"/>
                    <a:pt x="24838" y="5640"/>
                  </a:cubicBezTo>
                  <a:cubicBezTo>
                    <a:pt x="24763" y="5565"/>
                    <a:pt x="24612" y="5615"/>
                    <a:pt x="24387" y="5590"/>
                  </a:cubicBezTo>
                  <a:close/>
                  <a:moveTo>
                    <a:pt x="4161" y="11454"/>
                  </a:moveTo>
                  <a:cubicBezTo>
                    <a:pt x="3610" y="12457"/>
                    <a:pt x="3610" y="12457"/>
                    <a:pt x="3660" y="12983"/>
                  </a:cubicBezTo>
                  <a:cubicBezTo>
                    <a:pt x="3960" y="12457"/>
                    <a:pt x="4311" y="12031"/>
                    <a:pt x="4136" y="11454"/>
                  </a:cubicBezTo>
                  <a:cubicBezTo>
                    <a:pt x="4186" y="11429"/>
                    <a:pt x="4236" y="11404"/>
                    <a:pt x="4286" y="11379"/>
                  </a:cubicBezTo>
                  <a:cubicBezTo>
                    <a:pt x="4236" y="11404"/>
                    <a:pt x="4186" y="11429"/>
                    <a:pt x="4161" y="11454"/>
                  </a:cubicBezTo>
                  <a:close/>
                  <a:moveTo>
                    <a:pt x="30051" y="1"/>
                  </a:moveTo>
                  <a:cubicBezTo>
                    <a:pt x="30326" y="1204"/>
                    <a:pt x="30577" y="2281"/>
                    <a:pt x="30853" y="3359"/>
                  </a:cubicBezTo>
                  <a:cubicBezTo>
                    <a:pt x="30953" y="3760"/>
                    <a:pt x="31154" y="4161"/>
                    <a:pt x="31329" y="4562"/>
                  </a:cubicBezTo>
                  <a:cubicBezTo>
                    <a:pt x="31705" y="5439"/>
                    <a:pt x="31705" y="5439"/>
                    <a:pt x="31580" y="6567"/>
                  </a:cubicBezTo>
                  <a:cubicBezTo>
                    <a:pt x="31003" y="6818"/>
                    <a:pt x="30402" y="7093"/>
                    <a:pt x="29775" y="7369"/>
                  </a:cubicBezTo>
                  <a:cubicBezTo>
                    <a:pt x="29575" y="7469"/>
                    <a:pt x="29349" y="7570"/>
                    <a:pt x="29148" y="7670"/>
                  </a:cubicBezTo>
                  <a:cubicBezTo>
                    <a:pt x="28121" y="8271"/>
                    <a:pt x="27043" y="8672"/>
                    <a:pt x="25915" y="9023"/>
                  </a:cubicBezTo>
                  <a:cubicBezTo>
                    <a:pt x="25113" y="9299"/>
                    <a:pt x="24361" y="9625"/>
                    <a:pt x="23559" y="9900"/>
                  </a:cubicBezTo>
                  <a:cubicBezTo>
                    <a:pt x="23158" y="10051"/>
                    <a:pt x="22732" y="10176"/>
                    <a:pt x="22331" y="10301"/>
                  </a:cubicBezTo>
                  <a:cubicBezTo>
                    <a:pt x="21404" y="10602"/>
                    <a:pt x="20477" y="10953"/>
                    <a:pt x="19549" y="11204"/>
                  </a:cubicBezTo>
                  <a:cubicBezTo>
                    <a:pt x="18697" y="11429"/>
                    <a:pt x="17920" y="11780"/>
                    <a:pt x="17068" y="12031"/>
                  </a:cubicBezTo>
                  <a:cubicBezTo>
                    <a:pt x="16116" y="12332"/>
                    <a:pt x="15163" y="12632"/>
                    <a:pt x="14161" y="12833"/>
                  </a:cubicBezTo>
                  <a:cubicBezTo>
                    <a:pt x="12908" y="13109"/>
                    <a:pt x="11730" y="13560"/>
                    <a:pt x="10502" y="13936"/>
                  </a:cubicBezTo>
                  <a:cubicBezTo>
                    <a:pt x="10126" y="14036"/>
                    <a:pt x="9725" y="14111"/>
                    <a:pt x="9324" y="14211"/>
                  </a:cubicBezTo>
                  <a:cubicBezTo>
                    <a:pt x="8848" y="14362"/>
                    <a:pt x="8371" y="14487"/>
                    <a:pt x="7895" y="14687"/>
                  </a:cubicBezTo>
                  <a:cubicBezTo>
                    <a:pt x="7244" y="14963"/>
                    <a:pt x="6567" y="15088"/>
                    <a:pt x="5840" y="15088"/>
                  </a:cubicBezTo>
                  <a:cubicBezTo>
                    <a:pt x="3885" y="15088"/>
                    <a:pt x="3885" y="15088"/>
                    <a:pt x="2106" y="14186"/>
                  </a:cubicBezTo>
                  <a:cubicBezTo>
                    <a:pt x="1755" y="13986"/>
                    <a:pt x="1404" y="13785"/>
                    <a:pt x="1053" y="13560"/>
                  </a:cubicBezTo>
                  <a:cubicBezTo>
                    <a:pt x="802" y="13409"/>
                    <a:pt x="577" y="13209"/>
                    <a:pt x="376" y="12983"/>
                  </a:cubicBezTo>
                  <a:cubicBezTo>
                    <a:pt x="101" y="12733"/>
                    <a:pt x="0" y="12432"/>
                    <a:pt x="226" y="12081"/>
                  </a:cubicBezTo>
                  <a:cubicBezTo>
                    <a:pt x="276" y="11981"/>
                    <a:pt x="301" y="11906"/>
                    <a:pt x="351" y="11805"/>
                  </a:cubicBezTo>
                  <a:cubicBezTo>
                    <a:pt x="602" y="11404"/>
                    <a:pt x="903" y="11053"/>
                    <a:pt x="1128" y="10627"/>
                  </a:cubicBezTo>
                  <a:cubicBezTo>
                    <a:pt x="1304" y="10251"/>
                    <a:pt x="1379" y="9800"/>
                    <a:pt x="1579" y="9424"/>
                  </a:cubicBezTo>
                  <a:cubicBezTo>
                    <a:pt x="1705" y="9124"/>
                    <a:pt x="1930" y="8848"/>
                    <a:pt x="2181" y="8622"/>
                  </a:cubicBezTo>
                  <a:cubicBezTo>
                    <a:pt x="2406" y="8422"/>
                    <a:pt x="2682" y="8372"/>
                    <a:pt x="3008" y="8547"/>
                  </a:cubicBezTo>
                  <a:cubicBezTo>
                    <a:pt x="3635" y="8898"/>
                    <a:pt x="4286" y="8948"/>
                    <a:pt x="5038" y="8848"/>
                  </a:cubicBezTo>
                  <a:cubicBezTo>
                    <a:pt x="5665" y="8773"/>
                    <a:pt x="6291" y="8748"/>
                    <a:pt x="6893" y="8522"/>
                  </a:cubicBezTo>
                  <a:cubicBezTo>
                    <a:pt x="7018" y="8472"/>
                    <a:pt x="7168" y="8447"/>
                    <a:pt x="7294" y="8447"/>
                  </a:cubicBezTo>
                  <a:cubicBezTo>
                    <a:pt x="8472" y="8397"/>
                    <a:pt x="9600" y="8071"/>
                    <a:pt x="10752" y="7795"/>
                  </a:cubicBezTo>
                  <a:cubicBezTo>
                    <a:pt x="12081" y="7494"/>
                    <a:pt x="13434" y="7244"/>
                    <a:pt x="14788" y="6993"/>
                  </a:cubicBezTo>
                  <a:cubicBezTo>
                    <a:pt x="15439" y="6843"/>
                    <a:pt x="16116" y="6768"/>
                    <a:pt x="16767" y="6617"/>
                  </a:cubicBezTo>
                  <a:cubicBezTo>
                    <a:pt x="17244" y="6492"/>
                    <a:pt x="17770" y="6442"/>
                    <a:pt x="18171" y="6091"/>
                  </a:cubicBezTo>
                  <a:cubicBezTo>
                    <a:pt x="18196" y="6066"/>
                    <a:pt x="18221" y="6041"/>
                    <a:pt x="18271" y="6041"/>
                  </a:cubicBezTo>
                  <a:cubicBezTo>
                    <a:pt x="19474" y="5840"/>
                    <a:pt x="20477" y="5113"/>
                    <a:pt x="21605" y="4687"/>
                  </a:cubicBezTo>
                  <a:cubicBezTo>
                    <a:pt x="22206" y="4487"/>
                    <a:pt x="22757" y="4136"/>
                    <a:pt x="23284" y="3785"/>
                  </a:cubicBezTo>
                  <a:cubicBezTo>
                    <a:pt x="23735" y="3535"/>
                    <a:pt x="24111" y="3234"/>
                    <a:pt x="24637" y="3159"/>
                  </a:cubicBezTo>
                  <a:cubicBezTo>
                    <a:pt x="24863" y="3108"/>
                    <a:pt x="25088" y="2958"/>
                    <a:pt x="25264" y="2833"/>
                  </a:cubicBezTo>
                  <a:cubicBezTo>
                    <a:pt x="25940" y="2332"/>
                    <a:pt x="26742" y="2056"/>
                    <a:pt x="27494" y="1705"/>
                  </a:cubicBezTo>
                  <a:cubicBezTo>
                    <a:pt x="28296" y="1329"/>
                    <a:pt x="29048" y="928"/>
                    <a:pt x="29625" y="226"/>
                  </a:cubicBezTo>
                  <a:cubicBezTo>
                    <a:pt x="29700" y="151"/>
                    <a:pt x="29850" y="126"/>
                    <a:pt x="30051" y="1"/>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25"/>
            <p:cNvSpPr/>
            <p:nvPr/>
          </p:nvSpPr>
          <p:spPr>
            <a:xfrm>
              <a:off x="9242550" y="3002625"/>
              <a:ext cx="538250" cy="570850"/>
            </a:xfrm>
            <a:custGeom>
              <a:rect b="b" l="l" r="r" t="t"/>
              <a:pathLst>
                <a:path extrusionOk="0" h="22834" w="21530">
                  <a:moveTo>
                    <a:pt x="16918" y="10928"/>
                  </a:moveTo>
                  <a:lnTo>
                    <a:pt x="16743" y="10903"/>
                  </a:lnTo>
                  <a:cubicBezTo>
                    <a:pt x="16693" y="10978"/>
                    <a:pt x="16592" y="11029"/>
                    <a:pt x="16567" y="11129"/>
                  </a:cubicBezTo>
                  <a:cubicBezTo>
                    <a:pt x="16542" y="11179"/>
                    <a:pt x="16542" y="11279"/>
                    <a:pt x="16542" y="11354"/>
                  </a:cubicBezTo>
                  <a:cubicBezTo>
                    <a:pt x="16643" y="11354"/>
                    <a:pt x="16818" y="11379"/>
                    <a:pt x="16868" y="11304"/>
                  </a:cubicBezTo>
                  <a:cubicBezTo>
                    <a:pt x="16918" y="11204"/>
                    <a:pt x="16893" y="11054"/>
                    <a:pt x="16918" y="10928"/>
                  </a:cubicBezTo>
                  <a:close/>
                  <a:moveTo>
                    <a:pt x="18447" y="12056"/>
                  </a:moveTo>
                  <a:cubicBezTo>
                    <a:pt x="18622" y="12282"/>
                    <a:pt x="18773" y="12232"/>
                    <a:pt x="18923" y="12106"/>
                  </a:cubicBezTo>
                  <a:cubicBezTo>
                    <a:pt x="19199" y="11856"/>
                    <a:pt x="19600" y="11079"/>
                    <a:pt x="19750" y="10477"/>
                  </a:cubicBezTo>
                  <a:cubicBezTo>
                    <a:pt x="19199" y="10953"/>
                    <a:pt x="18798" y="11505"/>
                    <a:pt x="18447" y="12056"/>
                  </a:cubicBezTo>
                  <a:close/>
                  <a:moveTo>
                    <a:pt x="19274" y="8297"/>
                  </a:moveTo>
                  <a:cubicBezTo>
                    <a:pt x="18848" y="8698"/>
                    <a:pt x="18472" y="9023"/>
                    <a:pt x="18146" y="9399"/>
                  </a:cubicBezTo>
                  <a:cubicBezTo>
                    <a:pt x="17971" y="9575"/>
                    <a:pt x="17846" y="9826"/>
                    <a:pt x="17720" y="10076"/>
                  </a:cubicBezTo>
                  <a:cubicBezTo>
                    <a:pt x="17645" y="10252"/>
                    <a:pt x="17720" y="10402"/>
                    <a:pt x="17946" y="10427"/>
                  </a:cubicBezTo>
                  <a:cubicBezTo>
                    <a:pt x="18272" y="10076"/>
                    <a:pt x="18648" y="9750"/>
                    <a:pt x="18948" y="9374"/>
                  </a:cubicBezTo>
                  <a:cubicBezTo>
                    <a:pt x="19149" y="9149"/>
                    <a:pt x="19274" y="8873"/>
                    <a:pt x="19399" y="8597"/>
                  </a:cubicBezTo>
                  <a:cubicBezTo>
                    <a:pt x="19425" y="8547"/>
                    <a:pt x="19349" y="8422"/>
                    <a:pt x="19274" y="8297"/>
                  </a:cubicBezTo>
                  <a:close/>
                  <a:moveTo>
                    <a:pt x="19324" y="12983"/>
                  </a:moveTo>
                  <a:cubicBezTo>
                    <a:pt x="18848" y="13384"/>
                    <a:pt x="18522" y="13610"/>
                    <a:pt x="18247" y="13886"/>
                  </a:cubicBezTo>
                  <a:cubicBezTo>
                    <a:pt x="17921" y="14211"/>
                    <a:pt x="17595" y="14587"/>
                    <a:pt x="17495" y="15064"/>
                  </a:cubicBezTo>
                  <a:cubicBezTo>
                    <a:pt x="17495" y="15139"/>
                    <a:pt x="17545" y="15264"/>
                    <a:pt x="17620" y="15314"/>
                  </a:cubicBezTo>
                  <a:cubicBezTo>
                    <a:pt x="17670" y="15339"/>
                    <a:pt x="17846" y="15339"/>
                    <a:pt x="17871" y="15289"/>
                  </a:cubicBezTo>
                  <a:cubicBezTo>
                    <a:pt x="18322" y="14763"/>
                    <a:pt x="18773" y="14237"/>
                    <a:pt x="19124" y="13610"/>
                  </a:cubicBezTo>
                  <a:cubicBezTo>
                    <a:pt x="19199" y="13485"/>
                    <a:pt x="19224" y="13309"/>
                    <a:pt x="19324" y="12983"/>
                  </a:cubicBezTo>
                  <a:close/>
                  <a:moveTo>
                    <a:pt x="16968" y="22833"/>
                  </a:moveTo>
                  <a:cubicBezTo>
                    <a:pt x="16242" y="22658"/>
                    <a:pt x="15565" y="22482"/>
                    <a:pt x="14888" y="22307"/>
                  </a:cubicBezTo>
                  <a:cubicBezTo>
                    <a:pt x="14738" y="22282"/>
                    <a:pt x="14562" y="22181"/>
                    <a:pt x="14412" y="22181"/>
                  </a:cubicBezTo>
                  <a:cubicBezTo>
                    <a:pt x="13409" y="22081"/>
                    <a:pt x="12407" y="22006"/>
                    <a:pt x="11404" y="21956"/>
                  </a:cubicBezTo>
                  <a:cubicBezTo>
                    <a:pt x="10903" y="21906"/>
                    <a:pt x="10402" y="21931"/>
                    <a:pt x="9901" y="21956"/>
                  </a:cubicBezTo>
                  <a:cubicBezTo>
                    <a:pt x="9450" y="21956"/>
                    <a:pt x="9023" y="22006"/>
                    <a:pt x="8597" y="22081"/>
                  </a:cubicBezTo>
                  <a:cubicBezTo>
                    <a:pt x="7946" y="22181"/>
                    <a:pt x="5916" y="22181"/>
                    <a:pt x="5239" y="22056"/>
                  </a:cubicBezTo>
                  <a:cubicBezTo>
                    <a:pt x="5214" y="21029"/>
                    <a:pt x="5089" y="20001"/>
                    <a:pt x="5565" y="19024"/>
                  </a:cubicBezTo>
                  <a:cubicBezTo>
                    <a:pt x="5790" y="18923"/>
                    <a:pt x="5916" y="19124"/>
                    <a:pt x="6066" y="19224"/>
                  </a:cubicBezTo>
                  <a:cubicBezTo>
                    <a:pt x="8221" y="20803"/>
                    <a:pt x="7946" y="20577"/>
                    <a:pt x="10126" y="20577"/>
                  </a:cubicBezTo>
                  <a:cubicBezTo>
                    <a:pt x="10803" y="20603"/>
                    <a:pt x="11455" y="20527"/>
                    <a:pt x="12131" y="20452"/>
                  </a:cubicBezTo>
                  <a:cubicBezTo>
                    <a:pt x="12482" y="20402"/>
                    <a:pt x="12833" y="20227"/>
                    <a:pt x="13159" y="20101"/>
                  </a:cubicBezTo>
                  <a:cubicBezTo>
                    <a:pt x="13309" y="20026"/>
                    <a:pt x="13460" y="19926"/>
                    <a:pt x="13610" y="19876"/>
                  </a:cubicBezTo>
                  <a:cubicBezTo>
                    <a:pt x="14612" y="19525"/>
                    <a:pt x="15289" y="18798"/>
                    <a:pt x="15841" y="17921"/>
                  </a:cubicBezTo>
                  <a:cubicBezTo>
                    <a:pt x="16417" y="17019"/>
                    <a:pt x="16768" y="16091"/>
                    <a:pt x="16693" y="14988"/>
                  </a:cubicBezTo>
                  <a:cubicBezTo>
                    <a:pt x="16643" y="14387"/>
                    <a:pt x="16617" y="13785"/>
                    <a:pt x="16643" y="13184"/>
                  </a:cubicBezTo>
                  <a:cubicBezTo>
                    <a:pt x="16718" y="11705"/>
                    <a:pt x="16041" y="10602"/>
                    <a:pt x="14988" y="9675"/>
                  </a:cubicBezTo>
                  <a:cubicBezTo>
                    <a:pt x="14888" y="9575"/>
                    <a:pt x="14763" y="9475"/>
                    <a:pt x="14663" y="9450"/>
                  </a:cubicBezTo>
                  <a:cubicBezTo>
                    <a:pt x="13735" y="9149"/>
                    <a:pt x="12833" y="8773"/>
                    <a:pt x="11830" y="8773"/>
                  </a:cubicBezTo>
                  <a:cubicBezTo>
                    <a:pt x="10226" y="8723"/>
                    <a:pt x="8698" y="9049"/>
                    <a:pt x="7244" y="9725"/>
                  </a:cubicBezTo>
                  <a:cubicBezTo>
                    <a:pt x="6517" y="10076"/>
                    <a:pt x="5866" y="10552"/>
                    <a:pt x="5389" y="11229"/>
                  </a:cubicBezTo>
                  <a:cubicBezTo>
                    <a:pt x="5189" y="11505"/>
                    <a:pt x="5013" y="11780"/>
                    <a:pt x="4637" y="11931"/>
                  </a:cubicBezTo>
                  <a:cubicBezTo>
                    <a:pt x="4437" y="11555"/>
                    <a:pt x="4337" y="11179"/>
                    <a:pt x="4337" y="10803"/>
                  </a:cubicBezTo>
                  <a:cubicBezTo>
                    <a:pt x="4337" y="10427"/>
                    <a:pt x="4312" y="10051"/>
                    <a:pt x="4312" y="9675"/>
                  </a:cubicBezTo>
                  <a:cubicBezTo>
                    <a:pt x="4337" y="9124"/>
                    <a:pt x="4337" y="9124"/>
                    <a:pt x="4713" y="8572"/>
                  </a:cubicBezTo>
                  <a:cubicBezTo>
                    <a:pt x="4387" y="8021"/>
                    <a:pt x="4462" y="7419"/>
                    <a:pt x="4663" y="6843"/>
                  </a:cubicBezTo>
                  <a:cubicBezTo>
                    <a:pt x="4838" y="6317"/>
                    <a:pt x="4688" y="5966"/>
                    <a:pt x="4312" y="5590"/>
                  </a:cubicBezTo>
                  <a:cubicBezTo>
                    <a:pt x="4011" y="5314"/>
                    <a:pt x="3710" y="5089"/>
                    <a:pt x="3309" y="4963"/>
                  </a:cubicBezTo>
                  <a:cubicBezTo>
                    <a:pt x="2106" y="4612"/>
                    <a:pt x="1154" y="3886"/>
                    <a:pt x="201" y="3134"/>
                  </a:cubicBezTo>
                  <a:cubicBezTo>
                    <a:pt x="126" y="3059"/>
                    <a:pt x="101" y="2983"/>
                    <a:pt x="1" y="2858"/>
                  </a:cubicBezTo>
                  <a:cubicBezTo>
                    <a:pt x="552" y="2407"/>
                    <a:pt x="1179" y="2081"/>
                    <a:pt x="1780" y="1755"/>
                  </a:cubicBezTo>
                  <a:cubicBezTo>
                    <a:pt x="2432" y="1429"/>
                    <a:pt x="3159" y="1229"/>
                    <a:pt x="3835" y="953"/>
                  </a:cubicBezTo>
                  <a:cubicBezTo>
                    <a:pt x="4211" y="828"/>
                    <a:pt x="4587" y="653"/>
                    <a:pt x="4938" y="452"/>
                  </a:cubicBezTo>
                  <a:cubicBezTo>
                    <a:pt x="5665" y="26"/>
                    <a:pt x="6367" y="1"/>
                    <a:pt x="7144" y="352"/>
                  </a:cubicBezTo>
                  <a:cubicBezTo>
                    <a:pt x="8422" y="953"/>
                    <a:pt x="9700" y="1480"/>
                    <a:pt x="11003" y="2031"/>
                  </a:cubicBezTo>
                  <a:cubicBezTo>
                    <a:pt x="11254" y="2131"/>
                    <a:pt x="11505" y="2231"/>
                    <a:pt x="11730" y="2382"/>
                  </a:cubicBezTo>
                  <a:cubicBezTo>
                    <a:pt x="12958" y="3134"/>
                    <a:pt x="14337" y="3635"/>
                    <a:pt x="15615" y="4312"/>
                  </a:cubicBezTo>
                  <a:cubicBezTo>
                    <a:pt x="16367" y="4713"/>
                    <a:pt x="17219" y="4963"/>
                    <a:pt x="17871" y="5590"/>
                  </a:cubicBezTo>
                  <a:cubicBezTo>
                    <a:pt x="18347" y="5490"/>
                    <a:pt x="18673" y="5815"/>
                    <a:pt x="19049" y="6041"/>
                  </a:cubicBezTo>
                  <a:cubicBezTo>
                    <a:pt x="19876" y="6517"/>
                    <a:pt x="20703" y="7044"/>
                    <a:pt x="21530" y="7570"/>
                  </a:cubicBezTo>
                  <a:cubicBezTo>
                    <a:pt x="21480" y="7846"/>
                    <a:pt x="21480" y="8096"/>
                    <a:pt x="21404" y="8297"/>
                  </a:cubicBezTo>
                  <a:cubicBezTo>
                    <a:pt x="21204" y="8948"/>
                    <a:pt x="20978" y="9575"/>
                    <a:pt x="20778" y="10201"/>
                  </a:cubicBezTo>
                  <a:cubicBezTo>
                    <a:pt x="20728" y="10377"/>
                    <a:pt x="20628" y="10527"/>
                    <a:pt x="20602" y="10678"/>
                  </a:cubicBezTo>
                  <a:cubicBezTo>
                    <a:pt x="20377" y="11981"/>
                    <a:pt x="19775" y="13159"/>
                    <a:pt x="19324" y="14387"/>
                  </a:cubicBezTo>
                  <a:cubicBezTo>
                    <a:pt x="19149" y="14813"/>
                    <a:pt x="19049" y="15289"/>
                    <a:pt x="18898" y="15740"/>
                  </a:cubicBezTo>
                  <a:cubicBezTo>
                    <a:pt x="18848" y="15916"/>
                    <a:pt x="18798" y="16116"/>
                    <a:pt x="18723" y="16317"/>
                  </a:cubicBezTo>
                  <a:cubicBezTo>
                    <a:pt x="18372" y="17244"/>
                    <a:pt x="17971" y="18171"/>
                    <a:pt x="17645" y="19124"/>
                  </a:cubicBezTo>
                  <a:cubicBezTo>
                    <a:pt x="17470" y="19675"/>
                    <a:pt x="17394" y="20227"/>
                    <a:pt x="17294" y="20803"/>
                  </a:cubicBezTo>
                  <a:cubicBezTo>
                    <a:pt x="17169" y="21455"/>
                    <a:pt x="17069" y="22106"/>
                    <a:pt x="16968" y="22833"/>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25"/>
            <p:cNvSpPr/>
            <p:nvPr/>
          </p:nvSpPr>
          <p:spPr>
            <a:xfrm>
              <a:off x="8553950" y="3517050"/>
              <a:ext cx="759425" cy="284475"/>
            </a:xfrm>
            <a:custGeom>
              <a:rect b="b" l="l" r="r" t="t"/>
              <a:pathLst>
                <a:path extrusionOk="0" h="11379" w="30377">
                  <a:moveTo>
                    <a:pt x="30302" y="76"/>
                  </a:moveTo>
                  <a:cubicBezTo>
                    <a:pt x="30377" y="1554"/>
                    <a:pt x="30302" y="2883"/>
                    <a:pt x="30352" y="4186"/>
                  </a:cubicBezTo>
                  <a:cubicBezTo>
                    <a:pt x="29675" y="4762"/>
                    <a:pt x="28898" y="4988"/>
                    <a:pt x="28121" y="5214"/>
                  </a:cubicBezTo>
                  <a:cubicBezTo>
                    <a:pt x="26567" y="5615"/>
                    <a:pt x="25064" y="6166"/>
                    <a:pt x="23460" y="6391"/>
                  </a:cubicBezTo>
                  <a:cubicBezTo>
                    <a:pt x="23008" y="6467"/>
                    <a:pt x="22557" y="6642"/>
                    <a:pt x="22131" y="6792"/>
                  </a:cubicBezTo>
                  <a:cubicBezTo>
                    <a:pt x="20953" y="7219"/>
                    <a:pt x="19700" y="7369"/>
                    <a:pt x="18597" y="7970"/>
                  </a:cubicBezTo>
                  <a:cubicBezTo>
                    <a:pt x="18322" y="8121"/>
                    <a:pt x="17996" y="8221"/>
                    <a:pt x="17670" y="8296"/>
                  </a:cubicBezTo>
                  <a:cubicBezTo>
                    <a:pt x="17470" y="8346"/>
                    <a:pt x="17219" y="8396"/>
                    <a:pt x="17069" y="8321"/>
                  </a:cubicBezTo>
                  <a:cubicBezTo>
                    <a:pt x="16592" y="8071"/>
                    <a:pt x="16166" y="8246"/>
                    <a:pt x="15715" y="8396"/>
                  </a:cubicBezTo>
                  <a:cubicBezTo>
                    <a:pt x="14988" y="8597"/>
                    <a:pt x="14287" y="8747"/>
                    <a:pt x="13585" y="8973"/>
                  </a:cubicBezTo>
                  <a:cubicBezTo>
                    <a:pt x="12758" y="9249"/>
                    <a:pt x="11931" y="9549"/>
                    <a:pt x="11129" y="9875"/>
                  </a:cubicBezTo>
                  <a:cubicBezTo>
                    <a:pt x="10703" y="10026"/>
                    <a:pt x="10302" y="10151"/>
                    <a:pt x="9876" y="10276"/>
                  </a:cubicBezTo>
                  <a:cubicBezTo>
                    <a:pt x="8422" y="10677"/>
                    <a:pt x="6943" y="10903"/>
                    <a:pt x="5439" y="11153"/>
                  </a:cubicBezTo>
                  <a:cubicBezTo>
                    <a:pt x="4262" y="11329"/>
                    <a:pt x="3033" y="11379"/>
                    <a:pt x="1855" y="11028"/>
                  </a:cubicBezTo>
                  <a:cubicBezTo>
                    <a:pt x="1404" y="10903"/>
                    <a:pt x="1003" y="10652"/>
                    <a:pt x="953" y="10176"/>
                  </a:cubicBezTo>
                  <a:cubicBezTo>
                    <a:pt x="853" y="9224"/>
                    <a:pt x="402" y="8396"/>
                    <a:pt x="201" y="7469"/>
                  </a:cubicBezTo>
                  <a:cubicBezTo>
                    <a:pt x="151" y="7294"/>
                    <a:pt x="51" y="7093"/>
                    <a:pt x="26" y="6893"/>
                  </a:cubicBezTo>
                  <a:cubicBezTo>
                    <a:pt x="1" y="6717"/>
                    <a:pt x="26" y="6517"/>
                    <a:pt x="26" y="6316"/>
                  </a:cubicBezTo>
                  <a:cubicBezTo>
                    <a:pt x="151" y="6266"/>
                    <a:pt x="251" y="6191"/>
                    <a:pt x="327" y="6191"/>
                  </a:cubicBezTo>
                  <a:cubicBezTo>
                    <a:pt x="1404" y="6266"/>
                    <a:pt x="2382" y="5890"/>
                    <a:pt x="3384" y="5690"/>
                  </a:cubicBezTo>
                  <a:cubicBezTo>
                    <a:pt x="4287" y="5489"/>
                    <a:pt x="5164" y="5289"/>
                    <a:pt x="6041" y="5088"/>
                  </a:cubicBezTo>
                  <a:cubicBezTo>
                    <a:pt x="6141" y="5063"/>
                    <a:pt x="6241" y="5063"/>
                    <a:pt x="6342" y="5038"/>
                  </a:cubicBezTo>
                  <a:cubicBezTo>
                    <a:pt x="7018" y="4762"/>
                    <a:pt x="7695" y="4512"/>
                    <a:pt x="8347" y="4186"/>
                  </a:cubicBezTo>
                  <a:cubicBezTo>
                    <a:pt x="9299" y="3735"/>
                    <a:pt x="10302" y="3509"/>
                    <a:pt x="11329" y="3334"/>
                  </a:cubicBezTo>
                  <a:cubicBezTo>
                    <a:pt x="12683" y="3133"/>
                    <a:pt x="14036" y="2983"/>
                    <a:pt x="15289" y="2331"/>
                  </a:cubicBezTo>
                  <a:cubicBezTo>
                    <a:pt x="15440" y="2281"/>
                    <a:pt x="15615" y="2231"/>
                    <a:pt x="15765" y="2231"/>
                  </a:cubicBezTo>
                  <a:cubicBezTo>
                    <a:pt x="17044" y="2081"/>
                    <a:pt x="18272" y="1780"/>
                    <a:pt x="19500" y="1404"/>
                  </a:cubicBezTo>
                  <a:cubicBezTo>
                    <a:pt x="20377" y="1128"/>
                    <a:pt x="21279" y="828"/>
                    <a:pt x="22257" y="903"/>
                  </a:cubicBezTo>
                  <a:cubicBezTo>
                    <a:pt x="23409" y="602"/>
                    <a:pt x="24663" y="802"/>
                    <a:pt x="25816" y="326"/>
                  </a:cubicBezTo>
                  <a:cubicBezTo>
                    <a:pt x="26066" y="226"/>
                    <a:pt x="26392" y="276"/>
                    <a:pt x="26693" y="276"/>
                  </a:cubicBezTo>
                  <a:cubicBezTo>
                    <a:pt x="27570" y="226"/>
                    <a:pt x="28447" y="351"/>
                    <a:pt x="29299" y="76"/>
                  </a:cubicBezTo>
                  <a:cubicBezTo>
                    <a:pt x="29575" y="0"/>
                    <a:pt x="29901" y="76"/>
                    <a:pt x="30302" y="76"/>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25"/>
            <p:cNvSpPr/>
            <p:nvPr/>
          </p:nvSpPr>
          <p:spPr>
            <a:xfrm>
              <a:off x="8468750" y="3059650"/>
              <a:ext cx="839625" cy="367825"/>
            </a:xfrm>
            <a:custGeom>
              <a:rect b="b" l="l" r="r" t="t"/>
              <a:pathLst>
                <a:path extrusionOk="0" h="14713" w="33585">
                  <a:moveTo>
                    <a:pt x="476" y="14086"/>
                  </a:moveTo>
                  <a:cubicBezTo>
                    <a:pt x="126" y="13384"/>
                    <a:pt x="151" y="12707"/>
                    <a:pt x="101" y="12031"/>
                  </a:cubicBezTo>
                  <a:cubicBezTo>
                    <a:pt x="50" y="10928"/>
                    <a:pt x="50" y="9825"/>
                    <a:pt x="25" y="8722"/>
                  </a:cubicBezTo>
                  <a:cubicBezTo>
                    <a:pt x="25" y="8622"/>
                    <a:pt x="0" y="8497"/>
                    <a:pt x="25" y="8422"/>
                  </a:cubicBezTo>
                  <a:cubicBezTo>
                    <a:pt x="226" y="6467"/>
                    <a:pt x="75" y="4512"/>
                    <a:pt x="101" y="2582"/>
                  </a:cubicBezTo>
                  <a:cubicBezTo>
                    <a:pt x="101" y="2031"/>
                    <a:pt x="176" y="1504"/>
                    <a:pt x="326" y="978"/>
                  </a:cubicBezTo>
                  <a:cubicBezTo>
                    <a:pt x="502" y="351"/>
                    <a:pt x="928" y="26"/>
                    <a:pt x="1579" y="26"/>
                  </a:cubicBezTo>
                  <a:cubicBezTo>
                    <a:pt x="2431" y="26"/>
                    <a:pt x="3258" y="1"/>
                    <a:pt x="4111" y="51"/>
                  </a:cubicBezTo>
                  <a:cubicBezTo>
                    <a:pt x="4662" y="76"/>
                    <a:pt x="5238" y="176"/>
                    <a:pt x="5790" y="276"/>
                  </a:cubicBezTo>
                  <a:cubicBezTo>
                    <a:pt x="5915" y="301"/>
                    <a:pt x="6040" y="351"/>
                    <a:pt x="6216" y="427"/>
                  </a:cubicBezTo>
                  <a:cubicBezTo>
                    <a:pt x="6216" y="652"/>
                    <a:pt x="6241" y="878"/>
                    <a:pt x="6216" y="1128"/>
                  </a:cubicBezTo>
                  <a:cubicBezTo>
                    <a:pt x="6166" y="3133"/>
                    <a:pt x="6141" y="5138"/>
                    <a:pt x="6065" y="7169"/>
                  </a:cubicBezTo>
                  <a:cubicBezTo>
                    <a:pt x="6040" y="7795"/>
                    <a:pt x="6216" y="8372"/>
                    <a:pt x="6391" y="8948"/>
                  </a:cubicBezTo>
                  <a:cubicBezTo>
                    <a:pt x="6517" y="9374"/>
                    <a:pt x="6792" y="9650"/>
                    <a:pt x="7294" y="9775"/>
                  </a:cubicBezTo>
                  <a:cubicBezTo>
                    <a:pt x="7644" y="9875"/>
                    <a:pt x="7995" y="9976"/>
                    <a:pt x="8371" y="9976"/>
                  </a:cubicBezTo>
                  <a:cubicBezTo>
                    <a:pt x="9775" y="9951"/>
                    <a:pt x="11203" y="10001"/>
                    <a:pt x="12607" y="9951"/>
                  </a:cubicBezTo>
                  <a:cubicBezTo>
                    <a:pt x="13860" y="9900"/>
                    <a:pt x="15063" y="10126"/>
                    <a:pt x="16316" y="10276"/>
                  </a:cubicBezTo>
                  <a:cubicBezTo>
                    <a:pt x="17569" y="10402"/>
                    <a:pt x="18822" y="10652"/>
                    <a:pt x="20126" y="10602"/>
                  </a:cubicBezTo>
                  <a:cubicBezTo>
                    <a:pt x="21329" y="10552"/>
                    <a:pt x="22532" y="10727"/>
                    <a:pt x="23735" y="10903"/>
                  </a:cubicBezTo>
                  <a:cubicBezTo>
                    <a:pt x="24812" y="11053"/>
                    <a:pt x="25915" y="11229"/>
                    <a:pt x="27018" y="11329"/>
                  </a:cubicBezTo>
                  <a:cubicBezTo>
                    <a:pt x="28246" y="11454"/>
                    <a:pt x="29424" y="11855"/>
                    <a:pt x="30652" y="12056"/>
                  </a:cubicBezTo>
                  <a:cubicBezTo>
                    <a:pt x="31354" y="12181"/>
                    <a:pt x="31930" y="12607"/>
                    <a:pt x="32657" y="12682"/>
                  </a:cubicBezTo>
                  <a:cubicBezTo>
                    <a:pt x="32908" y="12707"/>
                    <a:pt x="33158" y="12983"/>
                    <a:pt x="33459" y="13159"/>
                  </a:cubicBezTo>
                  <a:cubicBezTo>
                    <a:pt x="33584" y="13610"/>
                    <a:pt x="33509" y="14061"/>
                    <a:pt x="33484" y="14487"/>
                  </a:cubicBezTo>
                  <a:cubicBezTo>
                    <a:pt x="33108" y="14712"/>
                    <a:pt x="32833" y="14512"/>
                    <a:pt x="32607" y="14362"/>
                  </a:cubicBezTo>
                  <a:cubicBezTo>
                    <a:pt x="31955" y="13986"/>
                    <a:pt x="31254" y="13760"/>
                    <a:pt x="30552" y="13509"/>
                  </a:cubicBezTo>
                  <a:cubicBezTo>
                    <a:pt x="30101" y="13384"/>
                    <a:pt x="29675" y="13284"/>
                    <a:pt x="29198" y="13259"/>
                  </a:cubicBezTo>
                  <a:cubicBezTo>
                    <a:pt x="28396" y="13184"/>
                    <a:pt x="27594" y="13008"/>
                    <a:pt x="26817" y="12908"/>
                  </a:cubicBezTo>
                  <a:cubicBezTo>
                    <a:pt x="26517" y="12858"/>
                    <a:pt x="26216" y="12833"/>
                    <a:pt x="25915" y="12833"/>
                  </a:cubicBezTo>
                  <a:cubicBezTo>
                    <a:pt x="25213" y="12808"/>
                    <a:pt x="24512" y="12833"/>
                    <a:pt x="23785" y="12833"/>
                  </a:cubicBezTo>
                  <a:cubicBezTo>
                    <a:pt x="23459" y="12808"/>
                    <a:pt x="23108" y="12833"/>
                    <a:pt x="22782" y="12758"/>
                  </a:cubicBezTo>
                  <a:cubicBezTo>
                    <a:pt x="21880" y="12557"/>
                    <a:pt x="20978" y="12607"/>
                    <a:pt x="20076" y="12607"/>
                  </a:cubicBezTo>
                  <a:cubicBezTo>
                    <a:pt x="19098" y="12607"/>
                    <a:pt x="18121" y="12607"/>
                    <a:pt x="17143" y="12607"/>
                  </a:cubicBezTo>
                  <a:cubicBezTo>
                    <a:pt x="16015" y="12607"/>
                    <a:pt x="14863" y="12607"/>
                    <a:pt x="13735" y="12758"/>
                  </a:cubicBezTo>
                  <a:cubicBezTo>
                    <a:pt x="12607" y="12908"/>
                    <a:pt x="11454" y="12908"/>
                    <a:pt x="10326" y="13083"/>
                  </a:cubicBezTo>
                  <a:cubicBezTo>
                    <a:pt x="9499" y="13184"/>
                    <a:pt x="8672" y="13409"/>
                    <a:pt x="7870" y="13660"/>
                  </a:cubicBezTo>
                  <a:cubicBezTo>
                    <a:pt x="6792" y="13986"/>
                    <a:pt x="5715" y="14136"/>
                    <a:pt x="4612" y="14186"/>
                  </a:cubicBezTo>
                  <a:cubicBezTo>
                    <a:pt x="4236" y="14211"/>
                    <a:pt x="3860" y="14261"/>
                    <a:pt x="3509" y="14311"/>
                  </a:cubicBezTo>
                  <a:cubicBezTo>
                    <a:pt x="2782" y="14387"/>
                    <a:pt x="2055" y="14512"/>
                    <a:pt x="1329" y="14211"/>
                  </a:cubicBezTo>
                  <a:cubicBezTo>
                    <a:pt x="1103" y="14086"/>
                    <a:pt x="802" y="14111"/>
                    <a:pt x="476" y="14086"/>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25"/>
            <p:cNvSpPr/>
            <p:nvPr/>
          </p:nvSpPr>
          <p:spPr>
            <a:xfrm>
              <a:off x="8533275" y="2815300"/>
              <a:ext cx="811450" cy="390375"/>
            </a:xfrm>
            <a:custGeom>
              <a:rect b="b" l="l" r="r" t="t"/>
              <a:pathLst>
                <a:path extrusionOk="0" h="15615" w="32458">
                  <a:moveTo>
                    <a:pt x="16417" y="6993"/>
                  </a:moveTo>
                  <a:cubicBezTo>
                    <a:pt x="16668" y="7619"/>
                    <a:pt x="16668" y="7619"/>
                    <a:pt x="17219" y="7619"/>
                  </a:cubicBezTo>
                  <a:cubicBezTo>
                    <a:pt x="16993" y="7318"/>
                    <a:pt x="16843" y="6993"/>
                    <a:pt x="16417" y="6993"/>
                  </a:cubicBezTo>
                  <a:close/>
                  <a:moveTo>
                    <a:pt x="19850" y="7945"/>
                  </a:moveTo>
                  <a:cubicBezTo>
                    <a:pt x="19600" y="8321"/>
                    <a:pt x="19675" y="8547"/>
                    <a:pt x="19825" y="8722"/>
                  </a:cubicBezTo>
                  <a:cubicBezTo>
                    <a:pt x="19876" y="8797"/>
                    <a:pt x="20026" y="8822"/>
                    <a:pt x="20101" y="8797"/>
                  </a:cubicBezTo>
                  <a:cubicBezTo>
                    <a:pt x="20151" y="8772"/>
                    <a:pt x="20226" y="8622"/>
                    <a:pt x="20201" y="8572"/>
                  </a:cubicBezTo>
                  <a:cubicBezTo>
                    <a:pt x="20126" y="8396"/>
                    <a:pt x="20026" y="8221"/>
                    <a:pt x="19850" y="7945"/>
                  </a:cubicBezTo>
                  <a:close/>
                  <a:moveTo>
                    <a:pt x="19023" y="8171"/>
                  </a:moveTo>
                  <a:cubicBezTo>
                    <a:pt x="18798" y="7995"/>
                    <a:pt x="18647" y="7895"/>
                    <a:pt x="18472" y="7770"/>
                  </a:cubicBezTo>
                  <a:cubicBezTo>
                    <a:pt x="18347" y="7694"/>
                    <a:pt x="18272" y="7444"/>
                    <a:pt x="18021" y="7544"/>
                  </a:cubicBezTo>
                  <a:cubicBezTo>
                    <a:pt x="18221" y="8321"/>
                    <a:pt x="18372" y="8446"/>
                    <a:pt x="19023" y="8171"/>
                  </a:cubicBezTo>
                  <a:close/>
                  <a:moveTo>
                    <a:pt x="26" y="927"/>
                  </a:moveTo>
                  <a:cubicBezTo>
                    <a:pt x="26" y="702"/>
                    <a:pt x="76" y="476"/>
                    <a:pt x="276" y="301"/>
                  </a:cubicBezTo>
                  <a:cubicBezTo>
                    <a:pt x="527" y="125"/>
                    <a:pt x="803" y="0"/>
                    <a:pt x="1129" y="25"/>
                  </a:cubicBezTo>
                  <a:cubicBezTo>
                    <a:pt x="1931" y="75"/>
                    <a:pt x="2733" y="75"/>
                    <a:pt x="3535" y="176"/>
                  </a:cubicBezTo>
                  <a:cubicBezTo>
                    <a:pt x="5289" y="401"/>
                    <a:pt x="7043" y="777"/>
                    <a:pt x="8723" y="1379"/>
                  </a:cubicBezTo>
                  <a:cubicBezTo>
                    <a:pt x="9424" y="1629"/>
                    <a:pt x="10126" y="1830"/>
                    <a:pt x="10828" y="2030"/>
                  </a:cubicBezTo>
                  <a:cubicBezTo>
                    <a:pt x="11003" y="2080"/>
                    <a:pt x="11179" y="2105"/>
                    <a:pt x="11304" y="2181"/>
                  </a:cubicBezTo>
                  <a:cubicBezTo>
                    <a:pt x="12231" y="2782"/>
                    <a:pt x="13309" y="2958"/>
                    <a:pt x="14312" y="3359"/>
                  </a:cubicBezTo>
                  <a:cubicBezTo>
                    <a:pt x="14587" y="3459"/>
                    <a:pt x="14888" y="3509"/>
                    <a:pt x="15164" y="3659"/>
                  </a:cubicBezTo>
                  <a:cubicBezTo>
                    <a:pt x="16317" y="4211"/>
                    <a:pt x="17470" y="4712"/>
                    <a:pt x="18698" y="5088"/>
                  </a:cubicBezTo>
                  <a:cubicBezTo>
                    <a:pt x="18823" y="5138"/>
                    <a:pt x="18948" y="5213"/>
                    <a:pt x="19074" y="5263"/>
                  </a:cubicBezTo>
                  <a:cubicBezTo>
                    <a:pt x="20477" y="6065"/>
                    <a:pt x="21906" y="6792"/>
                    <a:pt x="23284" y="7644"/>
                  </a:cubicBezTo>
                  <a:cubicBezTo>
                    <a:pt x="24587" y="8471"/>
                    <a:pt x="25790" y="9424"/>
                    <a:pt x="27069" y="10326"/>
                  </a:cubicBezTo>
                  <a:cubicBezTo>
                    <a:pt x="27595" y="10702"/>
                    <a:pt x="28146" y="11078"/>
                    <a:pt x="28698" y="11479"/>
                  </a:cubicBezTo>
                  <a:cubicBezTo>
                    <a:pt x="28948" y="11679"/>
                    <a:pt x="29149" y="11930"/>
                    <a:pt x="29525" y="12256"/>
                  </a:cubicBezTo>
                  <a:cubicBezTo>
                    <a:pt x="30427" y="12632"/>
                    <a:pt x="31630" y="12807"/>
                    <a:pt x="32457" y="13684"/>
                  </a:cubicBezTo>
                  <a:cubicBezTo>
                    <a:pt x="32257" y="15038"/>
                    <a:pt x="32257" y="15038"/>
                    <a:pt x="31705" y="15614"/>
                  </a:cubicBezTo>
                  <a:cubicBezTo>
                    <a:pt x="30653" y="15589"/>
                    <a:pt x="29700" y="15238"/>
                    <a:pt x="28798" y="14662"/>
                  </a:cubicBezTo>
                  <a:cubicBezTo>
                    <a:pt x="28272" y="14336"/>
                    <a:pt x="27670" y="14110"/>
                    <a:pt x="27094" y="13860"/>
                  </a:cubicBezTo>
                  <a:cubicBezTo>
                    <a:pt x="26367" y="13584"/>
                    <a:pt x="25715" y="13158"/>
                    <a:pt x="25038" y="12807"/>
                  </a:cubicBezTo>
                  <a:cubicBezTo>
                    <a:pt x="24487" y="12532"/>
                    <a:pt x="23936" y="12281"/>
                    <a:pt x="23510" y="11830"/>
                  </a:cubicBezTo>
                  <a:cubicBezTo>
                    <a:pt x="23359" y="11654"/>
                    <a:pt x="23134" y="11554"/>
                    <a:pt x="22908" y="11479"/>
                  </a:cubicBezTo>
                  <a:cubicBezTo>
                    <a:pt x="22156" y="11203"/>
                    <a:pt x="21404" y="10927"/>
                    <a:pt x="20653" y="10652"/>
                  </a:cubicBezTo>
                  <a:cubicBezTo>
                    <a:pt x="19800" y="10326"/>
                    <a:pt x="18948" y="10000"/>
                    <a:pt x="18121" y="9674"/>
                  </a:cubicBezTo>
                  <a:cubicBezTo>
                    <a:pt x="17795" y="9574"/>
                    <a:pt x="17470" y="9474"/>
                    <a:pt x="17144" y="9349"/>
                  </a:cubicBezTo>
                  <a:cubicBezTo>
                    <a:pt x="16793" y="9223"/>
                    <a:pt x="16417" y="9048"/>
                    <a:pt x="16041" y="8897"/>
                  </a:cubicBezTo>
                  <a:cubicBezTo>
                    <a:pt x="15840" y="8822"/>
                    <a:pt x="15615" y="8697"/>
                    <a:pt x="15389" y="8647"/>
                  </a:cubicBezTo>
                  <a:cubicBezTo>
                    <a:pt x="13835" y="8196"/>
                    <a:pt x="12307" y="7770"/>
                    <a:pt x="10753" y="7318"/>
                  </a:cubicBezTo>
                  <a:cubicBezTo>
                    <a:pt x="10427" y="7218"/>
                    <a:pt x="10101" y="7093"/>
                    <a:pt x="9800" y="6968"/>
                  </a:cubicBezTo>
                  <a:cubicBezTo>
                    <a:pt x="9174" y="6667"/>
                    <a:pt x="8572" y="6266"/>
                    <a:pt x="7870" y="6166"/>
                  </a:cubicBezTo>
                  <a:cubicBezTo>
                    <a:pt x="7770" y="6140"/>
                    <a:pt x="7670" y="6090"/>
                    <a:pt x="7595" y="6040"/>
                  </a:cubicBezTo>
                  <a:cubicBezTo>
                    <a:pt x="6392" y="5263"/>
                    <a:pt x="5013" y="4912"/>
                    <a:pt x="3685" y="4386"/>
                  </a:cubicBezTo>
                  <a:cubicBezTo>
                    <a:pt x="3234" y="4186"/>
                    <a:pt x="2758" y="3985"/>
                    <a:pt x="2281" y="3860"/>
                  </a:cubicBezTo>
                  <a:cubicBezTo>
                    <a:pt x="1805" y="3709"/>
                    <a:pt x="1454" y="3384"/>
                    <a:pt x="1254" y="2958"/>
                  </a:cubicBezTo>
                  <a:cubicBezTo>
                    <a:pt x="953" y="2406"/>
                    <a:pt x="577" y="1880"/>
                    <a:pt x="552" y="1203"/>
                  </a:cubicBezTo>
                  <a:cubicBezTo>
                    <a:pt x="552" y="1078"/>
                    <a:pt x="452" y="952"/>
                    <a:pt x="402" y="827"/>
                  </a:cubicBezTo>
                  <a:cubicBezTo>
                    <a:pt x="251" y="852"/>
                    <a:pt x="126" y="877"/>
                    <a:pt x="1" y="902"/>
                  </a:cubicBezTo>
                  <a:lnTo>
                    <a:pt x="26" y="927"/>
                  </a:ln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25"/>
            <p:cNvSpPr/>
            <p:nvPr/>
          </p:nvSpPr>
          <p:spPr>
            <a:xfrm>
              <a:off x="8634775" y="3076575"/>
              <a:ext cx="668575" cy="283850"/>
            </a:xfrm>
            <a:custGeom>
              <a:rect b="b" l="l" r="r" t="t"/>
              <a:pathLst>
                <a:path extrusionOk="0" h="11354" w="26743">
                  <a:moveTo>
                    <a:pt x="21680" y="9675"/>
                  </a:moveTo>
                  <a:cubicBezTo>
                    <a:pt x="22081" y="9675"/>
                    <a:pt x="22482" y="9700"/>
                    <a:pt x="22858" y="9675"/>
                  </a:cubicBezTo>
                  <a:cubicBezTo>
                    <a:pt x="23259" y="9649"/>
                    <a:pt x="23359" y="9524"/>
                    <a:pt x="23385" y="9098"/>
                  </a:cubicBezTo>
                  <a:cubicBezTo>
                    <a:pt x="23410" y="8873"/>
                    <a:pt x="23410" y="8647"/>
                    <a:pt x="23385" y="8396"/>
                  </a:cubicBezTo>
                  <a:cubicBezTo>
                    <a:pt x="23334" y="7820"/>
                    <a:pt x="23159" y="7619"/>
                    <a:pt x="22608" y="7569"/>
                  </a:cubicBezTo>
                  <a:cubicBezTo>
                    <a:pt x="21906" y="7494"/>
                    <a:pt x="21605" y="7695"/>
                    <a:pt x="21505" y="8371"/>
                  </a:cubicBezTo>
                  <a:cubicBezTo>
                    <a:pt x="21430" y="8772"/>
                    <a:pt x="21379" y="9173"/>
                    <a:pt x="21680" y="9675"/>
                  </a:cubicBezTo>
                  <a:close/>
                  <a:moveTo>
                    <a:pt x="17495" y="9023"/>
                  </a:moveTo>
                  <a:cubicBezTo>
                    <a:pt x="17570" y="8998"/>
                    <a:pt x="17670" y="8973"/>
                    <a:pt x="17745" y="8923"/>
                  </a:cubicBezTo>
                  <a:cubicBezTo>
                    <a:pt x="17821" y="8847"/>
                    <a:pt x="17896" y="8797"/>
                    <a:pt x="17971" y="8697"/>
                  </a:cubicBezTo>
                  <a:cubicBezTo>
                    <a:pt x="18247" y="8271"/>
                    <a:pt x="18171" y="6592"/>
                    <a:pt x="17821" y="6216"/>
                  </a:cubicBezTo>
                  <a:cubicBezTo>
                    <a:pt x="17470" y="5815"/>
                    <a:pt x="17044" y="5765"/>
                    <a:pt x="16542" y="5940"/>
                  </a:cubicBezTo>
                  <a:cubicBezTo>
                    <a:pt x="16442" y="6191"/>
                    <a:pt x="16367" y="6441"/>
                    <a:pt x="16317" y="6717"/>
                  </a:cubicBezTo>
                  <a:cubicBezTo>
                    <a:pt x="15991" y="7895"/>
                    <a:pt x="16141" y="8672"/>
                    <a:pt x="17495" y="9023"/>
                  </a:cubicBezTo>
                  <a:close/>
                  <a:moveTo>
                    <a:pt x="12031" y="7870"/>
                  </a:moveTo>
                  <a:cubicBezTo>
                    <a:pt x="12257" y="7895"/>
                    <a:pt x="12457" y="7920"/>
                    <a:pt x="12658" y="7920"/>
                  </a:cubicBezTo>
                  <a:cubicBezTo>
                    <a:pt x="13209" y="7870"/>
                    <a:pt x="13460" y="7644"/>
                    <a:pt x="13485" y="7118"/>
                  </a:cubicBezTo>
                  <a:cubicBezTo>
                    <a:pt x="13510" y="6817"/>
                    <a:pt x="13510" y="6517"/>
                    <a:pt x="13510" y="6216"/>
                  </a:cubicBezTo>
                  <a:cubicBezTo>
                    <a:pt x="13485" y="4762"/>
                    <a:pt x="13585" y="4662"/>
                    <a:pt x="11906" y="4812"/>
                  </a:cubicBezTo>
                  <a:cubicBezTo>
                    <a:pt x="11806" y="4812"/>
                    <a:pt x="11730" y="4888"/>
                    <a:pt x="11655" y="4913"/>
                  </a:cubicBezTo>
                  <a:cubicBezTo>
                    <a:pt x="11430" y="6592"/>
                    <a:pt x="11480" y="7068"/>
                    <a:pt x="12031" y="7870"/>
                  </a:cubicBezTo>
                  <a:close/>
                  <a:moveTo>
                    <a:pt x="3911" y="7143"/>
                  </a:moveTo>
                  <a:cubicBezTo>
                    <a:pt x="4036" y="6592"/>
                    <a:pt x="4161" y="6141"/>
                    <a:pt x="4211" y="5690"/>
                  </a:cubicBezTo>
                  <a:cubicBezTo>
                    <a:pt x="4262" y="5213"/>
                    <a:pt x="4237" y="4762"/>
                    <a:pt x="4237" y="4286"/>
                  </a:cubicBezTo>
                  <a:cubicBezTo>
                    <a:pt x="4211" y="3810"/>
                    <a:pt x="4061" y="3609"/>
                    <a:pt x="3635" y="3484"/>
                  </a:cubicBezTo>
                  <a:cubicBezTo>
                    <a:pt x="3359" y="3384"/>
                    <a:pt x="3059" y="3359"/>
                    <a:pt x="2708" y="3509"/>
                  </a:cubicBezTo>
                  <a:cubicBezTo>
                    <a:pt x="2683" y="3735"/>
                    <a:pt x="2633" y="3985"/>
                    <a:pt x="2633" y="4261"/>
                  </a:cubicBezTo>
                  <a:cubicBezTo>
                    <a:pt x="2607" y="4988"/>
                    <a:pt x="2607" y="5715"/>
                    <a:pt x="2607" y="6466"/>
                  </a:cubicBezTo>
                  <a:cubicBezTo>
                    <a:pt x="2607" y="7168"/>
                    <a:pt x="2708" y="7269"/>
                    <a:pt x="3409" y="7243"/>
                  </a:cubicBezTo>
                  <a:cubicBezTo>
                    <a:pt x="3560" y="7243"/>
                    <a:pt x="3735" y="7193"/>
                    <a:pt x="3911" y="7143"/>
                  </a:cubicBezTo>
                  <a:close/>
                  <a:moveTo>
                    <a:pt x="6993" y="3885"/>
                  </a:moveTo>
                  <a:cubicBezTo>
                    <a:pt x="6567" y="4963"/>
                    <a:pt x="6668" y="5965"/>
                    <a:pt x="6743" y="6943"/>
                  </a:cubicBezTo>
                  <a:cubicBezTo>
                    <a:pt x="6793" y="7670"/>
                    <a:pt x="7344" y="7895"/>
                    <a:pt x="7996" y="7594"/>
                  </a:cubicBezTo>
                  <a:cubicBezTo>
                    <a:pt x="8347" y="7419"/>
                    <a:pt x="8572" y="7118"/>
                    <a:pt x="8648" y="6742"/>
                  </a:cubicBezTo>
                  <a:cubicBezTo>
                    <a:pt x="8748" y="6141"/>
                    <a:pt x="8848" y="5514"/>
                    <a:pt x="8873" y="4888"/>
                  </a:cubicBezTo>
                  <a:cubicBezTo>
                    <a:pt x="8948" y="3910"/>
                    <a:pt x="8823" y="3810"/>
                    <a:pt x="7821" y="3810"/>
                  </a:cubicBezTo>
                  <a:cubicBezTo>
                    <a:pt x="7570" y="3835"/>
                    <a:pt x="7294" y="3860"/>
                    <a:pt x="6993" y="3885"/>
                  </a:cubicBezTo>
                  <a:close/>
                  <a:moveTo>
                    <a:pt x="26643" y="11354"/>
                  </a:moveTo>
                  <a:cubicBezTo>
                    <a:pt x="26041" y="11253"/>
                    <a:pt x="25540" y="11228"/>
                    <a:pt x="25039" y="10928"/>
                  </a:cubicBezTo>
                  <a:cubicBezTo>
                    <a:pt x="24688" y="10727"/>
                    <a:pt x="24212" y="10677"/>
                    <a:pt x="23786" y="10602"/>
                  </a:cubicBezTo>
                  <a:cubicBezTo>
                    <a:pt x="22783" y="10376"/>
                    <a:pt x="21755" y="10176"/>
                    <a:pt x="20753" y="9975"/>
                  </a:cubicBezTo>
                  <a:cubicBezTo>
                    <a:pt x="20603" y="9950"/>
                    <a:pt x="20477" y="9925"/>
                    <a:pt x="20352" y="9925"/>
                  </a:cubicBezTo>
                  <a:cubicBezTo>
                    <a:pt x="18823" y="9925"/>
                    <a:pt x="17369" y="9524"/>
                    <a:pt x="15866" y="9349"/>
                  </a:cubicBezTo>
                  <a:cubicBezTo>
                    <a:pt x="15389" y="9299"/>
                    <a:pt x="14938" y="9248"/>
                    <a:pt x="14462" y="9274"/>
                  </a:cubicBezTo>
                  <a:cubicBezTo>
                    <a:pt x="12908" y="9324"/>
                    <a:pt x="11379" y="9098"/>
                    <a:pt x="9851" y="8923"/>
                  </a:cubicBezTo>
                  <a:cubicBezTo>
                    <a:pt x="8547" y="8772"/>
                    <a:pt x="7269" y="8547"/>
                    <a:pt x="5941" y="8597"/>
                  </a:cubicBezTo>
                  <a:cubicBezTo>
                    <a:pt x="4638" y="8672"/>
                    <a:pt x="3334" y="8597"/>
                    <a:pt x="2031" y="8622"/>
                  </a:cubicBezTo>
                  <a:cubicBezTo>
                    <a:pt x="1480" y="8622"/>
                    <a:pt x="953" y="8522"/>
                    <a:pt x="502" y="8246"/>
                  </a:cubicBezTo>
                  <a:cubicBezTo>
                    <a:pt x="227" y="7469"/>
                    <a:pt x="126" y="6667"/>
                    <a:pt x="126" y="5865"/>
                  </a:cubicBezTo>
                  <a:cubicBezTo>
                    <a:pt x="101" y="4186"/>
                    <a:pt x="51" y="2507"/>
                    <a:pt x="1" y="827"/>
                  </a:cubicBezTo>
                  <a:cubicBezTo>
                    <a:pt x="1" y="552"/>
                    <a:pt x="1" y="301"/>
                    <a:pt x="1" y="0"/>
                  </a:cubicBezTo>
                  <a:cubicBezTo>
                    <a:pt x="201" y="0"/>
                    <a:pt x="327" y="0"/>
                    <a:pt x="452" y="25"/>
                  </a:cubicBezTo>
                  <a:cubicBezTo>
                    <a:pt x="653" y="50"/>
                    <a:pt x="853" y="176"/>
                    <a:pt x="1054" y="176"/>
                  </a:cubicBezTo>
                  <a:cubicBezTo>
                    <a:pt x="2006" y="151"/>
                    <a:pt x="2883" y="502"/>
                    <a:pt x="3785" y="702"/>
                  </a:cubicBezTo>
                  <a:cubicBezTo>
                    <a:pt x="4512" y="877"/>
                    <a:pt x="5239" y="978"/>
                    <a:pt x="5991" y="1053"/>
                  </a:cubicBezTo>
                  <a:cubicBezTo>
                    <a:pt x="6918" y="1128"/>
                    <a:pt x="7846" y="1278"/>
                    <a:pt x="8698" y="1730"/>
                  </a:cubicBezTo>
                  <a:cubicBezTo>
                    <a:pt x="8873" y="1830"/>
                    <a:pt x="9049" y="1930"/>
                    <a:pt x="9249" y="1955"/>
                  </a:cubicBezTo>
                  <a:cubicBezTo>
                    <a:pt x="9951" y="2055"/>
                    <a:pt x="10577" y="2456"/>
                    <a:pt x="11229" y="2632"/>
                  </a:cubicBezTo>
                  <a:cubicBezTo>
                    <a:pt x="12106" y="2883"/>
                    <a:pt x="12933" y="3233"/>
                    <a:pt x="13811" y="3459"/>
                  </a:cubicBezTo>
                  <a:cubicBezTo>
                    <a:pt x="14161" y="3534"/>
                    <a:pt x="14537" y="3559"/>
                    <a:pt x="14888" y="3634"/>
                  </a:cubicBezTo>
                  <a:cubicBezTo>
                    <a:pt x="15916" y="3785"/>
                    <a:pt x="16768" y="4361"/>
                    <a:pt x="17695" y="4712"/>
                  </a:cubicBezTo>
                  <a:cubicBezTo>
                    <a:pt x="18297" y="4938"/>
                    <a:pt x="18848" y="5289"/>
                    <a:pt x="19425" y="5564"/>
                  </a:cubicBezTo>
                  <a:cubicBezTo>
                    <a:pt x="19725" y="5690"/>
                    <a:pt x="20026" y="5815"/>
                    <a:pt x="20352" y="5865"/>
                  </a:cubicBezTo>
                  <a:cubicBezTo>
                    <a:pt x="21029" y="5990"/>
                    <a:pt x="21655" y="6216"/>
                    <a:pt x="22282" y="6441"/>
                  </a:cubicBezTo>
                  <a:cubicBezTo>
                    <a:pt x="23159" y="6742"/>
                    <a:pt x="24061" y="7068"/>
                    <a:pt x="24963" y="7243"/>
                  </a:cubicBezTo>
                  <a:cubicBezTo>
                    <a:pt x="25941" y="7394"/>
                    <a:pt x="26342" y="8020"/>
                    <a:pt x="26542" y="8847"/>
                  </a:cubicBezTo>
                  <a:cubicBezTo>
                    <a:pt x="26743" y="9649"/>
                    <a:pt x="26693" y="10502"/>
                    <a:pt x="26643" y="11354"/>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25"/>
            <p:cNvSpPr/>
            <p:nvPr/>
          </p:nvSpPr>
          <p:spPr>
            <a:xfrm>
              <a:off x="8471250" y="2918675"/>
              <a:ext cx="882875" cy="640375"/>
            </a:xfrm>
            <a:custGeom>
              <a:rect b="b" l="l" r="r" t="t"/>
              <a:pathLst>
                <a:path extrusionOk="0" h="25615" w="35315">
                  <a:moveTo>
                    <a:pt x="34612" y="12432"/>
                  </a:moveTo>
                  <a:cubicBezTo>
                    <a:pt x="34612" y="12632"/>
                    <a:pt x="34612" y="12833"/>
                    <a:pt x="34612" y="13033"/>
                  </a:cubicBezTo>
                  <a:cubicBezTo>
                    <a:pt x="34562" y="13910"/>
                    <a:pt x="34637" y="14788"/>
                    <a:pt x="34913" y="15640"/>
                  </a:cubicBezTo>
                  <a:cubicBezTo>
                    <a:pt x="34963" y="15815"/>
                    <a:pt x="35013" y="16016"/>
                    <a:pt x="35013" y="16216"/>
                  </a:cubicBezTo>
                  <a:cubicBezTo>
                    <a:pt x="35063" y="18071"/>
                    <a:pt x="35314" y="19900"/>
                    <a:pt x="35239" y="21755"/>
                  </a:cubicBezTo>
                  <a:cubicBezTo>
                    <a:pt x="35214" y="22808"/>
                    <a:pt x="35264" y="23835"/>
                    <a:pt x="35289" y="24888"/>
                  </a:cubicBezTo>
                  <a:cubicBezTo>
                    <a:pt x="35289" y="25439"/>
                    <a:pt x="35214" y="25514"/>
                    <a:pt x="34487" y="25615"/>
                  </a:cubicBezTo>
                  <a:cubicBezTo>
                    <a:pt x="34462" y="25539"/>
                    <a:pt x="34412" y="25489"/>
                    <a:pt x="34412" y="25439"/>
                  </a:cubicBezTo>
                  <a:cubicBezTo>
                    <a:pt x="34286" y="24136"/>
                    <a:pt x="34161" y="22833"/>
                    <a:pt x="34161" y="21529"/>
                  </a:cubicBezTo>
                  <a:cubicBezTo>
                    <a:pt x="34186" y="20627"/>
                    <a:pt x="34086" y="19725"/>
                    <a:pt x="33936" y="18823"/>
                  </a:cubicBezTo>
                  <a:cubicBezTo>
                    <a:pt x="33810" y="18121"/>
                    <a:pt x="33785" y="17419"/>
                    <a:pt x="33860" y="16717"/>
                  </a:cubicBezTo>
                  <a:cubicBezTo>
                    <a:pt x="33961" y="16091"/>
                    <a:pt x="33936" y="15439"/>
                    <a:pt x="33760" y="14813"/>
                  </a:cubicBezTo>
                  <a:cubicBezTo>
                    <a:pt x="33685" y="14512"/>
                    <a:pt x="33585" y="14236"/>
                    <a:pt x="33334" y="14036"/>
                  </a:cubicBezTo>
                  <a:cubicBezTo>
                    <a:pt x="32783" y="13585"/>
                    <a:pt x="32231" y="13083"/>
                    <a:pt x="31479" y="12883"/>
                  </a:cubicBezTo>
                  <a:cubicBezTo>
                    <a:pt x="30301" y="12582"/>
                    <a:pt x="29124" y="12156"/>
                    <a:pt x="27946" y="11805"/>
                  </a:cubicBezTo>
                  <a:cubicBezTo>
                    <a:pt x="27745" y="11730"/>
                    <a:pt x="27570" y="11655"/>
                    <a:pt x="27369" y="11655"/>
                  </a:cubicBezTo>
                  <a:cubicBezTo>
                    <a:pt x="26818" y="11605"/>
                    <a:pt x="26342" y="11404"/>
                    <a:pt x="25865" y="11128"/>
                  </a:cubicBezTo>
                  <a:cubicBezTo>
                    <a:pt x="25439" y="10853"/>
                    <a:pt x="24963" y="10677"/>
                    <a:pt x="24487" y="10502"/>
                  </a:cubicBezTo>
                  <a:cubicBezTo>
                    <a:pt x="23509" y="10126"/>
                    <a:pt x="22632" y="9549"/>
                    <a:pt x="21605" y="9349"/>
                  </a:cubicBezTo>
                  <a:cubicBezTo>
                    <a:pt x="21354" y="9324"/>
                    <a:pt x="21128" y="9274"/>
                    <a:pt x="20903" y="9224"/>
                  </a:cubicBezTo>
                  <a:cubicBezTo>
                    <a:pt x="20477" y="9123"/>
                    <a:pt x="20051" y="9073"/>
                    <a:pt x="19650" y="8923"/>
                  </a:cubicBezTo>
                  <a:cubicBezTo>
                    <a:pt x="19199" y="8747"/>
                    <a:pt x="18798" y="8522"/>
                    <a:pt x="18296" y="8547"/>
                  </a:cubicBezTo>
                  <a:cubicBezTo>
                    <a:pt x="18271" y="8547"/>
                    <a:pt x="18221" y="8547"/>
                    <a:pt x="18196" y="8522"/>
                  </a:cubicBezTo>
                  <a:cubicBezTo>
                    <a:pt x="17319" y="7996"/>
                    <a:pt x="16291" y="7895"/>
                    <a:pt x="15389" y="7469"/>
                  </a:cubicBezTo>
                  <a:cubicBezTo>
                    <a:pt x="14612" y="7118"/>
                    <a:pt x="13810" y="6893"/>
                    <a:pt x="12958" y="6843"/>
                  </a:cubicBezTo>
                  <a:cubicBezTo>
                    <a:pt x="11780" y="6742"/>
                    <a:pt x="10627" y="6567"/>
                    <a:pt x="9499" y="6191"/>
                  </a:cubicBezTo>
                  <a:cubicBezTo>
                    <a:pt x="8998" y="6016"/>
                    <a:pt x="8472" y="5940"/>
                    <a:pt x="7920" y="5915"/>
                  </a:cubicBezTo>
                  <a:cubicBezTo>
                    <a:pt x="7519" y="5890"/>
                    <a:pt x="7118" y="5765"/>
                    <a:pt x="6742" y="5640"/>
                  </a:cubicBezTo>
                  <a:cubicBezTo>
                    <a:pt x="5665" y="5239"/>
                    <a:pt x="4537" y="5163"/>
                    <a:pt x="3384" y="5088"/>
                  </a:cubicBezTo>
                  <a:cubicBezTo>
                    <a:pt x="3184" y="5063"/>
                    <a:pt x="2983" y="5088"/>
                    <a:pt x="2783" y="5063"/>
                  </a:cubicBezTo>
                  <a:cubicBezTo>
                    <a:pt x="1905" y="5063"/>
                    <a:pt x="1053" y="5038"/>
                    <a:pt x="226" y="5389"/>
                  </a:cubicBezTo>
                  <a:cubicBezTo>
                    <a:pt x="1" y="5239"/>
                    <a:pt x="76" y="5063"/>
                    <a:pt x="176" y="4938"/>
                  </a:cubicBezTo>
                  <a:cubicBezTo>
                    <a:pt x="452" y="4361"/>
                    <a:pt x="752" y="3785"/>
                    <a:pt x="1078" y="3259"/>
                  </a:cubicBezTo>
                  <a:cubicBezTo>
                    <a:pt x="1454" y="2657"/>
                    <a:pt x="1755" y="2005"/>
                    <a:pt x="2306" y="1554"/>
                  </a:cubicBezTo>
                  <a:cubicBezTo>
                    <a:pt x="2407" y="1479"/>
                    <a:pt x="2482" y="1279"/>
                    <a:pt x="2432" y="1178"/>
                  </a:cubicBezTo>
                  <a:cubicBezTo>
                    <a:pt x="2256" y="727"/>
                    <a:pt x="2607" y="552"/>
                    <a:pt x="2883" y="427"/>
                  </a:cubicBezTo>
                  <a:cubicBezTo>
                    <a:pt x="3459" y="101"/>
                    <a:pt x="4061" y="0"/>
                    <a:pt x="4712" y="251"/>
                  </a:cubicBezTo>
                  <a:cubicBezTo>
                    <a:pt x="5991" y="777"/>
                    <a:pt x="7294" y="1279"/>
                    <a:pt x="8547" y="1805"/>
                  </a:cubicBezTo>
                  <a:cubicBezTo>
                    <a:pt x="8898" y="1930"/>
                    <a:pt x="9199" y="2156"/>
                    <a:pt x="9549" y="2306"/>
                  </a:cubicBezTo>
                  <a:cubicBezTo>
                    <a:pt x="10677" y="2782"/>
                    <a:pt x="11805" y="3334"/>
                    <a:pt x="12958" y="3735"/>
                  </a:cubicBezTo>
                  <a:cubicBezTo>
                    <a:pt x="14487" y="4261"/>
                    <a:pt x="16066" y="4637"/>
                    <a:pt x="17620" y="5088"/>
                  </a:cubicBezTo>
                  <a:cubicBezTo>
                    <a:pt x="17670" y="5113"/>
                    <a:pt x="17745" y="5113"/>
                    <a:pt x="17795" y="5138"/>
                  </a:cubicBezTo>
                  <a:cubicBezTo>
                    <a:pt x="18722" y="5740"/>
                    <a:pt x="19825" y="5865"/>
                    <a:pt x="20778" y="6316"/>
                  </a:cubicBezTo>
                  <a:cubicBezTo>
                    <a:pt x="21454" y="6642"/>
                    <a:pt x="22156" y="6843"/>
                    <a:pt x="22858" y="7093"/>
                  </a:cubicBezTo>
                  <a:cubicBezTo>
                    <a:pt x="23434" y="7294"/>
                    <a:pt x="24011" y="7494"/>
                    <a:pt x="24562" y="7695"/>
                  </a:cubicBezTo>
                  <a:cubicBezTo>
                    <a:pt x="25113" y="7895"/>
                    <a:pt x="25640" y="8121"/>
                    <a:pt x="26041" y="8572"/>
                  </a:cubicBezTo>
                  <a:cubicBezTo>
                    <a:pt x="26166" y="8722"/>
                    <a:pt x="26417" y="8823"/>
                    <a:pt x="26617" y="8923"/>
                  </a:cubicBezTo>
                  <a:cubicBezTo>
                    <a:pt x="27519" y="9399"/>
                    <a:pt x="28372" y="9950"/>
                    <a:pt x="29299" y="10326"/>
                  </a:cubicBezTo>
                  <a:cubicBezTo>
                    <a:pt x="30201" y="10677"/>
                    <a:pt x="31028" y="11229"/>
                    <a:pt x="31931" y="11579"/>
                  </a:cubicBezTo>
                  <a:cubicBezTo>
                    <a:pt x="32758" y="11905"/>
                    <a:pt x="33635" y="12131"/>
                    <a:pt x="34612" y="12432"/>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25"/>
            <p:cNvSpPr/>
            <p:nvPr/>
          </p:nvSpPr>
          <p:spPr>
            <a:xfrm>
              <a:off x="8534525" y="3747625"/>
              <a:ext cx="912325" cy="508175"/>
            </a:xfrm>
            <a:custGeom>
              <a:rect b="b" l="l" r="r" t="t"/>
              <a:pathLst>
                <a:path extrusionOk="0" h="20327" w="36493">
                  <a:moveTo>
                    <a:pt x="1" y="16066"/>
                  </a:moveTo>
                  <a:cubicBezTo>
                    <a:pt x="226" y="15464"/>
                    <a:pt x="452" y="14988"/>
                    <a:pt x="678" y="14412"/>
                  </a:cubicBezTo>
                  <a:cubicBezTo>
                    <a:pt x="1580" y="15414"/>
                    <a:pt x="2758" y="15915"/>
                    <a:pt x="3886" y="16517"/>
                  </a:cubicBezTo>
                  <a:cubicBezTo>
                    <a:pt x="4512" y="16818"/>
                    <a:pt x="5139" y="17018"/>
                    <a:pt x="5815" y="16968"/>
                  </a:cubicBezTo>
                  <a:cubicBezTo>
                    <a:pt x="5991" y="16943"/>
                    <a:pt x="6166" y="16943"/>
                    <a:pt x="6342" y="16968"/>
                  </a:cubicBezTo>
                  <a:cubicBezTo>
                    <a:pt x="7495" y="17043"/>
                    <a:pt x="8597" y="16868"/>
                    <a:pt x="9650" y="16367"/>
                  </a:cubicBezTo>
                  <a:cubicBezTo>
                    <a:pt x="9976" y="16216"/>
                    <a:pt x="10377" y="16191"/>
                    <a:pt x="10728" y="16091"/>
                  </a:cubicBezTo>
                  <a:cubicBezTo>
                    <a:pt x="11079" y="16016"/>
                    <a:pt x="11430" y="15915"/>
                    <a:pt x="11780" y="15790"/>
                  </a:cubicBezTo>
                  <a:cubicBezTo>
                    <a:pt x="13409" y="15214"/>
                    <a:pt x="15064" y="14788"/>
                    <a:pt x="16718" y="14387"/>
                  </a:cubicBezTo>
                  <a:cubicBezTo>
                    <a:pt x="17019" y="14336"/>
                    <a:pt x="17319" y="14261"/>
                    <a:pt x="17595" y="14161"/>
                  </a:cubicBezTo>
                  <a:cubicBezTo>
                    <a:pt x="19049" y="13534"/>
                    <a:pt x="20603" y="13234"/>
                    <a:pt x="22056" y="12632"/>
                  </a:cubicBezTo>
                  <a:cubicBezTo>
                    <a:pt x="22683" y="12382"/>
                    <a:pt x="23359" y="12256"/>
                    <a:pt x="23986" y="12056"/>
                  </a:cubicBezTo>
                  <a:cubicBezTo>
                    <a:pt x="24888" y="11730"/>
                    <a:pt x="25791" y="11404"/>
                    <a:pt x="26718" y="11053"/>
                  </a:cubicBezTo>
                  <a:cubicBezTo>
                    <a:pt x="26843" y="11003"/>
                    <a:pt x="26968" y="10953"/>
                    <a:pt x="27094" y="10903"/>
                  </a:cubicBezTo>
                  <a:cubicBezTo>
                    <a:pt x="28347" y="10577"/>
                    <a:pt x="29550" y="10076"/>
                    <a:pt x="30703" y="9449"/>
                  </a:cubicBezTo>
                  <a:cubicBezTo>
                    <a:pt x="31279" y="9123"/>
                    <a:pt x="31931" y="8923"/>
                    <a:pt x="32557" y="8672"/>
                  </a:cubicBezTo>
                  <a:cubicBezTo>
                    <a:pt x="33284" y="8397"/>
                    <a:pt x="33359" y="8271"/>
                    <a:pt x="33385" y="7519"/>
                  </a:cubicBezTo>
                  <a:cubicBezTo>
                    <a:pt x="33410" y="6968"/>
                    <a:pt x="33410" y="6442"/>
                    <a:pt x="33159" y="5940"/>
                  </a:cubicBezTo>
                  <a:cubicBezTo>
                    <a:pt x="32557" y="4762"/>
                    <a:pt x="32382" y="3459"/>
                    <a:pt x="32031" y="2206"/>
                  </a:cubicBezTo>
                  <a:cubicBezTo>
                    <a:pt x="31831" y="1479"/>
                    <a:pt x="31856" y="752"/>
                    <a:pt x="31856" y="26"/>
                  </a:cubicBezTo>
                  <a:cubicBezTo>
                    <a:pt x="32131" y="1"/>
                    <a:pt x="32156" y="176"/>
                    <a:pt x="32207" y="326"/>
                  </a:cubicBezTo>
                  <a:cubicBezTo>
                    <a:pt x="32457" y="1304"/>
                    <a:pt x="32933" y="2206"/>
                    <a:pt x="33385" y="3108"/>
                  </a:cubicBezTo>
                  <a:cubicBezTo>
                    <a:pt x="33535" y="3359"/>
                    <a:pt x="33710" y="3610"/>
                    <a:pt x="33861" y="3860"/>
                  </a:cubicBezTo>
                  <a:cubicBezTo>
                    <a:pt x="34161" y="4387"/>
                    <a:pt x="34512" y="4888"/>
                    <a:pt x="34713" y="5439"/>
                  </a:cubicBezTo>
                  <a:cubicBezTo>
                    <a:pt x="34863" y="5865"/>
                    <a:pt x="34989" y="6266"/>
                    <a:pt x="35264" y="6617"/>
                  </a:cubicBezTo>
                  <a:cubicBezTo>
                    <a:pt x="35390" y="6793"/>
                    <a:pt x="35440" y="7018"/>
                    <a:pt x="35515" y="7244"/>
                  </a:cubicBezTo>
                  <a:cubicBezTo>
                    <a:pt x="35640" y="7595"/>
                    <a:pt x="35740" y="7945"/>
                    <a:pt x="36016" y="8221"/>
                  </a:cubicBezTo>
                  <a:cubicBezTo>
                    <a:pt x="36492" y="8747"/>
                    <a:pt x="36317" y="9374"/>
                    <a:pt x="36242" y="9950"/>
                  </a:cubicBezTo>
                  <a:cubicBezTo>
                    <a:pt x="36217" y="10076"/>
                    <a:pt x="36041" y="10251"/>
                    <a:pt x="35916" y="10301"/>
                  </a:cubicBezTo>
                  <a:cubicBezTo>
                    <a:pt x="35490" y="10477"/>
                    <a:pt x="35039" y="10652"/>
                    <a:pt x="34588" y="10727"/>
                  </a:cubicBezTo>
                  <a:cubicBezTo>
                    <a:pt x="33936" y="10828"/>
                    <a:pt x="33334" y="11003"/>
                    <a:pt x="32758" y="11279"/>
                  </a:cubicBezTo>
                  <a:cubicBezTo>
                    <a:pt x="32332" y="11479"/>
                    <a:pt x="31906" y="11605"/>
                    <a:pt x="31430" y="11680"/>
                  </a:cubicBezTo>
                  <a:cubicBezTo>
                    <a:pt x="30803" y="11755"/>
                    <a:pt x="30176" y="11930"/>
                    <a:pt x="29600" y="12206"/>
                  </a:cubicBezTo>
                  <a:cubicBezTo>
                    <a:pt x="28598" y="12657"/>
                    <a:pt x="27595" y="13133"/>
                    <a:pt x="26618" y="13685"/>
                  </a:cubicBezTo>
                  <a:cubicBezTo>
                    <a:pt x="25991" y="14036"/>
                    <a:pt x="25264" y="14261"/>
                    <a:pt x="24587" y="14512"/>
                  </a:cubicBezTo>
                  <a:cubicBezTo>
                    <a:pt x="23209" y="14988"/>
                    <a:pt x="21831" y="15414"/>
                    <a:pt x="20502" y="15991"/>
                  </a:cubicBezTo>
                  <a:cubicBezTo>
                    <a:pt x="20176" y="16141"/>
                    <a:pt x="19800" y="16216"/>
                    <a:pt x="19450" y="16341"/>
                  </a:cubicBezTo>
                  <a:cubicBezTo>
                    <a:pt x="18773" y="16592"/>
                    <a:pt x="18071" y="16843"/>
                    <a:pt x="17369" y="17093"/>
                  </a:cubicBezTo>
                  <a:cubicBezTo>
                    <a:pt x="16868" y="17269"/>
                    <a:pt x="16367" y="17444"/>
                    <a:pt x="15866" y="17620"/>
                  </a:cubicBezTo>
                  <a:cubicBezTo>
                    <a:pt x="15239" y="17845"/>
                    <a:pt x="14587" y="18071"/>
                    <a:pt x="13961" y="18296"/>
                  </a:cubicBezTo>
                  <a:cubicBezTo>
                    <a:pt x="13836" y="18347"/>
                    <a:pt x="13710" y="18422"/>
                    <a:pt x="13585" y="18447"/>
                  </a:cubicBezTo>
                  <a:cubicBezTo>
                    <a:pt x="12181" y="18722"/>
                    <a:pt x="10828" y="19274"/>
                    <a:pt x="9450" y="19675"/>
                  </a:cubicBezTo>
                  <a:cubicBezTo>
                    <a:pt x="8347" y="19976"/>
                    <a:pt x="7269" y="20326"/>
                    <a:pt x="6091" y="20251"/>
                  </a:cubicBezTo>
                  <a:cubicBezTo>
                    <a:pt x="5815" y="20226"/>
                    <a:pt x="5565" y="20176"/>
                    <a:pt x="5289" y="20151"/>
                  </a:cubicBezTo>
                  <a:cubicBezTo>
                    <a:pt x="4963" y="20101"/>
                    <a:pt x="4638" y="20026"/>
                    <a:pt x="4312" y="20026"/>
                  </a:cubicBezTo>
                  <a:cubicBezTo>
                    <a:pt x="3710" y="20051"/>
                    <a:pt x="3259" y="19825"/>
                    <a:pt x="2883" y="19399"/>
                  </a:cubicBezTo>
                  <a:cubicBezTo>
                    <a:pt x="2231" y="18672"/>
                    <a:pt x="1580" y="17946"/>
                    <a:pt x="928" y="17244"/>
                  </a:cubicBezTo>
                  <a:cubicBezTo>
                    <a:pt x="753" y="17043"/>
                    <a:pt x="552" y="16868"/>
                    <a:pt x="377" y="16667"/>
                  </a:cubicBezTo>
                  <a:cubicBezTo>
                    <a:pt x="252" y="16492"/>
                    <a:pt x="126" y="16291"/>
                    <a:pt x="1" y="16066"/>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25"/>
            <p:cNvSpPr/>
            <p:nvPr/>
          </p:nvSpPr>
          <p:spPr>
            <a:xfrm>
              <a:off x="8493175" y="3426825"/>
              <a:ext cx="815825" cy="231850"/>
            </a:xfrm>
            <a:custGeom>
              <a:rect b="b" l="l" r="r" t="t"/>
              <a:pathLst>
                <a:path extrusionOk="0" h="9274" w="32633">
                  <a:moveTo>
                    <a:pt x="32632" y="2883"/>
                  </a:moveTo>
                  <a:cubicBezTo>
                    <a:pt x="31379" y="2983"/>
                    <a:pt x="30151" y="3259"/>
                    <a:pt x="28923" y="3158"/>
                  </a:cubicBezTo>
                  <a:cubicBezTo>
                    <a:pt x="28673" y="3158"/>
                    <a:pt x="28422" y="3108"/>
                    <a:pt x="28221" y="3208"/>
                  </a:cubicBezTo>
                  <a:cubicBezTo>
                    <a:pt x="27194" y="3660"/>
                    <a:pt x="26091" y="3559"/>
                    <a:pt x="25064" y="3760"/>
                  </a:cubicBezTo>
                  <a:cubicBezTo>
                    <a:pt x="24913" y="3785"/>
                    <a:pt x="24788" y="3835"/>
                    <a:pt x="24663" y="3835"/>
                  </a:cubicBezTo>
                  <a:cubicBezTo>
                    <a:pt x="23384" y="3885"/>
                    <a:pt x="22156" y="4236"/>
                    <a:pt x="20953" y="4637"/>
                  </a:cubicBezTo>
                  <a:cubicBezTo>
                    <a:pt x="20377" y="4812"/>
                    <a:pt x="19775" y="4888"/>
                    <a:pt x="19174" y="4988"/>
                  </a:cubicBezTo>
                  <a:cubicBezTo>
                    <a:pt x="18196" y="5138"/>
                    <a:pt x="17194" y="5364"/>
                    <a:pt x="16292" y="5765"/>
                  </a:cubicBezTo>
                  <a:cubicBezTo>
                    <a:pt x="15865" y="5940"/>
                    <a:pt x="15464" y="6015"/>
                    <a:pt x="15013" y="6066"/>
                  </a:cubicBezTo>
                  <a:cubicBezTo>
                    <a:pt x="14562" y="6091"/>
                    <a:pt x="14086" y="6216"/>
                    <a:pt x="13635" y="6291"/>
                  </a:cubicBezTo>
                  <a:cubicBezTo>
                    <a:pt x="12708" y="6442"/>
                    <a:pt x="11805" y="6692"/>
                    <a:pt x="10928" y="6993"/>
                  </a:cubicBezTo>
                  <a:cubicBezTo>
                    <a:pt x="10753" y="7043"/>
                    <a:pt x="10627" y="7143"/>
                    <a:pt x="10477" y="7218"/>
                  </a:cubicBezTo>
                  <a:cubicBezTo>
                    <a:pt x="10151" y="7394"/>
                    <a:pt x="9825" y="7519"/>
                    <a:pt x="9449" y="7619"/>
                  </a:cubicBezTo>
                  <a:cubicBezTo>
                    <a:pt x="8873" y="7770"/>
                    <a:pt x="8347" y="7995"/>
                    <a:pt x="7745" y="8121"/>
                  </a:cubicBezTo>
                  <a:cubicBezTo>
                    <a:pt x="6417" y="8396"/>
                    <a:pt x="5139" y="8797"/>
                    <a:pt x="3835" y="9073"/>
                  </a:cubicBezTo>
                  <a:cubicBezTo>
                    <a:pt x="3109" y="9249"/>
                    <a:pt x="2357" y="9274"/>
                    <a:pt x="1705" y="8797"/>
                  </a:cubicBezTo>
                  <a:cubicBezTo>
                    <a:pt x="1555" y="8697"/>
                    <a:pt x="1329" y="8572"/>
                    <a:pt x="1279" y="8396"/>
                  </a:cubicBezTo>
                  <a:cubicBezTo>
                    <a:pt x="953" y="7394"/>
                    <a:pt x="527" y="6416"/>
                    <a:pt x="377" y="5339"/>
                  </a:cubicBezTo>
                  <a:cubicBezTo>
                    <a:pt x="251" y="4361"/>
                    <a:pt x="176" y="3409"/>
                    <a:pt x="201" y="2431"/>
                  </a:cubicBezTo>
                  <a:cubicBezTo>
                    <a:pt x="201" y="2156"/>
                    <a:pt x="201" y="1880"/>
                    <a:pt x="126" y="1629"/>
                  </a:cubicBezTo>
                  <a:cubicBezTo>
                    <a:pt x="1" y="1228"/>
                    <a:pt x="26" y="827"/>
                    <a:pt x="76" y="477"/>
                  </a:cubicBezTo>
                  <a:cubicBezTo>
                    <a:pt x="126" y="426"/>
                    <a:pt x="151" y="401"/>
                    <a:pt x="176" y="376"/>
                  </a:cubicBezTo>
                  <a:cubicBezTo>
                    <a:pt x="201" y="351"/>
                    <a:pt x="226" y="326"/>
                    <a:pt x="251" y="326"/>
                  </a:cubicBezTo>
                  <a:cubicBezTo>
                    <a:pt x="1931" y="226"/>
                    <a:pt x="3610" y="101"/>
                    <a:pt x="5289" y="0"/>
                  </a:cubicBezTo>
                  <a:cubicBezTo>
                    <a:pt x="5364" y="727"/>
                    <a:pt x="5414" y="1479"/>
                    <a:pt x="5540" y="2181"/>
                  </a:cubicBezTo>
                  <a:cubicBezTo>
                    <a:pt x="5665" y="2883"/>
                    <a:pt x="5865" y="3559"/>
                    <a:pt x="6041" y="4261"/>
                  </a:cubicBezTo>
                  <a:cubicBezTo>
                    <a:pt x="6091" y="4487"/>
                    <a:pt x="6116" y="4712"/>
                    <a:pt x="6191" y="4938"/>
                  </a:cubicBezTo>
                  <a:cubicBezTo>
                    <a:pt x="6342" y="5339"/>
                    <a:pt x="6642" y="5589"/>
                    <a:pt x="7119" y="5564"/>
                  </a:cubicBezTo>
                  <a:cubicBezTo>
                    <a:pt x="7820" y="5564"/>
                    <a:pt x="8497" y="5589"/>
                    <a:pt x="9199" y="5314"/>
                  </a:cubicBezTo>
                  <a:cubicBezTo>
                    <a:pt x="9976" y="5013"/>
                    <a:pt x="10778" y="4762"/>
                    <a:pt x="11605" y="4587"/>
                  </a:cubicBezTo>
                  <a:cubicBezTo>
                    <a:pt x="12908" y="4286"/>
                    <a:pt x="14211" y="3935"/>
                    <a:pt x="15540" y="3835"/>
                  </a:cubicBezTo>
                  <a:cubicBezTo>
                    <a:pt x="15715" y="3810"/>
                    <a:pt x="15891" y="3835"/>
                    <a:pt x="16041" y="3785"/>
                  </a:cubicBezTo>
                  <a:cubicBezTo>
                    <a:pt x="16943" y="3434"/>
                    <a:pt x="17896" y="3409"/>
                    <a:pt x="18798" y="3208"/>
                  </a:cubicBezTo>
                  <a:cubicBezTo>
                    <a:pt x="19600" y="3033"/>
                    <a:pt x="20402" y="2983"/>
                    <a:pt x="21179" y="2757"/>
                  </a:cubicBezTo>
                  <a:cubicBezTo>
                    <a:pt x="22106" y="2507"/>
                    <a:pt x="23033" y="2507"/>
                    <a:pt x="23986" y="2507"/>
                  </a:cubicBezTo>
                  <a:cubicBezTo>
                    <a:pt x="26066" y="2507"/>
                    <a:pt x="28146" y="2507"/>
                    <a:pt x="30226" y="2507"/>
                  </a:cubicBezTo>
                  <a:cubicBezTo>
                    <a:pt x="30703" y="2507"/>
                    <a:pt x="31154" y="2457"/>
                    <a:pt x="31630" y="2657"/>
                  </a:cubicBezTo>
                  <a:cubicBezTo>
                    <a:pt x="31805" y="2732"/>
                    <a:pt x="32056" y="2582"/>
                    <a:pt x="32282" y="2557"/>
                  </a:cubicBezTo>
                  <a:cubicBezTo>
                    <a:pt x="32457" y="2532"/>
                    <a:pt x="32632" y="2532"/>
                    <a:pt x="32632" y="2883"/>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25"/>
            <p:cNvSpPr/>
            <p:nvPr/>
          </p:nvSpPr>
          <p:spPr>
            <a:xfrm>
              <a:off x="8726900" y="2540225"/>
              <a:ext cx="907925" cy="306425"/>
            </a:xfrm>
            <a:custGeom>
              <a:rect b="b" l="l" r="r" t="t"/>
              <a:pathLst>
                <a:path extrusionOk="0" h="12257" w="36317">
                  <a:moveTo>
                    <a:pt x="36316" y="7419"/>
                  </a:moveTo>
                  <a:cubicBezTo>
                    <a:pt x="35715" y="7369"/>
                    <a:pt x="35439" y="7093"/>
                    <a:pt x="35163" y="6793"/>
                  </a:cubicBezTo>
                  <a:cubicBezTo>
                    <a:pt x="34712" y="6291"/>
                    <a:pt x="34136" y="5915"/>
                    <a:pt x="33584" y="5539"/>
                  </a:cubicBezTo>
                  <a:cubicBezTo>
                    <a:pt x="33434" y="5464"/>
                    <a:pt x="33309" y="5339"/>
                    <a:pt x="33133" y="5289"/>
                  </a:cubicBezTo>
                  <a:cubicBezTo>
                    <a:pt x="31680" y="4788"/>
                    <a:pt x="30376" y="3960"/>
                    <a:pt x="28998" y="3234"/>
                  </a:cubicBezTo>
                  <a:cubicBezTo>
                    <a:pt x="28722" y="3083"/>
                    <a:pt x="28396" y="2958"/>
                    <a:pt x="28070" y="2858"/>
                  </a:cubicBezTo>
                  <a:cubicBezTo>
                    <a:pt x="27018" y="2532"/>
                    <a:pt x="25965" y="2181"/>
                    <a:pt x="24888" y="1905"/>
                  </a:cubicBezTo>
                  <a:cubicBezTo>
                    <a:pt x="23559" y="1580"/>
                    <a:pt x="22206" y="1379"/>
                    <a:pt x="20852" y="1204"/>
                  </a:cubicBezTo>
                  <a:cubicBezTo>
                    <a:pt x="19750" y="1053"/>
                    <a:pt x="18797" y="1229"/>
                    <a:pt x="17820" y="1655"/>
                  </a:cubicBezTo>
                  <a:cubicBezTo>
                    <a:pt x="16993" y="2031"/>
                    <a:pt x="16166" y="2356"/>
                    <a:pt x="15288" y="2607"/>
                  </a:cubicBezTo>
                  <a:cubicBezTo>
                    <a:pt x="14361" y="2883"/>
                    <a:pt x="13509" y="3384"/>
                    <a:pt x="12607" y="3785"/>
                  </a:cubicBezTo>
                  <a:cubicBezTo>
                    <a:pt x="12381" y="3885"/>
                    <a:pt x="12156" y="4086"/>
                    <a:pt x="11905" y="4161"/>
                  </a:cubicBezTo>
                  <a:cubicBezTo>
                    <a:pt x="11028" y="4462"/>
                    <a:pt x="10301" y="5013"/>
                    <a:pt x="9599" y="5564"/>
                  </a:cubicBezTo>
                  <a:cubicBezTo>
                    <a:pt x="9349" y="5740"/>
                    <a:pt x="9123" y="5940"/>
                    <a:pt x="8847" y="6091"/>
                  </a:cubicBezTo>
                  <a:cubicBezTo>
                    <a:pt x="7820" y="6667"/>
                    <a:pt x="6943" y="7469"/>
                    <a:pt x="6115" y="8271"/>
                  </a:cubicBezTo>
                  <a:cubicBezTo>
                    <a:pt x="5539" y="8823"/>
                    <a:pt x="5013" y="9374"/>
                    <a:pt x="4461" y="9925"/>
                  </a:cubicBezTo>
                  <a:cubicBezTo>
                    <a:pt x="3785" y="10577"/>
                    <a:pt x="3258" y="11354"/>
                    <a:pt x="2832" y="12256"/>
                  </a:cubicBezTo>
                  <a:cubicBezTo>
                    <a:pt x="2005" y="12206"/>
                    <a:pt x="1253" y="11805"/>
                    <a:pt x="451" y="11554"/>
                  </a:cubicBezTo>
                  <a:cubicBezTo>
                    <a:pt x="376" y="11379"/>
                    <a:pt x="301" y="11179"/>
                    <a:pt x="226" y="11003"/>
                  </a:cubicBezTo>
                  <a:cubicBezTo>
                    <a:pt x="0" y="10452"/>
                    <a:pt x="100" y="9950"/>
                    <a:pt x="451" y="9499"/>
                  </a:cubicBezTo>
                  <a:cubicBezTo>
                    <a:pt x="677" y="9199"/>
                    <a:pt x="927" y="8923"/>
                    <a:pt x="1128" y="8622"/>
                  </a:cubicBezTo>
                  <a:cubicBezTo>
                    <a:pt x="1354" y="8321"/>
                    <a:pt x="1604" y="8021"/>
                    <a:pt x="1755" y="7695"/>
                  </a:cubicBezTo>
                  <a:cubicBezTo>
                    <a:pt x="2105" y="6918"/>
                    <a:pt x="2657" y="6291"/>
                    <a:pt x="3233" y="5690"/>
                  </a:cubicBezTo>
                  <a:cubicBezTo>
                    <a:pt x="4787" y="4061"/>
                    <a:pt x="6667" y="2908"/>
                    <a:pt x="8697" y="1955"/>
                  </a:cubicBezTo>
                  <a:cubicBezTo>
                    <a:pt x="9424" y="1605"/>
                    <a:pt x="10201" y="1429"/>
                    <a:pt x="10978" y="1229"/>
                  </a:cubicBezTo>
                  <a:cubicBezTo>
                    <a:pt x="12281" y="903"/>
                    <a:pt x="13609" y="677"/>
                    <a:pt x="14938" y="452"/>
                  </a:cubicBezTo>
                  <a:cubicBezTo>
                    <a:pt x="15840" y="276"/>
                    <a:pt x="16792" y="176"/>
                    <a:pt x="17720" y="126"/>
                  </a:cubicBezTo>
                  <a:cubicBezTo>
                    <a:pt x="19299" y="76"/>
                    <a:pt x="20903" y="1"/>
                    <a:pt x="22456" y="151"/>
                  </a:cubicBezTo>
                  <a:cubicBezTo>
                    <a:pt x="24161" y="301"/>
                    <a:pt x="25840" y="652"/>
                    <a:pt x="27394" y="1479"/>
                  </a:cubicBezTo>
                  <a:cubicBezTo>
                    <a:pt x="28121" y="1880"/>
                    <a:pt x="28923" y="2156"/>
                    <a:pt x="29725" y="2432"/>
                  </a:cubicBezTo>
                  <a:cubicBezTo>
                    <a:pt x="31053" y="2933"/>
                    <a:pt x="32231" y="3685"/>
                    <a:pt x="33284" y="4662"/>
                  </a:cubicBezTo>
                  <a:cubicBezTo>
                    <a:pt x="33985" y="5314"/>
                    <a:pt x="34737" y="5940"/>
                    <a:pt x="35489" y="6567"/>
                  </a:cubicBezTo>
                  <a:cubicBezTo>
                    <a:pt x="35765" y="6793"/>
                    <a:pt x="36066" y="7018"/>
                    <a:pt x="36316" y="7419"/>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25"/>
            <p:cNvSpPr/>
            <p:nvPr/>
          </p:nvSpPr>
          <p:spPr>
            <a:xfrm>
              <a:off x="9362850" y="3231950"/>
              <a:ext cx="285750" cy="268825"/>
            </a:xfrm>
            <a:custGeom>
              <a:rect b="b" l="l" r="r" t="t"/>
              <a:pathLst>
                <a:path extrusionOk="0" h="10753" w="11430">
                  <a:moveTo>
                    <a:pt x="3911" y="6066"/>
                  </a:moveTo>
                  <a:cubicBezTo>
                    <a:pt x="3861" y="6041"/>
                    <a:pt x="3836" y="6016"/>
                    <a:pt x="3785" y="5991"/>
                  </a:cubicBezTo>
                  <a:cubicBezTo>
                    <a:pt x="3710" y="6066"/>
                    <a:pt x="3610" y="6141"/>
                    <a:pt x="3585" y="6216"/>
                  </a:cubicBezTo>
                  <a:cubicBezTo>
                    <a:pt x="3560" y="6292"/>
                    <a:pt x="3610" y="6392"/>
                    <a:pt x="3660" y="6643"/>
                  </a:cubicBezTo>
                  <a:cubicBezTo>
                    <a:pt x="3785" y="6367"/>
                    <a:pt x="3861" y="6216"/>
                    <a:pt x="3911" y="6066"/>
                  </a:cubicBezTo>
                  <a:close/>
                  <a:moveTo>
                    <a:pt x="8623" y="5465"/>
                  </a:moveTo>
                  <a:cubicBezTo>
                    <a:pt x="9199" y="5439"/>
                    <a:pt x="9274" y="5364"/>
                    <a:pt x="9349" y="4612"/>
                  </a:cubicBezTo>
                  <a:cubicBezTo>
                    <a:pt x="8973" y="4763"/>
                    <a:pt x="8773" y="5038"/>
                    <a:pt x="8623" y="5465"/>
                  </a:cubicBezTo>
                  <a:close/>
                  <a:moveTo>
                    <a:pt x="4863" y="7770"/>
                  </a:moveTo>
                  <a:cubicBezTo>
                    <a:pt x="4988" y="7946"/>
                    <a:pt x="5139" y="7946"/>
                    <a:pt x="5264" y="7795"/>
                  </a:cubicBezTo>
                  <a:cubicBezTo>
                    <a:pt x="5665" y="7419"/>
                    <a:pt x="5740" y="7194"/>
                    <a:pt x="5640" y="6693"/>
                  </a:cubicBezTo>
                  <a:cubicBezTo>
                    <a:pt x="5364" y="7018"/>
                    <a:pt x="5114" y="7294"/>
                    <a:pt x="4888" y="7595"/>
                  </a:cubicBezTo>
                  <a:cubicBezTo>
                    <a:pt x="4863" y="7645"/>
                    <a:pt x="4863" y="7720"/>
                    <a:pt x="4863" y="7770"/>
                  </a:cubicBezTo>
                  <a:close/>
                  <a:moveTo>
                    <a:pt x="3560" y="4437"/>
                  </a:moveTo>
                  <a:cubicBezTo>
                    <a:pt x="3084" y="4688"/>
                    <a:pt x="2582" y="4938"/>
                    <a:pt x="2407" y="5490"/>
                  </a:cubicBezTo>
                  <a:cubicBezTo>
                    <a:pt x="2357" y="5640"/>
                    <a:pt x="2382" y="5815"/>
                    <a:pt x="2607" y="5790"/>
                  </a:cubicBezTo>
                  <a:cubicBezTo>
                    <a:pt x="2933" y="5339"/>
                    <a:pt x="3259" y="4888"/>
                    <a:pt x="3560" y="4437"/>
                  </a:cubicBezTo>
                  <a:close/>
                  <a:moveTo>
                    <a:pt x="3435" y="8773"/>
                  </a:moveTo>
                  <a:cubicBezTo>
                    <a:pt x="2708" y="8096"/>
                    <a:pt x="2106" y="7570"/>
                    <a:pt x="1530" y="7018"/>
                  </a:cubicBezTo>
                  <a:cubicBezTo>
                    <a:pt x="1279" y="6793"/>
                    <a:pt x="1104" y="6517"/>
                    <a:pt x="1079" y="6141"/>
                  </a:cubicBezTo>
                  <a:cubicBezTo>
                    <a:pt x="1028" y="5314"/>
                    <a:pt x="1003" y="4487"/>
                    <a:pt x="1404" y="3685"/>
                  </a:cubicBezTo>
                  <a:cubicBezTo>
                    <a:pt x="1429" y="3610"/>
                    <a:pt x="1429" y="3485"/>
                    <a:pt x="1455" y="3334"/>
                  </a:cubicBezTo>
                  <a:cubicBezTo>
                    <a:pt x="1028" y="3485"/>
                    <a:pt x="903" y="3810"/>
                    <a:pt x="778" y="4111"/>
                  </a:cubicBezTo>
                  <a:cubicBezTo>
                    <a:pt x="527" y="4713"/>
                    <a:pt x="552" y="5364"/>
                    <a:pt x="527" y="5991"/>
                  </a:cubicBezTo>
                  <a:cubicBezTo>
                    <a:pt x="502" y="6492"/>
                    <a:pt x="678" y="6918"/>
                    <a:pt x="978" y="7269"/>
                  </a:cubicBezTo>
                  <a:cubicBezTo>
                    <a:pt x="1505" y="7896"/>
                    <a:pt x="2156" y="8372"/>
                    <a:pt x="2858" y="8748"/>
                  </a:cubicBezTo>
                  <a:cubicBezTo>
                    <a:pt x="2983" y="8823"/>
                    <a:pt x="3159" y="8773"/>
                    <a:pt x="3435" y="8773"/>
                  </a:cubicBezTo>
                  <a:close/>
                  <a:moveTo>
                    <a:pt x="5064" y="9424"/>
                  </a:moveTo>
                  <a:cubicBezTo>
                    <a:pt x="5590" y="9800"/>
                    <a:pt x="5665" y="9851"/>
                    <a:pt x="5891" y="9825"/>
                  </a:cubicBezTo>
                  <a:cubicBezTo>
                    <a:pt x="6467" y="9725"/>
                    <a:pt x="7018" y="9625"/>
                    <a:pt x="7595" y="9550"/>
                  </a:cubicBezTo>
                  <a:cubicBezTo>
                    <a:pt x="8146" y="9475"/>
                    <a:pt x="8597" y="9199"/>
                    <a:pt x="8998" y="8823"/>
                  </a:cubicBezTo>
                  <a:cubicBezTo>
                    <a:pt x="9475" y="8372"/>
                    <a:pt x="9951" y="7871"/>
                    <a:pt x="10427" y="7394"/>
                  </a:cubicBezTo>
                  <a:cubicBezTo>
                    <a:pt x="10653" y="7169"/>
                    <a:pt x="10778" y="6918"/>
                    <a:pt x="10778" y="6592"/>
                  </a:cubicBezTo>
                  <a:cubicBezTo>
                    <a:pt x="10778" y="5966"/>
                    <a:pt x="10778" y="5314"/>
                    <a:pt x="10753" y="4688"/>
                  </a:cubicBezTo>
                  <a:cubicBezTo>
                    <a:pt x="10703" y="3710"/>
                    <a:pt x="10176" y="2958"/>
                    <a:pt x="9349" y="2482"/>
                  </a:cubicBezTo>
                  <a:cubicBezTo>
                    <a:pt x="8221" y="1856"/>
                    <a:pt x="6993" y="1480"/>
                    <a:pt x="5665" y="1705"/>
                  </a:cubicBezTo>
                  <a:cubicBezTo>
                    <a:pt x="5540" y="1730"/>
                    <a:pt x="5414" y="1755"/>
                    <a:pt x="5440" y="1981"/>
                  </a:cubicBezTo>
                  <a:cubicBezTo>
                    <a:pt x="5640" y="1981"/>
                    <a:pt x="5841" y="2031"/>
                    <a:pt x="6041" y="2031"/>
                  </a:cubicBezTo>
                  <a:cubicBezTo>
                    <a:pt x="6893" y="1956"/>
                    <a:pt x="7670" y="2206"/>
                    <a:pt x="8447" y="2557"/>
                  </a:cubicBezTo>
                  <a:cubicBezTo>
                    <a:pt x="9725" y="3134"/>
                    <a:pt x="10126" y="3835"/>
                    <a:pt x="10201" y="5189"/>
                  </a:cubicBezTo>
                  <a:cubicBezTo>
                    <a:pt x="10277" y="6342"/>
                    <a:pt x="9926" y="7144"/>
                    <a:pt x="9074" y="7896"/>
                  </a:cubicBezTo>
                  <a:cubicBezTo>
                    <a:pt x="8397" y="8497"/>
                    <a:pt x="7695" y="8948"/>
                    <a:pt x="6793" y="9099"/>
                  </a:cubicBezTo>
                  <a:cubicBezTo>
                    <a:pt x="6267" y="9174"/>
                    <a:pt x="5765" y="9299"/>
                    <a:pt x="5064" y="9424"/>
                  </a:cubicBezTo>
                  <a:close/>
                  <a:moveTo>
                    <a:pt x="11254" y="5038"/>
                  </a:moveTo>
                  <a:cubicBezTo>
                    <a:pt x="11254" y="5189"/>
                    <a:pt x="11229" y="5314"/>
                    <a:pt x="11254" y="5439"/>
                  </a:cubicBezTo>
                  <a:cubicBezTo>
                    <a:pt x="11430" y="6818"/>
                    <a:pt x="10878" y="7946"/>
                    <a:pt x="10076" y="8973"/>
                  </a:cubicBezTo>
                  <a:cubicBezTo>
                    <a:pt x="9901" y="9199"/>
                    <a:pt x="9725" y="9424"/>
                    <a:pt x="9500" y="9550"/>
                  </a:cubicBezTo>
                  <a:cubicBezTo>
                    <a:pt x="8673" y="10051"/>
                    <a:pt x="7846" y="10602"/>
                    <a:pt x="6868" y="10653"/>
                  </a:cubicBezTo>
                  <a:cubicBezTo>
                    <a:pt x="5866" y="10728"/>
                    <a:pt x="4838" y="10753"/>
                    <a:pt x="3836" y="10728"/>
                  </a:cubicBezTo>
                  <a:cubicBezTo>
                    <a:pt x="3560" y="10728"/>
                    <a:pt x="3234" y="10627"/>
                    <a:pt x="2983" y="10477"/>
                  </a:cubicBezTo>
                  <a:cubicBezTo>
                    <a:pt x="2332" y="10051"/>
                    <a:pt x="1705" y="9600"/>
                    <a:pt x="1104" y="9149"/>
                  </a:cubicBezTo>
                  <a:cubicBezTo>
                    <a:pt x="627" y="8798"/>
                    <a:pt x="502" y="8272"/>
                    <a:pt x="377" y="7745"/>
                  </a:cubicBezTo>
                  <a:cubicBezTo>
                    <a:pt x="352" y="7670"/>
                    <a:pt x="377" y="7520"/>
                    <a:pt x="427" y="7470"/>
                  </a:cubicBezTo>
                  <a:cubicBezTo>
                    <a:pt x="602" y="7269"/>
                    <a:pt x="527" y="7119"/>
                    <a:pt x="452" y="6918"/>
                  </a:cubicBezTo>
                  <a:cubicBezTo>
                    <a:pt x="1" y="5866"/>
                    <a:pt x="151" y="4738"/>
                    <a:pt x="176" y="3635"/>
                  </a:cubicBezTo>
                  <a:cubicBezTo>
                    <a:pt x="201" y="3460"/>
                    <a:pt x="277" y="3234"/>
                    <a:pt x="402" y="3084"/>
                  </a:cubicBezTo>
                  <a:cubicBezTo>
                    <a:pt x="1079" y="2156"/>
                    <a:pt x="1830" y="1354"/>
                    <a:pt x="2933" y="878"/>
                  </a:cubicBezTo>
                  <a:cubicBezTo>
                    <a:pt x="4462" y="226"/>
                    <a:pt x="6041" y="1"/>
                    <a:pt x="7645" y="201"/>
                  </a:cubicBezTo>
                  <a:cubicBezTo>
                    <a:pt x="8597" y="302"/>
                    <a:pt x="9550" y="577"/>
                    <a:pt x="10252" y="1379"/>
                  </a:cubicBezTo>
                  <a:cubicBezTo>
                    <a:pt x="10878" y="2131"/>
                    <a:pt x="11204" y="2983"/>
                    <a:pt x="11254" y="3936"/>
                  </a:cubicBezTo>
                  <a:cubicBezTo>
                    <a:pt x="11254" y="4312"/>
                    <a:pt x="11254" y="4688"/>
                    <a:pt x="11254" y="5038"/>
                  </a:cubicBezTo>
                  <a:lnTo>
                    <a:pt x="11254" y="5038"/>
                  </a:ln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25"/>
            <p:cNvSpPr/>
            <p:nvPr/>
          </p:nvSpPr>
          <p:spPr>
            <a:xfrm>
              <a:off x="8641675" y="3389850"/>
              <a:ext cx="666700" cy="161675"/>
            </a:xfrm>
            <a:custGeom>
              <a:rect b="b" l="l" r="r" t="t"/>
              <a:pathLst>
                <a:path extrusionOk="0" h="6467" w="26668">
                  <a:moveTo>
                    <a:pt x="16066" y="652"/>
                  </a:moveTo>
                  <a:cubicBezTo>
                    <a:pt x="15715" y="1204"/>
                    <a:pt x="15640" y="1755"/>
                    <a:pt x="15690" y="2332"/>
                  </a:cubicBezTo>
                  <a:cubicBezTo>
                    <a:pt x="15740" y="2707"/>
                    <a:pt x="15966" y="2958"/>
                    <a:pt x="16291" y="3058"/>
                  </a:cubicBezTo>
                  <a:cubicBezTo>
                    <a:pt x="16768" y="3184"/>
                    <a:pt x="17269" y="3058"/>
                    <a:pt x="17469" y="2758"/>
                  </a:cubicBezTo>
                  <a:cubicBezTo>
                    <a:pt x="17720" y="2407"/>
                    <a:pt x="17670" y="1379"/>
                    <a:pt x="17419" y="1028"/>
                  </a:cubicBezTo>
                  <a:cubicBezTo>
                    <a:pt x="17068" y="577"/>
                    <a:pt x="16642" y="427"/>
                    <a:pt x="16066" y="652"/>
                  </a:cubicBezTo>
                  <a:close/>
                  <a:moveTo>
                    <a:pt x="2331" y="4637"/>
                  </a:moveTo>
                  <a:cubicBezTo>
                    <a:pt x="2507" y="4763"/>
                    <a:pt x="2557" y="4813"/>
                    <a:pt x="2632" y="4838"/>
                  </a:cubicBezTo>
                  <a:cubicBezTo>
                    <a:pt x="3334" y="5164"/>
                    <a:pt x="3910" y="4888"/>
                    <a:pt x="3961" y="4136"/>
                  </a:cubicBezTo>
                  <a:cubicBezTo>
                    <a:pt x="3986" y="3785"/>
                    <a:pt x="4011" y="3459"/>
                    <a:pt x="3961" y="3134"/>
                  </a:cubicBezTo>
                  <a:cubicBezTo>
                    <a:pt x="3885" y="2607"/>
                    <a:pt x="3585" y="2206"/>
                    <a:pt x="3058" y="2256"/>
                  </a:cubicBezTo>
                  <a:cubicBezTo>
                    <a:pt x="2808" y="2281"/>
                    <a:pt x="2532" y="2131"/>
                    <a:pt x="2306" y="2382"/>
                  </a:cubicBezTo>
                  <a:cubicBezTo>
                    <a:pt x="2131" y="2632"/>
                    <a:pt x="2331" y="2833"/>
                    <a:pt x="2331" y="3058"/>
                  </a:cubicBezTo>
                  <a:cubicBezTo>
                    <a:pt x="2331" y="3585"/>
                    <a:pt x="2331" y="4111"/>
                    <a:pt x="2331" y="4637"/>
                  </a:cubicBezTo>
                  <a:close/>
                  <a:moveTo>
                    <a:pt x="6417" y="1053"/>
                  </a:moveTo>
                  <a:cubicBezTo>
                    <a:pt x="6241" y="1830"/>
                    <a:pt x="6216" y="2632"/>
                    <a:pt x="6291" y="3409"/>
                  </a:cubicBezTo>
                  <a:cubicBezTo>
                    <a:pt x="6316" y="3710"/>
                    <a:pt x="6542" y="3885"/>
                    <a:pt x="6818" y="3961"/>
                  </a:cubicBezTo>
                  <a:cubicBezTo>
                    <a:pt x="6968" y="3986"/>
                    <a:pt x="7144" y="3986"/>
                    <a:pt x="7319" y="3986"/>
                  </a:cubicBezTo>
                  <a:cubicBezTo>
                    <a:pt x="8021" y="3986"/>
                    <a:pt x="8146" y="3860"/>
                    <a:pt x="8171" y="3209"/>
                  </a:cubicBezTo>
                  <a:cubicBezTo>
                    <a:pt x="8171" y="3008"/>
                    <a:pt x="8146" y="2808"/>
                    <a:pt x="8171" y="2607"/>
                  </a:cubicBezTo>
                  <a:cubicBezTo>
                    <a:pt x="8196" y="2206"/>
                    <a:pt x="8046" y="1880"/>
                    <a:pt x="7745" y="1630"/>
                  </a:cubicBezTo>
                  <a:cubicBezTo>
                    <a:pt x="7369" y="1329"/>
                    <a:pt x="7018" y="978"/>
                    <a:pt x="6417" y="1053"/>
                  </a:cubicBezTo>
                  <a:close/>
                  <a:moveTo>
                    <a:pt x="11429" y="3434"/>
                  </a:moveTo>
                  <a:cubicBezTo>
                    <a:pt x="11655" y="3484"/>
                    <a:pt x="11805" y="3509"/>
                    <a:pt x="11981" y="3535"/>
                  </a:cubicBezTo>
                  <a:cubicBezTo>
                    <a:pt x="12106" y="3535"/>
                    <a:pt x="12256" y="3535"/>
                    <a:pt x="12382" y="3509"/>
                  </a:cubicBezTo>
                  <a:cubicBezTo>
                    <a:pt x="12707" y="3459"/>
                    <a:pt x="12933" y="3259"/>
                    <a:pt x="12983" y="2933"/>
                  </a:cubicBezTo>
                  <a:cubicBezTo>
                    <a:pt x="13008" y="2607"/>
                    <a:pt x="13008" y="2256"/>
                    <a:pt x="13008" y="1931"/>
                  </a:cubicBezTo>
                  <a:cubicBezTo>
                    <a:pt x="12983" y="1003"/>
                    <a:pt x="12106" y="352"/>
                    <a:pt x="11179" y="577"/>
                  </a:cubicBezTo>
                  <a:cubicBezTo>
                    <a:pt x="11078" y="602"/>
                    <a:pt x="10953" y="753"/>
                    <a:pt x="10928" y="853"/>
                  </a:cubicBezTo>
                  <a:cubicBezTo>
                    <a:pt x="10878" y="1078"/>
                    <a:pt x="10878" y="1304"/>
                    <a:pt x="10903" y="1530"/>
                  </a:cubicBezTo>
                  <a:cubicBezTo>
                    <a:pt x="10953" y="1905"/>
                    <a:pt x="11053" y="2256"/>
                    <a:pt x="11129" y="2607"/>
                  </a:cubicBezTo>
                  <a:cubicBezTo>
                    <a:pt x="11229" y="2883"/>
                    <a:pt x="11329" y="3159"/>
                    <a:pt x="11429" y="3434"/>
                  </a:cubicBezTo>
                  <a:close/>
                  <a:moveTo>
                    <a:pt x="251" y="1254"/>
                  </a:moveTo>
                  <a:cubicBezTo>
                    <a:pt x="1529" y="928"/>
                    <a:pt x="2783" y="577"/>
                    <a:pt x="4086" y="402"/>
                  </a:cubicBezTo>
                  <a:cubicBezTo>
                    <a:pt x="6893" y="51"/>
                    <a:pt x="9700" y="1"/>
                    <a:pt x="12532" y="26"/>
                  </a:cubicBezTo>
                  <a:cubicBezTo>
                    <a:pt x="13660" y="26"/>
                    <a:pt x="14788" y="26"/>
                    <a:pt x="15941" y="176"/>
                  </a:cubicBezTo>
                  <a:cubicBezTo>
                    <a:pt x="16768" y="301"/>
                    <a:pt x="17620" y="226"/>
                    <a:pt x="18447" y="226"/>
                  </a:cubicBezTo>
                  <a:cubicBezTo>
                    <a:pt x="18998" y="251"/>
                    <a:pt x="19525" y="276"/>
                    <a:pt x="20051" y="377"/>
                  </a:cubicBezTo>
                  <a:cubicBezTo>
                    <a:pt x="20728" y="527"/>
                    <a:pt x="21429" y="627"/>
                    <a:pt x="22131" y="677"/>
                  </a:cubicBezTo>
                  <a:cubicBezTo>
                    <a:pt x="23134" y="728"/>
                    <a:pt x="24011" y="1129"/>
                    <a:pt x="24913" y="1479"/>
                  </a:cubicBezTo>
                  <a:cubicBezTo>
                    <a:pt x="25464" y="1680"/>
                    <a:pt x="25966" y="2031"/>
                    <a:pt x="26567" y="2332"/>
                  </a:cubicBezTo>
                  <a:cubicBezTo>
                    <a:pt x="26592" y="2482"/>
                    <a:pt x="26617" y="2682"/>
                    <a:pt x="26642" y="2883"/>
                  </a:cubicBezTo>
                  <a:cubicBezTo>
                    <a:pt x="26667" y="3008"/>
                    <a:pt x="26617" y="3134"/>
                    <a:pt x="26617" y="3259"/>
                  </a:cubicBezTo>
                  <a:cubicBezTo>
                    <a:pt x="25790" y="3409"/>
                    <a:pt x="23083" y="3459"/>
                    <a:pt x="21354" y="3334"/>
                  </a:cubicBezTo>
                  <a:cubicBezTo>
                    <a:pt x="21204" y="3108"/>
                    <a:pt x="21354" y="2883"/>
                    <a:pt x="21379" y="2682"/>
                  </a:cubicBezTo>
                  <a:cubicBezTo>
                    <a:pt x="21429" y="2457"/>
                    <a:pt x="21505" y="2231"/>
                    <a:pt x="21530" y="2006"/>
                  </a:cubicBezTo>
                  <a:cubicBezTo>
                    <a:pt x="21555" y="1655"/>
                    <a:pt x="21404" y="1404"/>
                    <a:pt x="21103" y="1254"/>
                  </a:cubicBezTo>
                  <a:cubicBezTo>
                    <a:pt x="20953" y="1179"/>
                    <a:pt x="20803" y="1103"/>
                    <a:pt x="20652" y="1053"/>
                  </a:cubicBezTo>
                  <a:cubicBezTo>
                    <a:pt x="20251" y="903"/>
                    <a:pt x="19976" y="1129"/>
                    <a:pt x="20026" y="1555"/>
                  </a:cubicBezTo>
                  <a:cubicBezTo>
                    <a:pt x="20076" y="2106"/>
                    <a:pt x="20126" y="2682"/>
                    <a:pt x="20176" y="3309"/>
                  </a:cubicBezTo>
                  <a:cubicBezTo>
                    <a:pt x="19926" y="3334"/>
                    <a:pt x="19725" y="3384"/>
                    <a:pt x="19499" y="3384"/>
                  </a:cubicBezTo>
                  <a:cubicBezTo>
                    <a:pt x="18296" y="3409"/>
                    <a:pt x="17068" y="3359"/>
                    <a:pt x="15865" y="3484"/>
                  </a:cubicBezTo>
                  <a:cubicBezTo>
                    <a:pt x="14712" y="3610"/>
                    <a:pt x="13585" y="3936"/>
                    <a:pt x="12432" y="4161"/>
                  </a:cubicBezTo>
                  <a:cubicBezTo>
                    <a:pt x="12231" y="4211"/>
                    <a:pt x="12031" y="4211"/>
                    <a:pt x="11830" y="4236"/>
                  </a:cubicBezTo>
                  <a:cubicBezTo>
                    <a:pt x="11605" y="4261"/>
                    <a:pt x="11354" y="4236"/>
                    <a:pt x="11129" y="4337"/>
                  </a:cubicBezTo>
                  <a:cubicBezTo>
                    <a:pt x="10427" y="4612"/>
                    <a:pt x="9700" y="4662"/>
                    <a:pt x="8973" y="4763"/>
                  </a:cubicBezTo>
                  <a:cubicBezTo>
                    <a:pt x="7469" y="4988"/>
                    <a:pt x="6016" y="5289"/>
                    <a:pt x="4562" y="5765"/>
                  </a:cubicBezTo>
                  <a:cubicBezTo>
                    <a:pt x="3835" y="6016"/>
                    <a:pt x="3083" y="6216"/>
                    <a:pt x="2357" y="6417"/>
                  </a:cubicBezTo>
                  <a:cubicBezTo>
                    <a:pt x="2206" y="6467"/>
                    <a:pt x="2006" y="6442"/>
                    <a:pt x="1855" y="6442"/>
                  </a:cubicBezTo>
                  <a:cubicBezTo>
                    <a:pt x="928" y="6467"/>
                    <a:pt x="878" y="6417"/>
                    <a:pt x="677" y="5489"/>
                  </a:cubicBezTo>
                  <a:cubicBezTo>
                    <a:pt x="602" y="5114"/>
                    <a:pt x="477" y="4763"/>
                    <a:pt x="402" y="4412"/>
                  </a:cubicBezTo>
                  <a:cubicBezTo>
                    <a:pt x="276" y="3810"/>
                    <a:pt x="151" y="3234"/>
                    <a:pt x="51" y="2632"/>
                  </a:cubicBezTo>
                  <a:cubicBezTo>
                    <a:pt x="1" y="2206"/>
                    <a:pt x="1" y="1755"/>
                    <a:pt x="251" y="1254"/>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25"/>
            <p:cNvSpPr/>
            <p:nvPr/>
          </p:nvSpPr>
          <p:spPr>
            <a:xfrm>
              <a:off x="9329025" y="3562800"/>
              <a:ext cx="344000" cy="160425"/>
            </a:xfrm>
            <a:custGeom>
              <a:rect b="b" l="l" r="r" t="t"/>
              <a:pathLst>
                <a:path extrusionOk="0" h="6417" w="13760">
                  <a:moveTo>
                    <a:pt x="126" y="6015"/>
                  </a:moveTo>
                  <a:cubicBezTo>
                    <a:pt x="1" y="5013"/>
                    <a:pt x="26" y="1479"/>
                    <a:pt x="151" y="702"/>
                  </a:cubicBezTo>
                  <a:cubicBezTo>
                    <a:pt x="928" y="351"/>
                    <a:pt x="1755" y="276"/>
                    <a:pt x="2582" y="326"/>
                  </a:cubicBezTo>
                  <a:cubicBezTo>
                    <a:pt x="3108" y="351"/>
                    <a:pt x="3660" y="351"/>
                    <a:pt x="4186" y="351"/>
                  </a:cubicBezTo>
                  <a:cubicBezTo>
                    <a:pt x="4437" y="351"/>
                    <a:pt x="4662" y="376"/>
                    <a:pt x="4888" y="301"/>
                  </a:cubicBezTo>
                  <a:cubicBezTo>
                    <a:pt x="6091" y="0"/>
                    <a:pt x="7319" y="75"/>
                    <a:pt x="8497" y="175"/>
                  </a:cubicBezTo>
                  <a:cubicBezTo>
                    <a:pt x="9600" y="226"/>
                    <a:pt x="10727" y="226"/>
                    <a:pt x="11755" y="702"/>
                  </a:cubicBezTo>
                  <a:cubicBezTo>
                    <a:pt x="11880" y="752"/>
                    <a:pt x="12006" y="752"/>
                    <a:pt x="12156" y="802"/>
                  </a:cubicBezTo>
                  <a:cubicBezTo>
                    <a:pt x="12382" y="852"/>
                    <a:pt x="12607" y="852"/>
                    <a:pt x="12833" y="952"/>
                  </a:cubicBezTo>
                  <a:cubicBezTo>
                    <a:pt x="13083" y="1053"/>
                    <a:pt x="13284" y="1228"/>
                    <a:pt x="13534" y="1353"/>
                  </a:cubicBezTo>
                  <a:cubicBezTo>
                    <a:pt x="13610" y="2732"/>
                    <a:pt x="13685" y="4085"/>
                    <a:pt x="13760" y="5539"/>
                  </a:cubicBezTo>
                  <a:cubicBezTo>
                    <a:pt x="13610" y="5564"/>
                    <a:pt x="13434" y="5614"/>
                    <a:pt x="13259" y="5639"/>
                  </a:cubicBezTo>
                  <a:cubicBezTo>
                    <a:pt x="12482" y="5739"/>
                    <a:pt x="11730" y="5815"/>
                    <a:pt x="10953" y="5940"/>
                  </a:cubicBezTo>
                  <a:cubicBezTo>
                    <a:pt x="9249" y="6216"/>
                    <a:pt x="7519" y="6391"/>
                    <a:pt x="5765" y="6341"/>
                  </a:cubicBezTo>
                  <a:cubicBezTo>
                    <a:pt x="4737" y="6316"/>
                    <a:pt x="3685" y="6341"/>
                    <a:pt x="2632" y="6366"/>
                  </a:cubicBezTo>
                  <a:cubicBezTo>
                    <a:pt x="1805" y="6366"/>
                    <a:pt x="978" y="6416"/>
                    <a:pt x="126" y="6015"/>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25"/>
            <p:cNvSpPr/>
            <p:nvPr/>
          </p:nvSpPr>
          <p:spPr>
            <a:xfrm>
              <a:off x="9350950" y="3721300"/>
              <a:ext cx="371575" cy="181125"/>
            </a:xfrm>
            <a:custGeom>
              <a:rect b="b" l="l" r="r" t="t"/>
              <a:pathLst>
                <a:path extrusionOk="0" h="7245" w="14863">
                  <a:moveTo>
                    <a:pt x="2933" y="6542"/>
                  </a:moveTo>
                  <a:cubicBezTo>
                    <a:pt x="2858" y="6417"/>
                    <a:pt x="2733" y="6242"/>
                    <a:pt x="2657" y="6066"/>
                  </a:cubicBezTo>
                  <a:cubicBezTo>
                    <a:pt x="2306" y="5440"/>
                    <a:pt x="1956" y="4863"/>
                    <a:pt x="1555" y="4262"/>
                  </a:cubicBezTo>
                  <a:cubicBezTo>
                    <a:pt x="878" y="3234"/>
                    <a:pt x="327" y="2106"/>
                    <a:pt x="26" y="903"/>
                  </a:cubicBezTo>
                  <a:cubicBezTo>
                    <a:pt x="1" y="828"/>
                    <a:pt x="51" y="753"/>
                    <a:pt x="76" y="627"/>
                  </a:cubicBezTo>
                  <a:cubicBezTo>
                    <a:pt x="327" y="627"/>
                    <a:pt x="602" y="627"/>
                    <a:pt x="853" y="627"/>
                  </a:cubicBezTo>
                  <a:cubicBezTo>
                    <a:pt x="2833" y="653"/>
                    <a:pt x="4813" y="653"/>
                    <a:pt x="6793" y="653"/>
                  </a:cubicBezTo>
                  <a:cubicBezTo>
                    <a:pt x="7269" y="653"/>
                    <a:pt x="7745" y="678"/>
                    <a:pt x="8196" y="502"/>
                  </a:cubicBezTo>
                  <a:cubicBezTo>
                    <a:pt x="8372" y="452"/>
                    <a:pt x="8597" y="477"/>
                    <a:pt x="8798" y="452"/>
                  </a:cubicBezTo>
                  <a:cubicBezTo>
                    <a:pt x="9174" y="402"/>
                    <a:pt x="9575" y="352"/>
                    <a:pt x="9976" y="302"/>
                  </a:cubicBezTo>
                  <a:cubicBezTo>
                    <a:pt x="10302" y="277"/>
                    <a:pt x="10652" y="277"/>
                    <a:pt x="10978" y="226"/>
                  </a:cubicBezTo>
                  <a:cubicBezTo>
                    <a:pt x="11279" y="201"/>
                    <a:pt x="11580" y="176"/>
                    <a:pt x="11855" y="101"/>
                  </a:cubicBezTo>
                  <a:cubicBezTo>
                    <a:pt x="12256" y="1"/>
                    <a:pt x="12657" y="26"/>
                    <a:pt x="13109" y="76"/>
                  </a:cubicBezTo>
                  <a:cubicBezTo>
                    <a:pt x="13334" y="853"/>
                    <a:pt x="13535" y="1630"/>
                    <a:pt x="13785" y="2407"/>
                  </a:cubicBezTo>
                  <a:cubicBezTo>
                    <a:pt x="14061" y="3234"/>
                    <a:pt x="14362" y="4036"/>
                    <a:pt x="14662" y="4863"/>
                  </a:cubicBezTo>
                  <a:cubicBezTo>
                    <a:pt x="14713" y="5013"/>
                    <a:pt x="14763" y="5164"/>
                    <a:pt x="14863" y="5389"/>
                  </a:cubicBezTo>
                  <a:cubicBezTo>
                    <a:pt x="10953" y="6643"/>
                    <a:pt x="7043" y="7244"/>
                    <a:pt x="2933" y="65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25"/>
            <p:cNvSpPr/>
            <p:nvPr/>
          </p:nvSpPr>
          <p:spPr>
            <a:xfrm>
              <a:off x="9188050" y="2938725"/>
              <a:ext cx="600275" cy="232475"/>
            </a:xfrm>
            <a:custGeom>
              <a:rect b="b" l="l" r="r" t="t"/>
              <a:pathLst>
                <a:path extrusionOk="0" h="9299" w="24011">
                  <a:moveTo>
                    <a:pt x="23910" y="9299"/>
                  </a:moveTo>
                  <a:cubicBezTo>
                    <a:pt x="23559" y="9098"/>
                    <a:pt x="23259" y="8923"/>
                    <a:pt x="22933" y="8747"/>
                  </a:cubicBezTo>
                  <a:cubicBezTo>
                    <a:pt x="22607" y="8547"/>
                    <a:pt x="22306" y="8371"/>
                    <a:pt x="21980" y="8196"/>
                  </a:cubicBezTo>
                  <a:cubicBezTo>
                    <a:pt x="21805" y="8096"/>
                    <a:pt x="21630" y="7996"/>
                    <a:pt x="21429" y="7970"/>
                  </a:cubicBezTo>
                  <a:cubicBezTo>
                    <a:pt x="20652" y="7820"/>
                    <a:pt x="19975" y="7469"/>
                    <a:pt x="19399" y="6918"/>
                  </a:cubicBezTo>
                  <a:cubicBezTo>
                    <a:pt x="19274" y="6767"/>
                    <a:pt x="19098" y="6667"/>
                    <a:pt x="18898" y="6592"/>
                  </a:cubicBezTo>
                  <a:cubicBezTo>
                    <a:pt x="17419" y="5915"/>
                    <a:pt x="15915" y="5214"/>
                    <a:pt x="14462" y="4462"/>
                  </a:cubicBezTo>
                  <a:cubicBezTo>
                    <a:pt x="13259" y="3860"/>
                    <a:pt x="12056" y="3284"/>
                    <a:pt x="10777" y="2858"/>
                  </a:cubicBezTo>
                  <a:cubicBezTo>
                    <a:pt x="10351" y="2732"/>
                    <a:pt x="9975" y="2532"/>
                    <a:pt x="9574" y="2331"/>
                  </a:cubicBezTo>
                  <a:cubicBezTo>
                    <a:pt x="8647" y="1880"/>
                    <a:pt x="7720" y="1930"/>
                    <a:pt x="6817" y="2457"/>
                  </a:cubicBezTo>
                  <a:cubicBezTo>
                    <a:pt x="6442" y="2682"/>
                    <a:pt x="6041" y="2808"/>
                    <a:pt x="5614" y="2958"/>
                  </a:cubicBezTo>
                  <a:cubicBezTo>
                    <a:pt x="4787" y="3234"/>
                    <a:pt x="4010" y="3635"/>
                    <a:pt x="3233" y="4011"/>
                  </a:cubicBezTo>
                  <a:cubicBezTo>
                    <a:pt x="2782" y="4236"/>
                    <a:pt x="2356" y="4537"/>
                    <a:pt x="1930" y="4787"/>
                  </a:cubicBezTo>
                  <a:cubicBezTo>
                    <a:pt x="1680" y="4963"/>
                    <a:pt x="1429" y="4988"/>
                    <a:pt x="1178" y="4813"/>
                  </a:cubicBezTo>
                  <a:cubicBezTo>
                    <a:pt x="802" y="4487"/>
                    <a:pt x="326" y="4261"/>
                    <a:pt x="0" y="3885"/>
                  </a:cubicBezTo>
                  <a:cubicBezTo>
                    <a:pt x="76" y="3534"/>
                    <a:pt x="351" y="3434"/>
                    <a:pt x="577" y="3334"/>
                  </a:cubicBezTo>
                  <a:cubicBezTo>
                    <a:pt x="978" y="3158"/>
                    <a:pt x="1329" y="2908"/>
                    <a:pt x="1629" y="2582"/>
                  </a:cubicBezTo>
                  <a:cubicBezTo>
                    <a:pt x="1780" y="2432"/>
                    <a:pt x="1905" y="2256"/>
                    <a:pt x="2106" y="2206"/>
                  </a:cubicBezTo>
                  <a:cubicBezTo>
                    <a:pt x="2807" y="1930"/>
                    <a:pt x="3359" y="1454"/>
                    <a:pt x="3985" y="1053"/>
                  </a:cubicBezTo>
                  <a:cubicBezTo>
                    <a:pt x="4311" y="828"/>
                    <a:pt x="4687" y="652"/>
                    <a:pt x="5088" y="552"/>
                  </a:cubicBezTo>
                  <a:cubicBezTo>
                    <a:pt x="6868" y="151"/>
                    <a:pt x="8647" y="0"/>
                    <a:pt x="10401" y="752"/>
                  </a:cubicBezTo>
                  <a:cubicBezTo>
                    <a:pt x="11103" y="1028"/>
                    <a:pt x="11805" y="1279"/>
                    <a:pt x="12482" y="1554"/>
                  </a:cubicBezTo>
                  <a:cubicBezTo>
                    <a:pt x="13234" y="1855"/>
                    <a:pt x="13960" y="2181"/>
                    <a:pt x="14662" y="2607"/>
                  </a:cubicBezTo>
                  <a:cubicBezTo>
                    <a:pt x="15765" y="3234"/>
                    <a:pt x="16918" y="3760"/>
                    <a:pt x="18046" y="4361"/>
                  </a:cubicBezTo>
                  <a:cubicBezTo>
                    <a:pt x="18973" y="4838"/>
                    <a:pt x="19950" y="5239"/>
                    <a:pt x="20777" y="5840"/>
                  </a:cubicBezTo>
                  <a:cubicBezTo>
                    <a:pt x="21780" y="6567"/>
                    <a:pt x="22682" y="7469"/>
                    <a:pt x="23584" y="8296"/>
                  </a:cubicBezTo>
                  <a:cubicBezTo>
                    <a:pt x="23785" y="8472"/>
                    <a:pt x="23885" y="8747"/>
                    <a:pt x="23985" y="8998"/>
                  </a:cubicBezTo>
                  <a:cubicBezTo>
                    <a:pt x="24011" y="9048"/>
                    <a:pt x="23935" y="9173"/>
                    <a:pt x="23910" y="9299"/>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25"/>
            <p:cNvSpPr/>
            <p:nvPr/>
          </p:nvSpPr>
          <p:spPr>
            <a:xfrm>
              <a:off x="9437425" y="3870425"/>
              <a:ext cx="331475" cy="77100"/>
            </a:xfrm>
            <a:custGeom>
              <a:rect b="b" l="l" r="r" t="t"/>
              <a:pathLst>
                <a:path extrusionOk="0" h="3084" w="13259">
                  <a:moveTo>
                    <a:pt x="13108" y="1354"/>
                  </a:moveTo>
                  <a:cubicBezTo>
                    <a:pt x="12632" y="1755"/>
                    <a:pt x="12156" y="2056"/>
                    <a:pt x="11479" y="1981"/>
                  </a:cubicBezTo>
                  <a:cubicBezTo>
                    <a:pt x="11128" y="1956"/>
                    <a:pt x="10777" y="2106"/>
                    <a:pt x="10401" y="2156"/>
                  </a:cubicBezTo>
                  <a:cubicBezTo>
                    <a:pt x="9098" y="2382"/>
                    <a:pt x="7770" y="2658"/>
                    <a:pt x="6442" y="2783"/>
                  </a:cubicBezTo>
                  <a:cubicBezTo>
                    <a:pt x="5414" y="2883"/>
                    <a:pt x="4411" y="3084"/>
                    <a:pt x="3359" y="3084"/>
                  </a:cubicBezTo>
                  <a:cubicBezTo>
                    <a:pt x="2381" y="3059"/>
                    <a:pt x="1429" y="2833"/>
                    <a:pt x="477" y="2758"/>
                  </a:cubicBezTo>
                  <a:cubicBezTo>
                    <a:pt x="376" y="2758"/>
                    <a:pt x="301" y="2658"/>
                    <a:pt x="201" y="2607"/>
                  </a:cubicBezTo>
                  <a:cubicBezTo>
                    <a:pt x="151" y="2206"/>
                    <a:pt x="76" y="1830"/>
                    <a:pt x="0" y="1404"/>
                  </a:cubicBezTo>
                  <a:cubicBezTo>
                    <a:pt x="226" y="1204"/>
                    <a:pt x="502" y="1279"/>
                    <a:pt x="752" y="1329"/>
                  </a:cubicBezTo>
                  <a:cubicBezTo>
                    <a:pt x="2156" y="1655"/>
                    <a:pt x="3534" y="1555"/>
                    <a:pt x="4938" y="1404"/>
                  </a:cubicBezTo>
                  <a:cubicBezTo>
                    <a:pt x="5589" y="1354"/>
                    <a:pt x="6216" y="1279"/>
                    <a:pt x="6843" y="1204"/>
                  </a:cubicBezTo>
                  <a:cubicBezTo>
                    <a:pt x="8171" y="1028"/>
                    <a:pt x="9449" y="652"/>
                    <a:pt x="10752" y="327"/>
                  </a:cubicBezTo>
                  <a:cubicBezTo>
                    <a:pt x="11203" y="201"/>
                    <a:pt x="11680" y="126"/>
                    <a:pt x="12156" y="1"/>
                  </a:cubicBezTo>
                  <a:cubicBezTo>
                    <a:pt x="12607" y="352"/>
                    <a:pt x="13259" y="527"/>
                    <a:pt x="13108" y="1354"/>
                  </a:cubicBezTo>
                </a:path>
              </a:pathLst>
            </a:custGeom>
            <a:solidFill>
              <a:srgbClr val="DDE0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25"/>
            <p:cNvSpPr/>
            <p:nvPr/>
          </p:nvSpPr>
          <p:spPr>
            <a:xfrm>
              <a:off x="8942425" y="2305250"/>
              <a:ext cx="224975" cy="266325"/>
            </a:xfrm>
            <a:custGeom>
              <a:rect b="b" l="l" r="r" t="t"/>
              <a:pathLst>
                <a:path extrusionOk="0" h="10653" w="8999">
                  <a:moveTo>
                    <a:pt x="8998" y="126"/>
                  </a:moveTo>
                  <a:cubicBezTo>
                    <a:pt x="8773" y="352"/>
                    <a:pt x="8547" y="552"/>
                    <a:pt x="8347" y="753"/>
                  </a:cubicBezTo>
                  <a:cubicBezTo>
                    <a:pt x="7419" y="1605"/>
                    <a:pt x="6592" y="2507"/>
                    <a:pt x="5991" y="3610"/>
                  </a:cubicBezTo>
                  <a:cubicBezTo>
                    <a:pt x="5941" y="3710"/>
                    <a:pt x="5891" y="3785"/>
                    <a:pt x="5815" y="3861"/>
                  </a:cubicBezTo>
                  <a:cubicBezTo>
                    <a:pt x="4863" y="4788"/>
                    <a:pt x="4287" y="5991"/>
                    <a:pt x="3510" y="7044"/>
                  </a:cubicBezTo>
                  <a:cubicBezTo>
                    <a:pt x="2858" y="7946"/>
                    <a:pt x="2281" y="8873"/>
                    <a:pt x="2081" y="10026"/>
                  </a:cubicBezTo>
                  <a:cubicBezTo>
                    <a:pt x="1429" y="10227"/>
                    <a:pt x="828" y="10427"/>
                    <a:pt x="226" y="10628"/>
                  </a:cubicBezTo>
                  <a:cubicBezTo>
                    <a:pt x="176" y="10653"/>
                    <a:pt x="101" y="10603"/>
                    <a:pt x="1" y="10552"/>
                  </a:cubicBezTo>
                  <a:cubicBezTo>
                    <a:pt x="126" y="10352"/>
                    <a:pt x="251" y="10151"/>
                    <a:pt x="377" y="9976"/>
                  </a:cubicBezTo>
                  <a:cubicBezTo>
                    <a:pt x="552" y="9700"/>
                    <a:pt x="728" y="9450"/>
                    <a:pt x="778" y="9074"/>
                  </a:cubicBezTo>
                  <a:cubicBezTo>
                    <a:pt x="853" y="8497"/>
                    <a:pt x="1279" y="8071"/>
                    <a:pt x="1705" y="7670"/>
                  </a:cubicBezTo>
                  <a:cubicBezTo>
                    <a:pt x="2382" y="7069"/>
                    <a:pt x="2983" y="6342"/>
                    <a:pt x="3384" y="5565"/>
                  </a:cubicBezTo>
                  <a:cubicBezTo>
                    <a:pt x="3961" y="4512"/>
                    <a:pt x="4738" y="3635"/>
                    <a:pt x="5464" y="2708"/>
                  </a:cubicBezTo>
                  <a:cubicBezTo>
                    <a:pt x="5715" y="2407"/>
                    <a:pt x="6041" y="2156"/>
                    <a:pt x="6342" y="1881"/>
                  </a:cubicBezTo>
                  <a:cubicBezTo>
                    <a:pt x="6567" y="1655"/>
                    <a:pt x="6818" y="1430"/>
                    <a:pt x="7068" y="1204"/>
                  </a:cubicBezTo>
                  <a:cubicBezTo>
                    <a:pt x="7294" y="1029"/>
                    <a:pt x="7469" y="853"/>
                    <a:pt x="7695" y="703"/>
                  </a:cubicBezTo>
                  <a:cubicBezTo>
                    <a:pt x="8096" y="452"/>
                    <a:pt x="8497" y="227"/>
                    <a:pt x="8898" y="1"/>
                  </a:cubicBezTo>
                  <a:cubicBezTo>
                    <a:pt x="8923" y="26"/>
                    <a:pt x="8948" y="76"/>
                    <a:pt x="8998" y="126"/>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25"/>
            <p:cNvSpPr/>
            <p:nvPr/>
          </p:nvSpPr>
          <p:spPr>
            <a:xfrm>
              <a:off x="8480650" y="2837850"/>
              <a:ext cx="70825" cy="153525"/>
            </a:xfrm>
            <a:custGeom>
              <a:rect b="b" l="l" r="r" t="t"/>
              <a:pathLst>
                <a:path extrusionOk="0" h="6141" w="2833">
                  <a:moveTo>
                    <a:pt x="2106" y="0"/>
                  </a:moveTo>
                  <a:cubicBezTo>
                    <a:pt x="2006" y="928"/>
                    <a:pt x="2482" y="1680"/>
                    <a:pt x="2833" y="2482"/>
                  </a:cubicBezTo>
                  <a:cubicBezTo>
                    <a:pt x="2532" y="2883"/>
                    <a:pt x="2156" y="3133"/>
                    <a:pt x="1805" y="3459"/>
                  </a:cubicBezTo>
                  <a:cubicBezTo>
                    <a:pt x="1529" y="3685"/>
                    <a:pt x="1254" y="3935"/>
                    <a:pt x="1028" y="4211"/>
                  </a:cubicBezTo>
                  <a:cubicBezTo>
                    <a:pt x="878" y="4386"/>
                    <a:pt x="802" y="4637"/>
                    <a:pt x="777" y="4837"/>
                  </a:cubicBezTo>
                  <a:cubicBezTo>
                    <a:pt x="777" y="5339"/>
                    <a:pt x="502" y="5690"/>
                    <a:pt x="276" y="6141"/>
                  </a:cubicBezTo>
                  <a:cubicBezTo>
                    <a:pt x="51" y="5589"/>
                    <a:pt x="0" y="5289"/>
                    <a:pt x="101" y="4762"/>
                  </a:cubicBezTo>
                  <a:cubicBezTo>
                    <a:pt x="326" y="3459"/>
                    <a:pt x="702" y="2231"/>
                    <a:pt x="1404" y="1103"/>
                  </a:cubicBezTo>
                  <a:cubicBezTo>
                    <a:pt x="1630" y="727"/>
                    <a:pt x="1880" y="401"/>
                    <a:pt x="2131" y="25"/>
                  </a:cubicBezTo>
                  <a:cubicBezTo>
                    <a:pt x="2131" y="25"/>
                    <a:pt x="2106" y="0"/>
                    <a:pt x="2106" y="0"/>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25"/>
            <p:cNvSpPr/>
            <p:nvPr/>
          </p:nvSpPr>
          <p:spPr>
            <a:xfrm>
              <a:off x="9159225" y="3434975"/>
              <a:ext cx="6300" cy="12550"/>
            </a:xfrm>
            <a:custGeom>
              <a:rect b="b" l="l" r="r" t="t"/>
              <a:pathLst>
                <a:path extrusionOk="0" h="502" w="252">
                  <a:moveTo>
                    <a:pt x="76" y="501"/>
                  </a:moveTo>
                  <a:cubicBezTo>
                    <a:pt x="51" y="451"/>
                    <a:pt x="0" y="401"/>
                    <a:pt x="0" y="351"/>
                  </a:cubicBezTo>
                  <a:cubicBezTo>
                    <a:pt x="26" y="226"/>
                    <a:pt x="51" y="126"/>
                    <a:pt x="76" y="0"/>
                  </a:cubicBezTo>
                  <a:cubicBezTo>
                    <a:pt x="126" y="25"/>
                    <a:pt x="226" y="50"/>
                    <a:pt x="251" y="75"/>
                  </a:cubicBezTo>
                  <a:cubicBezTo>
                    <a:pt x="251" y="176"/>
                    <a:pt x="251" y="301"/>
                    <a:pt x="226" y="426"/>
                  </a:cubicBezTo>
                  <a:cubicBezTo>
                    <a:pt x="226" y="451"/>
                    <a:pt x="126" y="476"/>
                    <a:pt x="76" y="501"/>
                  </a:cubicBezTo>
                  <a:close/>
                </a:path>
              </a:pathLst>
            </a:custGeom>
            <a:solidFill>
              <a:srgbClr val="B3BA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25"/>
            <p:cNvSpPr/>
            <p:nvPr/>
          </p:nvSpPr>
          <p:spPr>
            <a:xfrm>
              <a:off x="8815875" y="3184975"/>
              <a:ext cx="25700" cy="66425"/>
            </a:xfrm>
            <a:custGeom>
              <a:rect b="b" l="l" r="r" t="t"/>
              <a:pathLst>
                <a:path extrusionOk="0" h="2657" w="1028">
                  <a:moveTo>
                    <a:pt x="1003" y="276"/>
                  </a:moveTo>
                  <a:cubicBezTo>
                    <a:pt x="1003" y="376"/>
                    <a:pt x="1028" y="526"/>
                    <a:pt x="1003" y="652"/>
                  </a:cubicBezTo>
                  <a:cubicBezTo>
                    <a:pt x="877" y="1103"/>
                    <a:pt x="777" y="1554"/>
                    <a:pt x="777" y="2005"/>
                  </a:cubicBezTo>
                  <a:cubicBezTo>
                    <a:pt x="777" y="2331"/>
                    <a:pt x="752" y="2331"/>
                    <a:pt x="226" y="2657"/>
                  </a:cubicBezTo>
                  <a:cubicBezTo>
                    <a:pt x="0" y="1830"/>
                    <a:pt x="125" y="1003"/>
                    <a:pt x="125" y="201"/>
                  </a:cubicBezTo>
                  <a:cubicBezTo>
                    <a:pt x="451" y="50"/>
                    <a:pt x="727" y="0"/>
                    <a:pt x="1003" y="276"/>
                  </a:cubicBezTo>
                  <a:close/>
                </a:path>
              </a:pathLst>
            </a:custGeom>
            <a:solidFill>
              <a:srgbClr val="B3BA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25"/>
            <p:cNvSpPr/>
            <p:nvPr/>
          </p:nvSpPr>
          <p:spPr>
            <a:xfrm>
              <a:off x="8709975" y="3176200"/>
              <a:ext cx="18825" cy="63925"/>
            </a:xfrm>
            <a:custGeom>
              <a:rect b="b" l="l" r="r" t="t"/>
              <a:pathLst>
                <a:path extrusionOk="0" h="2557" w="753">
                  <a:moveTo>
                    <a:pt x="351" y="2557"/>
                  </a:moveTo>
                  <a:cubicBezTo>
                    <a:pt x="126" y="1705"/>
                    <a:pt x="0" y="903"/>
                    <a:pt x="151" y="101"/>
                  </a:cubicBezTo>
                  <a:cubicBezTo>
                    <a:pt x="452" y="0"/>
                    <a:pt x="602" y="101"/>
                    <a:pt x="627" y="351"/>
                  </a:cubicBezTo>
                  <a:cubicBezTo>
                    <a:pt x="677" y="903"/>
                    <a:pt x="752" y="1454"/>
                    <a:pt x="502" y="2005"/>
                  </a:cubicBezTo>
                  <a:cubicBezTo>
                    <a:pt x="427" y="2181"/>
                    <a:pt x="401" y="2356"/>
                    <a:pt x="351" y="2557"/>
                  </a:cubicBezTo>
                </a:path>
              </a:pathLst>
            </a:custGeom>
            <a:solidFill>
              <a:srgbClr val="B3BA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25"/>
            <p:cNvSpPr/>
            <p:nvPr/>
          </p:nvSpPr>
          <p:spPr>
            <a:xfrm>
              <a:off x="8937425" y="3208775"/>
              <a:ext cx="22575" cy="49525"/>
            </a:xfrm>
            <a:custGeom>
              <a:rect b="b" l="l" r="r" t="t"/>
              <a:pathLst>
                <a:path extrusionOk="0" h="1981" w="903">
                  <a:moveTo>
                    <a:pt x="176" y="1"/>
                  </a:moveTo>
                  <a:lnTo>
                    <a:pt x="702" y="1"/>
                  </a:lnTo>
                  <a:cubicBezTo>
                    <a:pt x="903" y="552"/>
                    <a:pt x="802" y="1103"/>
                    <a:pt x="777" y="1655"/>
                  </a:cubicBezTo>
                  <a:cubicBezTo>
                    <a:pt x="752" y="1830"/>
                    <a:pt x="652" y="1955"/>
                    <a:pt x="451" y="1981"/>
                  </a:cubicBezTo>
                  <a:cubicBezTo>
                    <a:pt x="251" y="1981"/>
                    <a:pt x="126" y="1855"/>
                    <a:pt x="126" y="1680"/>
                  </a:cubicBezTo>
                  <a:cubicBezTo>
                    <a:pt x="50" y="1128"/>
                    <a:pt x="0" y="577"/>
                    <a:pt x="176" y="1"/>
                  </a:cubicBezTo>
                  <a:close/>
                </a:path>
              </a:pathLst>
            </a:custGeom>
            <a:solidFill>
              <a:srgbClr val="B3BA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25"/>
            <p:cNvSpPr/>
            <p:nvPr/>
          </p:nvSpPr>
          <p:spPr>
            <a:xfrm>
              <a:off x="9051450" y="3236350"/>
              <a:ext cx="23225" cy="47650"/>
            </a:xfrm>
            <a:custGeom>
              <a:rect b="b" l="l" r="r" t="t"/>
              <a:pathLst>
                <a:path extrusionOk="0" h="1906" w="929">
                  <a:moveTo>
                    <a:pt x="778" y="1780"/>
                  </a:moveTo>
                  <a:cubicBezTo>
                    <a:pt x="477" y="1905"/>
                    <a:pt x="276" y="1755"/>
                    <a:pt x="201" y="1529"/>
                  </a:cubicBezTo>
                  <a:cubicBezTo>
                    <a:pt x="1" y="1028"/>
                    <a:pt x="126" y="552"/>
                    <a:pt x="402" y="101"/>
                  </a:cubicBezTo>
                  <a:cubicBezTo>
                    <a:pt x="477" y="0"/>
                    <a:pt x="702" y="25"/>
                    <a:pt x="753" y="126"/>
                  </a:cubicBezTo>
                  <a:cubicBezTo>
                    <a:pt x="803" y="226"/>
                    <a:pt x="853" y="326"/>
                    <a:pt x="853" y="401"/>
                  </a:cubicBezTo>
                  <a:cubicBezTo>
                    <a:pt x="878" y="878"/>
                    <a:pt x="928" y="1329"/>
                    <a:pt x="778" y="1780"/>
                  </a:cubicBezTo>
                  <a:close/>
                </a:path>
              </a:pathLst>
            </a:custGeom>
            <a:solidFill>
              <a:srgbClr val="B3BA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25"/>
            <p:cNvSpPr/>
            <p:nvPr/>
          </p:nvSpPr>
          <p:spPr>
            <a:xfrm>
              <a:off x="9186175" y="3279575"/>
              <a:ext cx="18825" cy="23850"/>
            </a:xfrm>
            <a:custGeom>
              <a:rect b="b" l="l" r="r" t="t"/>
              <a:pathLst>
                <a:path extrusionOk="0" h="954" w="753">
                  <a:moveTo>
                    <a:pt x="752" y="477"/>
                  </a:moveTo>
                  <a:cubicBezTo>
                    <a:pt x="752" y="803"/>
                    <a:pt x="652" y="953"/>
                    <a:pt x="401" y="953"/>
                  </a:cubicBezTo>
                  <a:cubicBezTo>
                    <a:pt x="126" y="953"/>
                    <a:pt x="0" y="828"/>
                    <a:pt x="0" y="527"/>
                  </a:cubicBezTo>
                  <a:cubicBezTo>
                    <a:pt x="25" y="201"/>
                    <a:pt x="126" y="51"/>
                    <a:pt x="376" y="26"/>
                  </a:cubicBezTo>
                  <a:cubicBezTo>
                    <a:pt x="602" y="1"/>
                    <a:pt x="752" y="151"/>
                    <a:pt x="752" y="477"/>
                  </a:cubicBezTo>
                  <a:close/>
                </a:path>
              </a:pathLst>
            </a:custGeom>
            <a:solidFill>
              <a:srgbClr val="B3BA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25"/>
            <p:cNvSpPr/>
            <p:nvPr/>
          </p:nvSpPr>
          <p:spPr>
            <a:xfrm>
              <a:off x="8932400" y="3421175"/>
              <a:ext cx="20075" cy="41375"/>
            </a:xfrm>
            <a:custGeom>
              <a:rect b="b" l="l" r="r" t="t"/>
              <a:pathLst>
                <a:path extrusionOk="0" h="1655" w="803">
                  <a:moveTo>
                    <a:pt x="26" y="1"/>
                  </a:moveTo>
                  <a:cubicBezTo>
                    <a:pt x="527" y="51"/>
                    <a:pt x="803" y="277"/>
                    <a:pt x="778" y="778"/>
                  </a:cubicBezTo>
                  <a:cubicBezTo>
                    <a:pt x="778" y="1003"/>
                    <a:pt x="778" y="1229"/>
                    <a:pt x="753" y="1454"/>
                  </a:cubicBezTo>
                  <a:cubicBezTo>
                    <a:pt x="728" y="1530"/>
                    <a:pt x="627" y="1630"/>
                    <a:pt x="552" y="1630"/>
                  </a:cubicBezTo>
                  <a:cubicBezTo>
                    <a:pt x="452" y="1655"/>
                    <a:pt x="302" y="1605"/>
                    <a:pt x="226" y="1530"/>
                  </a:cubicBezTo>
                  <a:cubicBezTo>
                    <a:pt x="126" y="1404"/>
                    <a:pt x="51" y="1254"/>
                    <a:pt x="26" y="1079"/>
                  </a:cubicBezTo>
                  <a:cubicBezTo>
                    <a:pt x="1" y="728"/>
                    <a:pt x="26" y="377"/>
                    <a:pt x="26" y="1"/>
                  </a:cubicBezTo>
                  <a:close/>
                </a:path>
              </a:pathLst>
            </a:custGeom>
            <a:solidFill>
              <a:srgbClr val="B3BA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25"/>
            <p:cNvSpPr/>
            <p:nvPr/>
          </p:nvSpPr>
          <p:spPr>
            <a:xfrm>
              <a:off x="8809600" y="3438725"/>
              <a:ext cx="21950" cy="35125"/>
            </a:xfrm>
            <a:custGeom>
              <a:rect b="b" l="l" r="r" t="t"/>
              <a:pathLst>
                <a:path extrusionOk="0" h="1405" w="878">
                  <a:moveTo>
                    <a:pt x="126" y="1"/>
                  </a:moveTo>
                  <a:cubicBezTo>
                    <a:pt x="777" y="126"/>
                    <a:pt x="828" y="176"/>
                    <a:pt x="853" y="602"/>
                  </a:cubicBezTo>
                  <a:cubicBezTo>
                    <a:pt x="878" y="828"/>
                    <a:pt x="828" y="1078"/>
                    <a:pt x="828" y="1379"/>
                  </a:cubicBezTo>
                  <a:cubicBezTo>
                    <a:pt x="602" y="1379"/>
                    <a:pt x="427" y="1379"/>
                    <a:pt x="226" y="1404"/>
                  </a:cubicBezTo>
                  <a:cubicBezTo>
                    <a:pt x="0" y="928"/>
                    <a:pt x="101" y="452"/>
                    <a:pt x="126" y="1"/>
                  </a:cubicBezTo>
                </a:path>
              </a:pathLst>
            </a:custGeom>
            <a:solidFill>
              <a:srgbClr val="B3BA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25"/>
            <p:cNvSpPr/>
            <p:nvPr/>
          </p:nvSpPr>
          <p:spPr>
            <a:xfrm>
              <a:off x="8712475" y="3463800"/>
              <a:ext cx="13825" cy="36350"/>
            </a:xfrm>
            <a:custGeom>
              <a:rect b="b" l="l" r="r" t="t"/>
              <a:pathLst>
                <a:path extrusionOk="0" h="1454" w="553">
                  <a:moveTo>
                    <a:pt x="527" y="602"/>
                  </a:moveTo>
                  <a:cubicBezTo>
                    <a:pt x="527" y="827"/>
                    <a:pt x="552" y="902"/>
                    <a:pt x="527" y="952"/>
                  </a:cubicBezTo>
                  <a:cubicBezTo>
                    <a:pt x="477" y="1103"/>
                    <a:pt x="427" y="1253"/>
                    <a:pt x="327" y="1353"/>
                  </a:cubicBezTo>
                  <a:cubicBezTo>
                    <a:pt x="226" y="1454"/>
                    <a:pt x="51" y="1278"/>
                    <a:pt x="26" y="978"/>
                  </a:cubicBezTo>
                  <a:cubicBezTo>
                    <a:pt x="1" y="702"/>
                    <a:pt x="1" y="451"/>
                    <a:pt x="1" y="176"/>
                  </a:cubicBezTo>
                  <a:cubicBezTo>
                    <a:pt x="26" y="125"/>
                    <a:pt x="151" y="0"/>
                    <a:pt x="176" y="0"/>
                  </a:cubicBezTo>
                  <a:cubicBezTo>
                    <a:pt x="301" y="25"/>
                    <a:pt x="452" y="100"/>
                    <a:pt x="477" y="201"/>
                  </a:cubicBezTo>
                  <a:cubicBezTo>
                    <a:pt x="552" y="376"/>
                    <a:pt x="527" y="577"/>
                    <a:pt x="527" y="602"/>
                  </a:cubicBezTo>
                </a:path>
              </a:pathLst>
            </a:custGeom>
            <a:solidFill>
              <a:srgbClr val="B3BA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25"/>
            <p:cNvSpPr/>
            <p:nvPr/>
          </p:nvSpPr>
          <p:spPr>
            <a:xfrm>
              <a:off x="9049575" y="3418675"/>
              <a:ext cx="19450" cy="32600"/>
            </a:xfrm>
            <a:custGeom>
              <a:rect b="b" l="l" r="r" t="t"/>
              <a:pathLst>
                <a:path extrusionOk="0" h="1304" w="778">
                  <a:moveTo>
                    <a:pt x="1" y="51"/>
                  </a:moveTo>
                  <a:cubicBezTo>
                    <a:pt x="376" y="1"/>
                    <a:pt x="527" y="176"/>
                    <a:pt x="652" y="377"/>
                  </a:cubicBezTo>
                  <a:cubicBezTo>
                    <a:pt x="777" y="627"/>
                    <a:pt x="752" y="903"/>
                    <a:pt x="627" y="1128"/>
                  </a:cubicBezTo>
                  <a:cubicBezTo>
                    <a:pt x="577" y="1229"/>
                    <a:pt x="402" y="1304"/>
                    <a:pt x="301" y="1279"/>
                  </a:cubicBezTo>
                  <a:cubicBezTo>
                    <a:pt x="201" y="1279"/>
                    <a:pt x="26" y="1153"/>
                    <a:pt x="26" y="1053"/>
                  </a:cubicBezTo>
                  <a:cubicBezTo>
                    <a:pt x="1" y="727"/>
                    <a:pt x="1" y="402"/>
                    <a:pt x="1" y="51"/>
                  </a:cubicBezTo>
                  <a:close/>
                </a:path>
              </a:pathLst>
            </a:custGeom>
            <a:solidFill>
              <a:srgbClr val="B3BA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25"/>
            <p:cNvSpPr/>
            <p:nvPr/>
          </p:nvSpPr>
          <p:spPr>
            <a:xfrm>
              <a:off x="8425500" y="2254500"/>
              <a:ext cx="1395400" cy="2020100"/>
            </a:xfrm>
            <a:custGeom>
              <a:rect b="b" l="l" r="r" t="t"/>
              <a:pathLst>
                <a:path extrusionOk="0" h="80804" w="55816">
                  <a:moveTo>
                    <a:pt x="29425" y="47720"/>
                  </a:moveTo>
                  <a:cubicBezTo>
                    <a:pt x="29475" y="47695"/>
                    <a:pt x="29575" y="47670"/>
                    <a:pt x="29575" y="47645"/>
                  </a:cubicBezTo>
                  <a:cubicBezTo>
                    <a:pt x="29600" y="47520"/>
                    <a:pt x="29600" y="47395"/>
                    <a:pt x="29600" y="47294"/>
                  </a:cubicBezTo>
                  <a:cubicBezTo>
                    <a:pt x="29575" y="47269"/>
                    <a:pt x="29475" y="47244"/>
                    <a:pt x="29425" y="47219"/>
                  </a:cubicBezTo>
                  <a:cubicBezTo>
                    <a:pt x="29400" y="47345"/>
                    <a:pt x="29375" y="47445"/>
                    <a:pt x="29349" y="47570"/>
                  </a:cubicBezTo>
                  <a:cubicBezTo>
                    <a:pt x="29349" y="47620"/>
                    <a:pt x="29400" y="47670"/>
                    <a:pt x="29425" y="47720"/>
                  </a:cubicBezTo>
                  <a:close/>
                  <a:moveTo>
                    <a:pt x="703" y="33134"/>
                  </a:moveTo>
                  <a:cubicBezTo>
                    <a:pt x="703" y="33460"/>
                    <a:pt x="703" y="33685"/>
                    <a:pt x="753" y="33886"/>
                  </a:cubicBezTo>
                  <a:cubicBezTo>
                    <a:pt x="778" y="34086"/>
                    <a:pt x="903" y="34262"/>
                    <a:pt x="1204" y="34161"/>
                  </a:cubicBezTo>
                  <a:cubicBezTo>
                    <a:pt x="1279" y="33836"/>
                    <a:pt x="1379" y="33510"/>
                    <a:pt x="1480" y="33159"/>
                  </a:cubicBezTo>
                  <a:cubicBezTo>
                    <a:pt x="1480" y="33109"/>
                    <a:pt x="1430" y="33034"/>
                    <a:pt x="1379" y="32908"/>
                  </a:cubicBezTo>
                  <a:cubicBezTo>
                    <a:pt x="1179" y="32984"/>
                    <a:pt x="978" y="33059"/>
                    <a:pt x="703" y="33134"/>
                  </a:cubicBezTo>
                  <a:close/>
                  <a:moveTo>
                    <a:pt x="29675" y="2156"/>
                  </a:moveTo>
                  <a:cubicBezTo>
                    <a:pt x="29625" y="2106"/>
                    <a:pt x="29600" y="2056"/>
                    <a:pt x="29575" y="2031"/>
                  </a:cubicBezTo>
                  <a:cubicBezTo>
                    <a:pt x="29174" y="2257"/>
                    <a:pt x="28773" y="2482"/>
                    <a:pt x="28372" y="2733"/>
                  </a:cubicBezTo>
                  <a:cubicBezTo>
                    <a:pt x="28146" y="2883"/>
                    <a:pt x="27971" y="3059"/>
                    <a:pt x="27745" y="3234"/>
                  </a:cubicBezTo>
                  <a:cubicBezTo>
                    <a:pt x="27495" y="3460"/>
                    <a:pt x="27244" y="3685"/>
                    <a:pt x="27019" y="3911"/>
                  </a:cubicBezTo>
                  <a:cubicBezTo>
                    <a:pt x="26718" y="4186"/>
                    <a:pt x="26392" y="4437"/>
                    <a:pt x="26141" y="4738"/>
                  </a:cubicBezTo>
                  <a:cubicBezTo>
                    <a:pt x="25415" y="5665"/>
                    <a:pt x="24638" y="6542"/>
                    <a:pt x="24061" y="7595"/>
                  </a:cubicBezTo>
                  <a:cubicBezTo>
                    <a:pt x="23660" y="8372"/>
                    <a:pt x="23059" y="9099"/>
                    <a:pt x="22382" y="9700"/>
                  </a:cubicBezTo>
                  <a:cubicBezTo>
                    <a:pt x="21956" y="10101"/>
                    <a:pt x="21530" y="10527"/>
                    <a:pt x="21455" y="11104"/>
                  </a:cubicBezTo>
                  <a:cubicBezTo>
                    <a:pt x="21405" y="11480"/>
                    <a:pt x="21229" y="11730"/>
                    <a:pt x="21054" y="12006"/>
                  </a:cubicBezTo>
                  <a:cubicBezTo>
                    <a:pt x="20928" y="12181"/>
                    <a:pt x="20803" y="12382"/>
                    <a:pt x="20678" y="12582"/>
                  </a:cubicBezTo>
                  <a:cubicBezTo>
                    <a:pt x="20778" y="12633"/>
                    <a:pt x="20853" y="12683"/>
                    <a:pt x="20903" y="12658"/>
                  </a:cubicBezTo>
                  <a:cubicBezTo>
                    <a:pt x="21505" y="12457"/>
                    <a:pt x="22106" y="12257"/>
                    <a:pt x="22758" y="12056"/>
                  </a:cubicBezTo>
                  <a:cubicBezTo>
                    <a:pt x="22958" y="10903"/>
                    <a:pt x="23535" y="9976"/>
                    <a:pt x="24187" y="9074"/>
                  </a:cubicBezTo>
                  <a:cubicBezTo>
                    <a:pt x="24964" y="8021"/>
                    <a:pt x="25540" y="6818"/>
                    <a:pt x="26492" y="5891"/>
                  </a:cubicBezTo>
                  <a:cubicBezTo>
                    <a:pt x="26568" y="5815"/>
                    <a:pt x="26618" y="5740"/>
                    <a:pt x="26668" y="5640"/>
                  </a:cubicBezTo>
                  <a:cubicBezTo>
                    <a:pt x="27269" y="4537"/>
                    <a:pt x="28096" y="3635"/>
                    <a:pt x="29024" y="2783"/>
                  </a:cubicBezTo>
                  <a:cubicBezTo>
                    <a:pt x="29224" y="2582"/>
                    <a:pt x="29450" y="2382"/>
                    <a:pt x="29675" y="2156"/>
                  </a:cubicBezTo>
                  <a:close/>
                  <a:moveTo>
                    <a:pt x="53585" y="65991"/>
                  </a:moveTo>
                  <a:cubicBezTo>
                    <a:pt x="53736" y="65164"/>
                    <a:pt x="53084" y="64989"/>
                    <a:pt x="52633" y="64638"/>
                  </a:cubicBezTo>
                  <a:cubicBezTo>
                    <a:pt x="52157" y="64763"/>
                    <a:pt x="51680" y="64838"/>
                    <a:pt x="51229" y="64964"/>
                  </a:cubicBezTo>
                  <a:cubicBezTo>
                    <a:pt x="49926" y="65289"/>
                    <a:pt x="48648" y="65665"/>
                    <a:pt x="47320" y="65841"/>
                  </a:cubicBezTo>
                  <a:cubicBezTo>
                    <a:pt x="46693" y="65916"/>
                    <a:pt x="46066" y="65991"/>
                    <a:pt x="45415" y="66041"/>
                  </a:cubicBezTo>
                  <a:cubicBezTo>
                    <a:pt x="44011" y="66192"/>
                    <a:pt x="42633" y="66292"/>
                    <a:pt x="41229" y="65966"/>
                  </a:cubicBezTo>
                  <a:cubicBezTo>
                    <a:pt x="40979" y="65916"/>
                    <a:pt x="40703" y="65841"/>
                    <a:pt x="40477" y="66041"/>
                  </a:cubicBezTo>
                  <a:cubicBezTo>
                    <a:pt x="40553" y="66467"/>
                    <a:pt x="40628" y="66843"/>
                    <a:pt x="40678" y="67244"/>
                  </a:cubicBezTo>
                  <a:cubicBezTo>
                    <a:pt x="40778" y="67295"/>
                    <a:pt x="40853" y="67395"/>
                    <a:pt x="40954" y="67395"/>
                  </a:cubicBezTo>
                  <a:cubicBezTo>
                    <a:pt x="41906" y="67470"/>
                    <a:pt x="42858" y="67696"/>
                    <a:pt x="43836" y="67721"/>
                  </a:cubicBezTo>
                  <a:cubicBezTo>
                    <a:pt x="44888" y="67721"/>
                    <a:pt x="45891" y="67520"/>
                    <a:pt x="46919" y="67420"/>
                  </a:cubicBezTo>
                  <a:cubicBezTo>
                    <a:pt x="48247" y="67295"/>
                    <a:pt x="49575" y="67019"/>
                    <a:pt x="50878" y="66793"/>
                  </a:cubicBezTo>
                  <a:cubicBezTo>
                    <a:pt x="51254" y="66743"/>
                    <a:pt x="51605" y="66593"/>
                    <a:pt x="51956" y="66618"/>
                  </a:cubicBezTo>
                  <a:cubicBezTo>
                    <a:pt x="52633" y="66693"/>
                    <a:pt x="53109" y="66392"/>
                    <a:pt x="53585" y="65991"/>
                  </a:cubicBezTo>
                  <a:close/>
                  <a:moveTo>
                    <a:pt x="54412" y="36668"/>
                  </a:moveTo>
                  <a:cubicBezTo>
                    <a:pt x="54437" y="36542"/>
                    <a:pt x="54513" y="36417"/>
                    <a:pt x="54487" y="36367"/>
                  </a:cubicBezTo>
                  <a:cubicBezTo>
                    <a:pt x="54387" y="36116"/>
                    <a:pt x="54287" y="35841"/>
                    <a:pt x="54086" y="35665"/>
                  </a:cubicBezTo>
                  <a:cubicBezTo>
                    <a:pt x="53184" y="34838"/>
                    <a:pt x="52282" y="33936"/>
                    <a:pt x="51279" y="33209"/>
                  </a:cubicBezTo>
                  <a:cubicBezTo>
                    <a:pt x="50452" y="32608"/>
                    <a:pt x="49475" y="32207"/>
                    <a:pt x="48548" y="31730"/>
                  </a:cubicBezTo>
                  <a:cubicBezTo>
                    <a:pt x="47420" y="31129"/>
                    <a:pt x="46267" y="30603"/>
                    <a:pt x="45164" y="29976"/>
                  </a:cubicBezTo>
                  <a:cubicBezTo>
                    <a:pt x="44462" y="29550"/>
                    <a:pt x="43736" y="29224"/>
                    <a:pt x="42984" y="28923"/>
                  </a:cubicBezTo>
                  <a:cubicBezTo>
                    <a:pt x="42307" y="28648"/>
                    <a:pt x="41605" y="28397"/>
                    <a:pt x="40903" y="28121"/>
                  </a:cubicBezTo>
                  <a:cubicBezTo>
                    <a:pt x="39149" y="27369"/>
                    <a:pt x="37370" y="27520"/>
                    <a:pt x="35590" y="27921"/>
                  </a:cubicBezTo>
                  <a:cubicBezTo>
                    <a:pt x="35189" y="28021"/>
                    <a:pt x="34813" y="28197"/>
                    <a:pt x="34487" y="28422"/>
                  </a:cubicBezTo>
                  <a:cubicBezTo>
                    <a:pt x="33861" y="28823"/>
                    <a:pt x="33309" y="29299"/>
                    <a:pt x="32608" y="29575"/>
                  </a:cubicBezTo>
                  <a:cubicBezTo>
                    <a:pt x="32407" y="29625"/>
                    <a:pt x="32282" y="29801"/>
                    <a:pt x="32131" y="29951"/>
                  </a:cubicBezTo>
                  <a:cubicBezTo>
                    <a:pt x="31831" y="30277"/>
                    <a:pt x="31480" y="30527"/>
                    <a:pt x="31079" y="30703"/>
                  </a:cubicBezTo>
                  <a:cubicBezTo>
                    <a:pt x="30853" y="30803"/>
                    <a:pt x="30578" y="30903"/>
                    <a:pt x="30502" y="31254"/>
                  </a:cubicBezTo>
                  <a:cubicBezTo>
                    <a:pt x="30828" y="31630"/>
                    <a:pt x="31304" y="31856"/>
                    <a:pt x="31680" y="32182"/>
                  </a:cubicBezTo>
                  <a:cubicBezTo>
                    <a:pt x="31931" y="32357"/>
                    <a:pt x="32182" y="32332"/>
                    <a:pt x="32432" y="32156"/>
                  </a:cubicBezTo>
                  <a:cubicBezTo>
                    <a:pt x="32858" y="31906"/>
                    <a:pt x="33284" y="31605"/>
                    <a:pt x="33735" y="31380"/>
                  </a:cubicBezTo>
                  <a:cubicBezTo>
                    <a:pt x="34512" y="31004"/>
                    <a:pt x="35289" y="30603"/>
                    <a:pt x="36116" y="30327"/>
                  </a:cubicBezTo>
                  <a:cubicBezTo>
                    <a:pt x="36543" y="30177"/>
                    <a:pt x="36944" y="30051"/>
                    <a:pt x="37319" y="29826"/>
                  </a:cubicBezTo>
                  <a:cubicBezTo>
                    <a:pt x="38222" y="29299"/>
                    <a:pt x="39149" y="29249"/>
                    <a:pt x="40076" y="29700"/>
                  </a:cubicBezTo>
                  <a:cubicBezTo>
                    <a:pt x="40477" y="29901"/>
                    <a:pt x="40853" y="30101"/>
                    <a:pt x="41279" y="30227"/>
                  </a:cubicBezTo>
                  <a:cubicBezTo>
                    <a:pt x="42558" y="30653"/>
                    <a:pt x="43761" y="31229"/>
                    <a:pt x="44964" y="31831"/>
                  </a:cubicBezTo>
                  <a:cubicBezTo>
                    <a:pt x="46417" y="32583"/>
                    <a:pt x="47921" y="33284"/>
                    <a:pt x="49400" y="33961"/>
                  </a:cubicBezTo>
                  <a:cubicBezTo>
                    <a:pt x="49600" y="34036"/>
                    <a:pt x="49776" y="34136"/>
                    <a:pt x="49901" y="34287"/>
                  </a:cubicBezTo>
                  <a:cubicBezTo>
                    <a:pt x="50477" y="34838"/>
                    <a:pt x="51154" y="35189"/>
                    <a:pt x="51931" y="35339"/>
                  </a:cubicBezTo>
                  <a:cubicBezTo>
                    <a:pt x="52132" y="35365"/>
                    <a:pt x="52307" y="35465"/>
                    <a:pt x="52482" y="35565"/>
                  </a:cubicBezTo>
                  <a:cubicBezTo>
                    <a:pt x="52808" y="35740"/>
                    <a:pt x="53109" y="35916"/>
                    <a:pt x="53435" y="36116"/>
                  </a:cubicBezTo>
                  <a:cubicBezTo>
                    <a:pt x="53761" y="36292"/>
                    <a:pt x="54061" y="36467"/>
                    <a:pt x="54412" y="36668"/>
                  </a:cubicBezTo>
                  <a:close/>
                  <a:moveTo>
                    <a:pt x="39951" y="65214"/>
                  </a:moveTo>
                  <a:cubicBezTo>
                    <a:pt x="44061" y="65916"/>
                    <a:pt x="47971" y="65315"/>
                    <a:pt x="51881" y="64061"/>
                  </a:cubicBezTo>
                  <a:cubicBezTo>
                    <a:pt x="51781" y="63836"/>
                    <a:pt x="51731" y="63685"/>
                    <a:pt x="51680" y="63535"/>
                  </a:cubicBezTo>
                  <a:cubicBezTo>
                    <a:pt x="51380" y="62708"/>
                    <a:pt x="51079" y="61906"/>
                    <a:pt x="50803" y="61079"/>
                  </a:cubicBezTo>
                  <a:cubicBezTo>
                    <a:pt x="50553" y="60302"/>
                    <a:pt x="50352" y="59525"/>
                    <a:pt x="50127" y="58748"/>
                  </a:cubicBezTo>
                  <a:cubicBezTo>
                    <a:pt x="49675" y="58698"/>
                    <a:pt x="49274" y="58673"/>
                    <a:pt x="48873" y="58773"/>
                  </a:cubicBezTo>
                  <a:cubicBezTo>
                    <a:pt x="48598" y="58848"/>
                    <a:pt x="48297" y="58873"/>
                    <a:pt x="47996" y="58898"/>
                  </a:cubicBezTo>
                  <a:cubicBezTo>
                    <a:pt x="47670" y="58949"/>
                    <a:pt x="47320" y="58949"/>
                    <a:pt x="46994" y="58974"/>
                  </a:cubicBezTo>
                  <a:cubicBezTo>
                    <a:pt x="46593" y="59024"/>
                    <a:pt x="46192" y="59074"/>
                    <a:pt x="45816" y="59124"/>
                  </a:cubicBezTo>
                  <a:cubicBezTo>
                    <a:pt x="45615" y="59149"/>
                    <a:pt x="45390" y="59124"/>
                    <a:pt x="45214" y="59174"/>
                  </a:cubicBezTo>
                  <a:cubicBezTo>
                    <a:pt x="44763" y="59350"/>
                    <a:pt x="44287" y="59325"/>
                    <a:pt x="43811" y="59325"/>
                  </a:cubicBezTo>
                  <a:cubicBezTo>
                    <a:pt x="41831" y="59325"/>
                    <a:pt x="39851" y="59325"/>
                    <a:pt x="37871" y="59299"/>
                  </a:cubicBezTo>
                  <a:cubicBezTo>
                    <a:pt x="37620" y="59299"/>
                    <a:pt x="37345" y="59299"/>
                    <a:pt x="37094" y="59299"/>
                  </a:cubicBezTo>
                  <a:cubicBezTo>
                    <a:pt x="37069" y="59425"/>
                    <a:pt x="37019" y="59500"/>
                    <a:pt x="37044" y="59575"/>
                  </a:cubicBezTo>
                  <a:cubicBezTo>
                    <a:pt x="37345" y="60778"/>
                    <a:pt x="37896" y="61906"/>
                    <a:pt x="38573" y="62934"/>
                  </a:cubicBezTo>
                  <a:cubicBezTo>
                    <a:pt x="38974" y="63535"/>
                    <a:pt x="39324" y="64112"/>
                    <a:pt x="39675" y="64738"/>
                  </a:cubicBezTo>
                  <a:cubicBezTo>
                    <a:pt x="39751" y="64914"/>
                    <a:pt x="39876" y="65089"/>
                    <a:pt x="39951" y="65214"/>
                  </a:cubicBezTo>
                  <a:close/>
                  <a:moveTo>
                    <a:pt x="36267" y="58347"/>
                  </a:moveTo>
                  <a:cubicBezTo>
                    <a:pt x="37119" y="58748"/>
                    <a:pt x="37946" y="58698"/>
                    <a:pt x="38773" y="58698"/>
                  </a:cubicBezTo>
                  <a:cubicBezTo>
                    <a:pt x="39826" y="58673"/>
                    <a:pt x="40878" y="58648"/>
                    <a:pt x="41906" y="58673"/>
                  </a:cubicBezTo>
                  <a:cubicBezTo>
                    <a:pt x="43660" y="58723"/>
                    <a:pt x="45390" y="58548"/>
                    <a:pt x="47094" y="58272"/>
                  </a:cubicBezTo>
                  <a:cubicBezTo>
                    <a:pt x="47871" y="58147"/>
                    <a:pt x="48623" y="58071"/>
                    <a:pt x="49400" y="57971"/>
                  </a:cubicBezTo>
                  <a:cubicBezTo>
                    <a:pt x="49575" y="57946"/>
                    <a:pt x="49751" y="57896"/>
                    <a:pt x="49901" y="57871"/>
                  </a:cubicBezTo>
                  <a:cubicBezTo>
                    <a:pt x="49826" y="56417"/>
                    <a:pt x="49751" y="55064"/>
                    <a:pt x="49675" y="53685"/>
                  </a:cubicBezTo>
                  <a:cubicBezTo>
                    <a:pt x="49425" y="53560"/>
                    <a:pt x="49224" y="53385"/>
                    <a:pt x="48974" y="53284"/>
                  </a:cubicBezTo>
                  <a:cubicBezTo>
                    <a:pt x="48748" y="53184"/>
                    <a:pt x="48523" y="53184"/>
                    <a:pt x="48297" y="53134"/>
                  </a:cubicBezTo>
                  <a:cubicBezTo>
                    <a:pt x="48147" y="53084"/>
                    <a:pt x="48021" y="53084"/>
                    <a:pt x="47896" y="53034"/>
                  </a:cubicBezTo>
                  <a:cubicBezTo>
                    <a:pt x="46868" y="52558"/>
                    <a:pt x="45741" y="52558"/>
                    <a:pt x="44638" y="52507"/>
                  </a:cubicBezTo>
                  <a:cubicBezTo>
                    <a:pt x="43460" y="52407"/>
                    <a:pt x="42232" y="52332"/>
                    <a:pt x="41029" y="52633"/>
                  </a:cubicBezTo>
                  <a:cubicBezTo>
                    <a:pt x="40803" y="52708"/>
                    <a:pt x="40578" y="52683"/>
                    <a:pt x="40327" y="52683"/>
                  </a:cubicBezTo>
                  <a:cubicBezTo>
                    <a:pt x="39801" y="52683"/>
                    <a:pt x="39249" y="52683"/>
                    <a:pt x="38723" y="52658"/>
                  </a:cubicBezTo>
                  <a:cubicBezTo>
                    <a:pt x="37896" y="52608"/>
                    <a:pt x="37069" y="52683"/>
                    <a:pt x="36292" y="53034"/>
                  </a:cubicBezTo>
                  <a:cubicBezTo>
                    <a:pt x="36167" y="53811"/>
                    <a:pt x="36142" y="57345"/>
                    <a:pt x="36267" y="58347"/>
                  </a:cubicBezTo>
                  <a:close/>
                  <a:moveTo>
                    <a:pt x="8898" y="46668"/>
                  </a:moveTo>
                  <a:cubicBezTo>
                    <a:pt x="8648" y="47169"/>
                    <a:pt x="8648" y="47620"/>
                    <a:pt x="8698" y="48046"/>
                  </a:cubicBezTo>
                  <a:cubicBezTo>
                    <a:pt x="8798" y="48648"/>
                    <a:pt x="8923" y="49224"/>
                    <a:pt x="9049" y="49826"/>
                  </a:cubicBezTo>
                  <a:cubicBezTo>
                    <a:pt x="9124" y="50177"/>
                    <a:pt x="9249" y="50528"/>
                    <a:pt x="9324" y="50903"/>
                  </a:cubicBezTo>
                  <a:cubicBezTo>
                    <a:pt x="9525" y="51831"/>
                    <a:pt x="9575" y="51881"/>
                    <a:pt x="10502" y="51856"/>
                  </a:cubicBezTo>
                  <a:cubicBezTo>
                    <a:pt x="10653" y="51856"/>
                    <a:pt x="10853" y="51881"/>
                    <a:pt x="11004" y="51831"/>
                  </a:cubicBezTo>
                  <a:cubicBezTo>
                    <a:pt x="11730" y="51630"/>
                    <a:pt x="12482" y="51430"/>
                    <a:pt x="13209" y="51179"/>
                  </a:cubicBezTo>
                  <a:cubicBezTo>
                    <a:pt x="14663" y="50703"/>
                    <a:pt x="16116" y="50402"/>
                    <a:pt x="17620" y="50177"/>
                  </a:cubicBezTo>
                  <a:cubicBezTo>
                    <a:pt x="18347" y="50076"/>
                    <a:pt x="19074" y="50026"/>
                    <a:pt x="19776" y="49751"/>
                  </a:cubicBezTo>
                  <a:cubicBezTo>
                    <a:pt x="20001" y="49650"/>
                    <a:pt x="20252" y="49675"/>
                    <a:pt x="20477" y="49650"/>
                  </a:cubicBezTo>
                  <a:cubicBezTo>
                    <a:pt x="20678" y="49625"/>
                    <a:pt x="20878" y="49625"/>
                    <a:pt x="21079" y="49575"/>
                  </a:cubicBezTo>
                  <a:cubicBezTo>
                    <a:pt x="22232" y="49350"/>
                    <a:pt x="23359" y="49024"/>
                    <a:pt x="24512" y="48898"/>
                  </a:cubicBezTo>
                  <a:cubicBezTo>
                    <a:pt x="25715" y="48773"/>
                    <a:pt x="26943" y="48823"/>
                    <a:pt x="28146" y="48798"/>
                  </a:cubicBezTo>
                  <a:cubicBezTo>
                    <a:pt x="28372" y="48798"/>
                    <a:pt x="28573" y="48748"/>
                    <a:pt x="28823" y="48723"/>
                  </a:cubicBezTo>
                  <a:cubicBezTo>
                    <a:pt x="28773" y="48096"/>
                    <a:pt x="28723" y="47520"/>
                    <a:pt x="28673" y="46969"/>
                  </a:cubicBezTo>
                  <a:cubicBezTo>
                    <a:pt x="28623" y="46543"/>
                    <a:pt x="28898" y="46317"/>
                    <a:pt x="29299" y="46467"/>
                  </a:cubicBezTo>
                  <a:cubicBezTo>
                    <a:pt x="29450" y="46517"/>
                    <a:pt x="29600" y="46593"/>
                    <a:pt x="29750" y="46668"/>
                  </a:cubicBezTo>
                  <a:cubicBezTo>
                    <a:pt x="30051" y="46818"/>
                    <a:pt x="30202" y="47069"/>
                    <a:pt x="30177" y="47420"/>
                  </a:cubicBezTo>
                  <a:cubicBezTo>
                    <a:pt x="30152" y="47645"/>
                    <a:pt x="30076" y="47871"/>
                    <a:pt x="30026" y="48096"/>
                  </a:cubicBezTo>
                  <a:cubicBezTo>
                    <a:pt x="30001" y="48297"/>
                    <a:pt x="29851" y="48522"/>
                    <a:pt x="30001" y="48748"/>
                  </a:cubicBezTo>
                  <a:cubicBezTo>
                    <a:pt x="31730" y="48873"/>
                    <a:pt x="34437" y="48823"/>
                    <a:pt x="35264" y="48673"/>
                  </a:cubicBezTo>
                  <a:cubicBezTo>
                    <a:pt x="35264" y="48548"/>
                    <a:pt x="35314" y="48422"/>
                    <a:pt x="35289" y="48297"/>
                  </a:cubicBezTo>
                  <a:cubicBezTo>
                    <a:pt x="35264" y="48096"/>
                    <a:pt x="35239" y="47896"/>
                    <a:pt x="35214" y="47746"/>
                  </a:cubicBezTo>
                  <a:cubicBezTo>
                    <a:pt x="34613" y="47445"/>
                    <a:pt x="34111" y="47094"/>
                    <a:pt x="33560" y="46893"/>
                  </a:cubicBezTo>
                  <a:cubicBezTo>
                    <a:pt x="32658" y="46543"/>
                    <a:pt x="31781" y="46142"/>
                    <a:pt x="30778" y="46091"/>
                  </a:cubicBezTo>
                  <a:cubicBezTo>
                    <a:pt x="30076" y="46041"/>
                    <a:pt x="29375" y="45941"/>
                    <a:pt x="28698" y="45791"/>
                  </a:cubicBezTo>
                  <a:cubicBezTo>
                    <a:pt x="28172" y="45690"/>
                    <a:pt x="27645" y="45665"/>
                    <a:pt x="27094" y="45640"/>
                  </a:cubicBezTo>
                  <a:cubicBezTo>
                    <a:pt x="26267" y="45640"/>
                    <a:pt x="25415" y="45715"/>
                    <a:pt x="24588" y="45590"/>
                  </a:cubicBezTo>
                  <a:cubicBezTo>
                    <a:pt x="23435" y="45440"/>
                    <a:pt x="22307" y="45440"/>
                    <a:pt x="21179" y="45440"/>
                  </a:cubicBezTo>
                  <a:cubicBezTo>
                    <a:pt x="18347" y="45415"/>
                    <a:pt x="15540" y="45465"/>
                    <a:pt x="12733" y="45816"/>
                  </a:cubicBezTo>
                  <a:cubicBezTo>
                    <a:pt x="11430" y="45991"/>
                    <a:pt x="10176" y="46342"/>
                    <a:pt x="8898" y="46668"/>
                  </a:cubicBezTo>
                  <a:close/>
                  <a:moveTo>
                    <a:pt x="48748" y="44136"/>
                  </a:moveTo>
                  <a:lnTo>
                    <a:pt x="48748" y="44136"/>
                  </a:lnTo>
                  <a:cubicBezTo>
                    <a:pt x="48748" y="43786"/>
                    <a:pt x="48748" y="43410"/>
                    <a:pt x="48748" y="43034"/>
                  </a:cubicBezTo>
                  <a:cubicBezTo>
                    <a:pt x="48698" y="42081"/>
                    <a:pt x="48372" y="41229"/>
                    <a:pt x="47746" y="40477"/>
                  </a:cubicBezTo>
                  <a:cubicBezTo>
                    <a:pt x="47044" y="39675"/>
                    <a:pt x="46091" y="39400"/>
                    <a:pt x="45139" y="39299"/>
                  </a:cubicBezTo>
                  <a:cubicBezTo>
                    <a:pt x="43535" y="39099"/>
                    <a:pt x="41956" y="39324"/>
                    <a:pt x="40427" y="39976"/>
                  </a:cubicBezTo>
                  <a:cubicBezTo>
                    <a:pt x="39324" y="40452"/>
                    <a:pt x="38573" y="41254"/>
                    <a:pt x="37896" y="42182"/>
                  </a:cubicBezTo>
                  <a:cubicBezTo>
                    <a:pt x="37771" y="42332"/>
                    <a:pt x="37695" y="42558"/>
                    <a:pt x="37670" y="42733"/>
                  </a:cubicBezTo>
                  <a:cubicBezTo>
                    <a:pt x="37645" y="43836"/>
                    <a:pt x="37495" y="44964"/>
                    <a:pt x="37946" y="46016"/>
                  </a:cubicBezTo>
                  <a:cubicBezTo>
                    <a:pt x="38021" y="46217"/>
                    <a:pt x="38096" y="46367"/>
                    <a:pt x="37921" y="46568"/>
                  </a:cubicBezTo>
                  <a:cubicBezTo>
                    <a:pt x="37871" y="46618"/>
                    <a:pt x="37846" y="46768"/>
                    <a:pt x="37871" y="46843"/>
                  </a:cubicBezTo>
                  <a:cubicBezTo>
                    <a:pt x="37996" y="47370"/>
                    <a:pt x="38121" y="47896"/>
                    <a:pt x="38598" y="48247"/>
                  </a:cubicBezTo>
                  <a:cubicBezTo>
                    <a:pt x="39199" y="48698"/>
                    <a:pt x="39826" y="49149"/>
                    <a:pt x="40477" y="49575"/>
                  </a:cubicBezTo>
                  <a:cubicBezTo>
                    <a:pt x="40728" y="49725"/>
                    <a:pt x="41054" y="49826"/>
                    <a:pt x="41330" y="49826"/>
                  </a:cubicBezTo>
                  <a:cubicBezTo>
                    <a:pt x="42332" y="49851"/>
                    <a:pt x="43360" y="49826"/>
                    <a:pt x="44362" y="49751"/>
                  </a:cubicBezTo>
                  <a:cubicBezTo>
                    <a:pt x="45340" y="49700"/>
                    <a:pt x="46167" y="49149"/>
                    <a:pt x="46994" y="48648"/>
                  </a:cubicBezTo>
                  <a:cubicBezTo>
                    <a:pt x="47219" y="48522"/>
                    <a:pt x="47395" y="48297"/>
                    <a:pt x="47570" y="48071"/>
                  </a:cubicBezTo>
                  <a:cubicBezTo>
                    <a:pt x="48372" y="47044"/>
                    <a:pt x="48924" y="45916"/>
                    <a:pt x="48748" y="44537"/>
                  </a:cubicBezTo>
                  <a:cubicBezTo>
                    <a:pt x="48723" y="44412"/>
                    <a:pt x="48748" y="44287"/>
                    <a:pt x="48748" y="44136"/>
                  </a:cubicBezTo>
                  <a:close/>
                  <a:moveTo>
                    <a:pt x="48372" y="18848"/>
                  </a:moveTo>
                  <a:cubicBezTo>
                    <a:pt x="48122" y="18447"/>
                    <a:pt x="47821" y="18222"/>
                    <a:pt x="47545" y="17996"/>
                  </a:cubicBezTo>
                  <a:cubicBezTo>
                    <a:pt x="46793" y="17369"/>
                    <a:pt x="46041" y="16743"/>
                    <a:pt x="45340" y="16091"/>
                  </a:cubicBezTo>
                  <a:cubicBezTo>
                    <a:pt x="44287" y="15114"/>
                    <a:pt x="43109" y="14362"/>
                    <a:pt x="41781" y="13861"/>
                  </a:cubicBezTo>
                  <a:cubicBezTo>
                    <a:pt x="40979" y="13585"/>
                    <a:pt x="40177" y="13309"/>
                    <a:pt x="39450" y="12908"/>
                  </a:cubicBezTo>
                  <a:cubicBezTo>
                    <a:pt x="37896" y="12081"/>
                    <a:pt x="36217" y="11730"/>
                    <a:pt x="34512" y="11580"/>
                  </a:cubicBezTo>
                  <a:cubicBezTo>
                    <a:pt x="32959" y="11430"/>
                    <a:pt x="31355" y="11505"/>
                    <a:pt x="29776" y="11555"/>
                  </a:cubicBezTo>
                  <a:cubicBezTo>
                    <a:pt x="28848" y="11605"/>
                    <a:pt x="27896" y="11705"/>
                    <a:pt x="26994" y="11881"/>
                  </a:cubicBezTo>
                  <a:cubicBezTo>
                    <a:pt x="25665" y="12106"/>
                    <a:pt x="24337" y="12332"/>
                    <a:pt x="23034" y="12658"/>
                  </a:cubicBezTo>
                  <a:cubicBezTo>
                    <a:pt x="22257" y="12858"/>
                    <a:pt x="21480" y="13034"/>
                    <a:pt x="20753" y="13384"/>
                  </a:cubicBezTo>
                  <a:cubicBezTo>
                    <a:pt x="18723" y="14337"/>
                    <a:pt x="16843" y="15490"/>
                    <a:pt x="15289" y="17119"/>
                  </a:cubicBezTo>
                  <a:cubicBezTo>
                    <a:pt x="14713" y="17720"/>
                    <a:pt x="14161" y="18347"/>
                    <a:pt x="13811" y="19124"/>
                  </a:cubicBezTo>
                  <a:cubicBezTo>
                    <a:pt x="13660" y="19450"/>
                    <a:pt x="13410" y="19750"/>
                    <a:pt x="13184" y="20051"/>
                  </a:cubicBezTo>
                  <a:cubicBezTo>
                    <a:pt x="12983" y="20352"/>
                    <a:pt x="12733" y="20628"/>
                    <a:pt x="12507" y="20928"/>
                  </a:cubicBezTo>
                  <a:cubicBezTo>
                    <a:pt x="12156" y="21379"/>
                    <a:pt x="12056" y="21881"/>
                    <a:pt x="12282" y="22432"/>
                  </a:cubicBezTo>
                  <a:cubicBezTo>
                    <a:pt x="12357" y="22608"/>
                    <a:pt x="12432" y="22808"/>
                    <a:pt x="12507" y="22983"/>
                  </a:cubicBezTo>
                  <a:cubicBezTo>
                    <a:pt x="13309" y="23234"/>
                    <a:pt x="14061" y="23635"/>
                    <a:pt x="14888" y="23685"/>
                  </a:cubicBezTo>
                  <a:cubicBezTo>
                    <a:pt x="15314" y="22783"/>
                    <a:pt x="15841" y="22006"/>
                    <a:pt x="16517" y="21354"/>
                  </a:cubicBezTo>
                  <a:cubicBezTo>
                    <a:pt x="17069" y="20803"/>
                    <a:pt x="17595" y="20252"/>
                    <a:pt x="18171" y="19700"/>
                  </a:cubicBezTo>
                  <a:cubicBezTo>
                    <a:pt x="18999" y="18898"/>
                    <a:pt x="19876" y="18096"/>
                    <a:pt x="20903" y="17520"/>
                  </a:cubicBezTo>
                  <a:cubicBezTo>
                    <a:pt x="21179" y="17369"/>
                    <a:pt x="21405" y="17169"/>
                    <a:pt x="21655" y="16993"/>
                  </a:cubicBezTo>
                  <a:cubicBezTo>
                    <a:pt x="22357" y="16442"/>
                    <a:pt x="23084" y="15891"/>
                    <a:pt x="23961" y="15590"/>
                  </a:cubicBezTo>
                  <a:cubicBezTo>
                    <a:pt x="24212" y="15515"/>
                    <a:pt x="24437" y="15314"/>
                    <a:pt x="24663" y="15214"/>
                  </a:cubicBezTo>
                  <a:cubicBezTo>
                    <a:pt x="25565" y="14813"/>
                    <a:pt x="26417" y="14312"/>
                    <a:pt x="27344" y="14036"/>
                  </a:cubicBezTo>
                  <a:cubicBezTo>
                    <a:pt x="28222" y="13785"/>
                    <a:pt x="29049" y="13460"/>
                    <a:pt x="29876" y="13084"/>
                  </a:cubicBezTo>
                  <a:cubicBezTo>
                    <a:pt x="30853" y="12658"/>
                    <a:pt x="31806" y="12482"/>
                    <a:pt x="32908" y="12633"/>
                  </a:cubicBezTo>
                  <a:cubicBezTo>
                    <a:pt x="34262" y="12808"/>
                    <a:pt x="35615" y="13009"/>
                    <a:pt x="36944" y="13334"/>
                  </a:cubicBezTo>
                  <a:cubicBezTo>
                    <a:pt x="38021" y="13610"/>
                    <a:pt x="39074" y="13961"/>
                    <a:pt x="40126" y="14287"/>
                  </a:cubicBezTo>
                  <a:cubicBezTo>
                    <a:pt x="40452" y="14387"/>
                    <a:pt x="40778" y="14512"/>
                    <a:pt x="41054" y="14663"/>
                  </a:cubicBezTo>
                  <a:cubicBezTo>
                    <a:pt x="42432" y="15389"/>
                    <a:pt x="43736" y="16217"/>
                    <a:pt x="45189" y="16718"/>
                  </a:cubicBezTo>
                  <a:cubicBezTo>
                    <a:pt x="45365" y="16768"/>
                    <a:pt x="45490" y="16893"/>
                    <a:pt x="45640" y="16968"/>
                  </a:cubicBezTo>
                  <a:cubicBezTo>
                    <a:pt x="46192" y="17344"/>
                    <a:pt x="46768" y="17720"/>
                    <a:pt x="47219" y="18222"/>
                  </a:cubicBezTo>
                  <a:cubicBezTo>
                    <a:pt x="47495" y="18522"/>
                    <a:pt x="47771" y="18798"/>
                    <a:pt x="48372" y="18848"/>
                  </a:cubicBezTo>
                  <a:close/>
                  <a:moveTo>
                    <a:pt x="35339" y="49776"/>
                  </a:moveTo>
                  <a:cubicBezTo>
                    <a:pt x="35339" y="49425"/>
                    <a:pt x="35164" y="49425"/>
                    <a:pt x="34989" y="49450"/>
                  </a:cubicBezTo>
                  <a:cubicBezTo>
                    <a:pt x="34763" y="49475"/>
                    <a:pt x="34512" y="49625"/>
                    <a:pt x="34337" y="49550"/>
                  </a:cubicBezTo>
                  <a:cubicBezTo>
                    <a:pt x="33861" y="49350"/>
                    <a:pt x="33410" y="49400"/>
                    <a:pt x="32933" y="49400"/>
                  </a:cubicBezTo>
                  <a:cubicBezTo>
                    <a:pt x="30853" y="49400"/>
                    <a:pt x="28773" y="49400"/>
                    <a:pt x="26693" y="49400"/>
                  </a:cubicBezTo>
                  <a:cubicBezTo>
                    <a:pt x="25740" y="49400"/>
                    <a:pt x="24813" y="49400"/>
                    <a:pt x="23886" y="49650"/>
                  </a:cubicBezTo>
                  <a:cubicBezTo>
                    <a:pt x="23109" y="49876"/>
                    <a:pt x="22307" y="49926"/>
                    <a:pt x="21505" y="50101"/>
                  </a:cubicBezTo>
                  <a:cubicBezTo>
                    <a:pt x="20603" y="50302"/>
                    <a:pt x="19650" y="50327"/>
                    <a:pt x="18748" y="50678"/>
                  </a:cubicBezTo>
                  <a:cubicBezTo>
                    <a:pt x="18598" y="50728"/>
                    <a:pt x="18422" y="50703"/>
                    <a:pt x="18247" y="50728"/>
                  </a:cubicBezTo>
                  <a:cubicBezTo>
                    <a:pt x="16918" y="50828"/>
                    <a:pt x="15615" y="51179"/>
                    <a:pt x="14312" y="51480"/>
                  </a:cubicBezTo>
                  <a:cubicBezTo>
                    <a:pt x="13485" y="51655"/>
                    <a:pt x="12683" y="51906"/>
                    <a:pt x="11906" y="52207"/>
                  </a:cubicBezTo>
                  <a:cubicBezTo>
                    <a:pt x="11204" y="52482"/>
                    <a:pt x="10527" y="52457"/>
                    <a:pt x="9826" y="52457"/>
                  </a:cubicBezTo>
                  <a:cubicBezTo>
                    <a:pt x="9349" y="52482"/>
                    <a:pt x="9049" y="52232"/>
                    <a:pt x="8898" y="51831"/>
                  </a:cubicBezTo>
                  <a:cubicBezTo>
                    <a:pt x="8823" y="51605"/>
                    <a:pt x="8798" y="51380"/>
                    <a:pt x="8748" y="51154"/>
                  </a:cubicBezTo>
                  <a:cubicBezTo>
                    <a:pt x="8572" y="50452"/>
                    <a:pt x="8372" y="49776"/>
                    <a:pt x="8247" y="49074"/>
                  </a:cubicBezTo>
                  <a:cubicBezTo>
                    <a:pt x="8121" y="48372"/>
                    <a:pt x="8071" y="47620"/>
                    <a:pt x="7996" y="46893"/>
                  </a:cubicBezTo>
                  <a:cubicBezTo>
                    <a:pt x="6317" y="46994"/>
                    <a:pt x="4638" y="47119"/>
                    <a:pt x="2958" y="47219"/>
                  </a:cubicBezTo>
                  <a:cubicBezTo>
                    <a:pt x="2933" y="47219"/>
                    <a:pt x="2908" y="47244"/>
                    <a:pt x="2883" y="47269"/>
                  </a:cubicBezTo>
                  <a:cubicBezTo>
                    <a:pt x="2858" y="47294"/>
                    <a:pt x="2833" y="47319"/>
                    <a:pt x="2783" y="47370"/>
                  </a:cubicBezTo>
                  <a:cubicBezTo>
                    <a:pt x="2733" y="47720"/>
                    <a:pt x="2708" y="48121"/>
                    <a:pt x="2833" y="48522"/>
                  </a:cubicBezTo>
                  <a:cubicBezTo>
                    <a:pt x="2908" y="48773"/>
                    <a:pt x="2908" y="49049"/>
                    <a:pt x="2908" y="49324"/>
                  </a:cubicBezTo>
                  <a:cubicBezTo>
                    <a:pt x="2883" y="50302"/>
                    <a:pt x="2958" y="51254"/>
                    <a:pt x="3084" y="52232"/>
                  </a:cubicBezTo>
                  <a:cubicBezTo>
                    <a:pt x="3234" y="53309"/>
                    <a:pt x="3660" y="54287"/>
                    <a:pt x="3986" y="55289"/>
                  </a:cubicBezTo>
                  <a:cubicBezTo>
                    <a:pt x="4036" y="55465"/>
                    <a:pt x="4262" y="55590"/>
                    <a:pt x="4412" y="55690"/>
                  </a:cubicBezTo>
                  <a:cubicBezTo>
                    <a:pt x="5064" y="56167"/>
                    <a:pt x="5816" y="56142"/>
                    <a:pt x="6542" y="55966"/>
                  </a:cubicBezTo>
                  <a:cubicBezTo>
                    <a:pt x="7846" y="55690"/>
                    <a:pt x="9124" y="55289"/>
                    <a:pt x="10452" y="55014"/>
                  </a:cubicBezTo>
                  <a:cubicBezTo>
                    <a:pt x="11054" y="54888"/>
                    <a:pt x="11580" y="54663"/>
                    <a:pt x="12156" y="54512"/>
                  </a:cubicBezTo>
                  <a:cubicBezTo>
                    <a:pt x="12532" y="54412"/>
                    <a:pt x="12858" y="54287"/>
                    <a:pt x="13184" y="54111"/>
                  </a:cubicBezTo>
                  <a:cubicBezTo>
                    <a:pt x="13334" y="54036"/>
                    <a:pt x="13460" y="53936"/>
                    <a:pt x="13635" y="53886"/>
                  </a:cubicBezTo>
                  <a:cubicBezTo>
                    <a:pt x="14512" y="53585"/>
                    <a:pt x="15415" y="53335"/>
                    <a:pt x="16342" y="53184"/>
                  </a:cubicBezTo>
                  <a:cubicBezTo>
                    <a:pt x="16793" y="53109"/>
                    <a:pt x="17269" y="52984"/>
                    <a:pt x="17720" y="52959"/>
                  </a:cubicBezTo>
                  <a:cubicBezTo>
                    <a:pt x="18171" y="52908"/>
                    <a:pt x="18572" y="52833"/>
                    <a:pt x="18999" y="52658"/>
                  </a:cubicBezTo>
                  <a:cubicBezTo>
                    <a:pt x="19901" y="52257"/>
                    <a:pt x="20903" y="52031"/>
                    <a:pt x="21881" y="51881"/>
                  </a:cubicBezTo>
                  <a:cubicBezTo>
                    <a:pt x="22482" y="51781"/>
                    <a:pt x="23084" y="51705"/>
                    <a:pt x="23660" y="51530"/>
                  </a:cubicBezTo>
                  <a:cubicBezTo>
                    <a:pt x="24863" y="51129"/>
                    <a:pt x="26091" y="50778"/>
                    <a:pt x="27370" y="50728"/>
                  </a:cubicBezTo>
                  <a:cubicBezTo>
                    <a:pt x="27495" y="50728"/>
                    <a:pt x="27620" y="50678"/>
                    <a:pt x="27771" y="50653"/>
                  </a:cubicBezTo>
                  <a:cubicBezTo>
                    <a:pt x="28798" y="50452"/>
                    <a:pt x="29901" y="50553"/>
                    <a:pt x="30928" y="50101"/>
                  </a:cubicBezTo>
                  <a:cubicBezTo>
                    <a:pt x="31129" y="50001"/>
                    <a:pt x="31380" y="50051"/>
                    <a:pt x="31630" y="50051"/>
                  </a:cubicBezTo>
                  <a:cubicBezTo>
                    <a:pt x="32858" y="50152"/>
                    <a:pt x="34086" y="49876"/>
                    <a:pt x="35339" y="49776"/>
                  </a:cubicBezTo>
                  <a:close/>
                  <a:moveTo>
                    <a:pt x="4362" y="75791"/>
                  </a:moveTo>
                  <a:cubicBezTo>
                    <a:pt x="4487" y="76016"/>
                    <a:pt x="4613" y="76217"/>
                    <a:pt x="4738" y="76392"/>
                  </a:cubicBezTo>
                  <a:cubicBezTo>
                    <a:pt x="4913" y="76593"/>
                    <a:pt x="5114" y="76768"/>
                    <a:pt x="5289" y="76969"/>
                  </a:cubicBezTo>
                  <a:cubicBezTo>
                    <a:pt x="5941" y="77671"/>
                    <a:pt x="6592" y="78397"/>
                    <a:pt x="7244" y="79124"/>
                  </a:cubicBezTo>
                  <a:cubicBezTo>
                    <a:pt x="7620" y="79550"/>
                    <a:pt x="8071" y="79776"/>
                    <a:pt x="8673" y="79751"/>
                  </a:cubicBezTo>
                  <a:cubicBezTo>
                    <a:pt x="8999" y="79751"/>
                    <a:pt x="9324" y="79826"/>
                    <a:pt x="9650" y="79876"/>
                  </a:cubicBezTo>
                  <a:cubicBezTo>
                    <a:pt x="9926" y="79901"/>
                    <a:pt x="10176" y="79951"/>
                    <a:pt x="10452" y="79976"/>
                  </a:cubicBezTo>
                  <a:cubicBezTo>
                    <a:pt x="11630" y="80051"/>
                    <a:pt x="12708" y="79701"/>
                    <a:pt x="13811" y="79400"/>
                  </a:cubicBezTo>
                  <a:cubicBezTo>
                    <a:pt x="15189" y="78999"/>
                    <a:pt x="16542" y="78447"/>
                    <a:pt x="17946" y="78172"/>
                  </a:cubicBezTo>
                  <a:cubicBezTo>
                    <a:pt x="18071" y="78147"/>
                    <a:pt x="18197" y="78072"/>
                    <a:pt x="18322" y="78021"/>
                  </a:cubicBezTo>
                  <a:cubicBezTo>
                    <a:pt x="18948" y="77796"/>
                    <a:pt x="19600" y="77570"/>
                    <a:pt x="20227" y="77345"/>
                  </a:cubicBezTo>
                  <a:cubicBezTo>
                    <a:pt x="20728" y="77169"/>
                    <a:pt x="21229" y="76994"/>
                    <a:pt x="21730" y="76818"/>
                  </a:cubicBezTo>
                  <a:cubicBezTo>
                    <a:pt x="22432" y="76568"/>
                    <a:pt x="23134" y="76317"/>
                    <a:pt x="23811" y="76066"/>
                  </a:cubicBezTo>
                  <a:cubicBezTo>
                    <a:pt x="24161" y="75941"/>
                    <a:pt x="24537" y="75866"/>
                    <a:pt x="24863" y="75716"/>
                  </a:cubicBezTo>
                  <a:cubicBezTo>
                    <a:pt x="26192" y="75139"/>
                    <a:pt x="27570" y="74713"/>
                    <a:pt x="28948" y="74237"/>
                  </a:cubicBezTo>
                  <a:cubicBezTo>
                    <a:pt x="29625" y="73986"/>
                    <a:pt x="30352" y="73761"/>
                    <a:pt x="30979" y="73410"/>
                  </a:cubicBezTo>
                  <a:cubicBezTo>
                    <a:pt x="31956" y="72858"/>
                    <a:pt x="32959" y="72382"/>
                    <a:pt x="33961" y="71931"/>
                  </a:cubicBezTo>
                  <a:cubicBezTo>
                    <a:pt x="34537" y="71655"/>
                    <a:pt x="35164" y="71480"/>
                    <a:pt x="35791" y="71405"/>
                  </a:cubicBezTo>
                  <a:cubicBezTo>
                    <a:pt x="36267" y="71330"/>
                    <a:pt x="36693" y="71204"/>
                    <a:pt x="37119" y="71004"/>
                  </a:cubicBezTo>
                  <a:cubicBezTo>
                    <a:pt x="37695" y="70728"/>
                    <a:pt x="38297" y="70553"/>
                    <a:pt x="38949" y="70452"/>
                  </a:cubicBezTo>
                  <a:cubicBezTo>
                    <a:pt x="39400" y="70377"/>
                    <a:pt x="39851" y="70202"/>
                    <a:pt x="40277" y="70026"/>
                  </a:cubicBezTo>
                  <a:cubicBezTo>
                    <a:pt x="40402" y="69976"/>
                    <a:pt x="40578" y="69801"/>
                    <a:pt x="40603" y="69675"/>
                  </a:cubicBezTo>
                  <a:cubicBezTo>
                    <a:pt x="40678" y="69099"/>
                    <a:pt x="40853" y="68472"/>
                    <a:pt x="40377" y="67946"/>
                  </a:cubicBezTo>
                  <a:cubicBezTo>
                    <a:pt x="40101" y="67670"/>
                    <a:pt x="40001" y="67320"/>
                    <a:pt x="39876" y="66969"/>
                  </a:cubicBezTo>
                  <a:cubicBezTo>
                    <a:pt x="39801" y="66743"/>
                    <a:pt x="39751" y="66518"/>
                    <a:pt x="39625" y="66342"/>
                  </a:cubicBezTo>
                  <a:cubicBezTo>
                    <a:pt x="39350" y="65991"/>
                    <a:pt x="39224" y="65590"/>
                    <a:pt x="39074" y="65164"/>
                  </a:cubicBezTo>
                  <a:cubicBezTo>
                    <a:pt x="38873" y="64613"/>
                    <a:pt x="38522" y="64112"/>
                    <a:pt x="38222" y="63585"/>
                  </a:cubicBezTo>
                  <a:cubicBezTo>
                    <a:pt x="38071" y="63335"/>
                    <a:pt x="37896" y="63084"/>
                    <a:pt x="37746" y="62833"/>
                  </a:cubicBezTo>
                  <a:cubicBezTo>
                    <a:pt x="37294" y="61931"/>
                    <a:pt x="36818" y="61029"/>
                    <a:pt x="36568" y="60051"/>
                  </a:cubicBezTo>
                  <a:cubicBezTo>
                    <a:pt x="36517" y="59901"/>
                    <a:pt x="36492" y="59726"/>
                    <a:pt x="36217" y="59751"/>
                  </a:cubicBezTo>
                  <a:cubicBezTo>
                    <a:pt x="36217" y="60477"/>
                    <a:pt x="36192" y="61204"/>
                    <a:pt x="36392" y="61931"/>
                  </a:cubicBezTo>
                  <a:cubicBezTo>
                    <a:pt x="36743" y="63184"/>
                    <a:pt x="36918" y="64487"/>
                    <a:pt x="37520" y="65665"/>
                  </a:cubicBezTo>
                  <a:cubicBezTo>
                    <a:pt x="37771" y="66167"/>
                    <a:pt x="37771" y="66693"/>
                    <a:pt x="37746" y="67244"/>
                  </a:cubicBezTo>
                  <a:cubicBezTo>
                    <a:pt x="37720" y="67996"/>
                    <a:pt x="37645" y="68122"/>
                    <a:pt x="36918" y="68397"/>
                  </a:cubicBezTo>
                  <a:cubicBezTo>
                    <a:pt x="36292" y="68648"/>
                    <a:pt x="35640" y="68848"/>
                    <a:pt x="35064" y="69174"/>
                  </a:cubicBezTo>
                  <a:cubicBezTo>
                    <a:pt x="33911" y="69801"/>
                    <a:pt x="32708" y="70302"/>
                    <a:pt x="31455" y="70628"/>
                  </a:cubicBezTo>
                  <a:cubicBezTo>
                    <a:pt x="31329" y="70678"/>
                    <a:pt x="31204" y="70728"/>
                    <a:pt x="31079" y="70778"/>
                  </a:cubicBezTo>
                  <a:cubicBezTo>
                    <a:pt x="30152" y="71129"/>
                    <a:pt x="29249" y="71455"/>
                    <a:pt x="28347" y="71781"/>
                  </a:cubicBezTo>
                  <a:cubicBezTo>
                    <a:pt x="27720" y="71981"/>
                    <a:pt x="27044" y="72107"/>
                    <a:pt x="26417" y="72357"/>
                  </a:cubicBezTo>
                  <a:cubicBezTo>
                    <a:pt x="24964" y="72959"/>
                    <a:pt x="23410" y="73259"/>
                    <a:pt x="21956" y="73886"/>
                  </a:cubicBezTo>
                  <a:cubicBezTo>
                    <a:pt x="21680" y="73986"/>
                    <a:pt x="21380" y="74061"/>
                    <a:pt x="21079" y="74112"/>
                  </a:cubicBezTo>
                  <a:cubicBezTo>
                    <a:pt x="19425" y="74513"/>
                    <a:pt x="17770" y="74939"/>
                    <a:pt x="16141" y="75515"/>
                  </a:cubicBezTo>
                  <a:cubicBezTo>
                    <a:pt x="15791" y="75640"/>
                    <a:pt x="15440" y="75741"/>
                    <a:pt x="15089" y="75816"/>
                  </a:cubicBezTo>
                  <a:cubicBezTo>
                    <a:pt x="14738" y="75916"/>
                    <a:pt x="14337" y="75941"/>
                    <a:pt x="14011" y="76092"/>
                  </a:cubicBezTo>
                  <a:cubicBezTo>
                    <a:pt x="12958" y="76593"/>
                    <a:pt x="11856" y="76768"/>
                    <a:pt x="10703" y="76693"/>
                  </a:cubicBezTo>
                  <a:cubicBezTo>
                    <a:pt x="10527" y="76668"/>
                    <a:pt x="10352" y="76668"/>
                    <a:pt x="10176" y="76693"/>
                  </a:cubicBezTo>
                  <a:cubicBezTo>
                    <a:pt x="9500" y="76743"/>
                    <a:pt x="8873" y="76543"/>
                    <a:pt x="8247" y="76242"/>
                  </a:cubicBezTo>
                  <a:cubicBezTo>
                    <a:pt x="7119" y="75640"/>
                    <a:pt x="5941" y="75139"/>
                    <a:pt x="5039" y="74137"/>
                  </a:cubicBezTo>
                  <a:cubicBezTo>
                    <a:pt x="4813" y="74713"/>
                    <a:pt x="4587" y="75189"/>
                    <a:pt x="4362" y="75791"/>
                  </a:cubicBezTo>
                  <a:close/>
                  <a:moveTo>
                    <a:pt x="36442" y="38999"/>
                  </a:moveTo>
                  <a:cubicBezTo>
                    <a:pt x="35465" y="38698"/>
                    <a:pt x="34588" y="38472"/>
                    <a:pt x="33761" y="38146"/>
                  </a:cubicBezTo>
                  <a:cubicBezTo>
                    <a:pt x="32858" y="37796"/>
                    <a:pt x="32031" y="37244"/>
                    <a:pt x="31129" y="36893"/>
                  </a:cubicBezTo>
                  <a:cubicBezTo>
                    <a:pt x="30202" y="36517"/>
                    <a:pt x="29349" y="35966"/>
                    <a:pt x="28447" y="35490"/>
                  </a:cubicBezTo>
                  <a:cubicBezTo>
                    <a:pt x="28247" y="35390"/>
                    <a:pt x="27996" y="35289"/>
                    <a:pt x="27871" y="35139"/>
                  </a:cubicBezTo>
                  <a:cubicBezTo>
                    <a:pt x="27470" y="34688"/>
                    <a:pt x="26943" y="34462"/>
                    <a:pt x="26392" y="34262"/>
                  </a:cubicBezTo>
                  <a:cubicBezTo>
                    <a:pt x="25841" y="34061"/>
                    <a:pt x="25264" y="33861"/>
                    <a:pt x="24688" y="33660"/>
                  </a:cubicBezTo>
                  <a:cubicBezTo>
                    <a:pt x="23986" y="33410"/>
                    <a:pt x="23284" y="33209"/>
                    <a:pt x="22608" y="32883"/>
                  </a:cubicBezTo>
                  <a:cubicBezTo>
                    <a:pt x="21655" y="32432"/>
                    <a:pt x="20552" y="32307"/>
                    <a:pt x="19625" y="31705"/>
                  </a:cubicBezTo>
                  <a:cubicBezTo>
                    <a:pt x="19575" y="31680"/>
                    <a:pt x="19500" y="31680"/>
                    <a:pt x="19450" y="31655"/>
                  </a:cubicBezTo>
                  <a:cubicBezTo>
                    <a:pt x="17896" y="31204"/>
                    <a:pt x="16317" y="30828"/>
                    <a:pt x="14788" y="30302"/>
                  </a:cubicBezTo>
                  <a:cubicBezTo>
                    <a:pt x="13635" y="29901"/>
                    <a:pt x="12507" y="29349"/>
                    <a:pt x="11379" y="28873"/>
                  </a:cubicBezTo>
                  <a:cubicBezTo>
                    <a:pt x="11029" y="28723"/>
                    <a:pt x="10728" y="28497"/>
                    <a:pt x="10377" y="28372"/>
                  </a:cubicBezTo>
                  <a:cubicBezTo>
                    <a:pt x="9124" y="27846"/>
                    <a:pt x="7821" y="27344"/>
                    <a:pt x="6542" y="26818"/>
                  </a:cubicBezTo>
                  <a:cubicBezTo>
                    <a:pt x="5891" y="26567"/>
                    <a:pt x="5289" y="26668"/>
                    <a:pt x="4713" y="26994"/>
                  </a:cubicBezTo>
                  <a:cubicBezTo>
                    <a:pt x="4437" y="27119"/>
                    <a:pt x="4086" y="27294"/>
                    <a:pt x="4262" y="27745"/>
                  </a:cubicBezTo>
                  <a:cubicBezTo>
                    <a:pt x="4312" y="27846"/>
                    <a:pt x="4237" y="28046"/>
                    <a:pt x="4136" y="28121"/>
                  </a:cubicBezTo>
                  <a:cubicBezTo>
                    <a:pt x="3585" y="28572"/>
                    <a:pt x="3284" y="29224"/>
                    <a:pt x="2908" y="29826"/>
                  </a:cubicBezTo>
                  <a:cubicBezTo>
                    <a:pt x="2582" y="30352"/>
                    <a:pt x="2282" y="30928"/>
                    <a:pt x="2006" y="31505"/>
                  </a:cubicBezTo>
                  <a:cubicBezTo>
                    <a:pt x="1906" y="31630"/>
                    <a:pt x="1831" y="31806"/>
                    <a:pt x="2056" y="31956"/>
                  </a:cubicBezTo>
                  <a:cubicBezTo>
                    <a:pt x="2883" y="31605"/>
                    <a:pt x="3735" y="31630"/>
                    <a:pt x="4613" y="31630"/>
                  </a:cubicBezTo>
                  <a:cubicBezTo>
                    <a:pt x="4813" y="31655"/>
                    <a:pt x="5014" y="31630"/>
                    <a:pt x="5214" y="31655"/>
                  </a:cubicBezTo>
                  <a:cubicBezTo>
                    <a:pt x="6367" y="31730"/>
                    <a:pt x="7495" y="31806"/>
                    <a:pt x="8572" y="32207"/>
                  </a:cubicBezTo>
                  <a:cubicBezTo>
                    <a:pt x="8948" y="32332"/>
                    <a:pt x="9349" y="32457"/>
                    <a:pt x="9750" y="32482"/>
                  </a:cubicBezTo>
                  <a:cubicBezTo>
                    <a:pt x="10302" y="32507"/>
                    <a:pt x="10828" y="32583"/>
                    <a:pt x="11329" y="32758"/>
                  </a:cubicBezTo>
                  <a:cubicBezTo>
                    <a:pt x="12457" y="33134"/>
                    <a:pt x="13610" y="33309"/>
                    <a:pt x="14788" y="33410"/>
                  </a:cubicBezTo>
                  <a:cubicBezTo>
                    <a:pt x="15640" y="33460"/>
                    <a:pt x="16442" y="33685"/>
                    <a:pt x="17219" y="34036"/>
                  </a:cubicBezTo>
                  <a:cubicBezTo>
                    <a:pt x="18121" y="34462"/>
                    <a:pt x="19149" y="34563"/>
                    <a:pt x="20026" y="35089"/>
                  </a:cubicBezTo>
                  <a:cubicBezTo>
                    <a:pt x="20051" y="35114"/>
                    <a:pt x="20101" y="35114"/>
                    <a:pt x="20126" y="35114"/>
                  </a:cubicBezTo>
                  <a:cubicBezTo>
                    <a:pt x="20628" y="35089"/>
                    <a:pt x="21029" y="35314"/>
                    <a:pt x="21480" y="35490"/>
                  </a:cubicBezTo>
                  <a:cubicBezTo>
                    <a:pt x="21881" y="35640"/>
                    <a:pt x="22307" y="35690"/>
                    <a:pt x="22733" y="35791"/>
                  </a:cubicBezTo>
                  <a:cubicBezTo>
                    <a:pt x="22958" y="35841"/>
                    <a:pt x="23184" y="35891"/>
                    <a:pt x="23435" y="35916"/>
                  </a:cubicBezTo>
                  <a:cubicBezTo>
                    <a:pt x="24462" y="36116"/>
                    <a:pt x="25339" y="36693"/>
                    <a:pt x="26317" y="37069"/>
                  </a:cubicBezTo>
                  <a:cubicBezTo>
                    <a:pt x="26793" y="37244"/>
                    <a:pt x="27269" y="37420"/>
                    <a:pt x="27695" y="37695"/>
                  </a:cubicBezTo>
                  <a:cubicBezTo>
                    <a:pt x="28172" y="37971"/>
                    <a:pt x="28648" y="38172"/>
                    <a:pt x="29199" y="38222"/>
                  </a:cubicBezTo>
                  <a:cubicBezTo>
                    <a:pt x="29400" y="38222"/>
                    <a:pt x="29575" y="38297"/>
                    <a:pt x="29776" y="38372"/>
                  </a:cubicBezTo>
                  <a:cubicBezTo>
                    <a:pt x="30954" y="38723"/>
                    <a:pt x="32131" y="39149"/>
                    <a:pt x="33309" y="39450"/>
                  </a:cubicBezTo>
                  <a:cubicBezTo>
                    <a:pt x="34061" y="39650"/>
                    <a:pt x="34613" y="40152"/>
                    <a:pt x="35164" y="40603"/>
                  </a:cubicBezTo>
                  <a:cubicBezTo>
                    <a:pt x="35415" y="40803"/>
                    <a:pt x="35515" y="41079"/>
                    <a:pt x="35590" y="41380"/>
                  </a:cubicBezTo>
                  <a:cubicBezTo>
                    <a:pt x="35766" y="42006"/>
                    <a:pt x="35791" y="42658"/>
                    <a:pt x="35690" y="43284"/>
                  </a:cubicBezTo>
                  <a:cubicBezTo>
                    <a:pt x="35615" y="43986"/>
                    <a:pt x="35640" y="44688"/>
                    <a:pt x="35766" y="45390"/>
                  </a:cubicBezTo>
                  <a:cubicBezTo>
                    <a:pt x="35916" y="46292"/>
                    <a:pt x="36016" y="47194"/>
                    <a:pt x="35991" y="48096"/>
                  </a:cubicBezTo>
                  <a:cubicBezTo>
                    <a:pt x="35991" y="49400"/>
                    <a:pt x="36116" y="50703"/>
                    <a:pt x="36242" y="52006"/>
                  </a:cubicBezTo>
                  <a:cubicBezTo>
                    <a:pt x="36242" y="52056"/>
                    <a:pt x="36292" y="52106"/>
                    <a:pt x="36317" y="52182"/>
                  </a:cubicBezTo>
                  <a:cubicBezTo>
                    <a:pt x="37044" y="52081"/>
                    <a:pt x="37119" y="52006"/>
                    <a:pt x="37119" y="51455"/>
                  </a:cubicBezTo>
                  <a:cubicBezTo>
                    <a:pt x="37094" y="50402"/>
                    <a:pt x="37044" y="49375"/>
                    <a:pt x="37069" y="48322"/>
                  </a:cubicBezTo>
                  <a:cubicBezTo>
                    <a:pt x="37144" y="46467"/>
                    <a:pt x="36893" y="44638"/>
                    <a:pt x="36843" y="42783"/>
                  </a:cubicBezTo>
                  <a:cubicBezTo>
                    <a:pt x="36843" y="42583"/>
                    <a:pt x="36793" y="42382"/>
                    <a:pt x="36743" y="42207"/>
                  </a:cubicBezTo>
                  <a:cubicBezTo>
                    <a:pt x="36467" y="41355"/>
                    <a:pt x="36392" y="40477"/>
                    <a:pt x="36442" y="39600"/>
                  </a:cubicBezTo>
                  <a:cubicBezTo>
                    <a:pt x="36442" y="39400"/>
                    <a:pt x="36442" y="39199"/>
                    <a:pt x="36442" y="38999"/>
                  </a:cubicBezTo>
                  <a:close/>
                  <a:moveTo>
                    <a:pt x="35014" y="44237"/>
                  </a:moveTo>
                  <a:cubicBezTo>
                    <a:pt x="35064" y="43385"/>
                    <a:pt x="35114" y="42532"/>
                    <a:pt x="34913" y="41730"/>
                  </a:cubicBezTo>
                  <a:cubicBezTo>
                    <a:pt x="34713" y="40903"/>
                    <a:pt x="34312" y="40277"/>
                    <a:pt x="33334" y="40126"/>
                  </a:cubicBezTo>
                  <a:cubicBezTo>
                    <a:pt x="32432" y="39951"/>
                    <a:pt x="31530" y="39625"/>
                    <a:pt x="30653" y="39324"/>
                  </a:cubicBezTo>
                  <a:cubicBezTo>
                    <a:pt x="30026" y="39099"/>
                    <a:pt x="29400" y="38873"/>
                    <a:pt x="28723" y="38748"/>
                  </a:cubicBezTo>
                  <a:cubicBezTo>
                    <a:pt x="28397" y="38698"/>
                    <a:pt x="28096" y="38573"/>
                    <a:pt x="27796" y="38447"/>
                  </a:cubicBezTo>
                  <a:cubicBezTo>
                    <a:pt x="27219" y="38172"/>
                    <a:pt x="26668" y="37821"/>
                    <a:pt x="26066" y="37595"/>
                  </a:cubicBezTo>
                  <a:cubicBezTo>
                    <a:pt x="25139" y="37244"/>
                    <a:pt x="24287" y="36668"/>
                    <a:pt x="23259" y="36517"/>
                  </a:cubicBezTo>
                  <a:cubicBezTo>
                    <a:pt x="22908" y="36442"/>
                    <a:pt x="22532" y="36417"/>
                    <a:pt x="22182" y="36342"/>
                  </a:cubicBezTo>
                  <a:cubicBezTo>
                    <a:pt x="21304" y="36116"/>
                    <a:pt x="20477" y="35766"/>
                    <a:pt x="19600" y="35515"/>
                  </a:cubicBezTo>
                  <a:cubicBezTo>
                    <a:pt x="18948" y="35339"/>
                    <a:pt x="18322" y="34938"/>
                    <a:pt x="17620" y="34838"/>
                  </a:cubicBezTo>
                  <a:cubicBezTo>
                    <a:pt x="17420" y="34813"/>
                    <a:pt x="17244" y="34713"/>
                    <a:pt x="17069" y="34613"/>
                  </a:cubicBezTo>
                  <a:cubicBezTo>
                    <a:pt x="16217" y="34161"/>
                    <a:pt x="15289" y="34011"/>
                    <a:pt x="14362" y="33936"/>
                  </a:cubicBezTo>
                  <a:cubicBezTo>
                    <a:pt x="13610" y="33861"/>
                    <a:pt x="12883" y="33760"/>
                    <a:pt x="12156" y="33585"/>
                  </a:cubicBezTo>
                  <a:cubicBezTo>
                    <a:pt x="11254" y="33385"/>
                    <a:pt x="10377" y="33034"/>
                    <a:pt x="9425" y="33059"/>
                  </a:cubicBezTo>
                  <a:cubicBezTo>
                    <a:pt x="9224" y="33059"/>
                    <a:pt x="9024" y="32933"/>
                    <a:pt x="8823" y="32908"/>
                  </a:cubicBezTo>
                  <a:cubicBezTo>
                    <a:pt x="8698" y="32883"/>
                    <a:pt x="8572" y="32883"/>
                    <a:pt x="8372" y="32883"/>
                  </a:cubicBezTo>
                  <a:cubicBezTo>
                    <a:pt x="8372" y="33184"/>
                    <a:pt x="8372" y="33435"/>
                    <a:pt x="8372" y="33710"/>
                  </a:cubicBezTo>
                  <a:cubicBezTo>
                    <a:pt x="8422" y="35390"/>
                    <a:pt x="8472" y="37069"/>
                    <a:pt x="8497" y="38748"/>
                  </a:cubicBezTo>
                  <a:cubicBezTo>
                    <a:pt x="8497" y="39550"/>
                    <a:pt x="8598" y="40352"/>
                    <a:pt x="8873" y="41129"/>
                  </a:cubicBezTo>
                  <a:cubicBezTo>
                    <a:pt x="9324" y="41405"/>
                    <a:pt x="9851" y="41505"/>
                    <a:pt x="10402" y="41505"/>
                  </a:cubicBezTo>
                  <a:cubicBezTo>
                    <a:pt x="11705" y="41480"/>
                    <a:pt x="13009" y="41555"/>
                    <a:pt x="14312" y="41480"/>
                  </a:cubicBezTo>
                  <a:cubicBezTo>
                    <a:pt x="15640" y="41430"/>
                    <a:pt x="16918" y="41655"/>
                    <a:pt x="18222" y="41806"/>
                  </a:cubicBezTo>
                  <a:cubicBezTo>
                    <a:pt x="19750" y="41981"/>
                    <a:pt x="21279" y="42207"/>
                    <a:pt x="22833" y="42157"/>
                  </a:cubicBezTo>
                  <a:cubicBezTo>
                    <a:pt x="23309" y="42131"/>
                    <a:pt x="23760" y="42182"/>
                    <a:pt x="24237" y="42232"/>
                  </a:cubicBezTo>
                  <a:cubicBezTo>
                    <a:pt x="25740" y="42407"/>
                    <a:pt x="27194" y="42808"/>
                    <a:pt x="28723" y="42808"/>
                  </a:cubicBezTo>
                  <a:cubicBezTo>
                    <a:pt x="28848" y="42808"/>
                    <a:pt x="28974" y="42833"/>
                    <a:pt x="29124" y="42858"/>
                  </a:cubicBezTo>
                  <a:cubicBezTo>
                    <a:pt x="30126" y="43059"/>
                    <a:pt x="31154" y="43259"/>
                    <a:pt x="32157" y="43485"/>
                  </a:cubicBezTo>
                  <a:cubicBezTo>
                    <a:pt x="32583" y="43560"/>
                    <a:pt x="33059" y="43610"/>
                    <a:pt x="33410" y="43811"/>
                  </a:cubicBezTo>
                  <a:cubicBezTo>
                    <a:pt x="33911" y="44111"/>
                    <a:pt x="34412" y="44136"/>
                    <a:pt x="35014" y="44237"/>
                  </a:cubicBezTo>
                  <a:close/>
                  <a:moveTo>
                    <a:pt x="2206" y="46292"/>
                  </a:moveTo>
                  <a:cubicBezTo>
                    <a:pt x="2532" y="46317"/>
                    <a:pt x="2833" y="46292"/>
                    <a:pt x="3059" y="46417"/>
                  </a:cubicBezTo>
                  <a:cubicBezTo>
                    <a:pt x="3785" y="46718"/>
                    <a:pt x="4512" y="46593"/>
                    <a:pt x="5239" y="46517"/>
                  </a:cubicBezTo>
                  <a:cubicBezTo>
                    <a:pt x="5590" y="46467"/>
                    <a:pt x="5966" y="46417"/>
                    <a:pt x="6342" y="46392"/>
                  </a:cubicBezTo>
                  <a:cubicBezTo>
                    <a:pt x="7445" y="46342"/>
                    <a:pt x="8522" y="46192"/>
                    <a:pt x="9600" y="45866"/>
                  </a:cubicBezTo>
                  <a:cubicBezTo>
                    <a:pt x="10402" y="45615"/>
                    <a:pt x="11229" y="45390"/>
                    <a:pt x="12056" y="45289"/>
                  </a:cubicBezTo>
                  <a:cubicBezTo>
                    <a:pt x="13184" y="45114"/>
                    <a:pt x="14337" y="45114"/>
                    <a:pt x="15465" y="44964"/>
                  </a:cubicBezTo>
                  <a:cubicBezTo>
                    <a:pt x="16593" y="44813"/>
                    <a:pt x="17745" y="44813"/>
                    <a:pt x="18873" y="44813"/>
                  </a:cubicBezTo>
                  <a:cubicBezTo>
                    <a:pt x="19851" y="44813"/>
                    <a:pt x="20828" y="44813"/>
                    <a:pt x="21806" y="44813"/>
                  </a:cubicBezTo>
                  <a:cubicBezTo>
                    <a:pt x="22708" y="44813"/>
                    <a:pt x="23610" y="44763"/>
                    <a:pt x="24512" y="44964"/>
                  </a:cubicBezTo>
                  <a:cubicBezTo>
                    <a:pt x="24838" y="45039"/>
                    <a:pt x="25189" y="45014"/>
                    <a:pt x="25515" y="45039"/>
                  </a:cubicBezTo>
                  <a:cubicBezTo>
                    <a:pt x="26242" y="45039"/>
                    <a:pt x="26943" y="45014"/>
                    <a:pt x="27645" y="45039"/>
                  </a:cubicBezTo>
                  <a:cubicBezTo>
                    <a:pt x="27946" y="45039"/>
                    <a:pt x="28247" y="45064"/>
                    <a:pt x="28547" y="45114"/>
                  </a:cubicBezTo>
                  <a:cubicBezTo>
                    <a:pt x="29324" y="45214"/>
                    <a:pt x="30126" y="45390"/>
                    <a:pt x="30928" y="45465"/>
                  </a:cubicBezTo>
                  <a:cubicBezTo>
                    <a:pt x="31405" y="45490"/>
                    <a:pt x="31831" y="45590"/>
                    <a:pt x="32282" y="45715"/>
                  </a:cubicBezTo>
                  <a:cubicBezTo>
                    <a:pt x="32984" y="45966"/>
                    <a:pt x="33685" y="46192"/>
                    <a:pt x="34337" y="46568"/>
                  </a:cubicBezTo>
                  <a:cubicBezTo>
                    <a:pt x="34563" y="46718"/>
                    <a:pt x="34838" y="46918"/>
                    <a:pt x="35214" y="46693"/>
                  </a:cubicBezTo>
                  <a:cubicBezTo>
                    <a:pt x="35239" y="46267"/>
                    <a:pt x="35314" y="45816"/>
                    <a:pt x="35189" y="45365"/>
                  </a:cubicBezTo>
                  <a:cubicBezTo>
                    <a:pt x="34888" y="45189"/>
                    <a:pt x="34638" y="44913"/>
                    <a:pt x="34387" y="44888"/>
                  </a:cubicBezTo>
                  <a:cubicBezTo>
                    <a:pt x="33660" y="44813"/>
                    <a:pt x="33084" y="44387"/>
                    <a:pt x="32382" y="44262"/>
                  </a:cubicBezTo>
                  <a:cubicBezTo>
                    <a:pt x="31154" y="44061"/>
                    <a:pt x="29976" y="43660"/>
                    <a:pt x="28748" y="43535"/>
                  </a:cubicBezTo>
                  <a:cubicBezTo>
                    <a:pt x="27645" y="43435"/>
                    <a:pt x="26542" y="43259"/>
                    <a:pt x="25465" y="43109"/>
                  </a:cubicBezTo>
                  <a:cubicBezTo>
                    <a:pt x="24262" y="42933"/>
                    <a:pt x="23059" y="42758"/>
                    <a:pt x="21856" y="42808"/>
                  </a:cubicBezTo>
                  <a:cubicBezTo>
                    <a:pt x="20552" y="42858"/>
                    <a:pt x="19299" y="42608"/>
                    <a:pt x="18046" y="42482"/>
                  </a:cubicBezTo>
                  <a:cubicBezTo>
                    <a:pt x="16793" y="42332"/>
                    <a:pt x="15590" y="42106"/>
                    <a:pt x="14337" y="42157"/>
                  </a:cubicBezTo>
                  <a:cubicBezTo>
                    <a:pt x="12933" y="42207"/>
                    <a:pt x="11505" y="42157"/>
                    <a:pt x="10101" y="42182"/>
                  </a:cubicBezTo>
                  <a:cubicBezTo>
                    <a:pt x="9725" y="42182"/>
                    <a:pt x="9374" y="42081"/>
                    <a:pt x="9024" y="41981"/>
                  </a:cubicBezTo>
                  <a:cubicBezTo>
                    <a:pt x="8522" y="41856"/>
                    <a:pt x="8247" y="41580"/>
                    <a:pt x="8121" y="41154"/>
                  </a:cubicBezTo>
                  <a:cubicBezTo>
                    <a:pt x="7946" y="40578"/>
                    <a:pt x="7770" y="40001"/>
                    <a:pt x="7795" y="39375"/>
                  </a:cubicBezTo>
                  <a:cubicBezTo>
                    <a:pt x="7871" y="37344"/>
                    <a:pt x="7896" y="35339"/>
                    <a:pt x="7946" y="33334"/>
                  </a:cubicBezTo>
                  <a:cubicBezTo>
                    <a:pt x="7971" y="33084"/>
                    <a:pt x="7946" y="32858"/>
                    <a:pt x="7946" y="32633"/>
                  </a:cubicBezTo>
                  <a:cubicBezTo>
                    <a:pt x="7770" y="32557"/>
                    <a:pt x="7645" y="32507"/>
                    <a:pt x="7520" y="32482"/>
                  </a:cubicBezTo>
                  <a:cubicBezTo>
                    <a:pt x="6968" y="32382"/>
                    <a:pt x="6392" y="32282"/>
                    <a:pt x="5841" y="32257"/>
                  </a:cubicBezTo>
                  <a:cubicBezTo>
                    <a:pt x="4988" y="32207"/>
                    <a:pt x="4161" y="32232"/>
                    <a:pt x="3309" y="32232"/>
                  </a:cubicBezTo>
                  <a:cubicBezTo>
                    <a:pt x="2658" y="32232"/>
                    <a:pt x="2232" y="32557"/>
                    <a:pt x="2056" y="33184"/>
                  </a:cubicBezTo>
                  <a:cubicBezTo>
                    <a:pt x="1906" y="33710"/>
                    <a:pt x="1831" y="34237"/>
                    <a:pt x="1831" y="34788"/>
                  </a:cubicBezTo>
                  <a:cubicBezTo>
                    <a:pt x="1805" y="36718"/>
                    <a:pt x="1956" y="38673"/>
                    <a:pt x="1755" y="40628"/>
                  </a:cubicBezTo>
                  <a:cubicBezTo>
                    <a:pt x="1730" y="40703"/>
                    <a:pt x="1755" y="40828"/>
                    <a:pt x="1755" y="40928"/>
                  </a:cubicBezTo>
                  <a:cubicBezTo>
                    <a:pt x="1780" y="42031"/>
                    <a:pt x="1780" y="43134"/>
                    <a:pt x="1831" y="44237"/>
                  </a:cubicBezTo>
                  <a:cubicBezTo>
                    <a:pt x="1881" y="44913"/>
                    <a:pt x="1856" y="45590"/>
                    <a:pt x="2206" y="46292"/>
                  </a:cubicBezTo>
                  <a:close/>
                  <a:moveTo>
                    <a:pt x="35440" y="50578"/>
                  </a:moveTo>
                  <a:cubicBezTo>
                    <a:pt x="35039" y="50578"/>
                    <a:pt x="34713" y="50502"/>
                    <a:pt x="34437" y="50578"/>
                  </a:cubicBezTo>
                  <a:cubicBezTo>
                    <a:pt x="33585" y="50853"/>
                    <a:pt x="32708" y="50728"/>
                    <a:pt x="31831" y="50778"/>
                  </a:cubicBezTo>
                  <a:cubicBezTo>
                    <a:pt x="31530" y="50778"/>
                    <a:pt x="31204" y="50728"/>
                    <a:pt x="30954" y="50828"/>
                  </a:cubicBezTo>
                  <a:cubicBezTo>
                    <a:pt x="29801" y="51304"/>
                    <a:pt x="28547" y="51104"/>
                    <a:pt x="27395" y="51405"/>
                  </a:cubicBezTo>
                  <a:cubicBezTo>
                    <a:pt x="26417" y="51330"/>
                    <a:pt x="25515" y="51630"/>
                    <a:pt x="24638" y="51906"/>
                  </a:cubicBezTo>
                  <a:cubicBezTo>
                    <a:pt x="23410" y="52282"/>
                    <a:pt x="22182" y="52583"/>
                    <a:pt x="20903" y="52733"/>
                  </a:cubicBezTo>
                  <a:cubicBezTo>
                    <a:pt x="20753" y="52733"/>
                    <a:pt x="20578" y="52783"/>
                    <a:pt x="20427" y="52833"/>
                  </a:cubicBezTo>
                  <a:cubicBezTo>
                    <a:pt x="19174" y="53485"/>
                    <a:pt x="17821" y="53635"/>
                    <a:pt x="16467" y="53836"/>
                  </a:cubicBezTo>
                  <a:cubicBezTo>
                    <a:pt x="15440" y="54011"/>
                    <a:pt x="14437" y="54237"/>
                    <a:pt x="13485" y="54688"/>
                  </a:cubicBezTo>
                  <a:cubicBezTo>
                    <a:pt x="12833" y="55014"/>
                    <a:pt x="12156" y="55264"/>
                    <a:pt x="11480" y="55540"/>
                  </a:cubicBezTo>
                  <a:cubicBezTo>
                    <a:pt x="11379" y="55565"/>
                    <a:pt x="11279" y="55565"/>
                    <a:pt x="11179" y="55590"/>
                  </a:cubicBezTo>
                  <a:cubicBezTo>
                    <a:pt x="10302" y="55791"/>
                    <a:pt x="9425" y="55991"/>
                    <a:pt x="8522" y="56192"/>
                  </a:cubicBezTo>
                  <a:cubicBezTo>
                    <a:pt x="7520" y="56392"/>
                    <a:pt x="6542" y="56768"/>
                    <a:pt x="5465" y="56693"/>
                  </a:cubicBezTo>
                  <a:cubicBezTo>
                    <a:pt x="5389" y="56693"/>
                    <a:pt x="5289" y="56768"/>
                    <a:pt x="5164" y="56818"/>
                  </a:cubicBezTo>
                  <a:cubicBezTo>
                    <a:pt x="5164" y="57019"/>
                    <a:pt x="5139" y="57219"/>
                    <a:pt x="5164" y="57395"/>
                  </a:cubicBezTo>
                  <a:cubicBezTo>
                    <a:pt x="5189" y="57595"/>
                    <a:pt x="5289" y="57796"/>
                    <a:pt x="5339" y="57971"/>
                  </a:cubicBezTo>
                  <a:cubicBezTo>
                    <a:pt x="5540" y="58898"/>
                    <a:pt x="5991" y="59726"/>
                    <a:pt x="6091" y="60678"/>
                  </a:cubicBezTo>
                  <a:cubicBezTo>
                    <a:pt x="6141" y="61154"/>
                    <a:pt x="6542" y="61405"/>
                    <a:pt x="6993" y="61530"/>
                  </a:cubicBezTo>
                  <a:cubicBezTo>
                    <a:pt x="8171" y="61881"/>
                    <a:pt x="9400" y="61831"/>
                    <a:pt x="10577" y="61655"/>
                  </a:cubicBezTo>
                  <a:cubicBezTo>
                    <a:pt x="12081" y="61405"/>
                    <a:pt x="13560" y="61179"/>
                    <a:pt x="15014" y="60778"/>
                  </a:cubicBezTo>
                  <a:cubicBezTo>
                    <a:pt x="15440" y="60653"/>
                    <a:pt x="15841" y="60528"/>
                    <a:pt x="16267" y="60377"/>
                  </a:cubicBezTo>
                  <a:cubicBezTo>
                    <a:pt x="17069" y="60051"/>
                    <a:pt x="17896" y="59751"/>
                    <a:pt x="18723" y="59475"/>
                  </a:cubicBezTo>
                  <a:cubicBezTo>
                    <a:pt x="19425" y="59249"/>
                    <a:pt x="20126" y="59099"/>
                    <a:pt x="20853" y="58898"/>
                  </a:cubicBezTo>
                  <a:cubicBezTo>
                    <a:pt x="21304" y="58748"/>
                    <a:pt x="21730" y="58573"/>
                    <a:pt x="22207" y="58823"/>
                  </a:cubicBezTo>
                  <a:cubicBezTo>
                    <a:pt x="22357" y="58898"/>
                    <a:pt x="22608" y="58848"/>
                    <a:pt x="22808" y="58798"/>
                  </a:cubicBezTo>
                  <a:cubicBezTo>
                    <a:pt x="23134" y="58723"/>
                    <a:pt x="23460" y="58623"/>
                    <a:pt x="23735" y="58472"/>
                  </a:cubicBezTo>
                  <a:cubicBezTo>
                    <a:pt x="24838" y="57871"/>
                    <a:pt x="26091" y="57721"/>
                    <a:pt x="27269" y="57294"/>
                  </a:cubicBezTo>
                  <a:cubicBezTo>
                    <a:pt x="27695" y="57144"/>
                    <a:pt x="28146" y="56969"/>
                    <a:pt x="28598" y="56893"/>
                  </a:cubicBezTo>
                  <a:cubicBezTo>
                    <a:pt x="30202" y="56668"/>
                    <a:pt x="31705" y="56117"/>
                    <a:pt x="33259" y="55716"/>
                  </a:cubicBezTo>
                  <a:cubicBezTo>
                    <a:pt x="34036" y="55490"/>
                    <a:pt x="34813" y="55264"/>
                    <a:pt x="35490" y="54688"/>
                  </a:cubicBezTo>
                  <a:cubicBezTo>
                    <a:pt x="35440" y="53385"/>
                    <a:pt x="35515" y="52056"/>
                    <a:pt x="35440" y="50578"/>
                  </a:cubicBezTo>
                  <a:close/>
                  <a:moveTo>
                    <a:pt x="49650" y="52758"/>
                  </a:moveTo>
                  <a:cubicBezTo>
                    <a:pt x="49751" y="52031"/>
                    <a:pt x="49851" y="51380"/>
                    <a:pt x="49976" y="50728"/>
                  </a:cubicBezTo>
                  <a:cubicBezTo>
                    <a:pt x="50076" y="50152"/>
                    <a:pt x="50152" y="49600"/>
                    <a:pt x="50327" y="49049"/>
                  </a:cubicBezTo>
                  <a:cubicBezTo>
                    <a:pt x="50653" y="48096"/>
                    <a:pt x="51054" y="47169"/>
                    <a:pt x="51405" y="46242"/>
                  </a:cubicBezTo>
                  <a:cubicBezTo>
                    <a:pt x="51480" y="46041"/>
                    <a:pt x="51530" y="45841"/>
                    <a:pt x="51580" y="45665"/>
                  </a:cubicBezTo>
                  <a:cubicBezTo>
                    <a:pt x="51731" y="45214"/>
                    <a:pt x="51831" y="44738"/>
                    <a:pt x="52006" y="44312"/>
                  </a:cubicBezTo>
                  <a:cubicBezTo>
                    <a:pt x="52457" y="43084"/>
                    <a:pt x="53059" y="41906"/>
                    <a:pt x="53284" y="40603"/>
                  </a:cubicBezTo>
                  <a:cubicBezTo>
                    <a:pt x="53310" y="40452"/>
                    <a:pt x="53410" y="40302"/>
                    <a:pt x="53460" y="40126"/>
                  </a:cubicBezTo>
                  <a:cubicBezTo>
                    <a:pt x="53660" y="39500"/>
                    <a:pt x="53886" y="38873"/>
                    <a:pt x="54086" y="38222"/>
                  </a:cubicBezTo>
                  <a:cubicBezTo>
                    <a:pt x="54162" y="38021"/>
                    <a:pt x="54162" y="37771"/>
                    <a:pt x="54212" y="37495"/>
                  </a:cubicBezTo>
                  <a:cubicBezTo>
                    <a:pt x="53385" y="36969"/>
                    <a:pt x="52558" y="36442"/>
                    <a:pt x="51731" y="35966"/>
                  </a:cubicBezTo>
                  <a:cubicBezTo>
                    <a:pt x="51355" y="35740"/>
                    <a:pt x="51029" y="35415"/>
                    <a:pt x="50553" y="35515"/>
                  </a:cubicBezTo>
                  <a:cubicBezTo>
                    <a:pt x="49901" y="34888"/>
                    <a:pt x="49049" y="34638"/>
                    <a:pt x="48297" y="34237"/>
                  </a:cubicBezTo>
                  <a:cubicBezTo>
                    <a:pt x="47019" y="33560"/>
                    <a:pt x="45640" y="33059"/>
                    <a:pt x="44412" y="32307"/>
                  </a:cubicBezTo>
                  <a:cubicBezTo>
                    <a:pt x="44187" y="32156"/>
                    <a:pt x="43936" y="32056"/>
                    <a:pt x="43685" y="31956"/>
                  </a:cubicBezTo>
                  <a:cubicBezTo>
                    <a:pt x="42382" y="31405"/>
                    <a:pt x="41104" y="30878"/>
                    <a:pt x="39826" y="30277"/>
                  </a:cubicBezTo>
                  <a:cubicBezTo>
                    <a:pt x="39049" y="29926"/>
                    <a:pt x="38347" y="29951"/>
                    <a:pt x="37620" y="30377"/>
                  </a:cubicBezTo>
                  <a:cubicBezTo>
                    <a:pt x="37269" y="30578"/>
                    <a:pt x="36893" y="30753"/>
                    <a:pt x="36517" y="30878"/>
                  </a:cubicBezTo>
                  <a:cubicBezTo>
                    <a:pt x="35841" y="31154"/>
                    <a:pt x="35114" y="31354"/>
                    <a:pt x="34462" y="31680"/>
                  </a:cubicBezTo>
                  <a:cubicBezTo>
                    <a:pt x="33861" y="32006"/>
                    <a:pt x="33234" y="32332"/>
                    <a:pt x="32683" y="32783"/>
                  </a:cubicBezTo>
                  <a:cubicBezTo>
                    <a:pt x="32783" y="32908"/>
                    <a:pt x="32808" y="32984"/>
                    <a:pt x="32883" y="33059"/>
                  </a:cubicBezTo>
                  <a:cubicBezTo>
                    <a:pt x="33836" y="33811"/>
                    <a:pt x="34788" y="34537"/>
                    <a:pt x="35991" y="34888"/>
                  </a:cubicBezTo>
                  <a:cubicBezTo>
                    <a:pt x="36392" y="35014"/>
                    <a:pt x="36693" y="35239"/>
                    <a:pt x="36994" y="35515"/>
                  </a:cubicBezTo>
                  <a:cubicBezTo>
                    <a:pt x="37370" y="35891"/>
                    <a:pt x="37520" y="36242"/>
                    <a:pt x="37345" y="36768"/>
                  </a:cubicBezTo>
                  <a:cubicBezTo>
                    <a:pt x="37144" y="37344"/>
                    <a:pt x="37069" y="37946"/>
                    <a:pt x="37395" y="38497"/>
                  </a:cubicBezTo>
                  <a:cubicBezTo>
                    <a:pt x="37019" y="39049"/>
                    <a:pt x="37019" y="39049"/>
                    <a:pt x="36994" y="39600"/>
                  </a:cubicBezTo>
                  <a:cubicBezTo>
                    <a:pt x="36994" y="39976"/>
                    <a:pt x="37019" y="40352"/>
                    <a:pt x="37019" y="40728"/>
                  </a:cubicBezTo>
                  <a:cubicBezTo>
                    <a:pt x="37019" y="41104"/>
                    <a:pt x="37119" y="41480"/>
                    <a:pt x="37319" y="41856"/>
                  </a:cubicBezTo>
                  <a:cubicBezTo>
                    <a:pt x="37695" y="41705"/>
                    <a:pt x="37871" y="41430"/>
                    <a:pt x="38071" y="41154"/>
                  </a:cubicBezTo>
                  <a:cubicBezTo>
                    <a:pt x="38548" y="40477"/>
                    <a:pt x="39199" y="40001"/>
                    <a:pt x="39926" y="39650"/>
                  </a:cubicBezTo>
                  <a:cubicBezTo>
                    <a:pt x="41380" y="38974"/>
                    <a:pt x="42908" y="38648"/>
                    <a:pt x="44512" y="38698"/>
                  </a:cubicBezTo>
                  <a:cubicBezTo>
                    <a:pt x="45515" y="38698"/>
                    <a:pt x="46417" y="39074"/>
                    <a:pt x="47345" y="39375"/>
                  </a:cubicBezTo>
                  <a:cubicBezTo>
                    <a:pt x="47445" y="39400"/>
                    <a:pt x="47570" y="39500"/>
                    <a:pt x="47670" y="39600"/>
                  </a:cubicBezTo>
                  <a:cubicBezTo>
                    <a:pt x="48723" y="40527"/>
                    <a:pt x="49400" y="41630"/>
                    <a:pt x="49325" y="43109"/>
                  </a:cubicBezTo>
                  <a:cubicBezTo>
                    <a:pt x="49299" y="43710"/>
                    <a:pt x="49325" y="44312"/>
                    <a:pt x="49375" y="44913"/>
                  </a:cubicBezTo>
                  <a:cubicBezTo>
                    <a:pt x="49450" y="46016"/>
                    <a:pt x="49099" y="46944"/>
                    <a:pt x="48523" y="47846"/>
                  </a:cubicBezTo>
                  <a:cubicBezTo>
                    <a:pt x="47971" y="48723"/>
                    <a:pt x="47294" y="49450"/>
                    <a:pt x="46292" y="49801"/>
                  </a:cubicBezTo>
                  <a:cubicBezTo>
                    <a:pt x="46142" y="49851"/>
                    <a:pt x="45991" y="49951"/>
                    <a:pt x="45841" y="50026"/>
                  </a:cubicBezTo>
                  <a:cubicBezTo>
                    <a:pt x="45515" y="50152"/>
                    <a:pt x="45164" y="50327"/>
                    <a:pt x="44813" y="50377"/>
                  </a:cubicBezTo>
                  <a:cubicBezTo>
                    <a:pt x="44137" y="50452"/>
                    <a:pt x="43485" y="50528"/>
                    <a:pt x="42808" y="50502"/>
                  </a:cubicBezTo>
                  <a:cubicBezTo>
                    <a:pt x="40628" y="50502"/>
                    <a:pt x="40903" y="50728"/>
                    <a:pt x="38748" y="49149"/>
                  </a:cubicBezTo>
                  <a:cubicBezTo>
                    <a:pt x="38598" y="49049"/>
                    <a:pt x="38472" y="48848"/>
                    <a:pt x="38247" y="48949"/>
                  </a:cubicBezTo>
                  <a:cubicBezTo>
                    <a:pt x="37771" y="49926"/>
                    <a:pt x="37896" y="50954"/>
                    <a:pt x="37921" y="51981"/>
                  </a:cubicBezTo>
                  <a:cubicBezTo>
                    <a:pt x="38598" y="52106"/>
                    <a:pt x="40628" y="52106"/>
                    <a:pt x="41279" y="52006"/>
                  </a:cubicBezTo>
                  <a:cubicBezTo>
                    <a:pt x="41705" y="51931"/>
                    <a:pt x="42132" y="51881"/>
                    <a:pt x="42583" y="51881"/>
                  </a:cubicBezTo>
                  <a:cubicBezTo>
                    <a:pt x="43084" y="51856"/>
                    <a:pt x="43585" y="51831"/>
                    <a:pt x="44086" y="51881"/>
                  </a:cubicBezTo>
                  <a:cubicBezTo>
                    <a:pt x="45089" y="51931"/>
                    <a:pt x="46091" y="52006"/>
                    <a:pt x="47094" y="52106"/>
                  </a:cubicBezTo>
                  <a:cubicBezTo>
                    <a:pt x="47244" y="52106"/>
                    <a:pt x="47420" y="52207"/>
                    <a:pt x="47570" y="52232"/>
                  </a:cubicBezTo>
                  <a:cubicBezTo>
                    <a:pt x="48247" y="52407"/>
                    <a:pt x="48924" y="52583"/>
                    <a:pt x="49650" y="52758"/>
                  </a:cubicBezTo>
                  <a:close/>
                  <a:moveTo>
                    <a:pt x="35440" y="60979"/>
                  </a:moveTo>
                  <a:cubicBezTo>
                    <a:pt x="35239" y="61104"/>
                    <a:pt x="35089" y="61129"/>
                    <a:pt x="35014" y="61204"/>
                  </a:cubicBezTo>
                  <a:cubicBezTo>
                    <a:pt x="34437" y="61906"/>
                    <a:pt x="33685" y="62307"/>
                    <a:pt x="32883" y="62683"/>
                  </a:cubicBezTo>
                  <a:cubicBezTo>
                    <a:pt x="32131" y="63034"/>
                    <a:pt x="31329" y="63310"/>
                    <a:pt x="30653" y="63811"/>
                  </a:cubicBezTo>
                  <a:cubicBezTo>
                    <a:pt x="30477" y="63936"/>
                    <a:pt x="30252" y="64086"/>
                    <a:pt x="30026" y="64137"/>
                  </a:cubicBezTo>
                  <a:cubicBezTo>
                    <a:pt x="29500" y="64212"/>
                    <a:pt x="29124" y="64513"/>
                    <a:pt x="28673" y="64763"/>
                  </a:cubicBezTo>
                  <a:cubicBezTo>
                    <a:pt x="28146" y="65114"/>
                    <a:pt x="27595" y="65465"/>
                    <a:pt x="26994" y="65665"/>
                  </a:cubicBezTo>
                  <a:cubicBezTo>
                    <a:pt x="25866" y="66091"/>
                    <a:pt x="24863" y="66818"/>
                    <a:pt x="23660" y="67019"/>
                  </a:cubicBezTo>
                  <a:cubicBezTo>
                    <a:pt x="23610" y="67019"/>
                    <a:pt x="23585" y="67044"/>
                    <a:pt x="23560" y="67069"/>
                  </a:cubicBezTo>
                  <a:cubicBezTo>
                    <a:pt x="23159" y="67420"/>
                    <a:pt x="22633" y="67470"/>
                    <a:pt x="22156" y="67595"/>
                  </a:cubicBezTo>
                  <a:cubicBezTo>
                    <a:pt x="21505" y="67746"/>
                    <a:pt x="20828" y="67821"/>
                    <a:pt x="20177" y="67971"/>
                  </a:cubicBezTo>
                  <a:cubicBezTo>
                    <a:pt x="18823" y="68222"/>
                    <a:pt x="17470" y="68472"/>
                    <a:pt x="16141" y="68773"/>
                  </a:cubicBezTo>
                  <a:cubicBezTo>
                    <a:pt x="14989" y="69049"/>
                    <a:pt x="13861" y="69375"/>
                    <a:pt x="12683" y="69425"/>
                  </a:cubicBezTo>
                  <a:cubicBezTo>
                    <a:pt x="12557" y="69425"/>
                    <a:pt x="12407" y="69450"/>
                    <a:pt x="12282" y="69500"/>
                  </a:cubicBezTo>
                  <a:cubicBezTo>
                    <a:pt x="11680" y="69726"/>
                    <a:pt x="11054" y="69751"/>
                    <a:pt x="10427" y="69826"/>
                  </a:cubicBezTo>
                  <a:cubicBezTo>
                    <a:pt x="9675" y="69926"/>
                    <a:pt x="9024" y="69876"/>
                    <a:pt x="8397" y="69525"/>
                  </a:cubicBezTo>
                  <a:cubicBezTo>
                    <a:pt x="8071" y="69350"/>
                    <a:pt x="7795" y="69400"/>
                    <a:pt x="7570" y="69600"/>
                  </a:cubicBezTo>
                  <a:cubicBezTo>
                    <a:pt x="7319" y="69826"/>
                    <a:pt x="7094" y="70102"/>
                    <a:pt x="6968" y="70402"/>
                  </a:cubicBezTo>
                  <a:cubicBezTo>
                    <a:pt x="6768" y="70778"/>
                    <a:pt x="6693" y="71229"/>
                    <a:pt x="6517" y="71605"/>
                  </a:cubicBezTo>
                  <a:cubicBezTo>
                    <a:pt x="6292" y="72031"/>
                    <a:pt x="5991" y="72382"/>
                    <a:pt x="5740" y="72783"/>
                  </a:cubicBezTo>
                  <a:cubicBezTo>
                    <a:pt x="5690" y="72884"/>
                    <a:pt x="5665" y="72959"/>
                    <a:pt x="5615" y="73059"/>
                  </a:cubicBezTo>
                  <a:cubicBezTo>
                    <a:pt x="5389" y="73410"/>
                    <a:pt x="5490" y="73711"/>
                    <a:pt x="5765" y="73961"/>
                  </a:cubicBezTo>
                  <a:cubicBezTo>
                    <a:pt x="5966" y="74187"/>
                    <a:pt x="6191" y="74387"/>
                    <a:pt x="6442" y="74538"/>
                  </a:cubicBezTo>
                  <a:cubicBezTo>
                    <a:pt x="6793" y="74763"/>
                    <a:pt x="7144" y="74964"/>
                    <a:pt x="7495" y="75164"/>
                  </a:cubicBezTo>
                  <a:cubicBezTo>
                    <a:pt x="9274" y="76066"/>
                    <a:pt x="9274" y="76066"/>
                    <a:pt x="11229" y="76066"/>
                  </a:cubicBezTo>
                  <a:cubicBezTo>
                    <a:pt x="11956" y="76066"/>
                    <a:pt x="12633" y="75941"/>
                    <a:pt x="13284" y="75665"/>
                  </a:cubicBezTo>
                  <a:cubicBezTo>
                    <a:pt x="13760" y="75465"/>
                    <a:pt x="14237" y="75340"/>
                    <a:pt x="14713" y="75189"/>
                  </a:cubicBezTo>
                  <a:cubicBezTo>
                    <a:pt x="15114" y="75089"/>
                    <a:pt x="15515" y="75014"/>
                    <a:pt x="15891" y="74914"/>
                  </a:cubicBezTo>
                  <a:cubicBezTo>
                    <a:pt x="17119" y="74538"/>
                    <a:pt x="18297" y="74087"/>
                    <a:pt x="19550" y="73811"/>
                  </a:cubicBezTo>
                  <a:cubicBezTo>
                    <a:pt x="20552" y="73610"/>
                    <a:pt x="21505" y="73310"/>
                    <a:pt x="22457" y="73009"/>
                  </a:cubicBezTo>
                  <a:cubicBezTo>
                    <a:pt x="23309" y="72758"/>
                    <a:pt x="24086" y="72407"/>
                    <a:pt x="24938" y="72182"/>
                  </a:cubicBezTo>
                  <a:cubicBezTo>
                    <a:pt x="25866" y="71931"/>
                    <a:pt x="26793" y="71580"/>
                    <a:pt x="27720" y="71279"/>
                  </a:cubicBezTo>
                  <a:cubicBezTo>
                    <a:pt x="28121" y="71154"/>
                    <a:pt x="28547" y="71029"/>
                    <a:pt x="28948" y="70878"/>
                  </a:cubicBezTo>
                  <a:cubicBezTo>
                    <a:pt x="29750" y="70603"/>
                    <a:pt x="30502" y="70277"/>
                    <a:pt x="31304" y="70001"/>
                  </a:cubicBezTo>
                  <a:cubicBezTo>
                    <a:pt x="32432" y="69650"/>
                    <a:pt x="33510" y="69249"/>
                    <a:pt x="34537" y="68648"/>
                  </a:cubicBezTo>
                  <a:cubicBezTo>
                    <a:pt x="34738" y="68548"/>
                    <a:pt x="34964" y="68447"/>
                    <a:pt x="35164" y="68347"/>
                  </a:cubicBezTo>
                  <a:cubicBezTo>
                    <a:pt x="35791" y="68071"/>
                    <a:pt x="36392" y="67796"/>
                    <a:pt x="36969" y="67545"/>
                  </a:cubicBezTo>
                  <a:cubicBezTo>
                    <a:pt x="37094" y="66417"/>
                    <a:pt x="37094" y="66417"/>
                    <a:pt x="36718" y="65540"/>
                  </a:cubicBezTo>
                  <a:cubicBezTo>
                    <a:pt x="36543" y="65139"/>
                    <a:pt x="36342" y="64738"/>
                    <a:pt x="36242" y="64337"/>
                  </a:cubicBezTo>
                  <a:cubicBezTo>
                    <a:pt x="35966" y="63259"/>
                    <a:pt x="35715" y="62182"/>
                    <a:pt x="35440" y="60979"/>
                  </a:cubicBezTo>
                  <a:close/>
                  <a:moveTo>
                    <a:pt x="5039" y="61179"/>
                  </a:moveTo>
                  <a:cubicBezTo>
                    <a:pt x="4587" y="61956"/>
                    <a:pt x="4663" y="62683"/>
                    <a:pt x="5039" y="63410"/>
                  </a:cubicBezTo>
                  <a:cubicBezTo>
                    <a:pt x="5164" y="63685"/>
                    <a:pt x="5314" y="63961"/>
                    <a:pt x="5490" y="64212"/>
                  </a:cubicBezTo>
                  <a:cubicBezTo>
                    <a:pt x="6091" y="65164"/>
                    <a:pt x="6743" y="66091"/>
                    <a:pt x="7294" y="67094"/>
                  </a:cubicBezTo>
                  <a:cubicBezTo>
                    <a:pt x="7670" y="67821"/>
                    <a:pt x="8247" y="68322"/>
                    <a:pt x="8798" y="68823"/>
                  </a:cubicBezTo>
                  <a:cubicBezTo>
                    <a:pt x="9149" y="69149"/>
                    <a:pt x="9600" y="69325"/>
                    <a:pt x="10101" y="69124"/>
                  </a:cubicBezTo>
                  <a:cubicBezTo>
                    <a:pt x="10377" y="68999"/>
                    <a:pt x="10703" y="68949"/>
                    <a:pt x="10978" y="68848"/>
                  </a:cubicBezTo>
                  <a:cubicBezTo>
                    <a:pt x="11455" y="68698"/>
                    <a:pt x="11931" y="68598"/>
                    <a:pt x="12457" y="68748"/>
                  </a:cubicBezTo>
                  <a:cubicBezTo>
                    <a:pt x="12758" y="68823"/>
                    <a:pt x="13109" y="68748"/>
                    <a:pt x="13435" y="68698"/>
                  </a:cubicBezTo>
                  <a:cubicBezTo>
                    <a:pt x="13836" y="68648"/>
                    <a:pt x="14237" y="68573"/>
                    <a:pt x="14638" y="68472"/>
                  </a:cubicBezTo>
                  <a:cubicBezTo>
                    <a:pt x="16517" y="67946"/>
                    <a:pt x="18422" y="67520"/>
                    <a:pt x="20327" y="67269"/>
                  </a:cubicBezTo>
                  <a:cubicBezTo>
                    <a:pt x="21956" y="67044"/>
                    <a:pt x="23410" y="66342"/>
                    <a:pt x="24938" y="65916"/>
                  </a:cubicBezTo>
                  <a:cubicBezTo>
                    <a:pt x="25039" y="65891"/>
                    <a:pt x="25114" y="65816"/>
                    <a:pt x="25214" y="65766"/>
                  </a:cubicBezTo>
                  <a:cubicBezTo>
                    <a:pt x="25590" y="65590"/>
                    <a:pt x="25966" y="65340"/>
                    <a:pt x="26392" y="65214"/>
                  </a:cubicBezTo>
                  <a:cubicBezTo>
                    <a:pt x="27119" y="64939"/>
                    <a:pt x="27771" y="64538"/>
                    <a:pt x="28422" y="64137"/>
                  </a:cubicBezTo>
                  <a:cubicBezTo>
                    <a:pt x="28773" y="63936"/>
                    <a:pt x="29124" y="63711"/>
                    <a:pt x="29475" y="63560"/>
                  </a:cubicBezTo>
                  <a:cubicBezTo>
                    <a:pt x="30001" y="63335"/>
                    <a:pt x="30527" y="63134"/>
                    <a:pt x="30979" y="62758"/>
                  </a:cubicBezTo>
                  <a:cubicBezTo>
                    <a:pt x="31179" y="62583"/>
                    <a:pt x="31455" y="62508"/>
                    <a:pt x="31705" y="62382"/>
                  </a:cubicBezTo>
                  <a:cubicBezTo>
                    <a:pt x="32182" y="62182"/>
                    <a:pt x="32658" y="61931"/>
                    <a:pt x="33159" y="61731"/>
                  </a:cubicBezTo>
                  <a:cubicBezTo>
                    <a:pt x="34011" y="61405"/>
                    <a:pt x="34537" y="60678"/>
                    <a:pt x="35139" y="60051"/>
                  </a:cubicBezTo>
                  <a:cubicBezTo>
                    <a:pt x="35490" y="59675"/>
                    <a:pt x="35640" y="59174"/>
                    <a:pt x="35339" y="58648"/>
                  </a:cubicBezTo>
                  <a:cubicBezTo>
                    <a:pt x="35314" y="58573"/>
                    <a:pt x="35264" y="58447"/>
                    <a:pt x="35289" y="58372"/>
                  </a:cubicBezTo>
                  <a:cubicBezTo>
                    <a:pt x="35640" y="57746"/>
                    <a:pt x="35390" y="57069"/>
                    <a:pt x="35490" y="56392"/>
                  </a:cubicBezTo>
                  <a:cubicBezTo>
                    <a:pt x="35515" y="56217"/>
                    <a:pt x="35440" y="56016"/>
                    <a:pt x="35415" y="55841"/>
                  </a:cubicBezTo>
                  <a:cubicBezTo>
                    <a:pt x="35289" y="55841"/>
                    <a:pt x="35214" y="55816"/>
                    <a:pt x="35164" y="55841"/>
                  </a:cubicBezTo>
                  <a:cubicBezTo>
                    <a:pt x="33986" y="56342"/>
                    <a:pt x="32733" y="56618"/>
                    <a:pt x="31530" y="56944"/>
                  </a:cubicBezTo>
                  <a:cubicBezTo>
                    <a:pt x="30227" y="57294"/>
                    <a:pt x="28923" y="57620"/>
                    <a:pt x="27645" y="57996"/>
                  </a:cubicBezTo>
                  <a:cubicBezTo>
                    <a:pt x="27119" y="58122"/>
                    <a:pt x="26618" y="58347"/>
                    <a:pt x="26091" y="58422"/>
                  </a:cubicBezTo>
                  <a:cubicBezTo>
                    <a:pt x="25415" y="58497"/>
                    <a:pt x="24813" y="58748"/>
                    <a:pt x="24187" y="59024"/>
                  </a:cubicBezTo>
                  <a:cubicBezTo>
                    <a:pt x="23635" y="59274"/>
                    <a:pt x="23084" y="59450"/>
                    <a:pt x="22482" y="59550"/>
                  </a:cubicBezTo>
                  <a:cubicBezTo>
                    <a:pt x="21104" y="59826"/>
                    <a:pt x="19700" y="60026"/>
                    <a:pt x="18422" y="60678"/>
                  </a:cubicBezTo>
                  <a:cubicBezTo>
                    <a:pt x="18247" y="60753"/>
                    <a:pt x="18046" y="60828"/>
                    <a:pt x="17846" y="60878"/>
                  </a:cubicBezTo>
                  <a:cubicBezTo>
                    <a:pt x="17745" y="60903"/>
                    <a:pt x="17620" y="60954"/>
                    <a:pt x="17570" y="60929"/>
                  </a:cubicBezTo>
                  <a:cubicBezTo>
                    <a:pt x="17069" y="60628"/>
                    <a:pt x="16668" y="60929"/>
                    <a:pt x="16242" y="61129"/>
                  </a:cubicBezTo>
                  <a:cubicBezTo>
                    <a:pt x="16091" y="61204"/>
                    <a:pt x="15941" y="61279"/>
                    <a:pt x="15765" y="61305"/>
                  </a:cubicBezTo>
                  <a:cubicBezTo>
                    <a:pt x="14588" y="61555"/>
                    <a:pt x="13410" y="61831"/>
                    <a:pt x="12232" y="62056"/>
                  </a:cubicBezTo>
                  <a:cubicBezTo>
                    <a:pt x="11480" y="62182"/>
                    <a:pt x="10703" y="62307"/>
                    <a:pt x="9951" y="62357"/>
                  </a:cubicBezTo>
                  <a:cubicBezTo>
                    <a:pt x="9374" y="62407"/>
                    <a:pt x="8798" y="62382"/>
                    <a:pt x="8222" y="62357"/>
                  </a:cubicBezTo>
                  <a:cubicBezTo>
                    <a:pt x="7369" y="62307"/>
                    <a:pt x="6567" y="62132"/>
                    <a:pt x="5916" y="61530"/>
                  </a:cubicBezTo>
                  <a:cubicBezTo>
                    <a:pt x="5690" y="61330"/>
                    <a:pt x="5465" y="61129"/>
                    <a:pt x="5039" y="61179"/>
                  </a:cubicBezTo>
                  <a:close/>
                  <a:moveTo>
                    <a:pt x="23535" y="11881"/>
                  </a:moveTo>
                  <a:cubicBezTo>
                    <a:pt x="24161" y="11780"/>
                    <a:pt x="24688" y="11680"/>
                    <a:pt x="25189" y="11580"/>
                  </a:cubicBezTo>
                  <a:cubicBezTo>
                    <a:pt x="26843" y="11204"/>
                    <a:pt x="28497" y="10953"/>
                    <a:pt x="30177" y="10903"/>
                  </a:cubicBezTo>
                  <a:cubicBezTo>
                    <a:pt x="31530" y="10853"/>
                    <a:pt x="32883" y="10853"/>
                    <a:pt x="34212" y="10903"/>
                  </a:cubicBezTo>
                  <a:cubicBezTo>
                    <a:pt x="35540" y="10978"/>
                    <a:pt x="36818" y="11229"/>
                    <a:pt x="37996" y="11831"/>
                  </a:cubicBezTo>
                  <a:cubicBezTo>
                    <a:pt x="39475" y="12582"/>
                    <a:pt x="41029" y="13134"/>
                    <a:pt x="42633" y="13510"/>
                  </a:cubicBezTo>
                  <a:cubicBezTo>
                    <a:pt x="42758" y="13535"/>
                    <a:pt x="42908" y="13560"/>
                    <a:pt x="43009" y="13635"/>
                  </a:cubicBezTo>
                  <a:cubicBezTo>
                    <a:pt x="43986" y="14262"/>
                    <a:pt x="45039" y="14838"/>
                    <a:pt x="45966" y="15565"/>
                  </a:cubicBezTo>
                  <a:cubicBezTo>
                    <a:pt x="47019" y="16392"/>
                    <a:pt x="47971" y="17344"/>
                    <a:pt x="48949" y="18247"/>
                  </a:cubicBezTo>
                  <a:cubicBezTo>
                    <a:pt x="49099" y="18372"/>
                    <a:pt x="49224" y="18547"/>
                    <a:pt x="49325" y="18723"/>
                  </a:cubicBezTo>
                  <a:cubicBezTo>
                    <a:pt x="49650" y="19224"/>
                    <a:pt x="49951" y="19750"/>
                    <a:pt x="50302" y="20227"/>
                  </a:cubicBezTo>
                  <a:cubicBezTo>
                    <a:pt x="50954" y="21104"/>
                    <a:pt x="51731" y="21931"/>
                    <a:pt x="52282" y="22908"/>
                  </a:cubicBezTo>
                  <a:cubicBezTo>
                    <a:pt x="52457" y="23234"/>
                    <a:pt x="52733" y="23535"/>
                    <a:pt x="53209" y="23735"/>
                  </a:cubicBezTo>
                  <a:cubicBezTo>
                    <a:pt x="53009" y="22833"/>
                    <a:pt x="52808" y="22031"/>
                    <a:pt x="52633" y="21204"/>
                  </a:cubicBezTo>
                  <a:cubicBezTo>
                    <a:pt x="52482" y="20452"/>
                    <a:pt x="52307" y="19700"/>
                    <a:pt x="52207" y="18948"/>
                  </a:cubicBezTo>
                  <a:cubicBezTo>
                    <a:pt x="52157" y="18497"/>
                    <a:pt x="52056" y="18096"/>
                    <a:pt x="51856" y="17695"/>
                  </a:cubicBezTo>
                  <a:cubicBezTo>
                    <a:pt x="51505" y="16993"/>
                    <a:pt x="51204" y="16242"/>
                    <a:pt x="51004" y="15465"/>
                  </a:cubicBezTo>
                  <a:cubicBezTo>
                    <a:pt x="50753" y="14587"/>
                    <a:pt x="50277" y="13811"/>
                    <a:pt x="49951" y="12958"/>
                  </a:cubicBezTo>
                  <a:cubicBezTo>
                    <a:pt x="49901" y="12808"/>
                    <a:pt x="49776" y="12683"/>
                    <a:pt x="49675" y="12557"/>
                  </a:cubicBezTo>
                  <a:cubicBezTo>
                    <a:pt x="49149" y="11856"/>
                    <a:pt x="48523" y="11254"/>
                    <a:pt x="48197" y="10402"/>
                  </a:cubicBezTo>
                  <a:cubicBezTo>
                    <a:pt x="48096" y="10151"/>
                    <a:pt x="47821" y="9951"/>
                    <a:pt x="47620" y="9725"/>
                  </a:cubicBezTo>
                  <a:cubicBezTo>
                    <a:pt x="47445" y="9550"/>
                    <a:pt x="47194" y="9399"/>
                    <a:pt x="47044" y="9174"/>
                  </a:cubicBezTo>
                  <a:cubicBezTo>
                    <a:pt x="46242" y="7971"/>
                    <a:pt x="45114" y="7018"/>
                    <a:pt x="44387" y="5765"/>
                  </a:cubicBezTo>
                  <a:cubicBezTo>
                    <a:pt x="44312" y="5640"/>
                    <a:pt x="44212" y="5565"/>
                    <a:pt x="44111" y="5465"/>
                  </a:cubicBezTo>
                  <a:cubicBezTo>
                    <a:pt x="42683" y="3961"/>
                    <a:pt x="41129" y="2658"/>
                    <a:pt x="39174" y="1906"/>
                  </a:cubicBezTo>
                  <a:cubicBezTo>
                    <a:pt x="38949" y="1830"/>
                    <a:pt x="38748" y="1705"/>
                    <a:pt x="38522" y="1605"/>
                  </a:cubicBezTo>
                  <a:cubicBezTo>
                    <a:pt x="37545" y="1179"/>
                    <a:pt x="36492" y="903"/>
                    <a:pt x="35415" y="778"/>
                  </a:cubicBezTo>
                  <a:cubicBezTo>
                    <a:pt x="34111" y="653"/>
                    <a:pt x="32808" y="803"/>
                    <a:pt x="31530" y="1204"/>
                  </a:cubicBezTo>
                  <a:cubicBezTo>
                    <a:pt x="31154" y="1329"/>
                    <a:pt x="30803" y="1505"/>
                    <a:pt x="30527" y="1805"/>
                  </a:cubicBezTo>
                  <a:cubicBezTo>
                    <a:pt x="29901" y="2482"/>
                    <a:pt x="29274" y="3134"/>
                    <a:pt x="28673" y="3810"/>
                  </a:cubicBezTo>
                  <a:cubicBezTo>
                    <a:pt x="28222" y="4312"/>
                    <a:pt x="27745" y="4813"/>
                    <a:pt x="27420" y="5389"/>
                  </a:cubicBezTo>
                  <a:cubicBezTo>
                    <a:pt x="27069" y="6066"/>
                    <a:pt x="26618" y="6617"/>
                    <a:pt x="26141" y="7169"/>
                  </a:cubicBezTo>
                  <a:cubicBezTo>
                    <a:pt x="25966" y="7394"/>
                    <a:pt x="25791" y="7595"/>
                    <a:pt x="25640" y="7821"/>
                  </a:cubicBezTo>
                  <a:cubicBezTo>
                    <a:pt x="25289" y="8347"/>
                    <a:pt x="24964" y="8898"/>
                    <a:pt x="24613" y="9425"/>
                  </a:cubicBezTo>
                  <a:cubicBezTo>
                    <a:pt x="24362" y="9826"/>
                    <a:pt x="24111" y="10227"/>
                    <a:pt x="23861" y="10628"/>
                  </a:cubicBezTo>
                  <a:cubicBezTo>
                    <a:pt x="23635" y="10978"/>
                    <a:pt x="23510" y="11329"/>
                    <a:pt x="23535" y="11881"/>
                  </a:cubicBezTo>
                  <a:close/>
                  <a:moveTo>
                    <a:pt x="54738" y="35289"/>
                  </a:moveTo>
                  <a:cubicBezTo>
                    <a:pt x="55064" y="35014"/>
                    <a:pt x="55014" y="34763"/>
                    <a:pt x="55014" y="34537"/>
                  </a:cubicBezTo>
                  <a:cubicBezTo>
                    <a:pt x="55039" y="33710"/>
                    <a:pt x="55014" y="32858"/>
                    <a:pt x="55039" y="32031"/>
                  </a:cubicBezTo>
                  <a:cubicBezTo>
                    <a:pt x="55114" y="29375"/>
                    <a:pt x="54086" y="27044"/>
                    <a:pt x="52909" y="24763"/>
                  </a:cubicBezTo>
                  <a:cubicBezTo>
                    <a:pt x="52858" y="24663"/>
                    <a:pt x="52808" y="24562"/>
                    <a:pt x="52733" y="24512"/>
                  </a:cubicBezTo>
                  <a:cubicBezTo>
                    <a:pt x="51956" y="23811"/>
                    <a:pt x="51480" y="22858"/>
                    <a:pt x="50853" y="22031"/>
                  </a:cubicBezTo>
                  <a:cubicBezTo>
                    <a:pt x="50603" y="21705"/>
                    <a:pt x="50352" y="21405"/>
                    <a:pt x="50101" y="21079"/>
                  </a:cubicBezTo>
                  <a:cubicBezTo>
                    <a:pt x="49951" y="20928"/>
                    <a:pt x="49801" y="20778"/>
                    <a:pt x="49625" y="20703"/>
                  </a:cubicBezTo>
                  <a:cubicBezTo>
                    <a:pt x="49099" y="20502"/>
                    <a:pt x="48748" y="20126"/>
                    <a:pt x="48347" y="19750"/>
                  </a:cubicBezTo>
                  <a:cubicBezTo>
                    <a:pt x="48197" y="19625"/>
                    <a:pt x="48046" y="19450"/>
                    <a:pt x="47871" y="19400"/>
                  </a:cubicBezTo>
                  <a:cubicBezTo>
                    <a:pt x="47370" y="19249"/>
                    <a:pt x="47044" y="18848"/>
                    <a:pt x="46668" y="18522"/>
                  </a:cubicBezTo>
                  <a:cubicBezTo>
                    <a:pt x="46342" y="18222"/>
                    <a:pt x="45991" y="17971"/>
                    <a:pt x="45640" y="17695"/>
                  </a:cubicBezTo>
                  <a:cubicBezTo>
                    <a:pt x="45189" y="17319"/>
                    <a:pt x="44613" y="17219"/>
                    <a:pt x="44111" y="16968"/>
                  </a:cubicBezTo>
                  <a:cubicBezTo>
                    <a:pt x="43059" y="16467"/>
                    <a:pt x="42031" y="15866"/>
                    <a:pt x="41004" y="15314"/>
                  </a:cubicBezTo>
                  <a:cubicBezTo>
                    <a:pt x="40603" y="15114"/>
                    <a:pt x="40227" y="14913"/>
                    <a:pt x="39801" y="14788"/>
                  </a:cubicBezTo>
                  <a:cubicBezTo>
                    <a:pt x="38974" y="14512"/>
                    <a:pt x="38147" y="14262"/>
                    <a:pt x="37294" y="14036"/>
                  </a:cubicBezTo>
                  <a:cubicBezTo>
                    <a:pt x="35741" y="13610"/>
                    <a:pt x="34187" y="13184"/>
                    <a:pt x="32558" y="13234"/>
                  </a:cubicBezTo>
                  <a:cubicBezTo>
                    <a:pt x="32432" y="13234"/>
                    <a:pt x="32282" y="13234"/>
                    <a:pt x="32157" y="13209"/>
                  </a:cubicBezTo>
                  <a:cubicBezTo>
                    <a:pt x="31580" y="13134"/>
                    <a:pt x="31029" y="13259"/>
                    <a:pt x="30477" y="13485"/>
                  </a:cubicBezTo>
                  <a:cubicBezTo>
                    <a:pt x="30026" y="13685"/>
                    <a:pt x="29550" y="13886"/>
                    <a:pt x="29099" y="14086"/>
                  </a:cubicBezTo>
                  <a:cubicBezTo>
                    <a:pt x="28798" y="14212"/>
                    <a:pt x="28472" y="14387"/>
                    <a:pt x="28146" y="14437"/>
                  </a:cubicBezTo>
                  <a:cubicBezTo>
                    <a:pt x="27094" y="14587"/>
                    <a:pt x="26192" y="15114"/>
                    <a:pt x="25264" y="15565"/>
                  </a:cubicBezTo>
                  <a:cubicBezTo>
                    <a:pt x="23936" y="16217"/>
                    <a:pt x="22583" y="16843"/>
                    <a:pt x="21480" y="17846"/>
                  </a:cubicBezTo>
                  <a:cubicBezTo>
                    <a:pt x="21430" y="17896"/>
                    <a:pt x="21380" y="17921"/>
                    <a:pt x="21304" y="17971"/>
                  </a:cubicBezTo>
                  <a:cubicBezTo>
                    <a:pt x="20202" y="18572"/>
                    <a:pt x="19299" y="19425"/>
                    <a:pt x="18397" y="20277"/>
                  </a:cubicBezTo>
                  <a:cubicBezTo>
                    <a:pt x="17921" y="20753"/>
                    <a:pt x="17445" y="21204"/>
                    <a:pt x="16968" y="21705"/>
                  </a:cubicBezTo>
                  <a:cubicBezTo>
                    <a:pt x="16492" y="22232"/>
                    <a:pt x="16041" y="22758"/>
                    <a:pt x="15590" y="23309"/>
                  </a:cubicBezTo>
                  <a:cubicBezTo>
                    <a:pt x="15515" y="23435"/>
                    <a:pt x="15490" y="23610"/>
                    <a:pt x="15440" y="23760"/>
                  </a:cubicBezTo>
                  <a:cubicBezTo>
                    <a:pt x="15565" y="23836"/>
                    <a:pt x="15640" y="23911"/>
                    <a:pt x="15715" y="23961"/>
                  </a:cubicBezTo>
                  <a:cubicBezTo>
                    <a:pt x="16492" y="24437"/>
                    <a:pt x="17395" y="24663"/>
                    <a:pt x="18222" y="24963"/>
                  </a:cubicBezTo>
                  <a:cubicBezTo>
                    <a:pt x="19024" y="25264"/>
                    <a:pt x="19826" y="25515"/>
                    <a:pt x="20603" y="25841"/>
                  </a:cubicBezTo>
                  <a:cubicBezTo>
                    <a:pt x="21480" y="26166"/>
                    <a:pt x="22332" y="26567"/>
                    <a:pt x="23184" y="26943"/>
                  </a:cubicBezTo>
                  <a:cubicBezTo>
                    <a:pt x="23385" y="27019"/>
                    <a:pt x="23560" y="27094"/>
                    <a:pt x="23735" y="27194"/>
                  </a:cubicBezTo>
                  <a:cubicBezTo>
                    <a:pt x="24788" y="27921"/>
                    <a:pt x="25941" y="28472"/>
                    <a:pt x="27069" y="29074"/>
                  </a:cubicBezTo>
                  <a:cubicBezTo>
                    <a:pt x="27846" y="29500"/>
                    <a:pt x="28547" y="30001"/>
                    <a:pt x="29299" y="30452"/>
                  </a:cubicBezTo>
                  <a:cubicBezTo>
                    <a:pt x="29500" y="30578"/>
                    <a:pt x="29700" y="30678"/>
                    <a:pt x="29901" y="30778"/>
                  </a:cubicBezTo>
                  <a:cubicBezTo>
                    <a:pt x="30603" y="30202"/>
                    <a:pt x="31455" y="29876"/>
                    <a:pt x="32006" y="29199"/>
                  </a:cubicBezTo>
                  <a:cubicBezTo>
                    <a:pt x="32131" y="29074"/>
                    <a:pt x="32307" y="29024"/>
                    <a:pt x="32432" y="28948"/>
                  </a:cubicBezTo>
                  <a:cubicBezTo>
                    <a:pt x="32908" y="28673"/>
                    <a:pt x="33385" y="28422"/>
                    <a:pt x="33811" y="28121"/>
                  </a:cubicBezTo>
                  <a:cubicBezTo>
                    <a:pt x="34487" y="27645"/>
                    <a:pt x="35214" y="27395"/>
                    <a:pt x="36016" y="27194"/>
                  </a:cubicBezTo>
                  <a:cubicBezTo>
                    <a:pt x="36918" y="26994"/>
                    <a:pt x="37821" y="27019"/>
                    <a:pt x="38723" y="27019"/>
                  </a:cubicBezTo>
                  <a:cubicBezTo>
                    <a:pt x="39375" y="26994"/>
                    <a:pt x="40001" y="27119"/>
                    <a:pt x="40603" y="27344"/>
                  </a:cubicBezTo>
                  <a:cubicBezTo>
                    <a:pt x="42332" y="28046"/>
                    <a:pt x="44111" y="28623"/>
                    <a:pt x="45766" y="29575"/>
                  </a:cubicBezTo>
                  <a:cubicBezTo>
                    <a:pt x="47570" y="30628"/>
                    <a:pt x="49450" y="31530"/>
                    <a:pt x="51304" y="32482"/>
                  </a:cubicBezTo>
                  <a:cubicBezTo>
                    <a:pt x="51680" y="32683"/>
                    <a:pt x="52031" y="32933"/>
                    <a:pt x="52357" y="33234"/>
                  </a:cubicBezTo>
                  <a:cubicBezTo>
                    <a:pt x="53134" y="33911"/>
                    <a:pt x="53911" y="34588"/>
                    <a:pt x="54738" y="35289"/>
                  </a:cubicBezTo>
                  <a:close/>
                  <a:moveTo>
                    <a:pt x="4312" y="23334"/>
                  </a:moveTo>
                  <a:cubicBezTo>
                    <a:pt x="4437" y="23309"/>
                    <a:pt x="4562" y="23284"/>
                    <a:pt x="4713" y="23259"/>
                  </a:cubicBezTo>
                  <a:cubicBezTo>
                    <a:pt x="4763" y="23384"/>
                    <a:pt x="4863" y="23510"/>
                    <a:pt x="4863" y="23635"/>
                  </a:cubicBezTo>
                  <a:cubicBezTo>
                    <a:pt x="4888" y="24312"/>
                    <a:pt x="5264" y="24838"/>
                    <a:pt x="5565" y="25390"/>
                  </a:cubicBezTo>
                  <a:cubicBezTo>
                    <a:pt x="5765" y="25816"/>
                    <a:pt x="6116" y="26141"/>
                    <a:pt x="6592" y="26292"/>
                  </a:cubicBezTo>
                  <a:cubicBezTo>
                    <a:pt x="7069" y="26417"/>
                    <a:pt x="7545" y="26618"/>
                    <a:pt x="7996" y="26818"/>
                  </a:cubicBezTo>
                  <a:cubicBezTo>
                    <a:pt x="9324" y="27344"/>
                    <a:pt x="10703" y="27695"/>
                    <a:pt x="11906" y="28472"/>
                  </a:cubicBezTo>
                  <a:cubicBezTo>
                    <a:pt x="11981" y="28522"/>
                    <a:pt x="12081" y="28572"/>
                    <a:pt x="12181" y="28598"/>
                  </a:cubicBezTo>
                  <a:cubicBezTo>
                    <a:pt x="12883" y="28698"/>
                    <a:pt x="13485" y="29099"/>
                    <a:pt x="14111" y="29400"/>
                  </a:cubicBezTo>
                  <a:cubicBezTo>
                    <a:pt x="14412" y="29525"/>
                    <a:pt x="14738" y="29650"/>
                    <a:pt x="15064" y="29750"/>
                  </a:cubicBezTo>
                  <a:cubicBezTo>
                    <a:pt x="16618" y="30202"/>
                    <a:pt x="18146" y="30628"/>
                    <a:pt x="19700" y="31079"/>
                  </a:cubicBezTo>
                  <a:cubicBezTo>
                    <a:pt x="19926" y="31129"/>
                    <a:pt x="20151" y="31254"/>
                    <a:pt x="20352" y="31329"/>
                  </a:cubicBezTo>
                  <a:cubicBezTo>
                    <a:pt x="20728" y="31480"/>
                    <a:pt x="21104" y="31655"/>
                    <a:pt x="21455" y="31781"/>
                  </a:cubicBezTo>
                  <a:cubicBezTo>
                    <a:pt x="21781" y="31906"/>
                    <a:pt x="22106" y="32006"/>
                    <a:pt x="22432" y="32106"/>
                  </a:cubicBezTo>
                  <a:cubicBezTo>
                    <a:pt x="23259" y="32432"/>
                    <a:pt x="24111" y="32758"/>
                    <a:pt x="24964" y="33084"/>
                  </a:cubicBezTo>
                  <a:cubicBezTo>
                    <a:pt x="25715" y="33359"/>
                    <a:pt x="26467" y="33635"/>
                    <a:pt x="27219" y="33911"/>
                  </a:cubicBezTo>
                  <a:cubicBezTo>
                    <a:pt x="27445" y="33986"/>
                    <a:pt x="27670" y="34086"/>
                    <a:pt x="27821" y="34262"/>
                  </a:cubicBezTo>
                  <a:cubicBezTo>
                    <a:pt x="28247" y="34713"/>
                    <a:pt x="28798" y="34964"/>
                    <a:pt x="29349" y="35239"/>
                  </a:cubicBezTo>
                  <a:cubicBezTo>
                    <a:pt x="30026" y="35590"/>
                    <a:pt x="30678" y="36016"/>
                    <a:pt x="31405" y="36292"/>
                  </a:cubicBezTo>
                  <a:cubicBezTo>
                    <a:pt x="31981" y="36542"/>
                    <a:pt x="32583" y="36768"/>
                    <a:pt x="33109" y="37094"/>
                  </a:cubicBezTo>
                  <a:cubicBezTo>
                    <a:pt x="34011" y="37670"/>
                    <a:pt x="34964" y="38021"/>
                    <a:pt x="36016" y="38046"/>
                  </a:cubicBezTo>
                  <a:cubicBezTo>
                    <a:pt x="36568" y="37470"/>
                    <a:pt x="36568" y="37470"/>
                    <a:pt x="36768" y="36116"/>
                  </a:cubicBezTo>
                  <a:cubicBezTo>
                    <a:pt x="35941" y="35239"/>
                    <a:pt x="34738" y="35064"/>
                    <a:pt x="33836" y="34688"/>
                  </a:cubicBezTo>
                  <a:cubicBezTo>
                    <a:pt x="33460" y="34362"/>
                    <a:pt x="33259" y="34111"/>
                    <a:pt x="33009" y="33911"/>
                  </a:cubicBezTo>
                  <a:cubicBezTo>
                    <a:pt x="32457" y="33510"/>
                    <a:pt x="31906" y="33134"/>
                    <a:pt x="31380" y="32758"/>
                  </a:cubicBezTo>
                  <a:cubicBezTo>
                    <a:pt x="30101" y="31856"/>
                    <a:pt x="28898" y="30903"/>
                    <a:pt x="27595" y="30076"/>
                  </a:cubicBezTo>
                  <a:cubicBezTo>
                    <a:pt x="26217" y="29224"/>
                    <a:pt x="24788" y="28497"/>
                    <a:pt x="23385" y="27695"/>
                  </a:cubicBezTo>
                  <a:cubicBezTo>
                    <a:pt x="23259" y="27645"/>
                    <a:pt x="23134" y="27570"/>
                    <a:pt x="23009" y="27520"/>
                  </a:cubicBezTo>
                  <a:cubicBezTo>
                    <a:pt x="21781" y="27144"/>
                    <a:pt x="20628" y="26643"/>
                    <a:pt x="19475" y="26091"/>
                  </a:cubicBezTo>
                  <a:cubicBezTo>
                    <a:pt x="19199" y="25941"/>
                    <a:pt x="18898" y="25891"/>
                    <a:pt x="18623" y="25791"/>
                  </a:cubicBezTo>
                  <a:cubicBezTo>
                    <a:pt x="17620" y="25390"/>
                    <a:pt x="16542" y="25214"/>
                    <a:pt x="15615" y="24613"/>
                  </a:cubicBezTo>
                  <a:cubicBezTo>
                    <a:pt x="15490" y="24537"/>
                    <a:pt x="15314" y="24512"/>
                    <a:pt x="15139" y="24462"/>
                  </a:cubicBezTo>
                  <a:cubicBezTo>
                    <a:pt x="14437" y="24262"/>
                    <a:pt x="13735" y="24061"/>
                    <a:pt x="13034" y="23811"/>
                  </a:cubicBezTo>
                  <a:cubicBezTo>
                    <a:pt x="11354" y="23209"/>
                    <a:pt x="9600" y="22833"/>
                    <a:pt x="7846" y="22608"/>
                  </a:cubicBezTo>
                  <a:cubicBezTo>
                    <a:pt x="7044" y="22507"/>
                    <a:pt x="6242" y="22507"/>
                    <a:pt x="5440" y="22457"/>
                  </a:cubicBezTo>
                  <a:cubicBezTo>
                    <a:pt x="5114" y="22432"/>
                    <a:pt x="4838" y="22557"/>
                    <a:pt x="4587" y="22733"/>
                  </a:cubicBezTo>
                  <a:cubicBezTo>
                    <a:pt x="4387" y="22908"/>
                    <a:pt x="4337" y="23134"/>
                    <a:pt x="4337" y="23359"/>
                  </a:cubicBezTo>
                  <a:cubicBezTo>
                    <a:pt x="4086" y="23735"/>
                    <a:pt x="3836" y="24061"/>
                    <a:pt x="3610" y="24437"/>
                  </a:cubicBezTo>
                  <a:cubicBezTo>
                    <a:pt x="2908" y="25565"/>
                    <a:pt x="2532" y="26793"/>
                    <a:pt x="2307" y="28096"/>
                  </a:cubicBezTo>
                  <a:cubicBezTo>
                    <a:pt x="2206" y="28623"/>
                    <a:pt x="2257" y="28923"/>
                    <a:pt x="2482" y="29475"/>
                  </a:cubicBezTo>
                  <a:cubicBezTo>
                    <a:pt x="2708" y="29024"/>
                    <a:pt x="2983" y="28673"/>
                    <a:pt x="2983" y="28171"/>
                  </a:cubicBezTo>
                  <a:cubicBezTo>
                    <a:pt x="3008" y="27971"/>
                    <a:pt x="3084" y="27720"/>
                    <a:pt x="3234" y="27545"/>
                  </a:cubicBezTo>
                  <a:cubicBezTo>
                    <a:pt x="3460" y="27269"/>
                    <a:pt x="3735" y="27019"/>
                    <a:pt x="4011" y="26793"/>
                  </a:cubicBezTo>
                  <a:cubicBezTo>
                    <a:pt x="4362" y="26467"/>
                    <a:pt x="4738" y="26217"/>
                    <a:pt x="5039" y="25816"/>
                  </a:cubicBezTo>
                  <a:cubicBezTo>
                    <a:pt x="4688" y="25014"/>
                    <a:pt x="4212" y="24262"/>
                    <a:pt x="4312" y="23334"/>
                  </a:cubicBezTo>
                  <a:close/>
                  <a:moveTo>
                    <a:pt x="2106" y="47094"/>
                  </a:moveTo>
                  <a:cubicBezTo>
                    <a:pt x="1655" y="46944"/>
                    <a:pt x="1455" y="46543"/>
                    <a:pt x="1329" y="46116"/>
                  </a:cubicBezTo>
                  <a:cubicBezTo>
                    <a:pt x="1179" y="45465"/>
                    <a:pt x="1003" y="44813"/>
                    <a:pt x="1054" y="44136"/>
                  </a:cubicBezTo>
                  <a:cubicBezTo>
                    <a:pt x="1104" y="43309"/>
                    <a:pt x="1003" y="42457"/>
                    <a:pt x="1279" y="41630"/>
                  </a:cubicBezTo>
                  <a:cubicBezTo>
                    <a:pt x="1329" y="41480"/>
                    <a:pt x="1329" y="41304"/>
                    <a:pt x="1304" y="41129"/>
                  </a:cubicBezTo>
                  <a:cubicBezTo>
                    <a:pt x="1304" y="39224"/>
                    <a:pt x="1279" y="37294"/>
                    <a:pt x="1254" y="35390"/>
                  </a:cubicBezTo>
                  <a:cubicBezTo>
                    <a:pt x="1254" y="35264"/>
                    <a:pt x="1229" y="35114"/>
                    <a:pt x="1204" y="34964"/>
                  </a:cubicBezTo>
                  <a:cubicBezTo>
                    <a:pt x="1054" y="34888"/>
                    <a:pt x="903" y="34838"/>
                    <a:pt x="753" y="34763"/>
                  </a:cubicBezTo>
                  <a:cubicBezTo>
                    <a:pt x="352" y="34512"/>
                    <a:pt x="101" y="34187"/>
                    <a:pt x="151" y="33685"/>
                  </a:cubicBezTo>
                  <a:cubicBezTo>
                    <a:pt x="176" y="33535"/>
                    <a:pt x="227" y="33334"/>
                    <a:pt x="176" y="33184"/>
                  </a:cubicBezTo>
                  <a:cubicBezTo>
                    <a:pt x="1" y="32432"/>
                    <a:pt x="352" y="31881"/>
                    <a:pt x="803" y="31380"/>
                  </a:cubicBezTo>
                  <a:cubicBezTo>
                    <a:pt x="1104" y="31054"/>
                    <a:pt x="1204" y="30728"/>
                    <a:pt x="1279" y="30302"/>
                  </a:cubicBezTo>
                  <a:cubicBezTo>
                    <a:pt x="1480" y="29400"/>
                    <a:pt x="1780" y="28497"/>
                    <a:pt x="1730" y="27545"/>
                  </a:cubicBezTo>
                  <a:cubicBezTo>
                    <a:pt x="2131" y="26567"/>
                    <a:pt x="2357" y="25490"/>
                    <a:pt x="2908" y="24562"/>
                  </a:cubicBezTo>
                  <a:cubicBezTo>
                    <a:pt x="3284" y="23961"/>
                    <a:pt x="3585" y="23334"/>
                    <a:pt x="3936" y="22708"/>
                  </a:cubicBezTo>
                  <a:cubicBezTo>
                    <a:pt x="4186" y="22282"/>
                    <a:pt x="4613" y="22031"/>
                    <a:pt x="5089" y="22031"/>
                  </a:cubicBezTo>
                  <a:cubicBezTo>
                    <a:pt x="6041" y="21981"/>
                    <a:pt x="6968" y="22006"/>
                    <a:pt x="7921" y="22056"/>
                  </a:cubicBezTo>
                  <a:cubicBezTo>
                    <a:pt x="8623" y="22106"/>
                    <a:pt x="9299" y="22257"/>
                    <a:pt x="10001" y="22357"/>
                  </a:cubicBezTo>
                  <a:cubicBezTo>
                    <a:pt x="10227" y="22382"/>
                    <a:pt x="10477" y="22407"/>
                    <a:pt x="10703" y="22407"/>
                  </a:cubicBezTo>
                  <a:cubicBezTo>
                    <a:pt x="10803" y="22282"/>
                    <a:pt x="10928" y="22207"/>
                    <a:pt x="10978" y="22081"/>
                  </a:cubicBezTo>
                  <a:cubicBezTo>
                    <a:pt x="11505" y="20878"/>
                    <a:pt x="12457" y="20026"/>
                    <a:pt x="13259" y="19049"/>
                  </a:cubicBezTo>
                  <a:cubicBezTo>
                    <a:pt x="13460" y="18798"/>
                    <a:pt x="13685" y="18598"/>
                    <a:pt x="13836" y="18347"/>
                  </a:cubicBezTo>
                  <a:cubicBezTo>
                    <a:pt x="14437" y="17319"/>
                    <a:pt x="15289" y="16492"/>
                    <a:pt x="16116" y="15665"/>
                  </a:cubicBezTo>
                  <a:cubicBezTo>
                    <a:pt x="16317" y="15440"/>
                    <a:pt x="16567" y="15264"/>
                    <a:pt x="16818" y="15089"/>
                  </a:cubicBezTo>
                  <a:cubicBezTo>
                    <a:pt x="17369" y="14713"/>
                    <a:pt x="17946" y="14337"/>
                    <a:pt x="18497" y="13961"/>
                  </a:cubicBezTo>
                  <a:cubicBezTo>
                    <a:pt x="18623" y="13861"/>
                    <a:pt x="18848" y="13760"/>
                    <a:pt x="18873" y="13635"/>
                  </a:cubicBezTo>
                  <a:cubicBezTo>
                    <a:pt x="18948" y="13109"/>
                    <a:pt x="19349" y="12883"/>
                    <a:pt x="19725" y="12582"/>
                  </a:cubicBezTo>
                  <a:cubicBezTo>
                    <a:pt x="19826" y="12507"/>
                    <a:pt x="19951" y="12407"/>
                    <a:pt x="19976" y="12282"/>
                  </a:cubicBezTo>
                  <a:cubicBezTo>
                    <a:pt x="20227" y="11379"/>
                    <a:pt x="20953" y="10778"/>
                    <a:pt x="21380" y="9976"/>
                  </a:cubicBezTo>
                  <a:cubicBezTo>
                    <a:pt x="21505" y="9725"/>
                    <a:pt x="21705" y="9550"/>
                    <a:pt x="21906" y="9349"/>
                  </a:cubicBezTo>
                  <a:cubicBezTo>
                    <a:pt x="22758" y="8522"/>
                    <a:pt x="23435" y="7570"/>
                    <a:pt x="23986" y="6542"/>
                  </a:cubicBezTo>
                  <a:cubicBezTo>
                    <a:pt x="24161" y="6242"/>
                    <a:pt x="24362" y="5966"/>
                    <a:pt x="24562" y="5715"/>
                  </a:cubicBezTo>
                  <a:cubicBezTo>
                    <a:pt x="24938" y="5264"/>
                    <a:pt x="25314" y="4838"/>
                    <a:pt x="25665" y="4387"/>
                  </a:cubicBezTo>
                  <a:cubicBezTo>
                    <a:pt x="25941" y="4011"/>
                    <a:pt x="26267" y="3660"/>
                    <a:pt x="26668" y="3409"/>
                  </a:cubicBezTo>
                  <a:cubicBezTo>
                    <a:pt x="26868" y="3284"/>
                    <a:pt x="27019" y="3109"/>
                    <a:pt x="27194" y="2958"/>
                  </a:cubicBezTo>
                  <a:cubicBezTo>
                    <a:pt x="28121" y="2056"/>
                    <a:pt x="29224" y="1404"/>
                    <a:pt x="30427" y="928"/>
                  </a:cubicBezTo>
                  <a:cubicBezTo>
                    <a:pt x="32056" y="327"/>
                    <a:pt x="33735" y="1"/>
                    <a:pt x="35465" y="176"/>
                  </a:cubicBezTo>
                  <a:cubicBezTo>
                    <a:pt x="36593" y="277"/>
                    <a:pt x="37720" y="552"/>
                    <a:pt x="38773" y="1003"/>
                  </a:cubicBezTo>
                  <a:cubicBezTo>
                    <a:pt x="38999" y="1104"/>
                    <a:pt x="39199" y="1229"/>
                    <a:pt x="39425" y="1304"/>
                  </a:cubicBezTo>
                  <a:cubicBezTo>
                    <a:pt x="40753" y="1730"/>
                    <a:pt x="41881" y="2557"/>
                    <a:pt x="42934" y="3409"/>
                  </a:cubicBezTo>
                  <a:cubicBezTo>
                    <a:pt x="43836" y="4136"/>
                    <a:pt x="44663" y="4938"/>
                    <a:pt x="45289" y="5891"/>
                  </a:cubicBezTo>
                  <a:cubicBezTo>
                    <a:pt x="45590" y="6317"/>
                    <a:pt x="45916" y="6693"/>
                    <a:pt x="46242" y="7069"/>
                  </a:cubicBezTo>
                  <a:cubicBezTo>
                    <a:pt x="46618" y="7545"/>
                    <a:pt x="47019" y="7996"/>
                    <a:pt x="47370" y="8472"/>
                  </a:cubicBezTo>
                  <a:cubicBezTo>
                    <a:pt x="47595" y="8773"/>
                    <a:pt x="47846" y="9049"/>
                    <a:pt x="48122" y="9274"/>
                  </a:cubicBezTo>
                  <a:cubicBezTo>
                    <a:pt x="48397" y="9525"/>
                    <a:pt x="48698" y="9800"/>
                    <a:pt x="48823" y="10126"/>
                  </a:cubicBezTo>
                  <a:cubicBezTo>
                    <a:pt x="49124" y="10878"/>
                    <a:pt x="49675" y="11404"/>
                    <a:pt x="50101" y="12031"/>
                  </a:cubicBezTo>
                  <a:cubicBezTo>
                    <a:pt x="50327" y="12382"/>
                    <a:pt x="50553" y="12708"/>
                    <a:pt x="50728" y="13059"/>
                  </a:cubicBezTo>
                  <a:cubicBezTo>
                    <a:pt x="50979" y="13535"/>
                    <a:pt x="51204" y="14011"/>
                    <a:pt x="51430" y="14512"/>
                  </a:cubicBezTo>
                  <a:cubicBezTo>
                    <a:pt x="51480" y="14638"/>
                    <a:pt x="51530" y="14763"/>
                    <a:pt x="51555" y="14888"/>
                  </a:cubicBezTo>
                  <a:cubicBezTo>
                    <a:pt x="51756" y="15790"/>
                    <a:pt x="52132" y="16668"/>
                    <a:pt x="52533" y="17495"/>
                  </a:cubicBezTo>
                  <a:cubicBezTo>
                    <a:pt x="52733" y="17921"/>
                    <a:pt x="52883" y="18347"/>
                    <a:pt x="52934" y="18848"/>
                  </a:cubicBezTo>
                  <a:cubicBezTo>
                    <a:pt x="52984" y="19575"/>
                    <a:pt x="53159" y="20302"/>
                    <a:pt x="53335" y="21004"/>
                  </a:cubicBezTo>
                  <a:cubicBezTo>
                    <a:pt x="53660" y="22407"/>
                    <a:pt x="54011" y="23786"/>
                    <a:pt x="54362" y="25189"/>
                  </a:cubicBezTo>
                  <a:cubicBezTo>
                    <a:pt x="54362" y="25239"/>
                    <a:pt x="54412" y="25314"/>
                    <a:pt x="54387" y="25390"/>
                  </a:cubicBezTo>
                  <a:cubicBezTo>
                    <a:pt x="54262" y="26166"/>
                    <a:pt x="54638" y="26818"/>
                    <a:pt x="54914" y="27495"/>
                  </a:cubicBezTo>
                  <a:cubicBezTo>
                    <a:pt x="55515" y="28948"/>
                    <a:pt x="55791" y="30452"/>
                    <a:pt x="55791" y="32031"/>
                  </a:cubicBezTo>
                  <a:cubicBezTo>
                    <a:pt x="55791" y="32532"/>
                    <a:pt x="55766" y="33034"/>
                    <a:pt x="55791" y="33535"/>
                  </a:cubicBezTo>
                  <a:cubicBezTo>
                    <a:pt x="55816" y="34412"/>
                    <a:pt x="55741" y="35264"/>
                    <a:pt x="55415" y="36091"/>
                  </a:cubicBezTo>
                  <a:cubicBezTo>
                    <a:pt x="55114" y="36868"/>
                    <a:pt x="55064" y="37745"/>
                    <a:pt x="54813" y="38547"/>
                  </a:cubicBezTo>
                  <a:cubicBezTo>
                    <a:pt x="54162" y="40578"/>
                    <a:pt x="53610" y="42658"/>
                    <a:pt x="52733" y="44638"/>
                  </a:cubicBezTo>
                  <a:cubicBezTo>
                    <a:pt x="52683" y="44763"/>
                    <a:pt x="52608" y="44888"/>
                    <a:pt x="52583" y="45014"/>
                  </a:cubicBezTo>
                  <a:cubicBezTo>
                    <a:pt x="52257" y="46517"/>
                    <a:pt x="51530" y="47896"/>
                    <a:pt x="51079" y="49375"/>
                  </a:cubicBezTo>
                  <a:cubicBezTo>
                    <a:pt x="50753" y="50427"/>
                    <a:pt x="50578" y="51530"/>
                    <a:pt x="50553" y="52658"/>
                  </a:cubicBezTo>
                  <a:cubicBezTo>
                    <a:pt x="50528" y="53635"/>
                    <a:pt x="50528" y="54613"/>
                    <a:pt x="50553" y="55565"/>
                  </a:cubicBezTo>
                  <a:cubicBezTo>
                    <a:pt x="50553" y="56117"/>
                    <a:pt x="50653" y="56643"/>
                    <a:pt x="50728" y="57169"/>
                  </a:cubicBezTo>
                  <a:cubicBezTo>
                    <a:pt x="50878" y="58648"/>
                    <a:pt x="51279" y="60076"/>
                    <a:pt x="51580" y="61505"/>
                  </a:cubicBezTo>
                  <a:cubicBezTo>
                    <a:pt x="51731" y="62182"/>
                    <a:pt x="52056" y="62833"/>
                    <a:pt x="52307" y="63485"/>
                  </a:cubicBezTo>
                  <a:cubicBezTo>
                    <a:pt x="52407" y="63786"/>
                    <a:pt x="52608" y="64011"/>
                    <a:pt x="52909" y="64162"/>
                  </a:cubicBezTo>
                  <a:cubicBezTo>
                    <a:pt x="53159" y="64287"/>
                    <a:pt x="53385" y="64487"/>
                    <a:pt x="53660" y="64638"/>
                  </a:cubicBezTo>
                  <a:cubicBezTo>
                    <a:pt x="53936" y="64788"/>
                    <a:pt x="54187" y="64964"/>
                    <a:pt x="54187" y="65315"/>
                  </a:cubicBezTo>
                  <a:cubicBezTo>
                    <a:pt x="54212" y="65690"/>
                    <a:pt x="54613" y="65716"/>
                    <a:pt x="54713" y="65991"/>
                  </a:cubicBezTo>
                  <a:cubicBezTo>
                    <a:pt x="54738" y="66267"/>
                    <a:pt x="54563" y="66442"/>
                    <a:pt x="54337" y="66543"/>
                  </a:cubicBezTo>
                  <a:cubicBezTo>
                    <a:pt x="53911" y="66718"/>
                    <a:pt x="53485" y="66919"/>
                    <a:pt x="53059" y="67094"/>
                  </a:cubicBezTo>
                  <a:cubicBezTo>
                    <a:pt x="52533" y="67320"/>
                    <a:pt x="51981" y="67495"/>
                    <a:pt x="51405" y="67445"/>
                  </a:cubicBezTo>
                  <a:cubicBezTo>
                    <a:pt x="51179" y="67420"/>
                    <a:pt x="50929" y="67470"/>
                    <a:pt x="50703" y="67495"/>
                  </a:cubicBezTo>
                  <a:cubicBezTo>
                    <a:pt x="49475" y="67696"/>
                    <a:pt x="48247" y="67971"/>
                    <a:pt x="47019" y="68097"/>
                  </a:cubicBezTo>
                  <a:cubicBezTo>
                    <a:pt x="45916" y="68197"/>
                    <a:pt x="44838" y="68472"/>
                    <a:pt x="43710" y="68372"/>
                  </a:cubicBezTo>
                  <a:cubicBezTo>
                    <a:pt x="43159" y="68322"/>
                    <a:pt x="42583" y="68372"/>
                    <a:pt x="42031" y="68197"/>
                  </a:cubicBezTo>
                  <a:cubicBezTo>
                    <a:pt x="41881" y="68147"/>
                    <a:pt x="41705" y="68172"/>
                    <a:pt x="41580" y="68172"/>
                  </a:cubicBezTo>
                  <a:cubicBezTo>
                    <a:pt x="41279" y="68598"/>
                    <a:pt x="41705" y="68899"/>
                    <a:pt x="41630" y="69325"/>
                  </a:cubicBezTo>
                  <a:cubicBezTo>
                    <a:pt x="41530" y="69575"/>
                    <a:pt x="41204" y="69751"/>
                    <a:pt x="41229" y="70152"/>
                  </a:cubicBezTo>
                  <a:cubicBezTo>
                    <a:pt x="41254" y="70452"/>
                    <a:pt x="41004" y="70703"/>
                    <a:pt x="40678" y="70803"/>
                  </a:cubicBezTo>
                  <a:cubicBezTo>
                    <a:pt x="40152" y="70954"/>
                    <a:pt x="39600" y="71104"/>
                    <a:pt x="39049" y="71254"/>
                  </a:cubicBezTo>
                  <a:cubicBezTo>
                    <a:pt x="38497" y="71430"/>
                    <a:pt x="37946" y="71555"/>
                    <a:pt x="37420" y="71756"/>
                  </a:cubicBezTo>
                  <a:cubicBezTo>
                    <a:pt x="36944" y="71931"/>
                    <a:pt x="36492" y="72107"/>
                    <a:pt x="35966" y="72182"/>
                  </a:cubicBezTo>
                  <a:cubicBezTo>
                    <a:pt x="35339" y="72257"/>
                    <a:pt x="34738" y="72457"/>
                    <a:pt x="34162" y="72708"/>
                  </a:cubicBezTo>
                  <a:cubicBezTo>
                    <a:pt x="33234" y="73109"/>
                    <a:pt x="32332" y="73560"/>
                    <a:pt x="31455" y="74061"/>
                  </a:cubicBezTo>
                  <a:cubicBezTo>
                    <a:pt x="30753" y="74437"/>
                    <a:pt x="29976" y="74688"/>
                    <a:pt x="29224" y="74964"/>
                  </a:cubicBezTo>
                  <a:cubicBezTo>
                    <a:pt x="27896" y="75465"/>
                    <a:pt x="26568" y="75941"/>
                    <a:pt x="25239" y="76417"/>
                  </a:cubicBezTo>
                  <a:cubicBezTo>
                    <a:pt x="24913" y="76518"/>
                    <a:pt x="24588" y="76618"/>
                    <a:pt x="24287" y="76718"/>
                  </a:cubicBezTo>
                  <a:cubicBezTo>
                    <a:pt x="23485" y="76994"/>
                    <a:pt x="22683" y="77270"/>
                    <a:pt x="21906" y="77545"/>
                  </a:cubicBezTo>
                  <a:cubicBezTo>
                    <a:pt x="21405" y="77721"/>
                    <a:pt x="20878" y="77896"/>
                    <a:pt x="20377" y="78072"/>
                  </a:cubicBezTo>
                  <a:cubicBezTo>
                    <a:pt x="19776" y="78297"/>
                    <a:pt x="19174" y="78498"/>
                    <a:pt x="18572" y="78723"/>
                  </a:cubicBezTo>
                  <a:cubicBezTo>
                    <a:pt x="18447" y="78773"/>
                    <a:pt x="18347" y="78848"/>
                    <a:pt x="18222" y="78874"/>
                  </a:cubicBezTo>
                  <a:cubicBezTo>
                    <a:pt x="16693" y="79174"/>
                    <a:pt x="15264" y="79751"/>
                    <a:pt x="13760" y="80152"/>
                  </a:cubicBezTo>
                  <a:cubicBezTo>
                    <a:pt x="12733" y="80427"/>
                    <a:pt x="11705" y="80803"/>
                    <a:pt x="10603" y="80703"/>
                  </a:cubicBezTo>
                  <a:cubicBezTo>
                    <a:pt x="10202" y="80653"/>
                    <a:pt x="9826" y="80603"/>
                    <a:pt x="9425" y="80553"/>
                  </a:cubicBezTo>
                  <a:cubicBezTo>
                    <a:pt x="9074" y="80528"/>
                    <a:pt x="8748" y="80478"/>
                    <a:pt x="8422" y="80478"/>
                  </a:cubicBezTo>
                  <a:cubicBezTo>
                    <a:pt x="7871" y="80503"/>
                    <a:pt x="7420" y="80302"/>
                    <a:pt x="7044" y="79951"/>
                  </a:cubicBezTo>
                  <a:cubicBezTo>
                    <a:pt x="6467" y="79375"/>
                    <a:pt x="5941" y="78773"/>
                    <a:pt x="5389" y="78172"/>
                  </a:cubicBezTo>
                  <a:cubicBezTo>
                    <a:pt x="4988" y="77746"/>
                    <a:pt x="4587" y="77270"/>
                    <a:pt x="4161" y="76868"/>
                  </a:cubicBezTo>
                  <a:cubicBezTo>
                    <a:pt x="3610" y="76317"/>
                    <a:pt x="3435" y="75741"/>
                    <a:pt x="3785" y="75039"/>
                  </a:cubicBezTo>
                  <a:cubicBezTo>
                    <a:pt x="4111" y="74387"/>
                    <a:pt x="4287" y="73660"/>
                    <a:pt x="4738" y="73059"/>
                  </a:cubicBezTo>
                  <a:cubicBezTo>
                    <a:pt x="5139" y="72483"/>
                    <a:pt x="5364" y="71806"/>
                    <a:pt x="5866" y="71279"/>
                  </a:cubicBezTo>
                  <a:cubicBezTo>
                    <a:pt x="6016" y="71129"/>
                    <a:pt x="6041" y="70853"/>
                    <a:pt x="6066" y="70628"/>
                  </a:cubicBezTo>
                  <a:cubicBezTo>
                    <a:pt x="6091" y="70377"/>
                    <a:pt x="6066" y="70152"/>
                    <a:pt x="6066" y="69926"/>
                  </a:cubicBezTo>
                  <a:cubicBezTo>
                    <a:pt x="6517" y="69550"/>
                    <a:pt x="6918" y="69199"/>
                    <a:pt x="7344" y="68823"/>
                  </a:cubicBezTo>
                  <a:cubicBezTo>
                    <a:pt x="6993" y="68122"/>
                    <a:pt x="6668" y="67445"/>
                    <a:pt x="6242" y="66793"/>
                  </a:cubicBezTo>
                  <a:cubicBezTo>
                    <a:pt x="5540" y="65766"/>
                    <a:pt x="4938" y="64663"/>
                    <a:pt x="4337" y="63585"/>
                  </a:cubicBezTo>
                  <a:cubicBezTo>
                    <a:pt x="4011" y="63009"/>
                    <a:pt x="3986" y="62357"/>
                    <a:pt x="4086" y="61731"/>
                  </a:cubicBezTo>
                  <a:cubicBezTo>
                    <a:pt x="4212" y="61104"/>
                    <a:pt x="4337" y="60452"/>
                    <a:pt x="5139" y="60327"/>
                  </a:cubicBezTo>
                  <a:cubicBezTo>
                    <a:pt x="5139" y="60101"/>
                    <a:pt x="5164" y="59926"/>
                    <a:pt x="5139" y="59776"/>
                  </a:cubicBezTo>
                  <a:cubicBezTo>
                    <a:pt x="4813" y="58673"/>
                    <a:pt x="4512" y="57595"/>
                    <a:pt x="4186" y="56492"/>
                  </a:cubicBezTo>
                  <a:cubicBezTo>
                    <a:pt x="4011" y="56392"/>
                    <a:pt x="3811" y="56317"/>
                    <a:pt x="3685" y="56167"/>
                  </a:cubicBezTo>
                  <a:cubicBezTo>
                    <a:pt x="3485" y="55991"/>
                    <a:pt x="3234" y="55791"/>
                    <a:pt x="3184" y="55565"/>
                  </a:cubicBezTo>
                  <a:cubicBezTo>
                    <a:pt x="2933" y="54813"/>
                    <a:pt x="2658" y="54036"/>
                    <a:pt x="2607" y="53234"/>
                  </a:cubicBezTo>
                  <a:cubicBezTo>
                    <a:pt x="2557" y="52507"/>
                    <a:pt x="2482" y="51781"/>
                    <a:pt x="2332" y="51054"/>
                  </a:cubicBezTo>
                  <a:cubicBezTo>
                    <a:pt x="2156" y="50227"/>
                    <a:pt x="2106" y="49400"/>
                    <a:pt x="2106" y="48548"/>
                  </a:cubicBezTo>
                  <a:cubicBezTo>
                    <a:pt x="2131" y="48096"/>
                    <a:pt x="2106" y="47620"/>
                    <a:pt x="2106" y="47094"/>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25"/>
            <p:cNvSpPr/>
            <p:nvPr/>
          </p:nvSpPr>
          <p:spPr>
            <a:xfrm>
              <a:off x="9699325" y="2892975"/>
              <a:ext cx="24475" cy="36375"/>
            </a:xfrm>
            <a:custGeom>
              <a:rect b="b" l="l" r="r" t="t"/>
              <a:pathLst>
                <a:path extrusionOk="0" h="1455" w="979">
                  <a:moveTo>
                    <a:pt x="1" y="1404"/>
                  </a:moveTo>
                  <a:cubicBezTo>
                    <a:pt x="201" y="803"/>
                    <a:pt x="627" y="452"/>
                    <a:pt x="978" y="1"/>
                  </a:cubicBezTo>
                  <a:cubicBezTo>
                    <a:pt x="953" y="151"/>
                    <a:pt x="978" y="327"/>
                    <a:pt x="928" y="427"/>
                  </a:cubicBezTo>
                  <a:cubicBezTo>
                    <a:pt x="778" y="778"/>
                    <a:pt x="602" y="1079"/>
                    <a:pt x="402" y="1404"/>
                  </a:cubicBezTo>
                  <a:cubicBezTo>
                    <a:pt x="351" y="1455"/>
                    <a:pt x="176" y="1404"/>
                    <a:pt x="1" y="1404"/>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25"/>
            <p:cNvSpPr/>
            <p:nvPr/>
          </p:nvSpPr>
          <p:spPr>
            <a:xfrm>
              <a:off x="9099075" y="2901750"/>
              <a:ext cx="23825" cy="30100"/>
            </a:xfrm>
            <a:custGeom>
              <a:rect b="b" l="l" r="r" t="t"/>
              <a:pathLst>
                <a:path extrusionOk="0" h="1204" w="953">
                  <a:moveTo>
                    <a:pt x="953" y="1204"/>
                  </a:moveTo>
                  <a:cubicBezTo>
                    <a:pt x="502" y="978"/>
                    <a:pt x="0" y="753"/>
                    <a:pt x="301" y="1"/>
                  </a:cubicBezTo>
                  <a:cubicBezTo>
                    <a:pt x="577" y="427"/>
                    <a:pt x="928" y="728"/>
                    <a:pt x="953" y="1204"/>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25"/>
            <p:cNvSpPr/>
            <p:nvPr/>
          </p:nvSpPr>
          <p:spPr>
            <a:xfrm>
              <a:off x="9663625" y="2846000"/>
              <a:ext cx="18800" cy="23200"/>
            </a:xfrm>
            <a:custGeom>
              <a:rect b="b" l="l" r="r" t="t"/>
              <a:pathLst>
                <a:path extrusionOk="0" h="928" w="752">
                  <a:moveTo>
                    <a:pt x="0" y="928"/>
                  </a:moveTo>
                  <a:cubicBezTo>
                    <a:pt x="175" y="451"/>
                    <a:pt x="451" y="226"/>
                    <a:pt x="752" y="0"/>
                  </a:cubicBezTo>
                  <a:cubicBezTo>
                    <a:pt x="752" y="602"/>
                    <a:pt x="702" y="702"/>
                    <a:pt x="0" y="928"/>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25"/>
            <p:cNvSpPr/>
            <p:nvPr/>
          </p:nvSpPr>
          <p:spPr>
            <a:xfrm>
              <a:off x="9647325" y="2814675"/>
              <a:ext cx="17575" cy="25075"/>
            </a:xfrm>
            <a:custGeom>
              <a:rect b="b" l="l" r="r" t="t"/>
              <a:pathLst>
                <a:path extrusionOk="0" h="1003" w="703">
                  <a:moveTo>
                    <a:pt x="101" y="1003"/>
                  </a:moveTo>
                  <a:cubicBezTo>
                    <a:pt x="0" y="501"/>
                    <a:pt x="326" y="326"/>
                    <a:pt x="602" y="0"/>
                  </a:cubicBezTo>
                  <a:cubicBezTo>
                    <a:pt x="702" y="501"/>
                    <a:pt x="502" y="752"/>
                    <a:pt x="101" y="1003"/>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25"/>
            <p:cNvSpPr/>
            <p:nvPr/>
          </p:nvSpPr>
          <p:spPr>
            <a:xfrm>
              <a:off x="9159850" y="2928700"/>
              <a:ext cx="18200" cy="10675"/>
            </a:xfrm>
            <a:custGeom>
              <a:rect b="b" l="l" r="r" t="t"/>
              <a:pathLst>
                <a:path extrusionOk="0" h="427" w="728">
                  <a:moveTo>
                    <a:pt x="1" y="0"/>
                  </a:moveTo>
                  <a:cubicBezTo>
                    <a:pt x="351" y="51"/>
                    <a:pt x="502" y="51"/>
                    <a:pt x="627" y="101"/>
                  </a:cubicBezTo>
                  <a:cubicBezTo>
                    <a:pt x="702" y="126"/>
                    <a:pt x="727" y="276"/>
                    <a:pt x="702" y="326"/>
                  </a:cubicBezTo>
                  <a:cubicBezTo>
                    <a:pt x="702" y="376"/>
                    <a:pt x="552" y="427"/>
                    <a:pt x="502" y="401"/>
                  </a:cubicBezTo>
                  <a:cubicBezTo>
                    <a:pt x="376" y="351"/>
                    <a:pt x="276" y="226"/>
                    <a:pt x="1"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25"/>
            <p:cNvSpPr/>
            <p:nvPr/>
          </p:nvSpPr>
          <p:spPr>
            <a:xfrm>
              <a:off x="9139175" y="2926825"/>
              <a:ext cx="8800" cy="11925"/>
            </a:xfrm>
            <a:custGeom>
              <a:rect b="b" l="l" r="r" t="t"/>
              <a:pathLst>
                <a:path extrusionOk="0" h="477" w="352">
                  <a:moveTo>
                    <a:pt x="226" y="476"/>
                  </a:moveTo>
                  <a:cubicBezTo>
                    <a:pt x="176" y="451"/>
                    <a:pt x="101" y="426"/>
                    <a:pt x="76" y="376"/>
                  </a:cubicBezTo>
                  <a:cubicBezTo>
                    <a:pt x="26" y="301"/>
                    <a:pt x="0" y="201"/>
                    <a:pt x="26" y="101"/>
                  </a:cubicBezTo>
                  <a:cubicBezTo>
                    <a:pt x="26" y="75"/>
                    <a:pt x="126" y="0"/>
                    <a:pt x="151" y="25"/>
                  </a:cubicBezTo>
                  <a:cubicBezTo>
                    <a:pt x="226" y="75"/>
                    <a:pt x="301" y="151"/>
                    <a:pt x="326" y="226"/>
                  </a:cubicBezTo>
                  <a:cubicBezTo>
                    <a:pt x="351" y="301"/>
                    <a:pt x="326" y="401"/>
                    <a:pt x="301" y="476"/>
                  </a:cubicBezTo>
                  <a:cubicBezTo>
                    <a:pt x="301" y="476"/>
                    <a:pt x="251" y="476"/>
                    <a:pt x="226" y="47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25"/>
            <p:cNvSpPr/>
            <p:nvPr/>
          </p:nvSpPr>
          <p:spPr>
            <a:xfrm>
              <a:off x="9505725" y="2518925"/>
              <a:ext cx="42000" cy="65175"/>
            </a:xfrm>
            <a:custGeom>
              <a:rect b="b" l="l" r="r" t="t"/>
              <a:pathLst>
                <a:path extrusionOk="0" h="2607" w="1680">
                  <a:moveTo>
                    <a:pt x="176" y="0"/>
                  </a:moveTo>
                  <a:cubicBezTo>
                    <a:pt x="1003" y="602"/>
                    <a:pt x="1554" y="1404"/>
                    <a:pt x="1679" y="2457"/>
                  </a:cubicBezTo>
                  <a:cubicBezTo>
                    <a:pt x="1529" y="2607"/>
                    <a:pt x="1454" y="2432"/>
                    <a:pt x="1404" y="2356"/>
                  </a:cubicBezTo>
                  <a:cubicBezTo>
                    <a:pt x="1303" y="2206"/>
                    <a:pt x="1228" y="2056"/>
                    <a:pt x="1203" y="1905"/>
                  </a:cubicBezTo>
                  <a:cubicBezTo>
                    <a:pt x="1103" y="1379"/>
                    <a:pt x="852" y="978"/>
                    <a:pt x="426" y="677"/>
                  </a:cubicBezTo>
                  <a:cubicBezTo>
                    <a:pt x="226" y="527"/>
                    <a:pt x="0" y="301"/>
                    <a:pt x="176"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25"/>
            <p:cNvSpPr/>
            <p:nvPr/>
          </p:nvSpPr>
          <p:spPr>
            <a:xfrm>
              <a:off x="9251950" y="2453125"/>
              <a:ext cx="36375" cy="22600"/>
            </a:xfrm>
            <a:custGeom>
              <a:rect b="b" l="l" r="r" t="t"/>
              <a:pathLst>
                <a:path extrusionOk="0" h="904" w="1455">
                  <a:moveTo>
                    <a:pt x="1454" y="1"/>
                  </a:moveTo>
                  <a:cubicBezTo>
                    <a:pt x="1078" y="527"/>
                    <a:pt x="753" y="853"/>
                    <a:pt x="251" y="903"/>
                  </a:cubicBezTo>
                  <a:cubicBezTo>
                    <a:pt x="176" y="903"/>
                    <a:pt x="51" y="828"/>
                    <a:pt x="26" y="778"/>
                  </a:cubicBezTo>
                  <a:cubicBezTo>
                    <a:pt x="1" y="703"/>
                    <a:pt x="51" y="552"/>
                    <a:pt x="101" y="527"/>
                  </a:cubicBezTo>
                  <a:cubicBezTo>
                    <a:pt x="502" y="352"/>
                    <a:pt x="903" y="201"/>
                    <a:pt x="1454"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25"/>
            <p:cNvSpPr/>
            <p:nvPr/>
          </p:nvSpPr>
          <p:spPr>
            <a:xfrm>
              <a:off x="9240050" y="2346000"/>
              <a:ext cx="42000" cy="30100"/>
            </a:xfrm>
            <a:custGeom>
              <a:rect b="b" l="l" r="r" t="t"/>
              <a:pathLst>
                <a:path extrusionOk="0" h="1204" w="1680">
                  <a:moveTo>
                    <a:pt x="51" y="1203"/>
                  </a:moveTo>
                  <a:cubicBezTo>
                    <a:pt x="51" y="1178"/>
                    <a:pt x="1" y="1128"/>
                    <a:pt x="26" y="1128"/>
                  </a:cubicBezTo>
                  <a:cubicBezTo>
                    <a:pt x="427" y="577"/>
                    <a:pt x="903" y="150"/>
                    <a:pt x="1580" y="0"/>
                  </a:cubicBezTo>
                  <a:cubicBezTo>
                    <a:pt x="1605" y="0"/>
                    <a:pt x="1630" y="25"/>
                    <a:pt x="1680" y="75"/>
                  </a:cubicBezTo>
                  <a:cubicBezTo>
                    <a:pt x="1128" y="451"/>
                    <a:pt x="577" y="827"/>
                    <a:pt x="26" y="1178"/>
                  </a:cubicBezTo>
                  <a:lnTo>
                    <a:pt x="51" y="1203"/>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25"/>
            <p:cNvSpPr/>
            <p:nvPr/>
          </p:nvSpPr>
          <p:spPr>
            <a:xfrm>
              <a:off x="9602825" y="2604125"/>
              <a:ext cx="14450" cy="23225"/>
            </a:xfrm>
            <a:custGeom>
              <a:rect b="b" l="l" r="r" t="t"/>
              <a:pathLst>
                <a:path extrusionOk="0" h="929" w="578">
                  <a:moveTo>
                    <a:pt x="76" y="1"/>
                  </a:moveTo>
                  <a:cubicBezTo>
                    <a:pt x="577" y="377"/>
                    <a:pt x="577" y="377"/>
                    <a:pt x="577" y="928"/>
                  </a:cubicBezTo>
                  <a:cubicBezTo>
                    <a:pt x="477" y="728"/>
                    <a:pt x="377" y="577"/>
                    <a:pt x="277" y="402"/>
                  </a:cubicBezTo>
                  <a:cubicBezTo>
                    <a:pt x="227" y="252"/>
                    <a:pt x="1" y="201"/>
                    <a:pt x="76"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25"/>
            <p:cNvSpPr/>
            <p:nvPr/>
          </p:nvSpPr>
          <p:spPr>
            <a:xfrm>
              <a:off x="9560850" y="2579075"/>
              <a:ext cx="6300" cy="9425"/>
            </a:xfrm>
            <a:custGeom>
              <a:rect b="b" l="l" r="r" t="t"/>
              <a:pathLst>
                <a:path extrusionOk="0" h="377" w="252">
                  <a:moveTo>
                    <a:pt x="251" y="151"/>
                  </a:moveTo>
                  <a:cubicBezTo>
                    <a:pt x="226" y="201"/>
                    <a:pt x="201" y="301"/>
                    <a:pt x="151" y="376"/>
                  </a:cubicBezTo>
                  <a:cubicBezTo>
                    <a:pt x="101" y="301"/>
                    <a:pt x="1" y="251"/>
                    <a:pt x="26" y="201"/>
                  </a:cubicBezTo>
                  <a:cubicBezTo>
                    <a:pt x="26" y="126"/>
                    <a:pt x="101" y="51"/>
                    <a:pt x="176" y="0"/>
                  </a:cubicBezTo>
                  <a:cubicBezTo>
                    <a:pt x="201" y="51"/>
                    <a:pt x="226" y="76"/>
                    <a:pt x="251" y="15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25"/>
            <p:cNvSpPr/>
            <p:nvPr/>
          </p:nvSpPr>
          <p:spPr>
            <a:xfrm>
              <a:off x="9233775" y="2374800"/>
              <a:ext cx="7550" cy="4425"/>
            </a:xfrm>
            <a:custGeom>
              <a:rect b="b" l="l" r="r" t="t"/>
              <a:pathLst>
                <a:path extrusionOk="0" h="177" w="302">
                  <a:moveTo>
                    <a:pt x="277" y="26"/>
                  </a:moveTo>
                  <a:cubicBezTo>
                    <a:pt x="227" y="76"/>
                    <a:pt x="201" y="151"/>
                    <a:pt x="151" y="151"/>
                  </a:cubicBezTo>
                  <a:cubicBezTo>
                    <a:pt x="101" y="176"/>
                    <a:pt x="51" y="126"/>
                    <a:pt x="1" y="101"/>
                  </a:cubicBezTo>
                  <a:cubicBezTo>
                    <a:pt x="51" y="76"/>
                    <a:pt x="76" y="1"/>
                    <a:pt x="126" y="1"/>
                  </a:cubicBezTo>
                  <a:cubicBezTo>
                    <a:pt x="176" y="1"/>
                    <a:pt x="252" y="51"/>
                    <a:pt x="302" y="51"/>
                  </a:cubicBezTo>
                  <a:lnTo>
                    <a:pt x="277" y="26"/>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25"/>
            <p:cNvSpPr/>
            <p:nvPr/>
          </p:nvSpPr>
          <p:spPr>
            <a:xfrm>
              <a:off x="9161725" y="3773325"/>
              <a:ext cx="84625" cy="41375"/>
            </a:xfrm>
            <a:custGeom>
              <a:rect b="b" l="l" r="r" t="t"/>
              <a:pathLst>
                <a:path extrusionOk="0" h="1655" w="3385">
                  <a:moveTo>
                    <a:pt x="176" y="326"/>
                  </a:moveTo>
                  <a:cubicBezTo>
                    <a:pt x="402" y="552"/>
                    <a:pt x="552" y="702"/>
                    <a:pt x="703" y="852"/>
                  </a:cubicBezTo>
                  <a:cubicBezTo>
                    <a:pt x="778" y="827"/>
                    <a:pt x="853" y="827"/>
                    <a:pt x="878" y="802"/>
                  </a:cubicBezTo>
                  <a:cubicBezTo>
                    <a:pt x="1454" y="401"/>
                    <a:pt x="2056" y="0"/>
                    <a:pt x="2783" y="0"/>
                  </a:cubicBezTo>
                  <a:cubicBezTo>
                    <a:pt x="2908" y="0"/>
                    <a:pt x="3083" y="0"/>
                    <a:pt x="3159" y="50"/>
                  </a:cubicBezTo>
                  <a:cubicBezTo>
                    <a:pt x="3284" y="150"/>
                    <a:pt x="3309" y="326"/>
                    <a:pt x="3384" y="476"/>
                  </a:cubicBezTo>
                  <a:cubicBezTo>
                    <a:pt x="3259" y="501"/>
                    <a:pt x="3109" y="627"/>
                    <a:pt x="3033" y="577"/>
                  </a:cubicBezTo>
                  <a:cubicBezTo>
                    <a:pt x="2657" y="351"/>
                    <a:pt x="2332" y="401"/>
                    <a:pt x="1906" y="602"/>
                  </a:cubicBezTo>
                  <a:cubicBezTo>
                    <a:pt x="1505" y="827"/>
                    <a:pt x="1078" y="953"/>
                    <a:pt x="853" y="1429"/>
                  </a:cubicBezTo>
                  <a:cubicBezTo>
                    <a:pt x="753" y="1654"/>
                    <a:pt x="377" y="1579"/>
                    <a:pt x="276" y="1354"/>
                  </a:cubicBezTo>
                  <a:cubicBezTo>
                    <a:pt x="151" y="1053"/>
                    <a:pt x="1" y="752"/>
                    <a:pt x="176" y="32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25"/>
            <p:cNvSpPr/>
            <p:nvPr/>
          </p:nvSpPr>
          <p:spPr>
            <a:xfrm>
              <a:off x="9112225" y="3803400"/>
              <a:ext cx="16325" cy="30100"/>
            </a:xfrm>
            <a:custGeom>
              <a:rect b="b" l="l" r="r" t="t"/>
              <a:pathLst>
                <a:path extrusionOk="0" h="1204" w="653">
                  <a:moveTo>
                    <a:pt x="377" y="0"/>
                  </a:moveTo>
                  <a:cubicBezTo>
                    <a:pt x="477" y="326"/>
                    <a:pt x="577" y="577"/>
                    <a:pt x="627" y="827"/>
                  </a:cubicBezTo>
                  <a:cubicBezTo>
                    <a:pt x="652" y="1003"/>
                    <a:pt x="552" y="1153"/>
                    <a:pt x="377" y="1178"/>
                  </a:cubicBezTo>
                  <a:cubicBezTo>
                    <a:pt x="176" y="1203"/>
                    <a:pt x="51" y="1078"/>
                    <a:pt x="26" y="902"/>
                  </a:cubicBezTo>
                  <a:cubicBezTo>
                    <a:pt x="1" y="677"/>
                    <a:pt x="1" y="451"/>
                    <a:pt x="51" y="251"/>
                  </a:cubicBezTo>
                  <a:cubicBezTo>
                    <a:pt x="76" y="176"/>
                    <a:pt x="226" y="125"/>
                    <a:pt x="377"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25"/>
            <p:cNvSpPr/>
            <p:nvPr/>
          </p:nvSpPr>
          <p:spPr>
            <a:xfrm>
              <a:off x="8662350" y="3924325"/>
              <a:ext cx="33250" cy="30725"/>
            </a:xfrm>
            <a:custGeom>
              <a:rect b="b" l="l" r="r" t="t"/>
              <a:pathLst>
                <a:path extrusionOk="0" h="1229" w="1330">
                  <a:moveTo>
                    <a:pt x="1" y="251"/>
                  </a:moveTo>
                  <a:cubicBezTo>
                    <a:pt x="51" y="25"/>
                    <a:pt x="226" y="0"/>
                    <a:pt x="377" y="101"/>
                  </a:cubicBezTo>
                  <a:cubicBezTo>
                    <a:pt x="728" y="351"/>
                    <a:pt x="1028" y="652"/>
                    <a:pt x="1329" y="903"/>
                  </a:cubicBezTo>
                  <a:cubicBezTo>
                    <a:pt x="1279" y="1228"/>
                    <a:pt x="1078" y="1203"/>
                    <a:pt x="953" y="1103"/>
                  </a:cubicBezTo>
                  <a:cubicBezTo>
                    <a:pt x="627" y="852"/>
                    <a:pt x="301" y="527"/>
                    <a:pt x="1" y="251"/>
                  </a:cubicBezTo>
                  <a:lnTo>
                    <a:pt x="1" y="251"/>
                  </a:ln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25"/>
            <p:cNvSpPr/>
            <p:nvPr/>
          </p:nvSpPr>
          <p:spPr>
            <a:xfrm>
              <a:off x="8639800" y="3929950"/>
              <a:ext cx="22575" cy="20700"/>
            </a:xfrm>
            <a:custGeom>
              <a:rect b="b" l="l" r="r" t="t"/>
              <a:pathLst>
                <a:path extrusionOk="0" h="828" w="903">
                  <a:moveTo>
                    <a:pt x="903" y="26"/>
                  </a:moveTo>
                  <a:cubicBezTo>
                    <a:pt x="702" y="76"/>
                    <a:pt x="627" y="176"/>
                    <a:pt x="652" y="377"/>
                  </a:cubicBezTo>
                  <a:cubicBezTo>
                    <a:pt x="677" y="477"/>
                    <a:pt x="602" y="577"/>
                    <a:pt x="552" y="828"/>
                  </a:cubicBezTo>
                  <a:cubicBezTo>
                    <a:pt x="301" y="527"/>
                    <a:pt x="151" y="352"/>
                    <a:pt x="0" y="176"/>
                  </a:cubicBezTo>
                  <a:cubicBezTo>
                    <a:pt x="51" y="76"/>
                    <a:pt x="101" y="1"/>
                    <a:pt x="126" y="1"/>
                  </a:cubicBezTo>
                  <a:cubicBezTo>
                    <a:pt x="401" y="1"/>
                    <a:pt x="652" y="26"/>
                    <a:pt x="903" y="26"/>
                  </a:cubicBezTo>
                  <a:cubicBezTo>
                    <a:pt x="903" y="26"/>
                    <a:pt x="903" y="26"/>
                    <a:pt x="903" y="2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25"/>
            <p:cNvSpPr/>
            <p:nvPr/>
          </p:nvSpPr>
          <p:spPr>
            <a:xfrm>
              <a:off x="9169875" y="3918050"/>
              <a:ext cx="30100" cy="36375"/>
            </a:xfrm>
            <a:custGeom>
              <a:rect b="b" l="l" r="r" t="t"/>
              <a:pathLst>
                <a:path extrusionOk="0" h="1455" w="1204">
                  <a:moveTo>
                    <a:pt x="1" y="26"/>
                  </a:moveTo>
                  <a:cubicBezTo>
                    <a:pt x="226" y="51"/>
                    <a:pt x="377" y="1"/>
                    <a:pt x="452" y="76"/>
                  </a:cubicBezTo>
                  <a:cubicBezTo>
                    <a:pt x="677" y="251"/>
                    <a:pt x="903" y="452"/>
                    <a:pt x="1078" y="677"/>
                  </a:cubicBezTo>
                  <a:cubicBezTo>
                    <a:pt x="1179" y="778"/>
                    <a:pt x="1204" y="978"/>
                    <a:pt x="1204" y="1128"/>
                  </a:cubicBezTo>
                  <a:cubicBezTo>
                    <a:pt x="1179" y="1229"/>
                    <a:pt x="1078" y="1404"/>
                    <a:pt x="1003" y="1429"/>
                  </a:cubicBezTo>
                  <a:cubicBezTo>
                    <a:pt x="853" y="1454"/>
                    <a:pt x="677" y="1404"/>
                    <a:pt x="577" y="1329"/>
                  </a:cubicBezTo>
                  <a:cubicBezTo>
                    <a:pt x="452" y="1229"/>
                    <a:pt x="402" y="1053"/>
                    <a:pt x="326" y="903"/>
                  </a:cubicBezTo>
                  <a:cubicBezTo>
                    <a:pt x="226" y="677"/>
                    <a:pt x="151" y="427"/>
                    <a:pt x="1" y="2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25"/>
            <p:cNvSpPr/>
            <p:nvPr/>
          </p:nvSpPr>
          <p:spPr>
            <a:xfrm>
              <a:off x="9206850" y="3908650"/>
              <a:ext cx="24450" cy="29475"/>
            </a:xfrm>
            <a:custGeom>
              <a:rect b="b" l="l" r="r" t="t"/>
              <a:pathLst>
                <a:path extrusionOk="0" h="1179" w="978">
                  <a:moveTo>
                    <a:pt x="0" y="176"/>
                  </a:moveTo>
                  <a:cubicBezTo>
                    <a:pt x="126" y="101"/>
                    <a:pt x="226" y="1"/>
                    <a:pt x="276" y="26"/>
                  </a:cubicBezTo>
                  <a:cubicBezTo>
                    <a:pt x="677" y="151"/>
                    <a:pt x="978" y="527"/>
                    <a:pt x="978" y="953"/>
                  </a:cubicBezTo>
                  <a:cubicBezTo>
                    <a:pt x="978" y="1028"/>
                    <a:pt x="877" y="1129"/>
                    <a:pt x="802" y="1154"/>
                  </a:cubicBezTo>
                  <a:cubicBezTo>
                    <a:pt x="727" y="1179"/>
                    <a:pt x="577" y="1129"/>
                    <a:pt x="552" y="1078"/>
                  </a:cubicBezTo>
                  <a:cubicBezTo>
                    <a:pt x="451" y="928"/>
                    <a:pt x="401" y="728"/>
                    <a:pt x="301" y="552"/>
                  </a:cubicBezTo>
                  <a:cubicBezTo>
                    <a:pt x="226" y="427"/>
                    <a:pt x="126" y="327"/>
                    <a:pt x="0" y="17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25"/>
            <p:cNvSpPr/>
            <p:nvPr/>
          </p:nvSpPr>
          <p:spPr>
            <a:xfrm>
              <a:off x="9250075" y="3891725"/>
              <a:ext cx="29475" cy="34500"/>
            </a:xfrm>
            <a:custGeom>
              <a:rect b="b" l="l" r="r" t="t"/>
              <a:pathLst>
                <a:path extrusionOk="0" h="1380" w="1179">
                  <a:moveTo>
                    <a:pt x="1179" y="1179"/>
                  </a:moveTo>
                  <a:cubicBezTo>
                    <a:pt x="828" y="1379"/>
                    <a:pt x="702" y="1379"/>
                    <a:pt x="577" y="1204"/>
                  </a:cubicBezTo>
                  <a:cubicBezTo>
                    <a:pt x="377" y="878"/>
                    <a:pt x="176" y="527"/>
                    <a:pt x="1" y="201"/>
                  </a:cubicBezTo>
                  <a:cubicBezTo>
                    <a:pt x="176" y="1"/>
                    <a:pt x="301" y="76"/>
                    <a:pt x="377" y="176"/>
                  </a:cubicBezTo>
                  <a:cubicBezTo>
                    <a:pt x="652" y="502"/>
                    <a:pt x="903" y="828"/>
                    <a:pt x="1179" y="1179"/>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25"/>
            <p:cNvSpPr/>
            <p:nvPr/>
          </p:nvSpPr>
          <p:spPr>
            <a:xfrm>
              <a:off x="8811475" y="4025200"/>
              <a:ext cx="23200" cy="35100"/>
            </a:xfrm>
            <a:custGeom>
              <a:rect b="b" l="l" r="r" t="t"/>
              <a:pathLst>
                <a:path extrusionOk="0" h="1404" w="928">
                  <a:moveTo>
                    <a:pt x="652" y="0"/>
                  </a:moveTo>
                  <a:cubicBezTo>
                    <a:pt x="928" y="627"/>
                    <a:pt x="627" y="953"/>
                    <a:pt x="377" y="1304"/>
                  </a:cubicBezTo>
                  <a:cubicBezTo>
                    <a:pt x="352" y="1379"/>
                    <a:pt x="226" y="1379"/>
                    <a:pt x="126" y="1404"/>
                  </a:cubicBezTo>
                  <a:cubicBezTo>
                    <a:pt x="101" y="1304"/>
                    <a:pt x="1" y="1153"/>
                    <a:pt x="51" y="1053"/>
                  </a:cubicBezTo>
                  <a:cubicBezTo>
                    <a:pt x="201" y="727"/>
                    <a:pt x="402" y="426"/>
                    <a:pt x="652"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25"/>
            <p:cNvSpPr/>
            <p:nvPr/>
          </p:nvSpPr>
          <p:spPr>
            <a:xfrm>
              <a:off x="8750075" y="4040850"/>
              <a:ext cx="16950" cy="31375"/>
            </a:xfrm>
            <a:custGeom>
              <a:rect b="b" l="l" r="r" t="t"/>
              <a:pathLst>
                <a:path extrusionOk="0" h="1255" w="678">
                  <a:moveTo>
                    <a:pt x="552" y="26"/>
                  </a:moveTo>
                  <a:cubicBezTo>
                    <a:pt x="577" y="201"/>
                    <a:pt x="677" y="402"/>
                    <a:pt x="652" y="552"/>
                  </a:cubicBezTo>
                  <a:cubicBezTo>
                    <a:pt x="577" y="803"/>
                    <a:pt x="427" y="1029"/>
                    <a:pt x="301" y="1254"/>
                  </a:cubicBezTo>
                  <a:cubicBezTo>
                    <a:pt x="301" y="1254"/>
                    <a:pt x="101" y="1229"/>
                    <a:pt x="76" y="1154"/>
                  </a:cubicBezTo>
                  <a:cubicBezTo>
                    <a:pt x="26" y="1054"/>
                    <a:pt x="0" y="928"/>
                    <a:pt x="0" y="803"/>
                  </a:cubicBezTo>
                  <a:cubicBezTo>
                    <a:pt x="0" y="703"/>
                    <a:pt x="51" y="602"/>
                    <a:pt x="76" y="502"/>
                  </a:cubicBezTo>
                  <a:cubicBezTo>
                    <a:pt x="176" y="352"/>
                    <a:pt x="251" y="176"/>
                    <a:pt x="351" y="1"/>
                  </a:cubicBezTo>
                  <a:cubicBezTo>
                    <a:pt x="427" y="26"/>
                    <a:pt x="477" y="26"/>
                    <a:pt x="552" y="2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25"/>
            <p:cNvSpPr/>
            <p:nvPr/>
          </p:nvSpPr>
          <p:spPr>
            <a:xfrm>
              <a:off x="9291425" y="3901125"/>
              <a:ext cx="25725" cy="23225"/>
            </a:xfrm>
            <a:custGeom>
              <a:rect b="b" l="l" r="r" t="t"/>
              <a:pathLst>
                <a:path extrusionOk="0" h="929" w="1029">
                  <a:moveTo>
                    <a:pt x="1" y="151"/>
                  </a:moveTo>
                  <a:cubicBezTo>
                    <a:pt x="828" y="1"/>
                    <a:pt x="953" y="101"/>
                    <a:pt x="1028" y="803"/>
                  </a:cubicBezTo>
                  <a:cubicBezTo>
                    <a:pt x="728" y="928"/>
                    <a:pt x="753" y="602"/>
                    <a:pt x="602" y="527"/>
                  </a:cubicBezTo>
                  <a:cubicBezTo>
                    <a:pt x="427" y="427"/>
                    <a:pt x="276" y="327"/>
                    <a:pt x="1" y="15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25"/>
            <p:cNvSpPr/>
            <p:nvPr/>
          </p:nvSpPr>
          <p:spPr>
            <a:xfrm>
              <a:off x="8650450" y="4065300"/>
              <a:ext cx="17575" cy="38250"/>
            </a:xfrm>
            <a:custGeom>
              <a:rect b="b" l="l" r="r" t="t"/>
              <a:pathLst>
                <a:path extrusionOk="0" h="1530" w="703">
                  <a:moveTo>
                    <a:pt x="527" y="0"/>
                  </a:moveTo>
                  <a:cubicBezTo>
                    <a:pt x="702" y="577"/>
                    <a:pt x="351" y="1003"/>
                    <a:pt x="51" y="1529"/>
                  </a:cubicBezTo>
                  <a:cubicBezTo>
                    <a:pt x="1" y="1003"/>
                    <a:pt x="1" y="1003"/>
                    <a:pt x="552" y="0"/>
                  </a:cubicBezTo>
                  <a:lnTo>
                    <a:pt x="527" y="0"/>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25"/>
            <p:cNvSpPr/>
            <p:nvPr/>
          </p:nvSpPr>
          <p:spPr>
            <a:xfrm>
              <a:off x="9134150" y="3967550"/>
              <a:ext cx="15075" cy="17575"/>
            </a:xfrm>
            <a:custGeom>
              <a:rect b="b" l="l" r="r" t="t"/>
              <a:pathLst>
                <a:path extrusionOk="0" h="703" w="603">
                  <a:moveTo>
                    <a:pt x="302" y="1"/>
                  </a:moveTo>
                  <a:cubicBezTo>
                    <a:pt x="377" y="51"/>
                    <a:pt x="527" y="101"/>
                    <a:pt x="552" y="201"/>
                  </a:cubicBezTo>
                  <a:cubicBezTo>
                    <a:pt x="602" y="326"/>
                    <a:pt x="577" y="502"/>
                    <a:pt x="552" y="652"/>
                  </a:cubicBezTo>
                  <a:cubicBezTo>
                    <a:pt x="552" y="677"/>
                    <a:pt x="427" y="702"/>
                    <a:pt x="377" y="702"/>
                  </a:cubicBezTo>
                  <a:cubicBezTo>
                    <a:pt x="151" y="627"/>
                    <a:pt x="1" y="351"/>
                    <a:pt x="101" y="151"/>
                  </a:cubicBezTo>
                  <a:cubicBezTo>
                    <a:pt x="101" y="101"/>
                    <a:pt x="176" y="76"/>
                    <a:pt x="302"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25"/>
            <p:cNvSpPr/>
            <p:nvPr/>
          </p:nvSpPr>
          <p:spPr>
            <a:xfrm>
              <a:off x="8696825" y="4080325"/>
              <a:ext cx="8150" cy="13200"/>
            </a:xfrm>
            <a:custGeom>
              <a:rect b="b" l="l" r="r" t="t"/>
              <a:pathLst>
                <a:path extrusionOk="0" h="528" w="326">
                  <a:moveTo>
                    <a:pt x="326" y="252"/>
                  </a:moveTo>
                  <a:cubicBezTo>
                    <a:pt x="276" y="302"/>
                    <a:pt x="226" y="427"/>
                    <a:pt x="176" y="527"/>
                  </a:cubicBezTo>
                  <a:cubicBezTo>
                    <a:pt x="151" y="527"/>
                    <a:pt x="100" y="527"/>
                    <a:pt x="75" y="527"/>
                  </a:cubicBezTo>
                  <a:cubicBezTo>
                    <a:pt x="50" y="527"/>
                    <a:pt x="0" y="477"/>
                    <a:pt x="0" y="452"/>
                  </a:cubicBezTo>
                  <a:cubicBezTo>
                    <a:pt x="50" y="352"/>
                    <a:pt x="75" y="226"/>
                    <a:pt x="125" y="101"/>
                  </a:cubicBezTo>
                  <a:cubicBezTo>
                    <a:pt x="151" y="51"/>
                    <a:pt x="226" y="26"/>
                    <a:pt x="276" y="1"/>
                  </a:cubicBezTo>
                  <a:cubicBezTo>
                    <a:pt x="276" y="51"/>
                    <a:pt x="301" y="126"/>
                    <a:pt x="326" y="252"/>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25"/>
            <p:cNvSpPr/>
            <p:nvPr/>
          </p:nvSpPr>
          <p:spPr>
            <a:xfrm>
              <a:off x="8663600" y="4063425"/>
              <a:ext cx="3800" cy="1900"/>
            </a:xfrm>
            <a:custGeom>
              <a:rect b="b" l="l" r="r" t="t"/>
              <a:pathLst>
                <a:path extrusionOk="0" h="76" w="152">
                  <a:moveTo>
                    <a:pt x="26" y="75"/>
                  </a:moveTo>
                  <a:cubicBezTo>
                    <a:pt x="51" y="50"/>
                    <a:pt x="101" y="25"/>
                    <a:pt x="151" y="0"/>
                  </a:cubicBezTo>
                  <a:cubicBezTo>
                    <a:pt x="101" y="25"/>
                    <a:pt x="51" y="50"/>
                    <a:pt x="1" y="75"/>
                  </a:cubicBezTo>
                  <a:cubicBezTo>
                    <a:pt x="1" y="75"/>
                    <a:pt x="26" y="75"/>
                    <a:pt x="26" y="75"/>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25"/>
            <p:cNvSpPr/>
            <p:nvPr/>
          </p:nvSpPr>
          <p:spPr>
            <a:xfrm>
              <a:off x="9679900" y="3327200"/>
              <a:ext cx="45775" cy="58925"/>
            </a:xfrm>
            <a:custGeom>
              <a:rect b="b" l="l" r="r" t="t"/>
              <a:pathLst>
                <a:path extrusionOk="0" h="2357" w="1831">
                  <a:moveTo>
                    <a:pt x="1830" y="0"/>
                  </a:moveTo>
                  <a:cubicBezTo>
                    <a:pt x="1730" y="326"/>
                    <a:pt x="1705" y="502"/>
                    <a:pt x="1630" y="627"/>
                  </a:cubicBezTo>
                  <a:cubicBezTo>
                    <a:pt x="1279" y="1254"/>
                    <a:pt x="828" y="1780"/>
                    <a:pt x="377" y="2306"/>
                  </a:cubicBezTo>
                  <a:cubicBezTo>
                    <a:pt x="352" y="2356"/>
                    <a:pt x="176" y="2356"/>
                    <a:pt x="126" y="2331"/>
                  </a:cubicBezTo>
                  <a:cubicBezTo>
                    <a:pt x="51" y="2281"/>
                    <a:pt x="1" y="2156"/>
                    <a:pt x="1" y="2081"/>
                  </a:cubicBezTo>
                  <a:cubicBezTo>
                    <a:pt x="101" y="1604"/>
                    <a:pt x="427" y="1228"/>
                    <a:pt x="753" y="903"/>
                  </a:cubicBezTo>
                  <a:cubicBezTo>
                    <a:pt x="1028" y="627"/>
                    <a:pt x="1354" y="401"/>
                    <a:pt x="1830"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25"/>
            <p:cNvSpPr/>
            <p:nvPr/>
          </p:nvSpPr>
          <p:spPr>
            <a:xfrm>
              <a:off x="9683675" y="3210025"/>
              <a:ext cx="44500" cy="53300"/>
            </a:xfrm>
            <a:custGeom>
              <a:rect b="b" l="l" r="r" t="t"/>
              <a:pathLst>
                <a:path extrusionOk="0" h="2132" w="1780">
                  <a:moveTo>
                    <a:pt x="1629" y="1"/>
                  </a:moveTo>
                  <a:cubicBezTo>
                    <a:pt x="1704" y="126"/>
                    <a:pt x="1780" y="251"/>
                    <a:pt x="1754" y="301"/>
                  </a:cubicBezTo>
                  <a:cubicBezTo>
                    <a:pt x="1629" y="577"/>
                    <a:pt x="1504" y="853"/>
                    <a:pt x="1303" y="1078"/>
                  </a:cubicBezTo>
                  <a:cubicBezTo>
                    <a:pt x="1003" y="1454"/>
                    <a:pt x="627" y="1780"/>
                    <a:pt x="301" y="2131"/>
                  </a:cubicBezTo>
                  <a:cubicBezTo>
                    <a:pt x="75" y="2106"/>
                    <a:pt x="0" y="1956"/>
                    <a:pt x="75" y="1780"/>
                  </a:cubicBezTo>
                  <a:cubicBezTo>
                    <a:pt x="201" y="1530"/>
                    <a:pt x="326" y="1279"/>
                    <a:pt x="501" y="1103"/>
                  </a:cubicBezTo>
                  <a:cubicBezTo>
                    <a:pt x="827" y="727"/>
                    <a:pt x="1203" y="402"/>
                    <a:pt x="1629"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25"/>
            <p:cNvSpPr/>
            <p:nvPr/>
          </p:nvSpPr>
          <p:spPr>
            <a:xfrm>
              <a:off x="9703725" y="3264550"/>
              <a:ext cx="32600" cy="45125"/>
            </a:xfrm>
            <a:custGeom>
              <a:rect b="b" l="l" r="r" t="t"/>
              <a:pathLst>
                <a:path extrusionOk="0" h="1805" w="1304">
                  <a:moveTo>
                    <a:pt x="0" y="1579"/>
                  </a:moveTo>
                  <a:cubicBezTo>
                    <a:pt x="351" y="1028"/>
                    <a:pt x="752" y="476"/>
                    <a:pt x="1303" y="0"/>
                  </a:cubicBezTo>
                  <a:cubicBezTo>
                    <a:pt x="1153" y="602"/>
                    <a:pt x="752" y="1379"/>
                    <a:pt x="476" y="1629"/>
                  </a:cubicBezTo>
                  <a:cubicBezTo>
                    <a:pt x="326" y="1755"/>
                    <a:pt x="175" y="1805"/>
                    <a:pt x="0" y="1579"/>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25"/>
            <p:cNvSpPr/>
            <p:nvPr/>
          </p:nvSpPr>
          <p:spPr>
            <a:xfrm>
              <a:off x="9656100" y="3275200"/>
              <a:ext cx="9425" cy="11925"/>
            </a:xfrm>
            <a:custGeom>
              <a:rect b="b" l="l" r="r" t="t"/>
              <a:pathLst>
                <a:path extrusionOk="0" h="477" w="377">
                  <a:moveTo>
                    <a:pt x="376" y="25"/>
                  </a:moveTo>
                  <a:cubicBezTo>
                    <a:pt x="351" y="151"/>
                    <a:pt x="376" y="301"/>
                    <a:pt x="326" y="401"/>
                  </a:cubicBezTo>
                  <a:cubicBezTo>
                    <a:pt x="276" y="476"/>
                    <a:pt x="101" y="451"/>
                    <a:pt x="0" y="451"/>
                  </a:cubicBezTo>
                  <a:cubicBezTo>
                    <a:pt x="0" y="376"/>
                    <a:pt x="0" y="276"/>
                    <a:pt x="25" y="226"/>
                  </a:cubicBezTo>
                  <a:cubicBezTo>
                    <a:pt x="50" y="126"/>
                    <a:pt x="151" y="75"/>
                    <a:pt x="201" y="0"/>
                  </a:cubicBezTo>
                  <a:lnTo>
                    <a:pt x="376" y="25"/>
                  </a:ln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25"/>
            <p:cNvSpPr/>
            <p:nvPr/>
          </p:nvSpPr>
          <p:spPr>
            <a:xfrm>
              <a:off x="8983775" y="3001375"/>
              <a:ext cx="25100" cy="25100"/>
            </a:xfrm>
            <a:custGeom>
              <a:rect b="b" l="l" r="r" t="t"/>
              <a:pathLst>
                <a:path extrusionOk="0" h="1004" w="1004">
                  <a:moveTo>
                    <a:pt x="1003" y="728"/>
                  </a:moveTo>
                  <a:cubicBezTo>
                    <a:pt x="352" y="1003"/>
                    <a:pt x="201" y="878"/>
                    <a:pt x="1" y="101"/>
                  </a:cubicBezTo>
                  <a:cubicBezTo>
                    <a:pt x="252" y="1"/>
                    <a:pt x="327" y="251"/>
                    <a:pt x="452" y="327"/>
                  </a:cubicBezTo>
                  <a:cubicBezTo>
                    <a:pt x="627" y="452"/>
                    <a:pt x="778" y="552"/>
                    <a:pt x="1003" y="728"/>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25"/>
            <p:cNvSpPr/>
            <p:nvPr/>
          </p:nvSpPr>
          <p:spPr>
            <a:xfrm>
              <a:off x="9023250" y="3013925"/>
              <a:ext cx="15700" cy="21950"/>
            </a:xfrm>
            <a:custGeom>
              <a:rect b="b" l="l" r="r" t="t"/>
              <a:pathLst>
                <a:path extrusionOk="0" h="878" w="628">
                  <a:moveTo>
                    <a:pt x="251" y="0"/>
                  </a:moveTo>
                  <a:cubicBezTo>
                    <a:pt x="427" y="276"/>
                    <a:pt x="527" y="451"/>
                    <a:pt x="602" y="627"/>
                  </a:cubicBezTo>
                  <a:cubicBezTo>
                    <a:pt x="627" y="677"/>
                    <a:pt x="552" y="827"/>
                    <a:pt x="502" y="852"/>
                  </a:cubicBezTo>
                  <a:cubicBezTo>
                    <a:pt x="427" y="877"/>
                    <a:pt x="277" y="852"/>
                    <a:pt x="226" y="777"/>
                  </a:cubicBezTo>
                  <a:cubicBezTo>
                    <a:pt x="76" y="602"/>
                    <a:pt x="1" y="376"/>
                    <a:pt x="251" y="0"/>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25"/>
            <p:cNvSpPr/>
            <p:nvPr/>
          </p:nvSpPr>
          <p:spPr>
            <a:xfrm>
              <a:off x="8943675" y="2990100"/>
              <a:ext cx="20075" cy="15700"/>
            </a:xfrm>
            <a:custGeom>
              <a:rect b="b" l="l" r="r" t="t"/>
              <a:pathLst>
                <a:path extrusionOk="0" h="628" w="803">
                  <a:moveTo>
                    <a:pt x="1" y="1"/>
                  </a:moveTo>
                  <a:cubicBezTo>
                    <a:pt x="427" y="1"/>
                    <a:pt x="577" y="326"/>
                    <a:pt x="803" y="627"/>
                  </a:cubicBezTo>
                  <a:cubicBezTo>
                    <a:pt x="252" y="627"/>
                    <a:pt x="252" y="627"/>
                    <a:pt x="1"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25"/>
            <p:cNvSpPr/>
            <p:nvPr/>
          </p:nvSpPr>
          <p:spPr>
            <a:xfrm>
              <a:off x="8798950" y="3171800"/>
              <a:ext cx="59550" cy="102175"/>
            </a:xfrm>
            <a:custGeom>
              <a:rect b="b" l="l" r="r" t="t"/>
              <a:pathLst>
                <a:path extrusionOk="0" h="4087" w="2382">
                  <a:moveTo>
                    <a:pt x="1680" y="803"/>
                  </a:moveTo>
                  <a:cubicBezTo>
                    <a:pt x="1404" y="527"/>
                    <a:pt x="1128" y="577"/>
                    <a:pt x="802" y="728"/>
                  </a:cubicBezTo>
                  <a:cubicBezTo>
                    <a:pt x="802" y="1530"/>
                    <a:pt x="677" y="2357"/>
                    <a:pt x="903" y="3184"/>
                  </a:cubicBezTo>
                  <a:cubicBezTo>
                    <a:pt x="1429" y="2858"/>
                    <a:pt x="1454" y="2858"/>
                    <a:pt x="1454" y="2532"/>
                  </a:cubicBezTo>
                  <a:cubicBezTo>
                    <a:pt x="1454" y="2081"/>
                    <a:pt x="1554" y="1630"/>
                    <a:pt x="1680" y="1179"/>
                  </a:cubicBezTo>
                  <a:cubicBezTo>
                    <a:pt x="1705" y="1053"/>
                    <a:pt x="1680" y="903"/>
                    <a:pt x="1680" y="803"/>
                  </a:cubicBezTo>
                  <a:close/>
                  <a:moveTo>
                    <a:pt x="426" y="76"/>
                  </a:moveTo>
                  <a:cubicBezTo>
                    <a:pt x="727" y="51"/>
                    <a:pt x="1003" y="26"/>
                    <a:pt x="1254" y="1"/>
                  </a:cubicBezTo>
                  <a:cubicBezTo>
                    <a:pt x="2256" y="1"/>
                    <a:pt x="2381" y="101"/>
                    <a:pt x="2306" y="1079"/>
                  </a:cubicBezTo>
                  <a:cubicBezTo>
                    <a:pt x="2281" y="1705"/>
                    <a:pt x="2181" y="2332"/>
                    <a:pt x="2081" y="2933"/>
                  </a:cubicBezTo>
                  <a:cubicBezTo>
                    <a:pt x="2005" y="3309"/>
                    <a:pt x="1780" y="3610"/>
                    <a:pt x="1429" y="3785"/>
                  </a:cubicBezTo>
                  <a:cubicBezTo>
                    <a:pt x="777" y="4086"/>
                    <a:pt x="226" y="3861"/>
                    <a:pt x="176" y="3134"/>
                  </a:cubicBezTo>
                  <a:cubicBezTo>
                    <a:pt x="101" y="2156"/>
                    <a:pt x="0" y="1154"/>
                    <a:pt x="426" y="7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25"/>
            <p:cNvSpPr/>
            <p:nvPr/>
          </p:nvSpPr>
          <p:spPr>
            <a:xfrm>
              <a:off x="8699950" y="3160525"/>
              <a:ext cx="41375" cy="97775"/>
            </a:xfrm>
            <a:custGeom>
              <a:rect b="b" l="l" r="r" t="t"/>
              <a:pathLst>
                <a:path extrusionOk="0" h="3911" w="1655">
                  <a:moveTo>
                    <a:pt x="752" y="3184"/>
                  </a:moveTo>
                  <a:cubicBezTo>
                    <a:pt x="802" y="2983"/>
                    <a:pt x="828" y="2808"/>
                    <a:pt x="903" y="2632"/>
                  </a:cubicBezTo>
                  <a:cubicBezTo>
                    <a:pt x="1153" y="2081"/>
                    <a:pt x="1078" y="1530"/>
                    <a:pt x="1028" y="978"/>
                  </a:cubicBezTo>
                  <a:cubicBezTo>
                    <a:pt x="1003" y="728"/>
                    <a:pt x="853" y="627"/>
                    <a:pt x="552" y="728"/>
                  </a:cubicBezTo>
                  <a:cubicBezTo>
                    <a:pt x="401" y="1530"/>
                    <a:pt x="527" y="2332"/>
                    <a:pt x="752" y="3184"/>
                  </a:cubicBezTo>
                  <a:close/>
                  <a:moveTo>
                    <a:pt x="1304" y="3785"/>
                  </a:moveTo>
                  <a:cubicBezTo>
                    <a:pt x="1128" y="3835"/>
                    <a:pt x="953" y="3885"/>
                    <a:pt x="802" y="3885"/>
                  </a:cubicBezTo>
                  <a:cubicBezTo>
                    <a:pt x="101" y="3911"/>
                    <a:pt x="0" y="3810"/>
                    <a:pt x="0" y="3108"/>
                  </a:cubicBezTo>
                  <a:cubicBezTo>
                    <a:pt x="0" y="2357"/>
                    <a:pt x="0" y="1630"/>
                    <a:pt x="26" y="903"/>
                  </a:cubicBezTo>
                  <a:cubicBezTo>
                    <a:pt x="26" y="627"/>
                    <a:pt x="76" y="377"/>
                    <a:pt x="101" y="151"/>
                  </a:cubicBezTo>
                  <a:cubicBezTo>
                    <a:pt x="452" y="1"/>
                    <a:pt x="752" y="26"/>
                    <a:pt x="1028" y="126"/>
                  </a:cubicBezTo>
                  <a:cubicBezTo>
                    <a:pt x="1454" y="251"/>
                    <a:pt x="1604" y="452"/>
                    <a:pt x="1630" y="928"/>
                  </a:cubicBezTo>
                  <a:cubicBezTo>
                    <a:pt x="1630" y="1404"/>
                    <a:pt x="1655" y="1855"/>
                    <a:pt x="1604" y="2332"/>
                  </a:cubicBezTo>
                  <a:cubicBezTo>
                    <a:pt x="1554" y="2783"/>
                    <a:pt x="1429" y="3234"/>
                    <a:pt x="1304" y="3785"/>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25"/>
            <p:cNvSpPr/>
            <p:nvPr/>
          </p:nvSpPr>
          <p:spPr>
            <a:xfrm>
              <a:off x="8920500" y="3193100"/>
              <a:ext cx="53900" cy="81500"/>
            </a:xfrm>
            <a:custGeom>
              <a:rect b="b" l="l" r="r" t="t"/>
              <a:pathLst>
                <a:path extrusionOk="0" h="3260" w="2156">
                  <a:moveTo>
                    <a:pt x="853" y="628"/>
                  </a:moveTo>
                  <a:cubicBezTo>
                    <a:pt x="677" y="1204"/>
                    <a:pt x="727" y="1755"/>
                    <a:pt x="803" y="2307"/>
                  </a:cubicBezTo>
                  <a:cubicBezTo>
                    <a:pt x="803" y="2482"/>
                    <a:pt x="928" y="2608"/>
                    <a:pt x="1128" y="2608"/>
                  </a:cubicBezTo>
                  <a:cubicBezTo>
                    <a:pt x="1329" y="2582"/>
                    <a:pt x="1429" y="2457"/>
                    <a:pt x="1454" y="2282"/>
                  </a:cubicBezTo>
                  <a:cubicBezTo>
                    <a:pt x="1479" y="1730"/>
                    <a:pt x="1580" y="1179"/>
                    <a:pt x="1379" y="628"/>
                  </a:cubicBezTo>
                  <a:close/>
                  <a:moveTo>
                    <a:pt x="602" y="3209"/>
                  </a:moveTo>
                  <a:cubicBezTo>
                    <a:pt x="51" y="2407"/>
                    <a:pt x="1" y="1931"/>
                    <a:pt x="226" y="252"/>
                  </a:cubicBezTo>
                  <a:cubicBezTo>
                    <a:pt x="301" y="227"/>
                    <a:pt x="377" y="151"/>
                    <a:pt x="477" y="151"/>
                  </a:cubicBezTo>
                  <a:cubicBezTo>
                    <a:pt x="2156" y="1"/>
                    <a:pt x="2056" y="101"/>
                    <a:pt x="2081" y="1555"/>
                  </a:cubicBezTo>
                  <a:cubicBezTo>
                    <a:pt x="2081" y="1856"/>
                    <a:pt x="2081" y="2156"/>
                    <a:pt x="2056" y="2457"/>
                  </a:cubicBezTo>
                  <a:cubicBezTo>
                    <a:pt x="2031" y="2983"/>
                    <a:pt x="1780" y="3209"/>
                    <a:pt x="1229" y="3259"/>
                  </a:cubicBezTo>
                  <a:cubicBezTo>
                    <a:pt x="1028" y="3259"/>
                    <a:pt x="828" y="3234"/>
                    <a:pt x="602" y="3209"/>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25"/>
            <p:cNvSpPr/>
            <p:nvPr/>
          </p:nvSpPr>
          <p:spPr>
            <a:xfrm>
              <a:off x="9034525" y="3220675"/>
              <a:ext cx="56425" cy="81475"/>
            </a:xfrm>
            <a:custGeom>
              <a:rect b="b" l="l" r="r" t="t"/>
              <a:pathLst>
                <a:path extrusionOk="0" h="3259" w="2257">
                  <a:moveTo>
                    <a:pt x="1455" y="2407"/>
                  </a:moveTo>
                  <a:cubicBezTo>
                    <a:pt x="1605" y="1956"/>
                    <a:pt x="1555" y="1505"/>
                    <a:pt x="1530" y="1028"/>
                  </a:cubicBezTo>
                  <a:cubicBezTo>
                    <a:pt x="1530" y="953"/>
                    <a:pt x="1480" y="853"/>
                    <a:pt x="1430" y="753"/>
                  </a:cubicBezTo>
                  <a:cubicBezTo>
                    <a:pt x="1379" y="652"/>
                    <a:pt x="1154" y="627"/>
                    <a:pt x="1079" y="728"/>
                  </a:cubicBezTo>
                  <a:cubicBezTo>
                    <a:pt x="803" y="1179"/>
                    <a:pt x="678" y="1655"/>
                    <a:pt x="878" y="2156"/>
                  </a:cubicBezTo>
                  <a:cubicBezTo>
                    <a:pt x="953" y="2382"/>
                    <a:pt x="1154" y="2532"/>
                    <a:pt x="1455" y="2407"/>
                  </a:cubicBezTo>
                  <a:close/>
                  <a:moveTo>
                    <a:pt x="1505" y="3259"/>
                  </a:moveTo>
                  <a:cubicBezTo>
                    <a:pt x="151" y="2908"/>
                    <a:pt x="1" y="2131"/>
                    <a:pt x="327" y="953"/>
                  </a:cubicBezTo>
                  <a:cubicBezTo>
                    <a:pt x="377" y="677"/>
                    <a:pt x="452" y="427"/>
                    <a:pt x="552" y="176"/>
                  </a:cubicBezTo>
                  <a:cubicBezTo>
                    <a:pt x="1054" y="1"/>
                    <a:pt x="1480" y="51"/>
                    <a:pt x="1831" y="452"/>
                  </a:cubicBezTo>
                  <a:cubicBezTo>
                    <a:pt x="2181" y="828"/>
                    <a:pt x="2257" y="2507"/>
                    <a:pt x="1981" y="2933"/>
                  </a:cubicBezTo>
                  <a:cubicBezTo>
                    <a:pt x="1906" y="3033"/>
                    <a:pt x="1831" y="3083"/>
                    <a:pt x="1755" y="3159"/>
                  </a:cubicBezTo>
                  <a:cubicBezTo>
                    <a:pt x="1680" y="3209"/>
                    <a:pt x="1580" y="3234"/>
                    <a:pt x="1505" y="3259"/>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25"/>
            <p:cNvSpPr/>
            <p:nvPr/>
          </p:nvSpPr>
          <p:spPr>
            <a:xfrm>
              <a:off x="9169250" y="3263925"/>
              <a:ext cx="50775" cy="55150"/>
            </a:xfrm>
            <a:custGeom>
              <a:rect b="b" l="l" r="r" t="t"/>
              <a:pathLst>
                <a:path extrusionOk="0" h="2206" w="2031">
                  <a:moveTo>
                    <a:pt x="1429" y="1103"/>
                  </a:moveTo>
                  <a:cubicBezTo>
                    <a:pt x="1429" y="777"/>
                    <a:pt x="1279" y="627"/>
                    <a:pt x="1053" y="652"/>
                  </a:cubicBezTo>
                  <a:cubicBezTo>
                    <a:pt x="803" y="677"/>
                    <a:pt x="702" y="827"/>
                    <a:pt x="677" y="1153"/>
                  </a:cubicBezTo>
                  <a:cubicBezTo>
                    <a:pt x="677" y="1454"/>
                    <a:pt x="803" y="1579"/>
                    <a:pt x="1078" y="1579"/>
                  </a:cubicBezTo>
                  <a:cubicBezTo>
                    <a:pt x="1329" y="1579"/>
                    <a:pt x="1429" y="1429"/>
                    <a:pt x="1429" y="1103"/>
                  </a:cubicBezTo>
                  <a:close/>
                  <a:moveTo>
                    <a:pt x="301" y="2181"/>
                  </a:moveTo>
                  <a:cubicBezTo>
                    <a:pt x="0" y="1679"/>
                    <a:pt x="51" y="1278"/>
                    <a:pt x="126" y="877"/>
                  </a:cubicBezTo>
                  <a:cubicBezTo>
                    <a:pt x="226" y="201"/>
                    <a:pt x="527" y="0"/>
                    <a:pt x="1229" y="75"/>
                  </a:cubicBezTo>
                  <a:cubicBezTo>
                    <a:pt x="1780" y="125"/>
                    <a:pt x="1955" y="326"/>
                    <a:pt x="2006" y="902"/>
                  </a:cubicBezTo>
                  <a:cubicBezTo>
                    <a:pt x="2031" y="1153"/>
                    <a:pt x="2031" y="1379"/>
                    <a:pt x="2006" y="1604"/>
                  </a:cubicBezTo>
                  <a:cubicBezTo>
                    <a:pt x="1980" y="2030"/>
                    <a:pt x="1880" y="2155"/>
                    <a:pt x="1479" y="2181"/>
                  </a:cubicBezTo>
                  <a:cubicBezTo>
                    <a:pt x="1103" y="2206"/>
                    <a:pt x="702" y="2181"/>
                    <a:pt x="301" y="218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25"/>
            <p:cNvSpPr/>
            <p:nvPr/>
          </p:nvSpPr>
          <p:spPr>
            <a:xfrm>
              <a:off x="9489425" y="3268925"/>
              <a:ext cx="142875" cy="209300"/>
            </a:xfrm>
            <a:custGeom>
              <a:rect b="b" l="l" r="r" t="t"/>
              <a:pathLst>
                <a:path extrusionOk="0" h="8372" w="5715">
                  <a:moveTo>
                    <a:pt x="1" y="7945"/>
                  </a:moveTo>
                  <a:cubicBezTo>
                    <a:pt x="702" y="7820"/>
                    <a:pt x="1204" y="7695"/>
                    <a:pt x="1730" y="7620"/>
                  </a:cubicBezTo>
                  <a:cubicBezTo>
                    <a:pt x="2632" y="7469"/>
                    <a:pt x="3334" y="7018"/>
                    <a:pt x="4011" y="6417"/>
                  </a:cubicBezTo>
                  <a:cubicBezTo>
                    <a:pt x="4863" y="5665"/>
                    <a:pt x="5214" y="4863"/>
                    <a:pt x="5138" y="3710"/>
                  </a:cubicBezTo>
                  <a:cubicBezTo>
                    <a:pt x="5063" y="2356"/>
                    <a:pt x="4662" y="1655"/>
                    <a:pt x="3384" y="1078"/>
                  </a:cubicBezTo>
                  <a:cubicBezTo>
                    <a:pt x="2607" y="727"/>
                    <a:pt x="1830" y="477"/>
                    <a:pt x="978" y="552"/>
                  </a:cubicBezTo>
                  <a:cubicBezTo>
                    <a:pt x="778" y="552"/>
                    <a:pt x="577" y="502"/>
                    <a:pt x="377" y="502"/>
                  </a:cubicBezTo>
                  <a:cubicBezTo>
                    <a:pt x="351" y="276"/>
                    <a:pt x="477" y="251"/>
                    <a:pt x="602" y="226"/>
                  </a:cubicBezTo>
                  <a:cubicBezTo>
                    <a:pt x="1930" y="1"/>
                    <a:pt x="3158" y="377"/>
                    <a:pt x="4286" y="1003"/>
                  </a:cubicBezTo>
                  <a:cubicBezTo>
                    <a:pt x="5113" y="1479"/>
                    <a:pt x="5640" y="2231"/>
                    <a:pt x="5690" y="3209"/>
                  </a:cubicBezTo>
                  <a:cubicBezTo>
                    <a:pt x="5715" y="3835"/>
                    <a:pt x="5715" y="4487"/>
                    <a:pt x="5715" y="5113"/>
                  </a:cubicBezTo>
                  <a:cubicBezTo>
                    <a:pt x="5715" y="5439"/>
                    <a:pt x="5590" y="5690"/>
                    <a:pt x="5364" y="5915"/>
                  </a:cubicBezTo>
                  <a:cubicBezTo>
                    <a:pt x="4888" y="6392"/>
                    <a:pt x="4412" y="6893"/>
                    <a:pt x="3935" y="7344"/>
                  </a:cubicBezTo>
                  <a:cubicBezTo>
                    <a:pt x="3534" y="7720"/>
                    <a:pt x="3083" y="7996"/>
                    <a:pt x="2532" y="8071"/>
                  </a:cubicBezTo>
                  <a:cubicBezTo>
                    <a:pt x="1955" y="8146"/>
                    <a:pt x="1404" y="8246"/>
                    <a:pt x="828" y="8346"/>
                  </a:cubicBezTo>
                  <a:cubicBezTo>
                    <a:pt x="602" y="8372"/>
                    <a:pt x="527" y="8321"/>
                    <a:pt x="1" y="7945"/>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25"/>
            <p:cNvSpPr/>
            <p:nvPr/>
          </p:nvSpPr>
          <p:spPr>
            <a:xfrm>
              <a:off x="9375400" y="3315300"/>
              <a:ext cx="73325" cy="137225"/>
            </a:xfrm>
            <a:custGeom>
              <a:rect b="b" l="l" r="r" t="t"/>
              <a:pathLst>
                <a:path extrusionOk="0" h="5489" w="2933">
                  <a:moveTo>
                    <a:pt x="2933" y="5439"/>
                  </a:moveTo>
                  <a:cubicBezTo>
                    <a:pt x="2657" y="5439"/>
                    <a:pt x="2481" y="5489"/>
                    <a:pt x="2356" y="5414"/>
                  </a:cubicBezTo>
                  <a:cubicBezTo>
                    <a:pt x="1654" y="5038"/>
                    <a:pt x="1003" y="4562"/>
                    <a:pt x="476" y="3935"/>
                  </a:cubicBezTo>
                  <a:cubicBezTo>
                    <a:pt x="176" y="3584"/>
                    <a:pt x="0" y="3158"/>
                    <a:pt x="25" y="2657"/>
                  </a:cubicBezTo>
                  <a:cubicBezTo>
                    <a:pt x="50" y="2030"/>
                    <a:pt x="25" y="1379"/>
                    <a:pt x="276" y="777"/>
                  </a:cubicBezTo>
                  <a:cubicBezTo>
                    <a:pt x="401" y="476"/>
                    <a:pt x="526" y="151"/>
                    <a:pt x="953" y="0"/>
                  </a:cubicBezTo>
                  <a:cubicBezTo>
                    <a:pt x="927" y="151"/>
                    <a:pt x="927" y="276"/>
                    <a:pt x="902" y="351"/>
                  </a:cubicBezTo>
                  <a:cubicBezTo>
                    <a:pt x="501" y="1153"/>
                    <a:pt x="526" y="1980"/>
                    <a:pt x="577" y="2807"/>
                  </a:cubicBezTo>
                  <a:cubicBezTo>
                    <a:pt x="602" y="3183"/>
                    <a:pt x="777" y="3459"/>
                    <a:pt x="1028" y="3684"/>
                  </a:cubicBezTo>
                  <a:cubicBezTo>
                    <a:pt x="1604" y="4236"/>
                    <a:pt x="2206" y="4762"/>
                    <a:pt x="2933" y="5439"/>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25"/>
            <p:cNvSpPr/>
            <p:nvPr/>
          </p:nvSpPr>
          <p:spPr>
            <a:xfrm>
              <a:off x="9421750" y="3342850"/>
              <a:ext cx="30100" cy="34500"/>
            </a:xfrm>
            <a:custGeom>
              <a:rect b="b" l="l" r="r" t="t"/>
              <a:pathLst>
                <a:path extrusionOk="0" h="1380" w="1204">
                  <a:moveTo>
                    <a:pt x="1204" y="1"/>
                  </a:moveTo>
                  <a:cubicBezTo>
                    <a:pt x="903" y="452"/>
                    <a:pt x="577" y="903"/>
                    <a:pt x="251" y="1354"/>
                  </a:cubicBezTo>
                  <a:cubicBezTo>
                    <a:pt x="26" y="1379"/>
                    <a:pt x="1" y="1204"/>
                    <a:pt x="51" y="1054"/>
                  </a:cubicBezTo>
                  <a:cubicBezTo>
                    <a:pt x="226" y="502"/>
                    <a:pt x="728" y="252"/>
                    <a:pt x="1204"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25"/>
            <p:cNvSpPr/>
            <p:nvPr/>
          </p:nvSpPr>
          <p:spPr>
            <a:xfrm>
              <a:off x="9484425" y="3399250"/>
              <a:ext cx="21950" cy="31350"/>
            </a:xfrm>
            <a:custGeom>
              <a:rect b="b" l="l" r="r" t="t"/>
              <a:pathLst>
                <a:path extrusionOk="0" h="1254" w="878">
                  <a:moveTo>
                    <a:pt x="0" y="1078"/>
                  </a:moveTo>
                  <a:cubicBezTo>
                    <a:pt x="0" y="1028"/>
                    <a:pt x="0" y="953"/>
                    <a:pt x="25" y="903"/>
                  </a:cubicBezTo>
                  <a:cubicBezTo>
                    <a:pt x="251" y="602"/>
                    <a:pt x="501" y="326"/>
                    <a:pt x="777" y="1"/>
                  </a:cubicBezTo>
                  <a:cubicBezTo>
                    <a:pt x="877" y="502"/>
                    <a:pt x="802" y="727"/>
                    <a:pt x="401" y="1103"/>
                  </a:cubicBezTo>
                  <a:cubicBezTo>
                    <a:pt x="276" y="1254"/>
                    <a:pt x="125" y="1254"/>
                    <a:pt x="0" y="1078"/>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25"/>
            <p:cNvSpPr/>
            <p:nvPr/>
          </p:nvSpPr>
          <p:spPr>
            <a:xfrm>
              <a:off x="9578400" y="3347250"/>
              <a:ext cx="18200" cy="21325"/>
            </a:xfrm>
            <a:custGeom>
              <a:rect b="b" l="l" r="r" t="t"/>
              <a:pathLst>
                <a:path extrusionOk="0" h="853" w="728">
                  <a:moveTo>
                    <a:pt x="1" y="853"/>
                  </a:moveTo>
                  <a:cubicBezTo>
                    <a:pt x="151" y="426"/>
                    <a:pt x="351" y="151"/>
                    <a:pt x="727" y="0"/>
                  </a:cubicBezTo>
                  <a:cubicBezTo>
                    <a:pt x="652" y="752"/>
                    <a:pt x="577" y="827"/>
                    <a:pt x="1" y="853"/>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25"/>
            <p:cNvSpPr/>
            <p:nvPr/>
          </p:nvSpPr>
          <p:spPr>
            <a:xfrm>
              <a:off x="9451825" y="3381700"/>
              <a:ext cx="8800" cy="16325"/>
            </a:xfrm>
            <a:custGeom>
              <a:rect b="b" l="l" r="r" t="t"/>
              <a:pathLst>
                <a:path extrusionOk="0" h="653" w="352">
                  <a:moveTo>
                    <a:pt x="352" y="76"/>
                  </a:moveTo>
                  <a:cubicBezTo>
                    <a:pt x="302" y="226"/>
                    <a:pt x="226" y="377"/>
                    <a:pt x="101" y="653"/>
                  </a:cubicBezTo>
                  <a:cubicBezTo>
                    <a:pt x="51" y="402"/>
                    <a:pt x="1" y="302"/>
                    <a:pt x="26" y="226"/>
                  </a:cubicBezTo>
                  <a:cubicBezTo>
                    <a:pt x="51" y="151"/>
                    <a:pt x="151" y="76"/>
                    <a:pt x="226" y="1"/>
                  </a:cubicBezTo>
                  <a:cubicBezTo>
                    <a:pt x="277" y="26"/>
                    <a:pt x="302" y="51"/>
                    <a:pt x="352" y="7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25"/>
            <p:cNvSpPr/>
            <p:nvPr/>
          </p:nvSpPr>
          <p:spPr>
            <a:xfrm>
              <a:off x="8913600" y="3398625"/>
              <a:ext cx="53300" cy="79600"/>
            </a:xfrm>
            <a:custGeom>
              <a:rect b="b" l="l" r="r" t="t"/>
              <a:pathLst>
                <a:path extrusionOk="0" h="3184" w="2132">
                  <a:moveTo>
                    <a:pt x="778" y="903"/>
                  </a:moveTo>
                  <a:cubicBezTo>
                    <a:pt x="778" y="1279"/>
                    <a:pt x="753" y="1630"/>
                    <a:pt x="778" y="1981"/>
                  </a:cubicBezTo>
                  <a:cubicBezTo>
                    <a:pt x="803" y="2156"/>
                    <a:pt x="878" y="2306"/>
                    <a:pt x="978" y="2432"/>
                  </a:cubicBezTo>
                  <a:cubicBezTo>
                    <a:pt x="1054" y="2507"/>
                    <a:pt x="1204" y="2557"/>
                    <a:pt x="1304" y="2532"/>
                  </a:cubicBezTo>
                  <a:cubicBezTo>
                    <a:pt x="1379" y="2532"/>
                    <a:pt x="1480" y="2432"/>
                    <a:pt x="1505" y="2356"/>
                  </a:cubicBezTo>
                  <a:cubicBezTo>
                    <a:pt x="1530" y="2131"/>
                    <a:pt x="1530" y="1905"/>
                    <a:pt x="1530" y="1680"/>
                  </a:cubicBezTo>
                  <a:cubicBezTo>
                    <a:pt x="1555" y="1179"/>
                    <a:pt x="1279" y="953"/>
                    <a:pt x="778" y="903"/>
                  </a:cubicBezTo>
                  <a:close/>
                  <a:moveTo>
                    <a:pt x="552" y="3083"/>
                  </a:moveTo>
                  <a:cubicBezTo>
                    <a:pt x="452" y="2808"/>
                    <a:pt x="352" y="2532"/>
                    <a:pt x="252" y="2256"/>
                  </a:cubicBezTo>
                  <a:cubicBezTo>
                    <a:pt x="176" y="1905"/>
                    <a:pt x="76" y="1554"/>
                    <a:pt x="26" y="1179"/>
                  </a:cubicBezTo>
                  <a:cubicBezTo>
                    <a:pt x="1" y="953"/>
                    <a:pt x="1" y="727"/>
                    <a:pt x="51" y="502"/>
                  </a:cubicBezTo>
                  <a:cubicBezTo>
                    <a:pt x="76" y="402"/>
                    <a:pt x="201" y="251"/>
                    <a:pt x="302" y="226"/>
                  </a:cubicBezTo>
                  <a:cubicBezTo>
                    <a:pt x="1229" y="1"/>
                    <a:pt x="2106" y="652"/>
                    <a:pt x="2131" y="1580"/>
                  </a:cubicBezTo>
                  <a:cubicBezTo>
                    <a:pt x="2131" y="1905"/>
                    <a:pt x="2131" y="2256"/>
                    <a:pt x="2106" y="2582"/>
                  </a:cubicBezTo>
                  <a:cubicBezTo>
                    <a:pt x="2056" y="2908"/>
                    <a:pt x="1830" y="3108"/>
                    <a:pt x="1505" y="3158"/>
                  </a:cubicBezTo>
                  <a:cubicBezTo>
                    <a:pt x="1379" y="3184"/>
                    <a:pt x="1229" y="3184"/>
                    <a:pt x="1104" y="3184"/>
                  </a:cubicBezTo>
                  <a:cubicBezTo>
                    <a:pt x="928" y="3158"/>
                    <a:pt x="778" y="3133"/>
                    <a:pt x="552" y="3083"/>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25"/>
            <p:cNvSpPr/>
            <p:nvPr/>
          </p:nvSpPr>
          <p:spPr>
            <a:xfrm>
              <a:off x="8797075" y="3414300"/>
              <a:ext cx="49525" cy="75200"/>
            </a:xfrm>
            <a:custGeom>
              <a:rect b="b" l="l" r="r" t="t"/>
              <a:pathLst>
                <a:path extrusionOk="0" h="3008" w="1981">
                  <a:moveTo>
                    <a:pt x="627" y="978"/>
                  </a:moveTo>
                  <a:cubicBezTo>
                    <a:pt x="602" y="1429"/>
                    <a:pt x="501" y="1905"/>
                    <a:pt x="727" y="2381"/>
                  </a:cubicBezTo>
                  <a:cubicBezTo>
                    <a:pt x="928" y="2356"/>
                    <a:pt x="1103" y="2356"/>
                    <a:pt x="1329" y="2356"/>
                  </a:cubicBezTo>
                  <a:cubicBezTo>
                    <a:pt x="1329" y="2055"/>
                    <a:pt x="1379" y="1805"/>
                    <a:pt x="1354" y="1579"/>
                  </a:cubicBezTo>
                  <a:cubicBezTo>
                    <a:pt x="1329" y="1153"/>
                    <a:pt x="1278" y="1103"/>
                    <a:pt x="627" y="978"/>
                  </a:cubicBezTo>
                  <a:close/>
                  <a:moveTo>
                    <a:pt x="201" y="75"/>
                  </a:moveTo>
                  <a:cubicBezTo>
                    <a:pt x="802" y="0"/>
                    <a:pt x="1153" y="351"/>
                    <a:pt x="1529" y="652"/>
                  </a:cubicBezTo>
                  <a:cubicBezTo>
                    <a:pt x="1830" y="902"/>
                    <a:pt x="1980" y="1228"/>
                    <a:pt x="1955" y="1629"/>
                  </a:cubicBezTo>
                  <a:cubicBezTo>
                    <a:pt x="1930" y="1830"/>
                    <a:pt x="1955" y="2030"/>
                    <a:pt x="1955" y="2231"/>
                  </a:cubicBezTo>
                  <a:cubicBezTo>
                    <a:pt x="1930" y="2882"/>
                    <a:pt x="1805" y="3008"/>
                    <a:pt x="1103" y="3008"/>
                  </a:cubicBezTo>
                  <a:cubicBezTo>
                    <a:pt x="928" y="3008"/>
                    <a:pt x="752" y="3008"/>
                    <a:pt x="602" y="2983"/>
                  </a:cubicBezTo>
                  <a:cubicBezTo>
                    <a:pt x="326" y="2907"/>
                    <a:pt x="100" y="2732"/>
                    <a:pt x="75" y="2431"/>
                  </a:cubicBezTo>
                  <a:cubicBezTo>
                    <a:pt x="0" y="1654"/>
                    <a:pt x="25" y="852"/>
                    <a:pt x="201" y="75"/>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25"/>
            <p:cNvSpPr/>
            <p:nvPr/>
          </p:nvSpPr>
          <p:spPr>
            <a:xfrm>
              <a:off x="8694925" y="3443125"/>
              <a:ext cx="47025" cy="75825"/>
            </a:xfrm>
            <a:custGeom>
              <a:rect b="b" l="l" r="r" t="t"/>
              <a:pathLst>
                <a:path extrusionOk="0" h="3033" w="1881">
                  <a:moveTo>
                    <a:pt x="1229" y="1429"/>
                  </a:moveTo>
                  <a:cubicBezTo>
                    <a:pt x="1229" y="1404"/>
                    <a:pt x="1254" y="1203"/>
                    <a:pt x="1179" y="1028"/>
                  </a:cubicBezTo>
                  <a:cubicBezTo>
                    <a:pt x="1154" y="927"/>
                    <a:pt x="1003" y="852"/>
                    <a:pt x="878" y="827"/>
                  </a:cubicBezTo>
                  <a:cubicBezTo>
                    <a:pt x="853" y="827"/>
                    <a:pt x="728" y="952"/>
                    <a:pt x="703" y="1003"/>
                  </a:cubicBezTo>
                  <a:cubicBezTo>
                    <a:pt x="703" y="1278"/>
                    <a:pt x="703" y="1529"/>
                    <a:pt x="728" y="1805"/>
                  </a:cubicBezTo>
                  <a:cubicBezTo>
                    <a:pt x="753" y="2105"/>
                    <a:pt x="928" y="2281"/>
                    <a:pt x="1029" y="2180"/>
                  </a:cubicBezTo>
                  <a:cubicBezTo>
                    <a:pt x="1129" y="2080"/>
                    <a:pt x="1179" y="1930"/>
                    <a:pt x="1229" y="1779"/>
                  </a:cubicBezTo>
                  <a:cubicBezTo>
                    <a:pt x="1254" y="1729"/>
                    <a:pt x="1229" y="1654"/>
                    <a:pt x="1229" y="1429"/>
                  </a:cubicBezTo>
                  <a:close/>
                  <a:moveTo>
                    <a:pt x="201" y="2506"/>
                  </a:moveTo>
                  <a:cubicBezTo>
                    <a:pt x="201" y="1980"/>
                    <a:pt x="201" y="1454"/>
                    <a:pt x="201" y="927"/>
                  </a:cubicBezTo>
                  <a:cubicBezTo>
                    <a:pt x="201" y="702"/>
                    <a:pt x="1" y="501"/>
                    <a:pt x="176" y="251"/>
                  </a:cubicBezTo>
                  <a:cubicBezTo>
                    <a:pt x="402" y="0"/>
                    <a:pt x="678" y="150"/>
                    <a:pt x="928" y="125"/>
                  </a:cubicBezTo>
                  <a:cubicBezTo>
                    <a:pt x="1455" y="75"/>
                    <a:pt x="1755" y="476"/>
                    <a:pt x="1831" y="1003"/>
                  </a:cubicBezTo>
                  <a:cubicBezTo>
                    <a:pt x="1881" y="1328"/>
                    <a:pt x="1856" y="1654"/>
                    <a:pt x="1831" y="2005"/>
                  </a:cubicBezTo>
                  <a:cubicBezTo>
                    <a:pt x="1780" y="2757"/>
                    <a:pt x="1204" y="3033"/>
                    <a:pt x="502" y="2707"/>
                  </a:cubicBezTo>
                  <a:cubicBezTo>
                    <a:pt x="427" y="2682"/>
                    <a:pt x="377" y="2632"/>
                    <a:pt x="201" y="250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25"/>
            <p:cNvSpPr/>
            <p:nvPr/>
          </p:nvSpPr>
          <p:spPr>
            <a:xfrm>
              <a:off x="9032650" y="3400500"/>
              <a:ext cx="52050" cy="68950"/>
            </a:xfrm>
            <a:custGeom>
              <a:rect b="b" l="l" r="r" t="t"/>
              <a:pathLst>
                <a:path extrusionOk="0" h="2758" w="2082">
                  <a:moveTo>
                    <a:pt x="678" y="778"/>
                  </a:moveTo>
                  <a:cubicBezTo>
                    <a:pt x="678" y="1129"/>
                    <a:pt x="678" y="1454"/>
                    <a:pt x="703" y="1780"/>
                  </a:cubicBezTo>
                  <a:cubicBezTo>
                    <a:pt x="703" y="1880"/>
                    <a:pt x="878" y="2006"/>
                    <a:pt x="978" y="2006"/>
                  </a:cubicBezTo>
                  <a:cubicBezTo>
                    <a:pt x="1079" y="2031"/>
                    <a:pt x="1254" y="1956"/>
                    <a:pt x="1304" y="1855"/>
                  </a:cubicBezTo>
                  <a:cubicBezTo>
                    <a:pt x="1429" y="1630"/>
                    <a:pt x="1454" y="1354"/>
                    <a:pt x="1329" y="1104"/>
                  </a:cubicBezTo>
                  <a:cubicBezTo>
                    <a:pt x="1204" y="903"/>
                    <a:pt x="1053" y="728"/>
                    <a:pt x="678" y="778"/>
                  </a:cubicBezTo>
                  <a:close/>
                  <a:moveTo>
                    <a:pt x="427" y="226"/>
                  </a:moveTo>
                  <a:cubicBezTo>
                    <a:pt x="1003" y="1"/>
                    <a:pt x="1429" y="151"/>
                    <a:pt x="1780" y="602"/>
                  </a:cubicBezTo>
                  <a:cubicBezTo>
                    <a:pt x="2031" y="953"/>
                    <a:pt x="2081" y="1981"/>
                    <a:pt x="1830" y="2332"/>
                  </a:cubicBezTo>
                  <a:cubicBezTo>
                    <a:pt x="1630" y="2632"/>
                    <a:pt x="1129" y="2758"/>
                    <a:pt x="652" y="2632"/>
                  </a:cubicBezTo>
                  <a:cubicBezTo>
                    <a:pt x="327" y="2532"/>
                    <a:pt x="101" y="2281"/>
                    <a:pt x="51" y="1906"/>
                  </a:cubicBezTo>
                  <a:cubicBezTo>
                    <a:pt x="1" y="1329"/>
                    <a:pt x="76" y="778"/>
                    <a:pt x="427" y="22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4" name="Google Shape;1924;p25"/>
          <p:cNvGrpSpPr/>
          <p:nvPr/>
        </p:nvGrpSpPr>
        <p:grpSpPr>
          <a:xfrm flipH="1">
            <a:off x="3424593" y="3399339"/>
            <a:ext cx="733502" cy="839016"/>
            <a:chOff x="451625" y="2979625"/>
            <a:chExt cx="917680" cy="1049688"/>
          </a:xfrm>
        </p:grpSpPr>
        <p:sp>
          <p:nvSpPr>
            <p:cNvPr id="1925" name="Google Shape;1925;p25"/>
            <p:cNvSpPr/>
            <p:nvPr/>
          </p:nvSpPr>
          <p:spPr>
            <a:xfrm>
              <a:off x="1181709" y="3483529"/>
              <a:ext cx="114723" cy="190845"/>
            </a:xfrm>
            <a:custGeom>
              <a:rect b="b" l="l" r="r" t="t"/>
              <a:pathLst>
                <a:path extrusionOk="0" h="13260" w="7971">
                  <a:moveTo>
                    <a:pt x="5264" y="652"/>
                  </a:moveTo>
                  <a:cubicBezTo>
                    <a:pt x="5815" y="477"/>
                    <a:pt x="6216" y="302"/>
                    <a:pt x="6642" y="176"/>
                  </a:cubicBezTo>
                  <a:cubicBezTo>
                    <a:pt x="7018" y="76"/>
                    <a:pt x="7419" y="51"/>
                    <a:pt x="7845" y="1"/>
                  </a:cubicBezTo>
                  <a:cubicBezTo>
                    <a:pt x="7971" y="126"/>
                    <a:pt x="7845" y="251"/>
                    <a:pt x="7770" y="377"/>
                  </a:cubicBezTo>
                  <a:cubicBezTo>
                    <a:pt x="7444" y="953"/>
                    <a:pt x="7119" y="1530"/>
                    <a:pt x="6743" y="2081"/>
                  </a:cubicBezTo>
                  <a:cubicBezTo>
                    <a:pt x="6241" y="2808"/>
                    <a:pt x="5966" y="3635"/>
                    <a:pt x="5615" y="4437"/>
                  </a:cubicBezTo>
                  <a:cubicBezTo>
                    <a:pt x="4913" y="6141"/>
                    <a:pt x="4186" y="7871"/>
                    <a:pt x="3510" y="9575"/>
                  </a:cubicBezTo>
                  <a:cubicBezTo>
                    <a:pt x="3134" y="10452"/>
                    <a:pt x="2783" y="11329"/>
                    <a:pt x="2482" y="12206"/>
                  </a:cubicBezTo>
                  <a:cubicBezTo>
                    <a:pt x="2307" y="12683"/>
                    <a:pt x="2081" y="12933"/>
                    <a:pt x="1555" y="13008"/>
                  </a:cubicBezTo>
                  <a:cubicBezTo>
                    <a:pt x="1154" y="13033"/>
                    <a:pt x="753" y="13184"/>
                    <a:pt x="352" y="13234"/>
                  </a:cubicBezTo>
                  <a:cubicBezTo>
                    <a:pt x="277" y="13259"/>
                    <a:pt x="126" y="13184"/>
                    <a:pt x="51" y="13084"/>
                  </a:cubicBezTo>
                  <a:cubicBezTo>
                    <a:pt x="1" y="13059"/>
                    <a:pt x="51" y="12933"/>
                    <a:pt x="51" y="12833"/>
                  </a:cubicBezTo>
                  <a:cubicBezTo>
                    <a:pt x="51" y="12808"/>
                    <a:pt x="76" y="12758"/>
                    <a:pt x="76" y="12758"/>
                  </a:cubicBezTo>
                  <a:cubicBezTo>
                    <a:pt x="577" y="12257"/>
                    <a:pt x="728" y="11630"/>
                    <a:pt x="953" y="11003"/>
                  </a:cubicBezTo>
                  <a:cubicBezTo>
                    <a:pt x="1154" y="10402"/>
                    <a:pt x="1379" y="9825"/>
                    <a:pt x="1605" y="9249"/>
                  </a:cubicBezTo>
                  <a:cubicBezTo>
                    <a:pt x="2106" y="7921"/>
                    <a:pt x="2407" y="6517"/>
                    <a:pt x="3184" y="5314"/>
                  </a:cubicBezTo>
                  <a:cubicBezTo>
                    <a:pt x="3234" y="5214"/>
                    <a:pt x="3309" y="5089"/>
                    <a:pt x="3334" y="4988"/>
                  </a:cubicBezTo>
                  <a:cubicBezTo>
                    <a:pt x="3785" y="3434"/>
                    <a:pt x="4663" y="2081"/>
                    <a:pt x="5264" y="652"/>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25"/>
            <p:cNvSpPr/>
            <p:nvPr/>
          </p:nvSpPr>
          <p:spPr>
            <a:xfrm>
              <a:off x="486613" y="3191350"/>
              <a:ext cx="128798" cy="204546"/>
            </a:xfrm>
            <a:custGeom>
              <a:rect b="b" l="l" r="r" t="t"/>
              <a:pathLst>
                <a:path extrusionOk="0" h="14212" w="8949">
                  <a:moveTo>
                    <a:pt x="8948" y="201"/>
                  </a:moveTo>
                  <a:cubicBezTo>
                    <a:pt x="8898" y="302"/>
                    <a:pt x="8898" y="327"/>
                    <a:pt x="8873" y="352"/>
                  </a:cubicBezTo>
                  <a:cubicBezTo>
                    <a:pt x="8021" y="678"/>
                    <a:pt x="7269" y="1129"/>
                    <a:pt x="6668" y="1881"/>
                  </a:cubicBezTo>
                  <a:cubicBezTo>
                    <a:pt x="6066" y="2582"/>
                    <a:pt x="5314" y="3184"/>
                    <a:pt x="4688" y="3886"/>
                  </a:cubicBezTo>
                  <a:cubicBezTo>
                    <a:pt x="3685" y="4938"/>
                    <a:pt x="2833" y="6091"/>
                    <a:pt x="2106" y="7344"/>
                  </a:cubicBezTo>
                  <a:cubicBezTo>
                    <a:pt x="1956" y="7595"/>
                    <a:pt x="1855" y="7871"/>
                    <a:pt x="1780" y="8121"/>
                  </a:cubicBezTo>
                  <a:cubicBezTo>
                    <a:pt x="1655" y="8522"/>
                    <a:pt x="1505" y="8898"/>
                    <a:pt x="1254" y="9224"/>
                  </a:cubicBezTo>
                  <a:cubicBezTo>
                    <a:pt x="1104" y="9425"/>
                    <a:pt x="1028" y="9675"/>
                    <a:pt x="1003" y="9926"/>
                  </a:cubicBezTo>
                  <a:cubicBezTo>
                    <a:pt x="878" y="10703"/>
                    <a:pt x="778" y="11480"/>
                    <a:pt x="652" y="12257"/>
                  </a:cubicBezTo>
                  <a:cubicBezTo>
                    <a:pt x="552" y="12883"/>
                    <a:pt x="402" y="13535"/>
                    <a:pt x="251" y="14161"/>
                  </a:cubicBezTo>
                  <a:cubicBezTo>
                    <a:pt x="51" y="14212"/>
                    <a:pt x="76" y="14061"/>
                    <a:pt x="76" y="13961"/>
                  </a:cubicBezTo>
                  <a:cubicBezTo>
                    <a:pt x="26" y="13735"/>
                    <a:pt x="1" y="13510"/>
                    <a:pt x="26" y="13284"/>
                  </a:cubicBezTo>
                  <a:cubicBezTo>
                    <a:pt x="101" y="12457"/>
                    <a:pt x="226" y="11605"/>
                    <a:pt x="327" y="10778"/>
                  </a:cubicBezTo>
                  <a:cubicBezTo>
                    <a:pt x="352" y="10628"/>
                    <a:pt x="402" y="10452"/>
                    <a:pt x="402" y="10302"/>
                  </a:cubicBezTo>
                  <a:cubicBezTo>
                    <a:pt x="377" y="9700"/>
                    <a:pt x="502" y="9124"/>
                    <a:pt x="928" y="8648"/>
                  </a:cubicBezTo>
                  <a:cubicBezTo>
                    <a:pt x="1028" y="8522"/>
                    <a:pt x="1079" y="8372"/>
                    <a:pt x="1104" y="8222"/>
                  </a:cubicBezTo>
                  <a:cubicBezTo>
                    <a:pt x="1454" y="6968"/>
                    <a:pt x="2231" y="5991"/>
                    <a:pt x="2983" y="4963"/>
                  </a:cubicBezTo>
                  <a:cubicBezTo>
                    <a:pt x="3635" y="4086"/>
                    <a:pt x="4362" y="3259"/>
                    <a:pt x="5139" y="2482"/>
                  </a:cubicBezTo>
                  <a:cubicBezTo>
                    <a:pt x="5966" y="1630"/>
                    <a:pt x="6868" y="828"/>
                    <a:pt x="7946" y="277"/>
                  </a:cubicBezTo>
                  <a:cubicBezTo>
                    <a:pt x="8247" y="126"/>
                    <a:pt x="8572" y="1"/>
                    <a:pt x="8948" y="20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25"/>
            <p:cNvSpPr/>
            <p:nvPr/>
          </p:nvSpPr>
          <p:spPr>
            <a:xfrm>
              <a:off x="481561" y="3196402"/>
              <a:ext cx="26712" cy="41134"/>
            </a:xfrm>
            <a:custGeom>
              <a:rect b="b" l="l" r="r" t="t"/>
              <a:pathLst>
                <a:path extrusionOk="0" h="2858" w="1856">
                  <a:moveTo>
                    <a:pt x="1831" y="26"/>
                  </a:moveTo>
                  <a:cubicBezTo>
                    <a:pt x="1780" y="76"/>
                    <a:pt x="1730" y="101"/>
                    <a:pt x="1705" y="176"/>
                  </a:cubicBezTo>
                  <a:cubicBezTo>
                    <a:pt x="1229" y="1079"/>
                    <a:pt x="753" y="1981"/>
                    <a:pt x="302" y="2858"/>
                  </a:cubicBezTo>
                  <a:cubicBezTo>
                    <a:pt x="26" y="2858"/>
                    <a:pt x="1" y="2683"/>
                    <a:pt x="26" y="2557"/>
                  </a:cubicBezTo>
                  <a:cubicBezTo>
                    <a:pt x="51" y="2332"/>
                    <a:pt x="101" y="2106"/>
                    <a:pt x="201" y="1931"/>
                  </a:cubicBezTo>
                  <a:cubicBezTo>
                    <a:pt x="602" y="1354"/>
                    <a:pt x="1029" y="778"/>
                    <a:pt x="1455" y="201"/>
                  </a:cubicBezTo>
                  <a:cubicBezTo>
                    <a:pt x="1555" y="51"/>
                    <a:pt x="1680" y="1"/>
                    <a:pt x="1856" y="51"/>
                  </a:cubicBezTo>
                  <a:lnTo>
                    <a:pt x="1831" y="26"/>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25"/>
            <p:cNvSpPr/>
            <p:nvPr/>
          </p:nvSpPr>
          <p:spPr>
            <a:xfrm>
              <a:off x="536396" y="3474159"/>
              <a:ext cx="7225" cy="37881"/>
            </a:xfrm>
            <a:custGeom>
              <a:rect b="b" l="l" r="r" t="t"/>
              <a:pathLst>
                <a:path extrusionOk="0" h="2632" w="502">
                  <a:moveTo>
                    <a:pt x="1" y="2632"/>
                  </a:moveTo>
                  <a:cubicBezTo>
                    <a:pt x="51" y="2331"/>
                    <a:pt x="101" y="2030"/>
                    <a:pt x="126" y="1730"/>
                  </a:cubicBezTo>
                  <a:cubicBezTo>
                    <a:pt x="126" y="1454"/>
                    <a:pt x="101" y="1153"/>
                    <a:pt x="101" y="877"/>
                  </a:cubicBezTo>
                  <a:cubicBezTo>
                    <a:pt x="101" y="602"/>
                    <a:pt x="1" y="301"/>
                    <a:pt x="226" y="0"/>
                  </a:cubicBezTo>
                  <a:cubicBezTo>
                    <a:pt x="502" y="1053"/>
                    <a:pt x="477" y="1880"/>
                    <a:pt x="1" y="2632"/>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25"/>
            <p:cNvSpPr/>
            <p:nvPr/>
          </p:nvSpPr>
          <p:spPr>
            <a:xfrm>
              <a:off x="585086" y="3596437"/>
              <a:ext cx="6520" cy="23820"/>
            </a:xfrm>
            <a:custGeom>
              <a:rect b="b" l="l" r="r" t="t"/>
              <a:pathLst>
                <a:path extrusionOk="0" h="1655" w="453">
                  <a:moveTo>
                    <a:pt x="176" y="0"/>
                  </a:moveTo>
                  <a:cubicBezTo>
                    <a:pt x="427" y="527"/>
                    <a:pt x="452" y="652"/>
                    <a:pt x="327" y="1655"/>
                  </a:cubicBezTo>
                  <a:cubicBezTo>
                    <a:pt x="201" y="1554"/>
                    <a:pt x="101" y="1504"/>
                    <a:pt x="76" y="1429"/>
                  </a:cubicBezTo>
                  <a:cubicBezTo>
                    <a:pt x="1" y="928"/>
                    <a:pt x="26" y="502"/>
                    <a:pt x="176"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25"/>
            <p:cNvSpPr/>
            <p:nvPr/>
          </p:nvSpPr>
          <p:spPr>
            <a:xfrm>
              <a:off x="544686" y="3506254"/>
              <a:ext cx="9038" cy="28152"/>
            </a:xfrm>
            <a:custGeom>
              <a:rect b="b" l="l" r="r" t="t"/>
              <a:pathLst>
                <a:path extrusionOk="0" h="1956" w="628">
                  <a:moveTo>
                    <a:pt x="126" y="1956"/>
                  </a:moveTo>
                  <a:cubicBezTo>
                    <a:pt x="101" y="1855"/>
                    <a:pt x="26" y="1780"/>
                    <a:pt x="26" y="1705"/>
                  </a:cubicBezTo>
                  <a:cubicBezTo>
                    <a:pt x="1" y="1454"/>
                    <a:pt x="1" y="1204"/>
                    <a:pt x="26" y="953"/>
                  </a:cubicBezTo>
                  <a:cubicBezTo>
                    <a:pt x="151" y="276"/>
                    <a:pt x="277" y="1"/>
                    <a:pt x="377" y="126"/>
                  </a:cubicBezTo>
                  <a:cubicBezTo>
                    <a:pt x="628" y="427"/>
                    <a:pt x="402" y="728"/>
                    <a:pt x="377" y="1028"/>
                  </a:cubicBezTo>
                  <a:cubicBezTo>
                    <a:pt x="352" y="1279"/>
                    <a:pt x="352" y="1555"/>
                    <a:pt x="327" y="1830"/>
                  </a:cubicBezTo>
                  <a:cubicBezTo>
                    <a:pt x="252" y="1880"/>
                    <a:pt x="201" y="1906"/>
                    <a:pt x="126" y="195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25"/>
            <p:cNvSpPr/>
            <p:nvPr/>
          </p:nvSpPr>
          <p:spPr>
            <a:xfrm>
              <a:off x="480842" y="3276481"/>
              <a:ext cx="11917" cy="28512"/>
            </a:xfrm>
            <a:custGeom>
              <a:rect b="b" l="l" r="r" t="t"/>
              <a:pathLst>
                <a:path extrusionOk="0" h="1981" w="828">
                  <a:moveTo>
                    <a:pt x="778" y="1"/>
                  </a:moveTo>
                  <a:cubicBezTo>
                    <a:pt x="778" y="126"/>
                    <a:pt x="828" y="276"/>
                    <a:pt x="803" y="377"/>
                  </a:cubicBezTo>
                  <a:cubicBezTo>
                    <a:pt x="577" y="903"/>
                    <a:pt x="352" y="1429"/>
                    <a:pt x="126" y="1981"/>
                  </a:cubicBezTo>
                  <a:cubicBezTo>
                    <a:pt x="1" y="1479"/>
                    <a:pt x="1" y="1254"/>
                    <a:pt x="176" y="953"/>
                  </a:cubicBezTo>
                  <a:cubicBezTo>
                    <a:pt x="377" y="627"/>
                    <a:pt x="602" y="327"/>
                    <a:pt x="803" y="26"/>
                  </a:cubicBezTo>
                  <a:cubicBezTo>
                    <a:pt x="803" y="26"/>
                    <a:pt x="778" y="1"/>
                    <a:pt x="778"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25"/>
            <p:cNvSpPr/>
            <p:nvPr/>
          </p:nvSpPr>
          <p:spPr>
            <a:xfrm>
              <a:off x="602414" y="3621681"/>
              <a:ext cx="6146" cy="21301"/>
            </a:xfrm>
            <a:custGeom>
              <a:rect b="b" l="l" r="r" t="t"/>
              <a:pathLst>
                <a:path extrusionOk="0" h="1480" w="427">
                  <a:moveTo>
                    <a:pt x="0" y="1455"/>
                  </a:moveTo>
                  <a:cubicBezTo>
                    <a:pt x="75" y="978"/>
                    <a:pt x="125" y="477"/>
                    <a:pt x="201" y="1"/>
                  </a:cubicBezTo>
                  <a:cubicBezTo>
                    <a:pt x="426" y="1"/>
                    <a:pt x="426" y="176"/>
                    <a:pt x="426" y="302"/>
                  </a:cubicBezTo>
                  <a:cubicBezTo>
                    <a:pt x="401" y="703"/>
                    <a:pt x="326" y="1104"/>
                    <a:pt x="201" y="1480"/>
                  </a:cubicBezTo>
                  <a:cubicBezTo>
                    <a:pt x="150" y="1480"/>
                    <a:pt x="75" y="1455"/>
                    <a:pt x="0" y="1455"/>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25"/>
            <p:cNvSpPr/>
            <p:nvPr/>
          </p:nvSpPr>
          <p:spPr>
            <a:xfrm>
              <a:off x="554070" y="3535111"/>
              <a:ext cx="5066" cy="22021"/>
            </a:xfrm>
            <a:custGeom>
              <a:rect b="b" l="l" r="r" t="t"/>
              <a:pathLst>
                <a:path extrusionOk="0" h="1530" w="352">
                  <a:moveTo>
                    <a:pt x="176" y="1"/>
                  </a:moveTo>
                  <a:cubicBezTo>
                    <a:pt x="276" y="502"/>
                    <a:pt x="351" y="1028"/>
                    <a:pt x="201" y="1530"/>
                  </a:cubicBezTo>
                  <a:cubicBezTo>
                    <a:pt x="1" y="1028"/>
                    <a:pt x="51" y="502"/>
                    <a:pt x="176"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25"/>
            <p:cNvSpPr/>
            <p:nvPr/>
          </p:nvSpPr>
          <p:spPr>
            <a:xfrm>
              <a:off x="570665" y="3575870"/>
              <a:ext cx="3987" cy="18063"/>
            </a:xfrm>
            <a:custGeom>
              <a:rect b="b" l="l" r="r" t="t"/>
              <a:pathLst>
                <a:path extrusionOk="0" h="1255" w="277">
                  <a:moveTo>
                    <a:pt x="201" y="1"/>
                  </a:moveTo>
                  <a:cubicBezTo>
                    <a:pt x="226" y="277"/>
                    <a:pt x="251" y="552"/>
                    <a:pt x="276" y="828"/>
                  </a:cubicBezTo>
                  <a:cubicBezTo>
                    <a:pt x="276" y="928"/>
                    <a:pt x="251" y="1054"/>
                    <a:pt x="226" y="1254"/>
                  </a:cubicBezTo>
                  <a:cubicBezTo>
                    <a:pt x="0" y="728"/>
                    <a:pt x="0" y="728"/>
                    <a:pt x="201"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25"/>
            <p:cNvSpPr/>
            <p:nvPr/>
          </p:nvSpPr>
          <p:spPr>
            <a:xfrm>
              <a:off x="482655" y="3265658"/>
              <a:ext cx="4332" cy="11197"/>
            </a:xfrm>
            <a:custGeom>
              <a:rect b="b" l="l" r="r" t="t"/>
              <a:pathLst>
                <a:path extrusionOk="0" h="778" w="301">
                  <a:moveTo>
                    <a:pt x="276" y="1"/>
                  </a:moveTo>
                  <a:cubicBezTo>
                    <a:pt x="276" y="452"/>
                    <a:pt x="276" y="452"/>
                    <a:pt x="0" y="778"/>
                  </a:cubicBezTo>
                  <a:cubicBezTo>
                    <a:pt x="25" y="452"/>
                    <a:pt x="125" y="226"/>
                    <a:pt x="301" y="26"/>
                  </a:cubicBezTo>
                  <a:lnTo>
                    <a:pt x="276" y="1"/>
                  </a:ln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25"/>
            <p:cNvSpPr/>
            <p:nvPr/>
          </p:nvSpPr>
          <p:spPr>
            <a:xfrm>
              <a:off x="486613" y="3264219"/>
              <a:ext cx="2188" cy="1813"/>
            </a:xfrm>
            <a:custGeom>
              <a:rect b="b" l="l" r="r" t="t"/>
              <a:pathLst>
                <a:path extrusionOk="0" h="126" w="152">
                  <a:moveTo>
                    <a:pt x="26" y="126"/>
                  </a:moveTo>
                  <a:cubicBezTo>
                    <a:pt x="51" y="76"/>
                    <a:pt x="76" y="51"/>
                    <a:pt x="101" y="1"/>
                  </a:cubicBezTo>
                  <a:cubicBezTo>
                    <a:pt x="126" y="26"/>
                    <a:pt x="126" y="51"/>
                    <a:pt x="151" y="101"/>
                  </a:cubicBezTo>
                  <a:cubicBezTo>
                    <a:pt x="101" y="101"/>
                    <a:pt x="51" y="101"/>
                    <a:pt x="1" y="101"/>
                  </a:cubicBezTo>
                  <a:cubicBezTo>
                    <a:pt x="1" y="101"/>
                    <a:pt x="26" y="126"/>
                    <a:pt x="26" y="12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25"/>
            <p:cNvSpPr/>
            <p:nvPr/>
          </p:nvSpPr>
          <p:spPr>
            <a:xfrm>
              <a:off x="492025" y="3275042"/>
              <a:ext cx="2188" cy="1813"/>
            </a:xfrm>
            <a:custGeom>
              <a:rect b="b" l="l" r="r" t="t"/>
              <a:pathLst>
                <a:path extrusionOk="0" h="126" w="152">
                  <a:moveTo>
                    <a:pt x="26" y="126"/>
                  </a:moveTo>
                  <a:cubicBezTo>
                    <a:pt x="51" y="101"/>
                    <a:pt x="76" y="51"/>
                    <a:pt x="101" y="1"/>
                  </a:cubicBezTo>
                  <a:cubicBezTo>
                    <a:pt x="126" y="26"/>
                    <a:pt x="151" y="51"/>
                    <a:pt x="151" y="101"/>
                  </a:cubicBezTo>
                  <a:cubicBezTo>
                    <a:pt x="101" y="101"/>
                    <a:pt x="51" y="101"/>
                    <a:pt x="1" y="101"/>
                  </a:cubicBezTo>
                  <a:cubicBezTo>
                    <a:pt x="1" y="101"/>
                    <a:pt x="26" y="126"/>
                    <a:pt x="26" y="12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25"/>
            <p:cNvSpPr/>
            <p:nvPr/>
          </p:nvSpPr>
          <p:spPr>
            <a:xfrm>
              <a:off x="506460" y="3193164"/>
              <a:ext cx="1813" cy="3972"/>
            </a:xfrm>
            <a:custGeom>
              <a:rect b="b" l="l" r="r" t="t"/>
              <a:pathLst>
                <a:path extrusionOk="0" h="276" w="126">
                  <a:moveTo>
                    <a:pt x="126" y="276"/>
                  </a:moveTo>
                  <a:cubicBezTo>
                    <a:pt x="75" y="226"/>
                    <a:pt x="50" y="176"/>
                    <a:pt x="25" y="126"/>
                  </a:cubicBezTo>
                  <a:cubicBezTo>
                    <a:pt x="0" y="101"/>
                    <a:pt x="50" y="50"/>
                    <a:pt x="50" y="0"/>
                  </a:cubicBezTo>
                  <a:cubicBezTo>
                    <a:pt x="75" y="25"/>
                    <a:pt x="126" y="50"/>
                    <a:pt x="126" y="101"/>
                  </a:cubicBezTo>
                  <a:cubicBezTo>
                    <a:pt x="126" y="151"/>
                    <a:pt x="101" y="201"/>
                    <a:pt x="101" y="251"/>
                  </a:cubicBezTo>
                  <a:cubicBezTo>
                    <a:pt x="101" y="251"/>
                    <a:pt x="126" y="276"/>
                    <a:pt x="126" y="27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25"/>
            <p:cNvSpPr/>
            <p:nvPr/>
          </p:nvSpPr>
          <p:spPr>
            <a:xfrm>
              <a:off x="458850" y="3007388"/>
              <a:ext cx="477961" cy="790350"/>
            </a:xfrm>
            <a:custGeom>
              <a:rect b="b" l="l" r="r" t="t"/>
              <a:pathLst>
                <a:path extrusionOk="0" h="54914" w="33209">
                  <a:moveTo>
                    <a:pt x="13459" y="49124"/>
                  </a:moveTo>
                  <a:cubicBezTo>
                    <a:pt x="13434" y="49099"/>
                    <a:pt x="13384" y="49099"/>
                    <a:pt x="13333" y="49074"/>
                  </a:cubicBezTo>
                  <a:cubicBezTo>
                    <a:pt x="13258" y="49199"/>
                    <a:pt x="13183" y="49350"/>
                    <a:pt x="13133" y="49475"/>
                  </a:cubicBezTo>
                  <a:cubicBezTo>
                    <a:pt x="13108" y="49525"/>
                    <a:pt x="13158" y="49600"/>
                    <a:pt x="13183" y="49650"/>
                  </a:cubicBezTo>
                  <a:cubicBezTo>
                    <a:pt x="13233" y="49600"/>
                    <a:pt x="13333" y="49575"/>
                    <a:pt x="13358" y="49525"/>
                  </a:cubicBezTo>
                  <a:cubicBezTo>
                    <a:pt x="13409" y="49400"/>
                    <a:pt x="13434" y="49249"/>
                    <a:pt x="13459" y="49124"/>
                  </a:cubicBezTo>
                  <a:close/>
                  <a:moveTo>
                    <a:pt x="7970" y="39500"/>
                  </a:moveTo>
                  <a:cubicBezTo>
                    <a:pt x="7769" y="40227"/>
                    <a:pt x="7769" y="40227"/>
                    <a:pt x="7995" y="40753"/>
                  </a:cubicBezTo>
                  <a:cubicBezTo>
                    <a:pt x="8020" y="40553"/>
                    <a:pt x="8045" y="40427"/>
                    <a:pt x="8045" y="40327"/>
                  </a:cubicBezTo>
                  <a:cubicBezTo>
                    <a:pt x="8020" y="40051"/>
                    <a:pt x="7995" y="39776"/>
                    <a:pt x="7970" y="39500"/>
                  </a:cubicBezTo>
                  <a:close/>
                  <a:moveTo>
                    <a:pt x="14436" y="49876"/>
                  </a:moveTo>
                  <a:cubicBezTo>
                    <a:pt x="14386" y="49901"/>
                    <a:pt x="14336" y="49926"/>
                    <a:pt x="14286" y="49926"/>
                  </a:cubicBezTo>
                  <a:cubicBezTo>
                    <a:pt x="14261" y="50051"/>
                    <a:pt x="14236" y="50177"/>
                    <a:pt x="14236" y="50277"/>
                  </a:cubicBezTo>
                  <a:cubicBezTo>
                    <a:pt x="14236" y="50477"/>
                    <a:pt x="14411" y="50653"/>
                    <a:pt x="14486" y="50578"/>
                  </a:cubicBezTo>
                  <a:cubicBezTo>
                    <a:pt x="14561" y="50502"/>
                    <a:pt x="14637" y="50352"/>
                    <a:pt x="14612" y="50277"/>
                  </a:cubicBezTo>
                  <a:cubicBezTo>
                    <a:pt x="14587" y="50127"/>
                    <a:pt x="14511" y="50001"/>
                    <a:pt x="14436" y="49876"/>
                  </a:cubicBezTo>
                  <a:close/>
                  <a:moveTo>
                    <a:pt x="6792" y="36668"/>
                  </a:moveTo>
                  <a:cubicBezTo>
                    <a:pt x="6667" y="37169"/>
                    <a:pt x="6617" y="37695"/>
                    <a:pt x="6817" y="38197"/>
                  </a:cubicBezTo>
                  <a:cubicBezTo>
                    <a:pt x="6967" y="37695"/>
                    <a:pt x="6892" y="37169"/>
                    <a:pt x="6792" y="36668"/>
                  </a:cubicBezTo>
                  <a:close/>
                  <a:moveTo>
                    <a:pt x="9975" y="44137"/>
                  </a:moveTo>
                  <a:cubicBezTo>
                    <a:pt x="10050" y="44137"/>
                    <a:pt x="10125" y="44162"/>
                    <a:pt x="10176" y="44162"/>
                  </a:cubicBezTo>
                  <a:cubicBezTo>
                    <a:pt x="10301" y="43786"/>
                    <a:pt x="10376" y="43385"/>
                    <a:pt x="10401" y="42984"/>
                  </a:cubicBezTo>
                  <a:cubicBezTo>
                    <a:pt x="10401" y="42858"/>
                    <a:pt x="10401" y="42683"/>
                    <a:pt x="10176" y="42683"/>
                  </a:cubicBezTo>
                  <a:cubicBezTo>
                    <a:pt x="10100" y="43159"/>
                    <a:pt x="10050" y="43660"/>
                    <a:pt x="9975" y="44137"/>
                  </a:cubicBezTo>
                  <a:close/>
                  <a:moveTo>
                    <a:pt x="12657" y="49450"/>
                  </a:moveTo>
                  <a:cubicBezTo>
                    <a:pt x="12732" y="49099"/>
                    <a:pt x="12832" y="48723"/>
                    <a:pt x="12857" y="48372"/>
                  </a:cubicBezTo>
                  <a:cubicBezTo>
                    <a:pt x="12882" y="48172"/>
                    <a:pt x="12857" y="47946"/>
                    <a:pt x="12632" y="47846"/>
                  </a:cubicBezTo>
                  <a:cubicBezTo>
                    <a:pt x="12556" y="48172"/>
                    <a:pt x="12481" y="48447"/>
                    <a:pt x="12431" y="48698"/>
                  </a:cubicBezTo>
                  <a:cubicBezTo>
                    <a:pt x="12356" y="48974"/>
                    <a:pt x="12281" y="49224"/>
                    <a:pt x="12657" y="49450"/>
                  </a:cubicBezTo>
                  <a:close/>
                  <a:moveTo>
                    <a:pt x="6090" y="36618"/>
                  </a:moveTo>
                  <a:cubicBezTo>
                    <a:pt x="6165" y="36568"/>
                    <a:pt x="6216" y="36542"/>
                    <a:pt x="6291" y="36492"/>
                  </a:cubicBezTo>
                  <a:cubicBezTo>
                    <a:pt x="6316" y="36217"/>
                    <a:pt x="6316" y="35941"/>
                    <a:pt x="6341" y="35690"/>
                  </a:cubicBezTo>
                  <a:cubicBezTo>
                    <a:pt x="6366" y="35390"/>
                    <a:pt x="6592" y="35089"/>
                    <a:pt x="6341" y="34788"/>
                  </a:cubicBezTo>
                  <a:cubicBezTo>
                    <a:pt x="6241" y="34663"/>
                    <a:pt x="6115" y="34938"/>
                    <a:pt x="5990" y="35615"/>
                  </a:cubicBezTo>
                  <a:cubicBezTo>
                    <a:pt x="5965" y="35866"/>
                    <a:pt x="5965" y="36116"/>
                    <a:pt x="5990" y="36367"/>
                  </a:cubicBezTo>
                  <a:cubicBezTo>
                    <a:pt x="5990" y="36442"/>
                    <a:pt x="6065" y="36517"/>
                    <a:pt x="6090" y="36618"/>
                  </a:cubicBezTo>
                  <a:close/>
                  <a:moveTo>
                    <a:pt x="8947" y="40928"/>
                  </a:moveTo>
                  <a:cubicBezTo>
                    <a:pt x="8797" y="41430"/>
                    <a:pt x="8772" y="41856"/>
                    <a:pt x="8847" y="42357"/>
                  </a:cubicBezTo>
                  <a:cubicBezTo>
                    <a:pt x="8872" y="42432"/>
                    <a:pt x="8972" y="42482"/>
                    <a:pt x="9098" y="42583"/>
                  </a:cubicBezTo>
                  <a:cubicBezTo>
                    <a:pt x="9223" y="41580"/>
                    <a:pt x="9198" y="41455"/>
                    <a:pt x="8947" y="40928"/>
                  </a:cubicBezTo>
                  <a:close/>
                  <a:moveTo>
                    <a:pt x="5389" y="35064"/>
                  </a:moveTo>
                  <a:cubicBezTo>
                    <a:pt x="5865" y="34312"/>
                    <a:pt x="5890" y="33485"/>
                    <a:pt x="5614" y="32432"/>
                  </a:cubicBezTo>
                  <a:cubicBezTo>
                    <a:pt x="5389" y="32733"/>
                    <a:pt x="5489" y="33034"/>
                    <a:pt x="5489" y="33309"/>
                  </a:cubicBezTo>
                  <a:cubicBezTo>
                    <a:pt x="5489" y="33585"/>
                    <a:pt x="5514" y="33886"/>
                    <a:pt x="5514" y="34162"/>
                  </a:cubicBezTo>
                  <a:cubicBezTo>
                    <a:pt x="5489" y="34462"/>
                    <a:pt x="5439" y="34763"/>
                    <a:pt x="5389" y="35064"/>
                  </a:cubicBezTo>
                  <a:close/>
                  <a:moveTo>
                    <a:pt x="20050" y="13084"/>
                  </a:moveTo>
                  <a:cubicBezTo>
                    <a:pt x="20050" y="13034"/>
                    <a:pt x="20075" y="12958"/>
                    <a:pt x="20100" y="12908"/>
                  </a:cubicBezTo>
                  <a:cubicBezTo>
                    <a:pt x="19875" y="12808"/>
                    <a:pt x="19649" y="12658"/>
                    <a:pt x="19424" y="12608"/>
                  </a:cubicBezTo>
                  <a:cubicBezTo>
                    <a:pt x="18622" y="12457"/>
                    <a:pt x="17820" y="12257"/>
                    <a:pt x="17018" y="12232"/>
                  </a:cubicBezTo>
                  <a:cubicBezTo>
                    <a:pt x="15464" y="12232"/>
                    <a:pt x="13935" y="12357"/>
                    <a:pt x="12406" y="12432"/>
                  </a:cubicBezTo>
                  <a:cubicBezTo>
                    <a:pt x="12331" y="12457"/>
                    <a:pt x="12256" y="12532"/>
                    <a:pt x="12080" y="12633"/>
                  </a:cubicBezTo>
                  <a:cubicBezTo>
                    <a:pt x="12456" y="12683"/>
                    <a:pt x="12682" y="12733"/>
                    <a:pt x="12932" y="12733"/>
                  </a:cubicBezTo>
                  <a:cubicBezTo>
                    <a:pt x="13860" y="12733"/>
                    <a:pt x="14812" y="12733"/>
                    <a:pt x="15765" y="12683"/>
                  </a:cubicBezTo>
                  <a:cubicBezTo>
                    <a:pt x="16867" y="12633"/>
                    <a:pt x="17945" y="12733"/>
                    <a:pt x="19023" y="12958"/>
                  </a:cubicBezTo>
                  <a:cubicBezTo>
                    <a:pt x="19374" y="13034"/>
                    <a:pt x="19699" y="13059"/>
                    <a:pt x="20050" y="13084"/>
                  </a:cubicBezTo>
                  <a:close/>
                  <a:moveTo>
                    <a:pt x="28772" y="11680"/>
                  </a:moveTo>
                  <a:cubicBezTo>
                    <a:pt x="28396" y="11630"/>
                    <a:pt x="28196" y="11555"/>
                    <a:pt x="28045" y="11605"/>
                  </a:cubicBezTo>
                  <a:cubicBezTo>
                    <a:pt x="27419" y="11806"/>
                    <a:pt x="26817" y="12056"/>
                    <a:pt x="26216" y="12282"/>
                  </a:cubicBezTo>
                  <a:cubicBezTo>
                    <a:pt x="25840" y="12432"/>
                    <a:pt x="25464" y="12557"/>
                    <a:pt x="25063" y="12683"/>
                  </a:cubicBezTo>
                  <a:cubicBezTo>
                    <a:pt x="24161" y="12983"/>
                    <a:pt x="23208" y="12958"/>
                    <a:pt x="22281" y="13009"/>
                  </a:cubicBezTo>
                  <a:cubicBezTo>
                    <a:pt x="21980" y="13034"/>
                    <a:pt x="21679" y="13059"/>
                    <a:pt x="21253" y="13084"/>
                  </a:cubicBezTo>
                  <a:cubicBezTo>
                    <a:pt x="21454" y="13284"/>
                    <a:pt x="21554" y="13410"/>
                    <a:pt x="21679" y="13485"/>
                  </a:cubicBezTo>
                  <a:cubicBezTo>
                    <a:pt x="21755" y="13560"/>
                    <a:pt x="21905" y="13610"/>
                    <a:pt x="22005" y="13610"/>
                  </a:cubicBezTo>
                  <a:cubicBezTo>
                    <a:pt x="22832" y="13560"/>
                    <a:pt x="23659" y="13585"/>
                    <a:pt x="24436" y="13460"/>
                  </a:cubicBezTo>
                  <a:cubicBezTo>
                    <a:pt x="25564" y="13309"/>
                    <a:pt x="26592" y="12808"/>
                    <a:pt x="27619" y="12407"/>
                  </a:cubicBezTo>
                  <a:cubicBezTo>
                    <a:pt x="27895" y="12307"/>
                    <a:pt x="28146" y="12207"/>
                    <a:pt x="28396" y="12081"/>
                  </a:cubicBezTo>
                  <a:cubicBezTo>
                    <a:pt x="28496" y="12031"/>
                    <a:pt x="28572" y="11906"/>
                    <a:pt x="28772" y="11680"/>
                  </a:cubicBezTo>
                  <a:close/>
                  <a:moveTo>
                    <a:pt x="10877" y="12983"/>
                  </a:moveTo>
                  <a:cubicBezTo>
                    <a:pt x="10501" y="12783"/>
                    <a:pt x="10176" y="12908"/>
                    <a:pt x="9875" y="13059"/>
                  </a:cubicBezTo>
                  <a:cubicBezTo>
                    <a:pt x="8797" y="13610"/>
                    <a:pt x="7895" y="14412"/>
                    <a:pt x="7068" y="15264"/>
                  </a:cubicBezTo>
                  <a:cubicBezTo>
                    <a:pt x="6291" y="16041"/>
                    <a:pt x="5564" y="16868"/>
                    <a:pt x="4912" y="17745"/>
                  </a:cubicBezTo>
                  <a:cubicBezTo>
                    <a:pt x="4160" y="18773"/>
                    <a:pt x="3383" y="19750"/>
                    <a:pt x="3033" y="21004"/>
                  </a:cubicBezTo>
                  <a:cubicBezTo>
                    <a:pt x="3008" y="21154"/>
                    <a:pt x="2957" y="21304"/>
                    <a:pt x="2857" y="21430"/>
                  </a:cubicBezTo>
                  <a:cubicBezTo>
                    <a:pt x="2431" y="21906"/>
                    <a:pt x="2306" y="22482"/>
                    <a:pt x="2331" y="23084"/>
                  </a:cubicBezTo>
                  <a:cubicBezTo>
                    <a:pt x="2331" y="23234"/>
                    <a:pt x="2281" y="23410"/>
                    <a:pt x="2256" y="23560"/>
                  </a:cubicBezTo>
                  <a:cubicBezTo>
                    <a:pt x="2155" y="24387"/>
                    <a:pt x="2030" y="25239"/>
                    <a:pt x="1955" y="26066"/>
                  </a:cubicBezTo>
                  <a:cubicBezTo>
                    <a:pt x="1930" y="26292"/>
                    <a:pt x="1955" y="26517"/>
                    <a:pt x="2005" y="26743"/>
                  </a:cubicBezTo>
                  <a:cubicBezTo>
                    <a:pt x="2005" y="26843"/>
                    <a:pt x="1980" y="26994"/>
                    <a:pt x="2180" y="26943"/>
                  </a:cubicBezTo>
                  <a:cubicBezTo>
                    <a:pt x="2331" y="26317"/>
                    <a:pt x="2481" y="25665"/>
                    <a:pt x="2581" y="25039"/>
                  </a:cubicBezTo>
                  <a:cubicBezTo>
                    <a:pt x="2707" y="24262"/>
                    <a:pt x="2807" y="23485"/>
                    <a:pt x="2932" y="22708"/>
                  </a:cubicBezTo>
                  <a:cubicBezTo>
                    <a:pt x="2957" y="22457"/>
                    <a:pt x="3033" y="22207"/>
                    <a:pt x="3183" y="22006"/>
                  </a:cubicBezTo>
                  <a:cubicBezTo>
                    <a:pt x="3434" y="21680"/>
                    <a:pt x="3584" y="21304"/>
                    <a:pt x="3709" y="20903"/>
                  </a:cubicBezTo>
                  <a:cubicBezTo>
                    <a:pt x="3784" y="20653"/>
                    <a:pt x="3885" y="20377"/>
                    <a:pt x="4035" y="20126"/>
                  </a:cubicBezTo>
                  <a:cubicBezTo>
                    <a:pt x="4762" y="18873"/>
                    <a:pt x="5614" y="17720"/>
                    <a:pt x="6617" y="16668"/>
                  </a:cubicBezTo>
                  <a:cubicBezTo>
                    <a:pt x="7243" y="15966"/>
                    <a:pt x="7995" y="15364"/>
                    <a:pt x="8597" y="14663"/>
                  </a:cubicBezTo>
                  <a:cubicBezTo>
                    <a:pt x="9198" y="13911"/>
                    <a:pt x="9950" y="13460"/>
                    <a:pt x="10802" y="13134"/>
                  </a:cubicBezTo>
                  <a:cubicBezTo>
                    <a:pt x="10827" y="13109"/>
                    <a:pt x="10827" y="13084"/>
                    <a:pt x="10877" y="12983"/>
                  </a:cubicBezTo>
                  <a:close/>
                  <a:moveTo>
                    <a:pt x="3434" y="13184"/>
                  </a:moveTo>
                  <a:cubicBezTo>
                    <a:pt x="3258" y="13134"/>
                    <a:pt x="3133" y="13184"/>
                    <a:pt x="3033" y="13334"/>
                  </a:cubicBezTo>
                  <a:cubicBezTo>
                    <a:pt x="2607" y="13911"/>
                    <a:pt x="2180" y="14487"/>
                    <a:pt x="1779" y="15064"/>
                  </a:cubicBezTo>
                  <a:cubicBezTo>
                    <a:pt x="1679" y="15239"/>
                    <a:pt x="1629" y="15465"/>
                    <a:pt x="1604" y="15690"/>
                  </a:cubicBezTo>
                  <a:cubicBezTo>
                    <a:pt x="1579" y="15816"/>
                    <a:pt x="1604" y="15991"/>
                    <a:pt x="1880" y="15991"/>
                  </a:cubicBezTo>
                  <a:cubicBezTo>
                    <a:pt x="2331" y="15114"/>
                    <a:pt x="2807" y="14212"/>
                    <a:pt x="3283" y="13309"/>
                  </a:cubicBezTo>
                  <a:cubicBezTo>
                    <a:pt x="3308" y="13234"/>
                    <a:pt x="3358" y="13209"/>
                    <a:pt x="3409" y="13159"/>
                  </a:cubicBezTo>
                  <a:cubicBezTo>
                    <a:pt x="3409" y="13109"/>
                    <a:pt x="3434" y="13059"/>
                    <a:pt x="3434" y="13009"/>
                  </a:cubicBezTo>
                  <a:cubicBezTo>
                    <a:pt x="3434" y="12958"/>
                    <a:pt x="3383" y="12933"/>
                    <a:pt x="3358" y="12908"/>
                  </a:cubicBezTo>
                  <a:cubicBezTo>
                    <a:pt x="3358" y="12958"/>
                    <a:pt x="3308" y="13009"/>
                    <a:pt x="3333" y="13034"/>
                  </a:cubicBezTo>
                  <a:cubicBezTo>
                    <a:pt x="3358" y="13084"/>
                    <a:pt x="3383" y="13134"/>
                    <a:pt x="3434" y="13184"/>
                  </a:cubicBezTo>
                  <a:close/>
                  <a:moveTo>
                    <a:pt x="2331" y="18723"/>
                  </a:moveTo>
                  <a:cubicBezTo>
                    <a:pt x="2130" y="19024"/>
                    <a:pt x="1905" y="19324"/>
                    <a:pt x="1704" y="19650"/>
                  </a:cubicBezTo>
                  <a:cubicBezTo>
                    <a:pt x="1529" y="19951"/>
                    <a:pt x="1529" y="20176"/>
                    <a:pt x="1654" y="20678"/>
                  </a:cubicBezTo>
                  <a:cubicBezTo>
                    <a:pt x="1880" y="20126"/>
                    <a:pt x="2105" y="19600"/>
                    <a:pt x="2331" y="19074"/>
                  </a:cubicBezTo>
                  <a:cubicBezTo>
                    <a:pt x="2356" y="18973"/>
                    <a:pt x="2306" y="18823"/>
                    <a:pt x="2306" y="18698"/>
                  </a:cubicBezTo>
                  <a:cubicBezTo>
                    <a:pt x="2356" y="18698"/>
                    <a:pt x="2406" y="18698"/>
                    <a:pt x="2456" y="18698"/>
                  </a:cubicBezTo>
                  <a:cubicBezTo>
                    <a:pt x="2456" y="18648"/>
                    <a:pt x="2431" y="18623"/>
                    <a:pt x="2406" y="18598"/>
                  </a:cubicBezTo>
                  <a:cubicBezTo>
                    <a:pt x="2381" y="18648"/>
                    <a:pt x="2356" y="18698"/>
                    <a:pt x="2331" y="18723"/>
                  </a:cubicBezTo>
                  <a:close/>
                  <a:moveTo>
                    <a:pt x="1955" y="17971"/>
                  </a:moveTo>
                  <a:cubicBezTo>
                    <a:pt x="1779" y="18171"/>
                    <a:pt x="1679" y="18397"/>
                    <a:pt x="1654" y="18723"/>
                  </a:cubicBezTo>
                  <a:cubicBezTo>
                    <a:pt x="1930" y="18397"/>
                    <a:pt x="1930" y="18397"/>
                    <a:pt x="1930" y="17946"/>
                  </a:cubicBezTo>
                  <a:cubicBezTo>
                    <a:pt x="1980" y="17946"/>
                    <a:pt x="2030" y="17946"/>
                    <a:pt x="2080" y="17946"/>
                  </a:cubicBezTo>
                  <a:cubicBezTo>
                    <a:pt x="2055" y="17896"/>
                    <a:pt x="2055" y="17871"/>
                    <a:pt x="2030" y="17846"/>
                  </a:cubicBezTo>
                  <a:cubicBezTo>
                    <a:pt x="2005" y="17896"/>
                    <a:pt x="1980" y="17921"/>
                    <a:pt x="1955" y="17971"/>
                  </a:cubicBezTo>
                  <a:close/>
                  <a:moveTo>
                    <a:pt x="33158" y="2482"/>
                  </a:moveTo>
                  <a:cubicBezTo>
                    <a:pt x="33208" y="3034"/>
                    <a:pt x="33033" y="3510"/>
                    <a:pt x="32757" y="3936"/>
                  </a:cubicBezTo>
                  <a:cubicBezTo>
                    <a:pt x="32582" y="4211"/>
                    <a:pt x="32431" y="4487"/>
                    <a:pt x="32306" y="4763"/>
                  </a:cubicBezTo>
                  <a:cubicBezTo>
                    <a:pt x="31930" y="5540"/>
                    <a:pt x="31554" y="6267"/>
                    <a:pt x="31128" y="7019"/>
                  </a:cubicBezTo>
                  <a:cubicBezTo>
                    <a:pt x="30301" y="8472"/>
                    <a:pt x="29750" y="10051"/>
                    <a:pt x="29649" y="11755"/>
                  </a:cubicBezTo>
                  <a:cubicBezTo>
                    <a:pt x="29599" y="12733"/>
                    <a:pt x="29549" y="13735"/>
                    <a:pt x="29374" y="14738"/>
                  </a:cubicBezTo>
                  <a:cubicBezTo>
                    <a:pt x="29349" y="14938"/>
                    <a:pt x="29273" y="15164"/>
                    <a:pt x="29198" y="15364"/>
                  </a:cubicBezTo>
                  <a:cubicBezTo>
                    <a:pt x="28722" y="16743"/>
                    <a:pt x="28095" y="18021"/>
                    <a:pt x="27193" y="19199"/>
                  </a:cubicBezTo>
                  <a:cubicBezTo>
                    <a:pt x="26141" y="20552"/>
                    <a:pt x="25113" y="21956"/>
                    <a:pt x="24035" y="23309"/>
                  </a:cubicBezTo>
                  <a:cubicBezTo>
                    <a:pt x="23359" y="24161"/>
                    <a:pt x="22607" y="24989"/>
                    <a:pt x="21855" y="25791"/>
                  </a:cubicBezTo>
                  <a:cubicBezTo>
                    <a:pt x="20877" y="26818"/>
                    <a:pt x="20401" y="27069"/>
                    <a:pt x="18897" y="27620"/>
                  </a:cubicBezTo>
                  <a:cubicBezTo>
                    <a:pt x="18672" y="27495"/>
                    <a:pt x="18446" y="27344"/>
                    <a:pt x="18221" y="27194"/>
                  </a:cubicBezTo>
                  <a:cubicBezTo>
                    <a:pt x="17619" y="26843"/>
                    <a:pt x="16993" y="26743"/>
                    <a:pt x="16316" y="26968"/>
                  </a:cubicBezTo>
                  <a:cubicBezTo>
                    <a:pt x="15990" y="27069"/>
                    <a:pt x="15639" y="27094"/>
                    <a:pt x="15288" y="27144"/>
                  </a:cubicBezTo>
                  <a:cubicBezTo>
                    <a:pt x="14236" y="27319"/>
                    <a:pt x="13358" y="27846"/>
                    <a:pt x="12607" y="28598"/>
                  </a:cubicBezTo>
                  <a:cubicBezTo>
                    <a:pt x="12506" y="28698"/>
                    <a:pt x="12381" y="28848"/>
                    <a:pt x="12381" y="28999"/>
                  </a:cubicBezTo>
                  <a:cubicBezTo>
                    <a:pt x="12281" y="29826"/>
                    <a:pt x="12005" y="30653"/>
                    <a:pt x="12281" y="31530"/>
                  </a:cubicBezTo>
                  <a:cubicBezTo>
                    <a:pt x="12331" y="31705"/>
                    <a:pt x="12381" y="31881"/>
                    <a:pt x="12381" y="32081"/>
                  </a:cubicBezTo>
                  <a:cubicBezTo>
                    <a:pt x="12381" y="32708"/>
                    <a:pt x="12657" y="33234"/>
                    <a:pt x="13033" y="33710"/>
                  </a:cubicBezTo>
                  <a:cubicBezTo>
                    <a:pt x="13108" y="33811"/>
                    <a:pt x="13258" y="33886"/>
                    <a:pt x="13283" y="33986"/>
                  </a:cubicBezTo>
                  <a:cubicBezTo>
                    <a:pt x="13459" y="34688"/>
                    <a:pt x="14060" y="34938"/>
                    <a:pt x="14612" y="35239"/>
                  </a:cubicBezTo>
                  <a:cubicBezTo>
                    <a:pt x="14737" y="35314"/>
                    <a:pt x="14862" y="35415"/>
                    <a:pt x="15013" y="35490"/>
                  </a:cubicBezTo>
                  <a:cubicBezTo>
                    <a:pt x="15213" y="35615"/>
                    <a:pt x="15364" y="35791"/>
                    <a:pt x="15338" y="36016"/>
                  </a:cubicBezTo>
                  <a:cubicBezTo>
                    <a:pt x="15238" y="37194"/>
                    <a:pt x="15790" y="38172"/>
                    <a:pt x="16391" y="39074"/>
                  </a:cubicBezTo>
                  <a:cubicBezTo>
                    <a:pt x="17043" y="40051"/>
                    <a:pt x="17594" y="41079"/>
                    <a:pt x="18070" y="42131"/>
                  </a:cubicBezTo>
                  <a:cubicBezTo>
                    <a:pt x="18296" y="42633"/>
                    <a:pt x="18496" y="43109"/>
                    <a:pt x="18622" y="43635"/>
                  </a:cubicBezTo>
                  <a:cubicBezTo>
                    <a:pt x="18722" y="44011"/>
                    <a:pt x="18822" y="44362"/>
                    <a:pt x="18947" y="44738"/>
                  </a:cubicBezTo>
                  <a:cubicBezTo>
                    <a:pt x="19273" y="45766"/>
                    <a:pt x="19574" y="46843"/>
                    <a:pt x="19724" y="47921"/>
                  </a:cubicBezTo>
                  <a:cubicBezTo>
                    <a:pt x="19775" y="48397"/>
                    <a:pt x="19950" y="48848"/>
                    <a:pt x="20075" y="49350"/>
                  </a:cubicBezTo>
                  <a:cubicBezTo>
                    <a:pt x="20827" y="49575"/>
                    <a:pt x="21354" y="50152"/>
                    <a:pt x="21855" y="50753"/>
                  </a:cubicBezTo>
                  <a:cubicBezTo>
                    <a:pt x="22782" y="51856"/>
                    <a:pt x="23860" y="52758"/>
                    <a:pt x="25188" y="53335"/>
                  </a:cubicBezTo>
                  <a:cubicBezTo>
                    <a:pt x="25639" y="53535"/>
                    <a:pt x="26090" y="53786"/>
                    <a:pt x="26542" y="53986"/>
                  </a:cubicBezTo>
                  <a:cubicBezTo>
                    <a:pt x="26867" y="54137"/>
                    <a:pt x="27118" y="54362"/>
                    <a:pt x="27243" y="54713"/>
                  </a:cubicBezTo>
                  <a:cubicBezTo>
                    <a:pt x="27168" y="54914"/>
                    <a:pt x="26993" y="54838"/>
                    <a:pt x="26867" y="54863"/>
                  </a:cubicBezTo>
                  <a:cubicBezTo>
                    <a:pt x="26065" y="54863"/>
                    <a:pt x="25288" y="54813"/>
                    <a:pt x="24511" y="54588"/>
                  </a:cubicBezTo>
                  <a:cubicBezTo>
                    <a:pt x="24010" y="54462"/>
                    <a:pt x="23484" y="54362"/>
                    <a:pt x="22958" y="54237"/>
                  </a:cubicBezTo>
                  <a:cubicBezTo>
                    <a:pt x="22381" y="54111"/>
                    <a:pt x="21805" y="53936"/>
                    <a:pt x="21253" y="53736"/>
                  </a:cubicBezTo>
                  <a:cubicBezTo>
                    <a:pt x="19674" y="53159"/>
                    <a:pt x="18070" y="52708"/>
                    <a:pt x="16491" y="52157"/>
                  </a:cubicBezTo>
                  <a:cubicBezTo>
                    <a:pt x="15714" y="51881"/>
                    <a:pt x="14887" y="51655"/>
                    <a:pt x="14110" y="51279"/>
                  </a:cubicBezTo>
                  <a:cubicBezTo>
                    <a:pt x="13509" y="51004"/>
                    <a:pt x="12857" y="50728"/>
                    <a:pt x="12206" y="50502"/>
                  </a:cubicBezTo>
                  <a:cubicBezTo>
                    <a:pt x="11404" y="50227"/>
                    <a:pt x="10727" y="49826"/>
                    <a:pt x="10176" y="49149"/>
                  </a:cubicBezTo>
                  <a:cubicBezTo>
                    <a:pt x="10226" y="48573"/>
                    <a:pt x="10000" y="48021"/>
                    <a:pt x="9825" y="47470"/>
                  </a:cubicBezTo>
                  <a:cubicBezTo>
                    <a:pt x="9248" y="45791"/>
                    <a:pt x="8471" y="44212"/>
                    <a:pt x="7719" y="42608"/>
                  </a:cubicBezTo>
                  <a:cubicBezTo>
                    <a:pt x="7218" y="41580"/>
                    <a:pt x="6592" y="40578"/>
                    <a:pt x="6015" y="39575"/>
                  </a:cubicBezTo>
                  <a:cubicBezTo>
                    <a:pt x="5890" y="39350"/>
                    <a:pt x="5764" y="39149"/>
                    <a:pt x="5639" y="38923"/>
                  </a:cubicBezTo>
                  <a:cubicBezTo>
                    <a:pt x="4536" y="36618"/>
                    <a:pt x="3383" y="34337"/>
                    <a:pt x="2431" y="31981"/>
                  </a:cubicBezTo>
                  <a:cubicBezTo>
                    <a:pt x="2406" y="31931"/>
                    <a:pt x="2381" y="31856"/>
                    <a:pt x="2381" y="31781"/>
                  </a:cubicBezTo>
                  <a:cubicBezTo>
                    <a:pt x="2381" y="31530"/>
                    <a:pt x="2732" y="31430"/>
                    <a:pt x="2632" y="31054"/>
                  </a:cubicBezTo>
                  <a:cubicBezTo>
                    <a:pt x="2506" y="30628"/>
                    <a:pt x="2531" y="30126"/>
                    <a:pt x="2456" y="29650"/>
                  </a:cubicBezTo>
                  <a:cubicBezTo>
                    <a:pt x="2281" y="30126"/>
                    <a:pt x="2381" y="30628"/>
                    <a:pt x="2331" y="31104"/>
                  </a:cubicBezTo>
                  <a:cubicBezTo>
                    <a:pt x="2105" y="31129"/>
                    <a:pt x="2055" y="30953"/>
                    <a:pt x="2030" y="30828"/>
                  </a:cubicBezTo>
                  <a:cubicBezTo>
                    <a:pt x="1779" y="30026"/>
                    <a:pt x="1554" y="29249"/>
                    <a:pt x="1353" y="28447"/>
                  </a:cubicBezTo>
                  <a:cubicBezTo>
                    <a:pt x="977" y="26918"/>
                    <a:pt x="551" y="25415"/>
                    <a:pt x="376" y="23836"/>
                  </a:cubicBezTo>
                  <a:cubicBezTo>
                    <a:pt x="326" y="23460"/>
                    <a:pt x="301" y="23084"/>
                    <a:pt x="276" y="22708"/>
                  </a:cubicBezTo>
                  <a:cubicBezTo>
                    <a:pt x="251" y="22182"/>
                    <a:pt x="276" y="21630"/>
                    <a:pt x="226" y="21104"/>
                  </a:cubicBezTo>
                  <a:cubicBezTo>
                    <a:pt x="0" y="19074"/>
                    <a:pt x="476" y="17119"/>
                    <a:pt x="1003" y="15164"/>
                  </a:cubicBezTo>
                  <a:cubicBezTo>
                    <a:pt x="1378" y="13911"/>
                    <a:pt x="2055" y="12808"/>
                    <a:pt x="2632" y="11655"/>
                  </a:cubicBezTo>
                  <a:cubicBezTo>
                    <a:pt x="3033" y="10853"/>
                    <a:pt x="3559" y="10076"/>
                    <a:pt x="4110" y="9374"/>
                  </a:cubicBezTo>
                  <a:cubicBezTo>
                    <a:pt x="4185" y="9274"/>
                    <a:pt x="4261" y="9149"/>
                    <a:pt x="4336" y="9074"/>
                  </a:cubicBezTo>
                  <a:cubicBezTo>
                    <a:pt x="5063" y="8522"/>
                    <a:pt x="5489" y="7745"/>
                    <a:pt x="5990" y="7019"/>
                  </a:cubicBezTo>
                  <a:cubicBezTo>
                    <a:pt x="6115" y="6818"/>
                    <a:pt x="6291" y="6618"/>
                    <a:pt x="6466" y="6467"/>
                  </a:cubicBezTo>
                  <a:cubicBezTo>
                    <a:pt x="7669" y="5490"/>
                    <a:pt x="8897" y="4537"/>
                    <a:pt x="10301" y="3886"/>
                  </a:cubicBezTo>
                  <a:cubicBezTo>
                    <a:pt x="10351" y="3861"/>
                    <a:pt x="10426" y="3836"/>
                    <a:pt x="10476" y="3785"/>
                  </a:cubicBezTo>
                  <a:cubicBezTo>
                    <a:pt x="11353" y="3059"/>
                    <a:pt x="12431" y="2658"/>
                    <a:pt x="13384" y="2081"/>
                  </a:cubicBezTo>
                  <a:cubicBezTo>
                    <a:pt x="13684" y="1906"/>
                    <a:pt x="14010" y="1780"/>
                    <a:pt x="14336" y="1680"/>
                  </a:cubicBezTo>
                  <a:cubicBezTo>
                    <a:pt x="15364" y="1354"/>
                    <a:pt x="16341" y="953"/>
                    <a:pt x="17343" y="552"/>
                  </a:cubicBezTo>
                  <a:cubicBezTo>
                    <a:pt x="18020" y="277"/>
                    <a:pt x="18797" y="151"/>
                    <a:pt x="19549" y="101"/>
                  </a:cubicBezTo>
                  <a:cubicBezTo>
                    <a:pt x="20953" y="1"/>
                    <a:pt x="22381" y="1"/>
                    <a:pt x="23785" y="1"/>
                  </a:cubicBezTo>
                  <a:cubicBezTo>
                    <a:pt x="24762" y="1"/>
                    <a:pt x="25739" y="101"/>
                    <a:pt x="26717" y="176"/>
                  </a:cubicBezTo>
                  <a:cubicBezTo>
                    <a:pt x="26917" y="201"/>
                    <a:pt x="27143" y="277"/>
                    <a:pt x="27344" y="327"/>
                  </a:cubicBezTo>
                  <a:cubicBezTo>
                    <a:pt x="27569" y="377"/>
                    <a:pt x="27770" y="452"/>
                    <a:pt x="27995" y="477"/>
                  </a:cubicBezTo>
                  <a:cubicBezTo>
                    <a:pt x="28847" y="627"/>
                    <a:pt x="29750" y="678"/>
                    <a:pt x="30526" y="1104"/>
                  </a:cubicBezTo>
                  <a:cubicBezTo>
                    <a:pt x="30577" y="1154"/>
                    <a:pt x="30652" y="1154"/>
                    <a:pt x="30727" y="1154"/>
                  </a:cubicBezTo>
                  <a:cubicBezTo>
                    <a:pt x="31654" y="1104"/>
                    <a:pt x="32331" y="1580"/>
                    <a:pt x="32907" y="2257"/>
                  </a:cubicBezTo>
                  <a:cubicBezTo>
                    <a:pt x="32983" y="2357"/>
                    <a:pt x="33083" y="2407"/>
                    <a:pt x="33158" y="2482"/>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25"/>
            <p:cNvSpPr/>
            <p:nvPr/>
          </p:nvSpPr>
          <p:spPr>
            <a:xfrm>
              <a:off x="743446" y="2987915"/>
              <a:ext cx="552269" cy="492396"/>
            </a:xfrm>
            <a:custGeom>
              <a:rect b="b" l="l" r="r" t="t"/>
              <a:pathLst>
                <a:path extrusionOk="0" h="34212" w="38372">
                  <a:moveTo>
                    <a:pt x="3158" y="31053"/>
                  </a:moveTo>
                  <a:cubicBezTo>
                    <a:pt x="3158" y="31003"/>
                    <a:pt x="3033" y="30928"/>
                    <a:pt x="3008" y="30953"/>
                  </a:cubicBezTo>
                  <a:cubicBezTo>
                    <a:pt x="2933" y="30978"/>
                    <a:pt x="2833" y="31028"/>
                    <a:pt x="2808" y="31103"/>
                  </a:cubicBezTo>
                  <a:cubicBezTo>
                    <a:pt x="2783" y="31154"/>
                    <a:pt x="2808" y="31254"/>
                    <a:pt x="2833" y="31329"/>
                  </a:cubicBezTo>
                  <a:cubicBezTo>
                    <a:pt x="2833" y="31354"/>
                    <a:pt x="2958" y="31379"/>
                    <a:pt x="2983" y="31354"/>
                  </a:cubicBezTo>
                  <a:cubicBezTo>
                    <a:pt x="3058" y="31254"/>
                    <a:pt x="3158" y="31154"/>
                    <a:pt x="3158" y="31053"/>
                  </a:cubicBezTo>
                  <a:close/>
                  <a:moveTo>
                    <a:pt x="1981" y="30903"/>
                  </a:moveTo>
                  <a:cubicBezTo>
                    <a:pt x="2056" y="30928"/>
                    <a:pt x="2106" y="30953"/>
                    <a:pt x="2181" y="30978"/>
                  </a:cubicBezTo>
                  <a:cubicBezTo>
                    <a:pt x="2256" y="30778"/>
                    <a:pt x="2331" y="30552"/>
                    <a:pt x="2407" y="30352"/>
                  </a:cubicBezTo>
                  <a:cubicBezTo>
                    <a:pt x="2356" y="30327"/>
                    <a:pt x="2331" y="30301"/>
                    <a:pt x="2281" y="30301"/>
                  </a:cubicBezTo>
                  <a:cubicBezTo>
                    <a:pt x="2181" y="30502"/>
                    <a:pt x="2081" y="30702"/>
                    <a:pt x="1981" y="30903"/>
                  </a:cubicBezTo>
                  <a:close/>
                  <a:moveTo>
                    <a:pt x="1379" y="30477"/>
                  </a:moveTo>
                  <a:cubicBezTo>
                    <a:pt x="1805" y="30101"/>
                    <a:pt x="1805" y="30101"/>
                    <a:pt x="1955" y="29625"/>
                  </a:cubicBezTo>
                  <a:cubicBezTo>
                    <a:pt x="1730" y="29449"/>
                    <a:pt x="1504" y="29424"/>
                    <a:pt x="1304" y="29675"/>
                  </a:cubicBezTo>
                  <a:cubicBezTo>
                    <a:pt x="1103" y="30001"/>
                    <a:pt x="1103" y="30126"/>
                    <a:pt x="1379" y="30477"/>
                  </a:cubicBezTo>
                  <a:close/>
                  <a:moveTo>
                    <a:pt x="12106" y="24512"/>
                  </a:moveTo>
                  <a:cubicBezTo>
                    <a:pt x="12056" y="24136"/>
                    <a:pt x="12056" y="23785"/>
                    <a:pt x="11981" y="23434"/>
                  </a:cubicBezTo>
                  <a:cubicBezTo>
                    <a:pt x="11930" y="23133"/>
                    <a:pt x="11630" y="22958"/>
                    <a:pt x="11354" y="23058"/>
                  </a:cubicBezTo>
                  <a:cubicBezTo>
                    <a:pt x="11028" y="23184"/>
                    <a:pt x="10702" y="23334"/>
                    <a:pt x="10427" y="23509"/>
                  </a:cubicBezTo>
                  <a:cubicBezTo>
                    <a:pt x="10301" y="23585"/>
                    <a:pt x="10201" y="23760"/>
                    <a:pt x="10176" y="23885"/>
                  </a:cubicBezTo>
                  <a:cubicBezTo>
                    <a:pt x="10151" y="24161"/>
                    <a:pt x="10151" y="24462"/>
                    <a:pt x="10201" y="24738"/>
                  </a:cubicBezTo>
                  <a:cubicBezTo>
                    <a:pt x="10251" y="24988"/>
                    <a:pt x="10452" y="25164"/>
                    <a:pt x="10727" y="25189"/>
                  </a:cubicBezTo>
                  <a:cubicBezTo>
                    <a:pt x="11028" y="25214"/>
                    <a:pt x="11304" y="25189"/>
                    <a:pt x="11529" y="24988"/>
                  </a:cubicBezTo>
                  <a:cubicBezTo>
                    <a:pt x="11705" y="24863"/>
                    <a:pt x="11855" y="24712"/>
                    <a:pt x="12106" y="24512"/>
                  </a:cubicBezTo>
                  <a:close/>
                  <a:moveTo>
                    <a:pt x="15088" y="9224"/>
                  </a:moveTo>
                  <a:cubicBezTo>
                    <a:pt x="14086" y="9424"/>
                    <a:pt x="13710" y="9474"/>
                    <a:pt x="13810" y="10978"/>
                  </a:cubicBezTo>
                  <a:cubicBezTo>
                    <a:pt x="13810" y="11153"/>
                    <a:pt x="13810" y="11329"/>
                    <a:pt x="13885" y="11454"/>
                  </a:cubicBezTo>
                  <a:cubicBezTo>
                    <a:pt x="13961" y="11605"/>
                    <a:pt x="14086" y="11805"/>
                    <a:pt x="14236" y="11830"/>
                  </a:cubicBezTo>
                  <a:cubicBezTo>
                    <a:pt x="14737" y="12006"/>
                    <a:pt x="15239" y="11981"/>
                    <a:pt x="15690" y="11680"/>
                  </a:cubicBezTo>
                  <a:cubicBezTo>
                    <a:pt x="15890" y="11529"/>
                    <a:pt x="16066" y="11329"/>
                    <a:pt x="16066" y="11053"/>
                  </a:cubicBezTo>
                  <a:cubicBezTo>
                    <a:pt x="16066" y="10677"/>
                    <a:pt x="16041" y="10301"/>
                    <a:pt x="15865" y="9950"/>
                  </a:cubicBezTo>
                  <a:cubicBezTo>
                    <a:pt x="15690" y="9600"/>
                    <a:pt x="15464" y="9324"/>
                    <a:pt x="15088" y="9224"/>
                  </a:cubicBezTo>
                  <a:close/>
                  <a:moveTo>
                    <a:pt x="1580" y="31605"/>
                  </a:moveTo>
                  <a:cubicBezTo>
                    <a:pt x="1028" y="30903"/>
                    <a:pt x="527" y="30226"/>
                    <a:pt x="1" y="29575"/>
                  </a:cubicBezTo>
                  <a:cubicBezTo>
                    <a:pt x="76" y="29525"/>
                    <a:pt x="101" y="29449"/>
                    <a:pt x="151" y="29424"/>
                  </a:cubicBezTo>
                  <a:cubicBezTo>
                    <a:pt x="1254" y="28973"/>
                    <a:pt x="2106" y="28171"/>
                    <a:pt x="2908" y="27344"/>
                  </a:cubicBezTo>
                  <a:cubicBezTo>
                    <a:pt x="4036" y="26191"/>
                    <a:pt x="5063" y="24963"/>
                    <a:pt x="5991" y="23660"/>
                  </a:cubicBezTo>
                  <a:cubicBezTo>
                    <a:pt x="6667" y="22732"/>
                    <a:pt x="7394" y="21880"/>
                    <a:pt x="8046" y="20953"/>
                  </a:cubicBezTo>
                  <a:cubicBezTo>
                    <a:pt x="8547" y="20226"/>
                    <a:pt x="9073" y="19499"/>
                    <a:pt x="9424" y="18697"/>
                  </a:cubicBezTo>
                  <a:cubicBezTo>
                    <a:pt x="9850" y="17795"/>
                    <a:pt x="10251" y="16893"/>
                    <a:pt x="10377" y="15865"/>
                  </a:cubicBezTo>
                  <a:cubicBezTo>
                    <a:pt x="10527" y="14813"/>
                    <a:pt x="10602" y="13735"/>
                    <a:pt x="10677" y="12682"/>
                  </a:cubicBezTo>
                  <a:cubicBezTo>
                    <a:pt x="10752" y="11855"/>
                    <a:pt x="11003" y="11078"/>
                    <a:pt x="11304" y="10326"/>
                  </a:cubicBezTo>
                  <a:cubicBezTo>
                    <a:pt x="11855" y="8873"/>
                    <a:pt x="12783" y="7620"/>
                    <a:pt x="13359" y="6191"/>
                  </a:cubicBezTo>
                  <a:cubicBezTo>
                    <a:pt x="13384" y="6116"/>
                    <a:pt x="13384" y="6066"/>
                    <a:pt x="13434" y="6016"/>
                  </a:cubicBezTo>
                  <a:cubicBezTo>
                    <a:pt x="13860" y="5414"/>
                    <a:pt x="14111" y="4762"/>
                    <a:pt x="14236" y="4011"/>
                  </a:cubicBezTo>
                  <a:cubicBezTo>
                    <a:pt x="14311" y="3534"/>
                    <a:pt x="14512" y="3058"/>
                    <a:pt x="14637" y="2582"/>
                  </a:cubicBezTo>
                  <a:cubicBezTo>
                    <a:pt x="14687" y="2306"/>
                    <a:pt x="14737" y="2006"/>
                    <a:pt x="14763" y="1730"/>
                  </a:cubicBezTo>
                  <a:cubicBezTo>
                    <a:pt x="14838" y="1229"/>
                    <a:pt x="14863" y="752"/>
                    <a:pt x="14913" y="226"/>
                  </a:cubicBezTo>
                  <a:cubicBezTo>
                    <a:pt x="15565" y="1"/>
                    <a:pt x="16091" y="51"/>
                    <a:pt x="16542" y="577"/>
                  </a:cubicBezTo>
                  <a:cubicBezTo>
                    <a:pt x="16742" y="803"/>
                    <a:pt x="16993" y="1003"/>
                    <a:pt x="17219" y="1229"/>
                  </a:cubicBezTo>
                  <a:cubicBezTo>
                    <a:pt x="16316" y="2081"/>
                    <a:pt x="16241" y="2557"/>
                    <a:pt x="16893" y="3158"/>
                  </a:cubicBezTo>
                  <a:cubicBezTo>
                    <a:pt x="17494" y="3735"/>
                    <a:pt x="17996" y="3685"/>
                    <a:pt x="18647" y="2958"/>
                  </a:cubicBezTo>
                  <a:cubicBezTo>
                    <a:pt x="18773" y="3058"/>
                    <a:pt x="18873" y="3158"/>
                    <a:pt x="18973" y="3284"/>
                  </a:cubicBezTo>
                  <a:cubicBezTo>
                    <a:pt x="19825" y="4186"/>
                    <a:pt x="20652" y="5088"/>
                    <a:pt x="21504" y="5965"/>
                  </a:cubicBezTo>
                  <a:cubicBezTo>
                    <a:pt x="22858" y="7394"/>
                    <a:pt x="24236" y="8823"/>
                    <a:pt x="25640" y="10251"/>
                  </a:cubicBezTo>
                  <a:cubicBezTo>
                    <a:pt x="27469" y="12131"/>
                    <a:pt x="29324" y="14036"/>
                    <a:pt x="31304" y="15790"/>
                  </a:cubicBezTo>
                  <a:cubicBezTo>
                    <a:pt x="31880" y="16291"/>
                    <a:pt x="32532" y="16768"/>
                    <a:pt x="33159" y="17244"/>
                  </a:cubicBezTo>
                  <a:cubicBezTo>
                    <a:pt x="33259" y="17595"/>
                    <a:pt x="33234" y="17920"/>
                    <a:pt x="33109" y="18271"/>
                  </a:cubicBezTo>
                  <a:cubicBezTo>
                    <a:pt x="32933" y="18798"/>
                    <a:pt x="32758" y="19349"/>
                    <a:pt x="32557" y="19850"/>
                  </a:cubicBezTo>
                  <a:cubicBezTo>
                    <a:pt x="32457" y="20076"/>
                    <a:pt x="32306" y="20301"/>
                    <a:pt x="32131" y="20477"/>
                  </a:cubicBezTo>
                  <a:cubicBezTo>
                    <a:pt x="31229" y="21354"/>
                    <a:pt x="30352" y="22256"/>
                    <a:pt x="29274" y="22958"/>
                  </a:cubicBezTo>
                  <a:cubicBezTo>
                    <a:pt x="28547" y="23434"/>
                    <a:pt x="27795" y="23885"/>
                    <a:pt x="27068" y="24387"/>
                  </a:cubicBezTo>
                  <a:cubicBezTo>
                    <a:pt x="26692" y="24662"/>
                    <a:pt x="26342" y="24963"/>
                    <a:pt x="25966" y="25239"/>
                  </a:cubicBezTo>
                  <a:cubicBezTo>
                    <a:pt x="25239" y="25815"/>
                    <a:pt x="24637" y="26517"/>
                    <a:pt x="23835" y="26968"/>
                  </a:cubicBezTo>
                  <a:cubicBezTo>
                    <a:pt x="23760" y="27018"/>
                    <a:pt x="23685" y="27068"/>
                    <a:pt x="23610" y="27118"/>
                  </a:cubicBezTo>
                  <a:cubicBezTo>
                    <a:pt x="23459" y="27269"/>
                    <a:pt x="23359" y="27419"/>
                    <a:pt x="23434" y="27620"/>
                  </a:cubicBezTo>
                  <a:cubicBezTo>
                    <a:pt x="23484" y="27845"/>
                    <a:pt x="23660" y="27920"/>
                    <a:pt x="23860" y="27920"/>
                  </a:cubicBezTo>
                  <a:cubicBezTo>
                    <a:pt x="25339" y="28071"/>
                    <a:pt x="26818" y="28096"/>
                    <a:pt x="28296" y="27996"/>
                  </a:cubicBezTo>
                  <a:cubicBezTo>
                    <a:pt x="28522" y="27996"/>
                    <a:pt x="28773" y="27920"/>
                    <a:pt x="29023" y="27845"/>
                  </a:cubicBezTo>
                  <a:cubicBezTo>
                    <a:pt x="29124" y="27820"/>
                    <a:pt x="29249" y="27720"/>
                    <a:pt x="29374" y="27695"/>
                  </a:cubicBezTo>
                  <a:cubicBezTo>
                    <a:pt x="30602" y="27519"/>
                    <a:pt x="31329" y="26642"/>
                    <a:pt x="32056" y="25765"/>
                  </a:cubicBezTo>
                  <a:cubicBezTo>
                    <a:pt x="32557" y="25139"/>
                    <a:pt x="33008" y="24437"/>
                    <a:pt x="33635" y="23885"/>
                  </a:cubicBezTo>
                  <a:cubicBezTo>
                    <a:pt x="33685" y="23835"/>
                    <a:pt x="33760" y="23735"/>
                    <a:pt x="33760" y="23660"/>
                  </a:cubicBezTo>
                  <a:cubicBezTo>
                    <a:pt x="33810" y="22983"/>
                    <a:pt x="34286" y="22482"/>
                    <a:pt x="34487" y="21805"/>
                  </a:cubicBezTo>
                  <a:cubicBezTo>
                    <a:pt x="34988" y="22131"/>
                    <a:pt x="35264" y="22607"/>
                    <a:pt x="35464" y="23083"/>
                  </a:cubicBezTo>
                  <a:cubicBezTo>
                    <a:pt x="35665" y="23560"/>
                    <a:pt x="35916" y="23986"/>
                    <a:pt x="36216" y="24387"/>
                  </a:cubicBezTo>
                  <a:cubicBezTo>
                    <a:pt x="36291" y="24512"/>
                    <a:pt x="36417" y="24637"/>
                    <a:pt x="36467" y="24788"/>
                  </a:cubicBezTo>
                  <a:cubicBezTo>
                    <a:pt x="36868" y="25815"/>
                    <a:pt x="37570" y="26617"/>
                    <a:pt x="38372" y="27419"/>
                  </a:cubicBezTo>
                  <a:cubicBezTo>
                    <a:pt x="38021" y="27895"/>
                    <a:pt x="37695" y="28347"/>
                    <a:pt x="37344" y="28798"/>
                  </a:cubicBezTo>
                  <a:cubicBezTo>
                    <a:pt x="37169" y="29023"/>
                    <a:pt x="36993" y="29274"/>
                    <a:pt x="36768" y="29499"/>
                  </a:cubicBezTo>
                  <a:cubicBezTo>
                    <a:pt x="36567" y="29700"/>
                    <a:pt x="36367" y="29926"/>
                    <a:pt x="36116" y="30051"/>
                  </a:cubicBezTo>
                  <a:cubicBezTo>
                    <a:pt x="35439" y="30402"/>
                    <a:pt x="34713" y="30728"/>
                    <a:pt x="33986" y="31028"/>
                  </a:cubicBezTo>
                  <a:cubicBezTo>
                    <a:pt x="33810" y="31129"/>
                    <a:pt x="33635" y="31229"/>
                    <a:pt x="33459" y="31229"/>
                  </a:cubicBezTo>
                  <a:cubicBezTo>
                    <a:pt x="32833" y="31229"/>
                    <a:pt x="32306" y="31479"/>
                    <a:pt x="31730" y="31705"/>
                  </a:cubicBezTo>
                  <a:cubicBezTo>
                    <a:pt x="29700" y="32482"/>
                    <a:pt x="27595" y="33008"/>
                    <a:pt x="25489" y="33484"/>
                  </a:cubicBezTo>
                  <a:cubicBezTo>
                    <a:pt x="24662" y="33685"/>
                    <a:pt x="23835" y="33936"/>
                    <a:pt x="22983" y="34011"/>
                  </a:cubicBezTo>
                  <a:cubicBezTo>
                    <a:pt x="21830" y="34136"/>
                    <a:pt x="20677" y="34211"/>
                    <a:pt x="19499" y="34186"/>
                  </a:cubicBezTo>
                  <a:cubicBezTo>
                    <a:pt x="18321" y="34136"/>
                    <a:pt x="17144" y="33936"/>
                    <a:pt x="15940" y="33785"/>
                  </a:cubicBezTo>
                  <a:cubicBezTo>
                    <a:pt x="15765" y="33760"/>
                    <a:pt x="15565" y="33735"/>
                    <a:pt x="15389" y="33735"/>
                  </a:cubicBezTo>
                  <a:cubicBezTo>
                    <a:pt x="13534" y="33835"/>
                    <a:pt x="11755" y="33384"/>
                    <a:pt x="9925" y="33234"/>
                  </a:cubicBezTo>
                  <a:cubicBezTo>
                    <a:pt x="9174" y="33159"/>
                    <a:pt x="8422" y="33058"/>
                    <a:pt x="7695" y="32933"/>
                  </a:cubicBezTo>
                  <a:cubicBezTo>
                    <a:pt x="7169" y="32858"/>
                    <a:pt x="6642" y="32733"/>
                    <a:pt x="6116" y="32632"/>
                  </a:cubicBezTo>
                  <a:cubicBezTo>
                    <a:pt x="5690" y="32557"/>
                    <a:pt x="5239" y="32432"/>
                    <a:pt x="4813" y="32407"/>
                  </a:cubicBezTo>
                  <a:cubicBezTo>
                    <a:pt x="4086" y="32332"/>
                    <a:pt x="3384" y="32181"/>
                    <a:pt x="2707" y="31956"/>
                  </a:cubicBezTo>
                  <a:cubicBezTo>
                    <a:pt x="2306" y="31805"/>
                    <a:pt x="1905" y="31705"/>
                    <a:pt x="1580" y="31605"/>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25"/>
            <p:cNvSpPr/>
            <p:nvPr/>
          </p:nvSpPr>
          <p:spPr>
            <a:xfrm>
              <a:off x="687171" y="3376407"/>
              <a:ext cx="667337" cy="424939"/>
            </a:xfrm>
            <a:custGeom>
              <a:rect b="b" l="l" r="r" t="t"/>
              <a:pathLst>
                <a:path extrusionOk="0" h="29525" w="46367">
                  <a:moveTo>
                    <a:pt x="12382" y="25865"/>
                  </a:moveTo>
                  <a:cubicBezTo>
                    <a:pt x="12382" y="26091"/>
                    <a:pt x="12332" y="26191"/>
                    <a:pt x="12382" y="26266"/>
                  </a:cubicBezTo>
                  <a:cubicBezTo>
                    <a:pt x="12432" y="26366"/>
                    <a:pt x="12507" y="26466"/>
                    <a:pt x="12607" y="26542"/>
                  </a:cubicBezTo>
                  <a:cubicBezTo>
                    <a:pt x="12632" y="26567"/>
                    <a:pt x="12758" y="26492"/>
                    <a:pt x="12758" y="26492"/>
                  </a:cubicBezTo>
                  <a:cubicBezTo>
                    <a:pt x="12758" y="26391"/>
                    <a:pt x="12733" y="26266"/>
                    <a:pt x="12683" y="26166"/>
                  </a:cubicBezTo>
                  <a:cubicBezTo>
                    <a:pt x="12632" y="26091"/>
                    <a:pt x="12557" y="26040"/>
                    <a:pt x="12382" y="25865"/>
                  </a:cubicBezTo>
                  <a:close/>
                  <a:moveTo>
                    <a:pt x="10602" y="25339"/>
                  </a:moveTo>
                  <a:cubicBezTo>
                    <a:pt x="10627" y="25138"/>
                    <a:pt x="10652" y="24988"/>
                    <a:pt x="10652" y="24812"/>
                  </a:cubicBezTo>
                  <a:cubicBezTo>
                    <a:pt x="10627" y="24787"/>
                    <a:pt x="10552" y="24737"/>
                    <a:pt x="10502" y="24712"/>
                  </a:cubicBezTo>
                  <a:cubicBezTo>
                    <a:pt x="10477" y="24712"/>
                    <a:pt x="10377" y="24762"/>
                    <a:pt x="10377" y="24787"/>
                  </a:cubicBezTo>
                  <a:cubicBezTo>
                    <a:pt x="10302" y="25013"/>
                    <a:pt x="10277" y="25213"/>
                    <a:pt x="10602" y="25339"/>
                  </a:cubicBezTo>
                  <a:close/>
                  <a:moveTo>
                    <a:pt x="43384" y="476"/>
                  </a:moveTo>
                  <a:cubicBezTo>
                    <a:pt x="44437" y="426"/>
                    <a:pt x="45339" y="0"/>
                    <a:pt x="46367" y="201"/>
                  </a:cubicBezTo>
                  <a:cubicBezTo>
                    <a:pt x="46292" y="351"/>
                    <a:pt x="46267" y="476"/>
                    <a:pt x="46191" y="602"/>
                  </a:cubicBezTo>
                  <a:cubicBezTo>
                    <a:pt x="46066" y="802"/>
                    <a:pt x="45966" y="1003"/>
                    <a:pt x="45841" y="1153"/>
                  </a:cubicBezTo>
                  <a:cubicBezTo>
                    <a:pt x="45314" y="1805"/>
                    <a:pt x="44938" y="2532"/>
                    <a:pt x="44613" y="3283"/>
                  </a:cubicBezTo>
                  <a:cubicBezTo>
                    <a:pt x="44412" y="3709"/>
                    <a:pt x="44136" y="4085"/>
                    <a:pt x="43911" y="4511"/>
                  </a:cubicBezTo>
                  <a:cubicBezTo>
                    <a:pt x="43785" y="4787"/>
                    <a:pt x="43635" y="5063"/>
                    <a:pt x="43535" y="5364"/>
                  </a:cubicBezTo>
                  <a:cubicBezTo>
                    <a:pt x="43159" y="6341"/>
                    <a:pt x="42432" y="6842"/>
                    <a:pt x="41379" y="6892"/>
                  </a:cubicBezTo>
                  <a:cubicBezTo>
                    <a:pt x="41104" y="6917"/>
                    <a:pt x="40828" y="6993"/>
                    <a:pt x="40552" y="7068"/>
                  </a:cubicBezTo>
                  <a:cubicBezTo>
                    <a:pt x="40101" y="7193"/>
                    <a:pt x="39650" y="7293"/>
                    <a:pt x="39199" y="7444"/>
                  </a:cubicBezTo>
                  <a:cubicBezTo>
                    <a:pt x="38848" y="7544"/>
                    <a:pt x="38497" y="7694"/>
                    <a:pt x="38146" y="7845"/>
                  </a:cubicBezTo>
                  <a:cubicBezTo>
                    <a:pt x="37745" y="8020"/>
                    <a:pt x="37369" y="8196"/>
                    <a:pt x="36918" y="8296"/>
                  </a:cubicBezTo>
                  <a:cubicBezTo>
                    <a:pt x="36542" y="8371"/>
                    <a:pt x="36141" y="8547"/>
                    <a:pt x="35815" y="8772"/>
                  </a:cubicBezTo>
                  <a:cubicBezTo>
                    <a:pt x="35515" y="8948"/>
                    <a:pt x="35264" y="9023"/>
                    <a:pt x="34938" y="9023"/>
                  </a:cubicBezTo>
                  <a:cubicBezTo>
                    <a:pt x="34587" y="8998"/>
                    <a:pt x="34237" y="9023"/>
                    <a:pt x="33886" y="9048"/>
                  </a:cubicBezTo>
                  <a:cubicBezTo>
                    <a:pt x="33635" y="9073"/>
                    <a:pt x="33409" y="9198"/>
                    <a:pt x="33435" y="9474"/>
                  </a:cubicBezTo>
                  <a:cubicBezTo>
                    <a:pt x="33034" y="9524"/>
                    <a:pt x="32683" y="9599"/>
                    <a:pt x="32332" y="9599"/>
                  </a:cubicBezTo>
                  <a:cubicBezTo>
                    <a:pt x="31655" y="9624"/>
                    <a:pt x="30978" y="9699"/>
                    <a:pt x="30302" y="9800"/>
                  </a:cubicBezTo>
                  <a:cubicBezTo>
                    <a:pt x="29625" y="9925"/>
                    <a:pt x="28923" y="9950"/>
                    <a:pt x="28247" y="9975"/>
                  </a:cubicBezTo>
                  <a:cubicBezTo>
                    <a:pt x="27946" y="10000"/>
                    <a:pt x="27620" y="9950"/>
                    <a:pt x="27319" y="9925"/>
                  </a:cubicBezTo>
                  <a:cubicBezTo>
                    <a:pt x="27169" y="9925"/>
                    <a:pt x="26993" y="9900"/>
                    <a:pt x="26843" y="9925"/>
                  </a:cubicBezTo>
                  <a:cubicBezTo>
                    <a:pt x="25740" y="10201"/>
                    <a:pt x="24587" y="10126"/>
                    <a:pt x="23460" y="10126"/>
                  </a:cubicBezTo>
                  <a:cubicBezTo>
                    <a:pt x="22282" y="10100"/>
                    <a:pt x="21079" y="10075"/>
                    <a:pt x="19901" y="10075"/>
                  </a:cubicBezTo>
                  <a:cubicBezTo>
                    <a:pt x="19550" y="10075"/>
                    <a:pt x="19224" y="10000"/>
                    <a:pt x="18873" y="9975"/>
                  </a:cubicBezTo>
                  <a:cubicBezTo>
                    <a:pt x="18622" y="9950"/>
                    <a:pt x="18372" y="9925"/>
                    <a:pt x="18121" y="9975"/>
                  </a:cubicBezTo>
                  <a:cubicBezTo>
                    <a:pt x="17470" y="10100"/>
                    <a:pt x="16818" y="10126"/>
                    <a:pt x="16191" y="9800"/>
                  </a:cubicBezTo>
                  <a:cubicBezTo>
                    <a:pt x="15941" y="9674"/>
                    <a:pt x="15665" y="9649"/>
                    <a:pt x="15364" y="9599"/>
                  </a:cubicBezTo>
                  <a:cubicBezTo>
                    <a:pt x="14888" y="9524"/>
                    <a:pt x="14387" y="9474"/>
                    <a:pt x="13860" y="9399"/>
                  </a:cubicBezTo>
                  <a:cubicBezTo>
                    <a:pt x="13485" y="9800"/>
                    <a:pt x="13409" y="10376"/>
                    <a:pt x="13334" y="10877"/>
                  </a:cubicBezTo>
                  <a:cubicBezTo>
                    <a:pt x="13134" y="11930"/>
                    <a:pt x="12833" y="12933"/>
                    <a:pt x="12457" y="13935"/>
                  </a:cubicBezTo>
                  <a:cubicBezTo>
                    <a:pt x="12307" y="14386"/>
                    <a:pt x="12181" y="14837"/>
                    <a:pt x="12106" y="15314"/>
                  </a:cubicBezTo>
                  <a:cubicBezTo>
                    <a:pt x="12006" y="16040"/>
                    <a:pt x="11755" y="16767"/>
                    <a:pt x="11555" y="17544"/>
                  </a:cubicBezTo>
                  <a:cubicBezTo>
                    <a:pt x="11680" y="18096"/>
                    <a:pt x="12106" y="18421"/>
                    <a:pt x="12683" y="18572"/>
                  </a:cubicBezTo>
                  <a:cubicBezTo>
                    <a:pt x="13860" y="18847"/>
                    <a:pt x="14988" y="19198"/>
                    <a:pt x="16091" y="19649"/>
                  </a:cubicBezTo>
                  <a:cubicBezTo>
                    <a:pt x="17269" y="20126"/>
                    <a:pt x="18447" y="20527"/>
                    <a:pt x="19700" y="20752"/>
                  </a:cubicBezTo>
                  <a:cubicBezTo>
                    <a:pt x="20502" y="20903"/>
                    <a:pt x="21279" y="21128"/>
                    <a:pt x="22056" y="21379"/>
                  </a:cubicBezTo>
                  <a:cubicBezTo>
                    <a:pt x="22632" y="21579"/>
                    <a:pt x="23284" y="21579"/>
                    <a:pt x="23911" y="21654"/>
                  </a:cubicBezTo>
                  <a:cubicBezTo>
                    <a:pt x="24537" y="21755"/>
                    <a:pt x="25164" y="21780"/>
                    <a:pt x="25765" y="21930"/>
                  </a:cubicBezTo>
                  <a:cubicBezTo>
                    <a:pt x="26542" y="22131"/>
                    <a:pt x="27269" y="22106"/>
                    <a:pt x="28021" y="21980"/>
                  </a:cubicBezTo>
                  <a:cubicBezTo>
                    <a:pt x="28372" y="21930"/>
                    <a:pt x="28698" y="21855"/>
                    <a:pt x="29049" y="21830"/>
                  </a:cubicBezTo>
                  <a:cubicBezTo>
                    <a:pt x="30151" y="21805"/>
                    <a:pt x="31254" y="21805"/>
                    <a:pt x="32357" y="21755"/>
                  </a:cubicBezTo>
                  <a:cubicBezTo>
                    <a:pt x="33259" y="21705"/>
                    <a:pt x="34161" y="21604"/>
                    <a:pt x="35013" y="21278"/>
                  </a:cubicBezTo>
                  <a:cubicBezTo>
                    <a:pt x="35615" y="21053"/>
                    <a:pt x="35615" y="21053"/>
                    <a:pt x="36267" y="21178"/>
                  </a:cubicBezTo>
                  <a:cubicBezTo>
                    <a:pt x="35991" y="21955"/>
                    <a:pt x="35765" y="22732"/>
                    <a:pt x="35364" y="23459"/>
                  </a:cubicBezTo>
                  <a:cubicBezTo>
                    <a:pt x="35189" y="23735"/>
                    <a:pt x="34938" y="24010"/>
                    <a:pt x="34688" y="24211"/>
                  </a:cubicBezTo>
                  <a:cubicBezTo>
                    <a:pt x="33861" y="24812"/>
                    <a:pt x="33034" y="25389"/>
                    <a:pt x="32081" y="25740"/>
                  </a:cubicBezTo>
                  <a:cubicBezTo>
                    <a:pt x="32006" y="25790"/>
                    <a:pt x="31906" y="25815"/>
                    <a:pt x="31831" y="25865"/>
                  </a:cubicBezTo>
                  <a:cubicBezTo>
                    <a:pt x="31129" y="26416"/>
                    <a:pt x="30252" y="26642"/>
                    <a:pt x="29450" y="26943"/>
                  </a:cubicBezTo>
                  <a:cubicBezTo>
                    <a:pt x="28823" y="27193"/>
                    <a:pt x="28221" y="27469"/>
                    <a:pt x="27645" y="27745"/>
                  </a:cubicBezTo>
                  <a:cubicBezTo>
                    <a:pt x="26517" y="28296"/>
                    <a:pt x="25339" y="28597"/>
                    <a:pt x="24136" y="28898"/>
                  </a:cubicBezTo>
                  <a:cubicBezTo>
                    <a:pt x="22783" y="29198"/>
                    <a:pt x="21429" y="29374"/>
                    <a:pt x="20026" y="29374"/>
                  </a:cubicBezTo>
                  <a:cubicBezTo>
                    <a:pt x="18898" y="29374"/>
                    <a:pt x="17770" y="29424"/>
                    <a:pt x="16642" y="29474"/>
                  </a:cubicBezTo>
                  <a:cubicBezTo>
                    <a:pt x="15540" y="29524"/>
                    <a:pt x="14512" y="29274"/>
                    <a:pt x="13485" y="28923"/>
                  </a:cubicBezTo>
                  <a:cubicBezTo>
                    <a:pt x="12733" y="28672"/>
                    <a:pt x="12006" y="28271"/>
                    <a:pt x="11254" y="27945"/>
                  </a:cubicBezTo>
                  <a:cubicBezTo>
                    <a:pt x="10652" y="27644"/>
                    <a:pt x="10076" y="27344"/>
                    <a:pt x="9474" y="27068"/>
                  </a:cubicBezTo>
                  <a:cubicBezTo>
                    <a:pt x="8422" y="26617"/>
                    <a:pt x="7545" y="25890"/>
                    <a:pt x="6768" y="25063"/>
                  </a:cubicBezTo>
                  <a:cubicBezTo>
                    <a:pt x="6292" y="24562"/>
                    <a:pt x="5840" y="24035"/>
                    <a:pt x="5339" y="23559"/>
                  </a:cubicBezTo>
                  <a:cubicBezTo>
                    <a:pt x="4913" y="23183"/>
                    <a:pt x="4713" y="22732"/>
                    <a:pt x="4612" y="22181"/>
                  </a:cubicBezTo>
                  <a:cubicBezTo>
                    <a:pt x="4437" y="21278"/>
                    <a:pt x="4286" y="20376"/>
                    <a:pt x="3961" y="19524"/>
                  </a:cubicBezTo>
                  <a:cubicBezTo>
                    <a:pt x="3835" y="19248"/>
                    <a:pt x="3735" y="18948"/>
                    <a:pt x="3660" y="18622"/>
                  </a:cubicBezTo>
                  <a:cubicBezTo>
                    <a:pt x="3359" y="17369"/>
                    <a:pt x="2783" y="16216"/>
                    <a:pt x="2206" y="15063"/>
                  </a:cubicBezTo>
                  <a:cubicBezTo>
                    <a:pt x="1981" y="14612"/>
                    <a:pt x="1705" y="14186"/>
                    <a:pt x="1429" y="13760"/>
                  </a:cubicBezTo>
                  <a:cubicBezTo>
                    <a:pt x="1053" y="13133"/>
                    <a:pt x="677" y="12532"/>
                    <a:pt x="327" y="11905"/>
                  </a:cubicBezTo>
                  <a:cubicBezTo>
                    <a:pt x="51" y="11429"/>
                    <a:pt x="1" y="10902"/>
                    <a:pt x="101" y="10301"/>
                  </a:cubicBezTo>
                  <a:cubicBezTo>
                    <a:pt x="251" y="10276"/>
                    <a:pt x="402" y="10251"/>
                    <a:pt x="552" y="10251"/>
                  </a:cubicBezTo>
                  <a:cubicBezTo>
                    <a:pt x="1129" y="10251"/>
                    <a:pt x="1680" y="10251"/>
                    <a:pt x="2256" y="10251"/>
                  </a:cubicBezTo>
                  <a:cubicBezTo>
                    <a:pt x="2983" y="10276"/>
                    <a:pt x="3610" y="10000"/>
                    <a:pt x="4186" y="9599"/>
                  </a:cubicBezTo>
                  <a:cubicBezTo>
                    <a:pt x="4637" y="9273"/>
                    <a:pt x="4988" y="8822"/>
                    <a:pt x="5515" y="8547"/>
                  </a:cubicBezTo>
                  <a:cubicBezTo>
                    <a:pt x="5715" y="8446"/>
                    <a:pt x="5740" y="8196"/>
                    <a:pt x="5740" y="7970"/>
                  </a:cubicBezTo>
                  <a:cubicBezTo>
                    <a:pt x="5690" y="7268"/>
                    <a:pt x="5640" y="6592"/>
                    <a:pt x="5590" y="5890"/>
                  </a:cubicBezTo>
                  <a:cubicBezTo>
                    <a:pt x="5565" y="5689"/>
                    <a:pt x="5540" y="5489"/>
                    <a:pt x="5515" y="5213"/>
                  </a:cubicBezTo>
                  <a:cubicBezTo>
                    <a:pt x="5790" y="5263"/>
                    <a:pt x="5966" y="5288"/>
                    <a:pt x="6141" y="5364"/>
                  </a:cubicBezTo>
                  <a:cubicBezTo>
                    <a:pt x="7495" y="5865"/>
                    <a:pt x="8923" y="6115"/>
                    <a:pt x="10352" y="6316"/>
                  </a:cubicBezTo>
                  <a:cubicBezTo>
                    <a:pt x="12632" y="6617"/>
                    <a:pt x="14913" y="6943"/>
                    <a:pt x="17194" y="7243"/>
                  </a:cubicBezTo>
                  <a:cubicBezTo>
                    <a:pt x="17745" y="7293"/>
                    <a:pt x="18322" y="7293"/>
                    <a:pt x="18873" y="7344"/>
                  </a:cubicBezTo>
                  <a:cubicBezTo>
                    <a:pt x="19575" y="7394"/>
                    <a:pt x="20251" y="7444"/>
                    <a:pt x="20953" y="7519"/>
                  </a:cubicBezTo>
                  <a:cubicBezTo>
                    <a:pt x="22257" y="7694"/>
                    <a:pt x="23560" y="7795"/>
                    <a:pt x="24888" y="7795"/>
                  </a:cubicBezTo>
                  <a:cubicBezTo>
                    <a:pt x="26342" y="7795"/>
                    <a:pt x="27720" y="7519"/>
                    <a:pt x="29099" y="7218"/>
                  </a:cubicBezTo>
                  <a:cubicBezTo>
                    <a:pt x="31555" y="6692"/>
                    <a:pt x="33986" y="6065"/>
                    <a:pt x="36367" y="5188"/>
                  </a:cubicBezTo>
                  <a:cubicBezTo>
                    <a:pt x="36567" y="5113"/>
                    <a:pt x="36768" y="5013"/>
                    <a:pt x="36993" y="5013"/>
                  </a:cubicBezTo>
                  <a:cubicBezTo>
                    <a:pt x="37620" y="4988"/>
                    <a:pt x="38146" y="4737"/>
                    <a:pt x="38673" y="4486"/>
                  </a:cubicBezTo>
                  <a:cubicBezTo>
                    <a:pt x="39199" y="4236"/>
                    <a:pt x="39700" y="3985"/>
                    <a:pt x="40227" y="3785"/>
                  </a:cubicBezTo>
                  <a:cubicBezTo>
                    <a:pt x="40678" y="3634"/>
                    <a:pt x="41003" y="3334"/>
                    <a:pt x="41279" y="3008"/>
                  </a:cubicBezTo>
                  <a:cubicBezTo>
                    <a:pt x="41555" y="2657"/>
                    <a:pt x="41805" y="2306"/>
                    <a:pt x="42081" y="1955"/>
                  </a:cubicBezTo>
                  <a:cubicBezTo>
                    <a:pt x="42507" y="1454"/>
                    <a:pt x="42933" y="978"/>
                    <a:pt x="43384" y="476"/>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25"/>
            <p:cNvSpPr/>
            <p:nvPr/>
          </p:nvSpPr>
          <p:spPr>
            <a:xfrm>
              <a:off x="484814" y="3742878"/>
              <a:ext cx="588711" cy="254330"/>
            </a:xfrm>
            <a:custGeom>
              <a:rect b="b" l="l" r="r" t="t"/>
              <a:pathLst>
                <a:path extrusionOk="0" h="17671" w="40904">
                  <a:moveTo>
                    <a:pt x="37068" y="13510"/>
                  </a:moveTo>
                  <a:cubicBezTo>
                    <a:pt x="36943" y="13710"/>
                    <a:pt x="36793" y="13911"/>
                    <a:pt x="36692" y="14111"/>
                  </a:cubicBezTo>
                  <a:cubicBezTo>
                    <a:pt x="36642" y="14187"/>
                    <a:pt x="36692" y="14312"/>
                    <a:pt x="36718" y="14462"/>
                  </a:cubicBezTo>
                  <a:cubicBezTo>
                    <a:pt x="37119" y="14111"/>
                    <a:pt x="37119" y="14111"/>
                    <a:pt x="37068" y="13510"/>
                  </a:cubicBezTo>
                  <a:close/>
                  <a:moveTo>
                    <a:pt x="35615" y="13460"/>
                  </a:moveTo>
                  <a:cubicBezTo>
                    <a:pt x="35665" y="13109"/>
                    <a:pt x="35715" y="12958"/>
                    <a:pt x="35715" y="12808"/>
                  </a:cubicBezTo>
                  <a:cubicBezTo>
                    <a:pt x="35715" y="12683"/>
                    <a:pt x="35865" y="12532"/>
                    <a:pt x="35615" y="12407"/>
                  </a:cubicBezTo>
                  <a:cubicBezTo>
                    <a:pt x="35515" y="12708"/>
                    <a:pt x="35239" y="12958"/>
                    <a:pt x="35615" y="13460"/>
                  </a:cubicBezTo>
                  <a:close/>
                  <a:moveTo>
                    <a:pt x="34036" y="9450"/>
                  </a:moveTo>
                  <a:cubicBezTo>
                    <a:pt x="33610" y="9826"/>
                    <a:pt x="33610" y="9826"/>
                    <a:pt x="33610" y="10527"/>
                  </a:cubicBezTo>
                  <a:cubicBezTo>
                    <a:pt x="33961" y="10302"/>
                    <a:pt x="33936" y="9951"/>
                    <a:pt x="34036" y="9450"/>
                  </a:cubicBezTo>
                  <a:close/>
                  <a:moveTo>
                    <a:pt x="35239" y="10227"/>
                  </a:moveTo>
                  <a:cubicBezTo>
                    <a:pt x="34662" y="10577"/>
                    <a:pt x="34462" y="11104"/>
                    <a:pt x="34487" y="11755"/>
                  </a:cubicBezTo>
                  <a:cubicBezTo>
                    <a:pt x="34487" y="11806"/>
                    <a:pt x="34587" y="11881"/>
                    <a:pt x="34612" y="11881"/>
                  </a:cubicBezTo>
                  <a:cubicBezTo>
                    <a:pt x="34687" y="11856"/>
                    <a:pt x="34788" y="11806"/>
                    <a:pt x="34813" y="11755"/>
                  </a:cubicBezTo>
                  <a:cubicBezTo>
                    <a:pt x="34963" y="11254"/>
                    <a:pt x="35088" y="10728"/>
                    <a:pt x="35239" y="10227"/>
                  </a:cubicBezTo>
                  <a:close/>
                  <a:moveTo>
                    <a:pt x="35038" y="4663"/>
                  </a:moveTo>
                  <a:cubicBezTo>
                    <a:pt x="36016" y="5114"/>
                    <a:pt x="36542" y="5866"/>
                    <a:pt x="37093" y="6567"/>
                  </a:cubicBezTo>
                  <a:cubicBezTo>
                    <a:pt x="37219" y="6718"/>
                    <a:pt x="37344" y="6868"/>
                    <a:pt x="37394" y="7044"/>
                  </a:cubicBezTo>
                  <a:cubicBezTo>
                    <a:pt x="37595" y="7846"/>
                    <a:pt x="37946" y="8572"/>
                    <a:pt x="38196" y="9374"/>
                  </a:cubicBezTo>
                  <a:cubicBezTo>
                    <a:pt x="38522" y="10502"/>
                    <a:pt x="38773" y="11680"/>
                    <a:pt x="39299" y="12758"/>
                  </a:cubicBezTo>
                  <a:cubicBezTo>
                    <a:pt x="39700" y="13610"/>
                    <a:pt x="39951" y="14512"/>
                    <a:pt x="40251" y="15415"/>
                  </a:cubicBezTo>
                  <a:cubicBezTo>
                    <a:pt x="40477" y="16091"/>
                    <a:pt x="40677" y="16768"/>
                    <a:pt x="40903" y="17445"/>
                  </a:cubicBezTo>
                  <a:cubicBezTo>
                    <a:pt x="40778" y="17670"/>
                    <a:pt x="40577" y="17645"/>
                    <a:pt x="40402" y="17645"/>
                  </a:cubicBezTo>
                  <a:cubicBezTo>
                    <a:pt x="39926" y="17570"/>
                    <a:pt x="39449" y="17545"/>
                    <a:pt x="38998" y="17420"/>
                  </a:cubicBezTo>
                  <a:cubicBezTo>
                    <a:pt x="38221" y="17219"/>
                    <a:pt x="37444" y="16943"/>
                    <a:pt x="36667" y="16693"/>
                  </a:cubicBezTo>
                  <a:cubicBezTo>
                    <a:pt x="36542" y="16643"/>
                    <a:pt x="36417" y="16517"/>
                    <a:pt x="36291" y="16417"/>
                  </a:cubicBezTo>
                  <a:cubicBezTo>
                    <a:pt x="36066" y="16267"/>
                    <a:pt x="35815" y="16091"/>
                    <a:pt x="35590" y="15966"/>
                  </a:cubicBezTo>
                  <a:cubicBezTo>
                    <a:pt x="34863" y="15540"/>
                    <a:pt x="34111" y="15139"/>
                    <a:pt x="33384" y="14713"/>
                  </a:cubicBezTo>
                  <a:cubicBezTo>
                    <a:pt x="32507" y="14212"/>
                    <a:pt x="31680" y="13660"/>
                    <a:pt x="30778" y="13184"/>
                  </a:cubicBezTo>
                  <a:cubicBezTo>
                    <a:pt x="29875" y="12683"/>
                    <a:pt x="28948" y="12257"/>
                    <a:pt x="27996" y="11806"/>
                  </a:cubicBezTo>
                  <a:cubicBezTo>
                    <a:pt x="27369" y="11505"/>
                    <a:pt x="26743" y="11229"/>
                    <a:pt x="26116" y="10953"/>
                  </a:cubicBezTo>
                  <a:cubicBezTo>
                    <a:pt x="24687" y="10377"/>
                    <a:pt x="23284" y="9775"/>
                    <a:pt x="21780" y="9425"/>
                  </a:cubicBezTo>
                  <a:cubicBezTo>
                    <a:pt x="21128" y="9249"/>
                    <a:pt x="20502" y="9049"/>
                    <a:pt x="19875" y="8873"/>
                  </a:cubicBezTo>
                  <a:cubicBezTo>
                    <a:pt x="19224" y="8698"/>
                    <a:pt x="18547" y="8497"/>
                    <a:pt x="17845" y="8497"/>
                  </a:cubicBezTo>
                  <a:cubicBezTo>
                    <a:pt x="17519" y="8497"/>
                    <a:pt x="17169" y="8397"/>
                    <a:pt x="16818" y="8347"/>
                  </a:cubicBezTo>
                  <a:cubicBezTo>
                    <a:pt x="16241" y="8247"/>
                    <a:pt x="15665" y="8171"/>
                    <a:pt x="15013" y="8096"/>
                  </a:cubicBezTo>
                  <a:cubicBezTo>
                    <a:pt x="15038" y="7570"/>
                    <a:pt x="15113" y="7094"/>
                    <a:pt x="15364" y="6643"/>
                  </a:cubicBezTo>
                  <a:cubicBezTo>
                    <a:pt x="15640" y="6191"/>
                    <a:pt x="15715" y="5665"/>
                    <a:pt x="15840" y="5189"/>
                  </a:cubicBezTo>
                  <a:cubicBezTo>
                    <a:pt x="15640" y="4988"/>
                    <a:pt x="15514" y="5064"/>
                    <a:pt x="15414" y="5214"/>
                  </a:cubicBezTo>
                  <a:cubicBezTo>
                    <a:pt x="15339" y="5339"/>
                    <a:pt x="15289" y="5490"/>
                    <a:pt x="15239" y="5640"/>
                  </a:cubicBezTo>
                  <a:cubicBezTo>
                    <a:pt x="14963" y="6392"/>
                    <a:pt x="14562" y="7094"/>
                    <a:pt x="14487" y="7946"/>
                  </a:cubicBezTo>
                  <a:cubicBezTo>
                    <a:pt x="14286" y="7921"/>
                    <a:pt x="14161" y="7946"/>
                    <a:pt x="14036" y="7896"/>
                  </a:cubicBezTo>
                  <a:cubicBezTo>
                    <a:pt x="12482" y="7445"/>
                    <a:pt x="10853" y="7244"/>
                    <a:pt x="9274" y="6943"/>
                  </a:cubicBezTo>
                  <a:cubicBezTo>
                    <a:pt x="9148" y="6918"/>
                    <a:pt x="9023" y="6868"/>
                    <a:pt x="8898" y="6818"/>
                  </a:cubicBezTo>
                  <a:cubicBezTo>
                    <a:pt x="8196" y="6592"/>
                    <a:pt x="7469" y="6392"/>
                    <a:pt x="6742" y="6141"/>
                  </a:cubicBezTo>
                  <a:cubicBezTo>
                    <a:pt x="6141" y="5941"/>
                    <a:pt x="5514" y="5715"/>
                    <a:pt x="4888" y="5515"/>
                  </a:cubicBezTo>
                  <a:cubicBezTo>
                    <a:pt x="4512" y="5389"/>
                    <a:pt x="4111" y="5339"/>
                    <a:pt x="3710" y="5264"/>
                  </a:cubicBezTo>
                  <a:cubicBezTo>
                    <a:pt x="3409" y="5239"/>
                    <a:pt x="3158" y="5189"/>
                    <a:pt x="2908" y="5014"/>
                  </a:cubicBezTo>
                  <a:cubicBezTo>
                    <a:pt x="2682" y="4838"/>
                    <a:pt x="2432" y="4713"/>
                    <a:pt x="2181" y="4587"/>
                  </a:cubicBezTo>
                  <a:cubicBezTo>
                    <a:pt x="2106" y="4537"/>
                    <a:pt x="1980" y="4512"/>
                    <a:pt x="1930" y="4462"/>
                  </a:cubicBezTo>
                  <a:cubicBezTo>
                    <a:pt x="1504" y="3836"/>
                    <a:pt x="677" y="3735"/>
                    <a:pt x="251" y="3109"/>
                  </a:cubicBezTo>
                  <a:cubicBezTo>
                    <a:pt x="176" y="2983"/>
                    <a:pt x="101" y="2858"/>
                    <a:pt x="1" y="2708"/>
                  </a:cubicBezTo>
                  <a:cubicBezTo>
                    <a:pt x="627" y="1931"/>
                    <a:pt x="1504" y="1555"/>
                    <a:pt x="2407" y="1279"/>
                  </a:cubicBezTo>
                  <a:cubicBezTo>
                    <a:pt x="2682" y="1204"/>
                    <a:pt x="2958" y="1154"/>
                    <a:pt x="3209" y="1029"/>
                  </a:cubicBezTo>
                  <a:cubicBezTo>
                    <a:pt x="3835" y="703"/>
                    <a:pt x="4462" y="352"/>
                    <a:pt x="5138" y="1"/>
                  </a:cubicBezTo>
                  <a:cubicBezTo>
                    <a:pt x="5790" y="327"/>
                    <a:pt x="6467" y="552"/>
                    <a:pt x="6968" y="1104"/>
                  </a:cubicBezTo>
                  <a:cubicBezTo>
                    <a:pt x="7093" y="1229"/>
                    <a:pt x="7244" y="1279"/>
                    <a:pt x="7369" y="1354"/>
                  </a:cubicBezTo>
                  <a:cubicBezTo>
                    <a:pt x="8221" y="1780"/>
                    <a:pt x="9123" y="2106"/>
                    <a:pt x="9850" y="2708"/>
                  </a:cubicBezTo>
                  <a:cubicBezTo>
                    <a:pt x="9950" y="2783"/>
                    <a:pt x="10076" y="2833"/>
                    <a:pt x="10201" y="2858"/>
                  </a:cubicBezTo>
                  <a:cubicBezTo>
                    <a:pt x="10903" y="3109"/>
                    <a:pt x="11605" y="3334"/>
                    <a:pt x="12331" y="3560"/>
                  </a:cubicBezTo>
                  <a:cubicBezTo>
                    <a:pt x="13058" y="3811"/>
                    <a:pt x="13810" y="4061"/>
                    <a:pt x="14562" y="4287"/>
                  </a:cubicBezTo>
                  <a:cubicBezTo>
                    <a:pt x="15640" y="4562"/>
                    <a:pt x="16692" y="4813"/>
                    <a:pt x="17770" y="5114"/>
                  </a:cubicBezTo>
                  <a:cubicBezTo>
                    <a:pt x="18547" y="5314"/>
                    <a:pt x="19374" y="5339"/>
                    <a:pt x="20176" y="5389"/>
                  </a:cubicBezTo>
                  <a:cubicBezTo>
                    <a:pt x="21179" y="5465"/>
                    <a:pt x="22181" y="5565"/>
                    <a:pt x="23184" y="5715"/>
                  </a:cubicBezTo>
                  <a:cubicBezTo>
                    <a:pt x="23910" y="5816"/>
                    <a:pt x="24662" y="5790"/>
                    <a:pt x="25414" y="5866"/>
                  </a:cubicBezTo>
                  <a:cubicBezTo>
                    <a:pt x="26041" y="5916"/>
                    <a:pt x="26667" y="6016"/>
                    <a:pt x="27294" y="6091"/>
                  </a:cubicBezTo>
                  <a:cubicBezTo>
                    <a:pt x="27595" y="6141"/>
                    <a:pt x="27895" y="6191"/>
                    <a:pt x="28221" y="6191"/>
                  </a:cubicBezTo>
                  <a:cubicBezTo>
                    <a:pt x="29149" y="6191"/>
                    <a:pt x="30101" y="6116"/>
                    <a:pt x="31053" y="6141"/>
                  </a:cubicBezTo>
                  <a:cubicBezTo>
                    <a:pt x="31780" y="6141"/>
                    <a:pt x="32482" y="5966"/>
                    <a:pt x="33159" y="5740"/>
                  </a:cubicBezTo>
                  <a:cubicBezTo>
                    <a:pt x="33585" y="5615"/>
                    <a:pt x="33961" y="5364"/>
                    <a:pt x="34337" y="5139"/>
                  </a:cubicBezTo>
                  <a:cubicBezTo>
                    <a:pt x="34587" y="5014"/>
                    <a:pt x="34813" y="4838"/>
                    <a:pt x="35038" y="4663"/>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25"/>
            <p:cNvSpPr/>
            <p:nvPr/>
          </p:nvSpPr>
          <p:spPr>
            <a:xfrm>
              <a:off x="461009" y="3773908"/>
              <a:ext cx="624419" cy="247105"/>
            </a:xfrm>
            <a:custGeom>
              <a:rect b="b" l="l" r="r" t="t"/>
              <a:pathLst>
                <a:path extrusionOk="0" h="17169" w="43385">
                  <a:moveTo>
                    <a:pt x="43384" y="16266"/>
                  </a:moveTo>
                  <a:cubicBezTo>
                    <a:pt x="43309" y="16416"/>
                    <a:pt x="43284" y="16642"/>
                    <a:pt x="43209" y="16667"/>
                  </a:cubicBezTo>
                  <a:cubicBezTo>
                    <a:pt x="42407" y="16792"/>
                    <a:pt x="41630" y="17168"/>
                    <a:pt x="40803" y="17018"/>
                  </a:cubicBezTo>
                  <a:cubicBezTo>
                    <a:pt x="39900" y="16843"/>
                    <a:pt x="38973" y="17043"/>
                    <a:pt x="38121" y="16542"/>
                  </a:cubicBezTo>
                  <a:cubicBezTo>
                    <a:pt x="37519" y="16517"/>
                    <a:pt x="36993" y="16266"/>
                    <a:pt x="36517" y="15840"/>
                  </a:cubicBezTo>
                  <a:cubicBezTo>
                    <a:pt x="36467" y="15790"/>
                    <a:pt x="36366" y="15740"/>
                    <a:pt x="36266" y="15715"/>
                  </a:cubicBezTo>
                  <a:cubicBezTo>
                    <a:pt x="35389" y="15389"/>
                    <a:pt x="34612" y="14838"/>
                    <a:pt x="33835" y="14311"/>
                  </a:cubicBezTo>
                  <a:cubicBezTo>
                    <a:pt x="33810" y="14286"/>
                    <a:pt x="33785" y="14286"/>
                    <a:pt x="33760" y="14261"/>
                  </a:cubicBezTo>
                  <a:cubicBezTo>
                    <a:pt x="33008" y="13885"/>
                    <a:pt x="32281" y="13434"/>
                    <a:pt x="31504" y="13133"/>
                  </a:cubicBezTo>
                  <a:cubicBezTo>
                    <a:pt x="30702" y="12807"/>
                    <a:pt x="29950" y="12457"/>
                    <a:pt x="29224" y="12005"/>
                  </a:cubicBezTo>
                  <a:cubicBezTo>
                    <a:pt x="28923" y="11855"/>
                    <a:pt x="28597" y="11680"/>
                    <a:pt x="28296" y="11579"/>
                  </a:cubicBezTo>
                  <a:cubicBezTo>
                    <a:pt x="26943" y="11103"/>
                    <a:pt x="25615" y="10652"/>
                    <a:pt x="24261" y="10201"/>
                  </a:cubicBezTo>
                  <a:cubicBezTo>
                    <a:pt x="24086" y="10151"/>
                    <a:pt x="23910" y="10051"/>
                    <a:pt x="23735" y="10025"/>
                  </a:cubicBezTo>
                  <a:cubicBezTo>
                    <a:pt x="21479" y="9624"/>
                    <a:pt x="19299" y="8822"/>
                    <a:pt x="17093" y="8296"/>
                  </a:cubicBezTo>
                  <a:cubicBezTo>
                    <a:pt x="16943" y="8246"/>
                    <a:pt x="16792" y="8171"/>
                    <a:pt x="16642" y="8171"/>
                  </a:cubicBezTo>
                  <a:cubicBezTo>
                    <a:pt x="15289" y="8071"/>
                    <a:pt x="14061" y="7594"/>
                    <a:pt x="12833" y="7118"/>
                  </a:cubicBezTo>
                  <a:cubicBezTo>
                    <a:pt x="12106" y="6843"/>
                    <a:pt x="11379" y="6567"/>
                    <a:pt x="10577" y="6416"/>
                  </a:cubicBezTo>
                  <a:cubicBezTo>
                    <a:pt x="9850" y="6291"/>
                    <a:pt x="9148" y="5990"/>
                    <a:pt x="8421" y="5790"/>
                  </a:cubicBezTo>
                  <a:cubicBezTo>
                    <a:pt x="7594" y="5564"/>
                    <a:pt x="6792" y="5289"/>
                    <a:pt x="5965" y="5188"/>
                  </a:cubicBezTo>
                  <a:cubicBezTo>
                    <a:pt x="4612" y="5038"/>
                    <a:pt x="3559" y="4336"/>
                    <a:pt x="2507" y="3584"/>
                  </a:cubicBezTo>
                  <a:cubicBezTo>
                    <a:pt x="2131" y="3334"/>
                    <a:pt x="1805" y="3058"/>
                    <a:pt x="1454" y="2807"/>
                  </a:cubicBezTo>
                  <a:cubicBezTo>
                    <a:pt x="978" y="2482"/>
                    <a:pt x="577" y="2081"/>
                    <a:pt x="276" y="1579"/>
                  </a:cubicBezTo>
                  <a:cubicBezTo>
                    <a:pt x="76" y="1254"/>
                    <a:pt x="0" y="878"/>
                    <a:pt x="151" y="502"/>
                  </a:cubicBezTo>
                  <a:cubicBezTo>
                    <a:pt x="201" y="351"/>
                    <a:pt x="351" y="201"/>
                    <a:pt x="502" y="101"/>
                  </a:cubicBezTo>
                  <a:cubicBezTo>
                    <a:pt x="652" y="0"/>
                    <a:pt x="802" y="76"/>
                    <a:pt x="928" y="201"/>
                  </a:cubicBezTo>
                  <a:cubicBezTo>
                    <a:pt x="978" y="276"/>
                    <a:pt x="1028" y="376"/>
                    <a:pt x="1053" y="451"/>
                  </a:cubicBezTo>
                  <a:cubicBezTo>
                    <a:pt x="1178" y="1128"/>
                    <a:pt x="1629" y="1554"/>
                    <a:pt x="2181" y="1905"/>
                  </a:cubicBezTo>
                  <a:cubicBezTo>
                    <a:pt x="2532" y="2156"/>
                    <a:pt x="2858" y="2457"/>
                    <a:pt x="3208" y="2707"/>
                  </a:cubicBezTo>
                  <a:cubicBezTo>
                    <a:pt x="3835" y="3158"/>
                    <a:pt x="4487" y="3609"/>
                    <a:pt x="5239" y="3860"/>
                  </a:cubicBezTo>
                  <a:cubicBezTo>
                    <a:pt x="5314" y="3910"/>
                    <a:pt x="5414" y="3960"/>
                    <a:pt x="5489" y="3935"/>
                  </a:cubicBezTo>
                  <a:cubicBezTo>
                    <a:pt x="6141" y="3760"/>
                    <a:pt x="6642" y="4136"/>
                    <a:pt x="7193" y="4336"/>
                  </a:cubicBezTo>
                  <a:cubicBezTo>
                    <a:pt x="7795" y="4537"/>
                    <a:pt x="8396" y="4737"/>
                    <a:pt x="8973" y="4938"/>
                  </a:cubicBezTo>
                  <a:cubicBezTo>
                    <a:pt x="9048" y="4963"/>
                    <a:pt x="9123" y="4938"/>
                    <a:pt x="9173" y="4963"/>
                  </a:cubicBezTo>
                  <a:cubicBezTo>
                    <a:pt x="10452" y="5539"/>
                    <a:pt x="11830" y="5639"/>
                    <a:pt x="13183" y="5865"/>
                  </a:cubicBezTo>
                  <a:cubicBezTo>
                    <a:pt x="14136" y="6040"/>
                    <a:pt x="15013" y="6316"/>
                    <a:pt x="15940" y="6492"/>
                  </a:cubicBezTo>
                  <a:cubicBezTo>
                    <a:pt x="16667" y="6642"/>
                    <a:pt x="17419" y="6742"/>
                    <a:pt x="18171" y="6868"/>
                  </a:cubicBezTo>
                  <a:cubicBezTo>
                    <a:pt x="19098" y="6993"/>
                    <a:pt x="20026" y="7068"/>
                    <a:pt x="20928" y="7269"/>
                  </a:cubicBezTo>
                  <a:cubicBezTo>
                    <a:pt x="21830" y="7444"/>
                    <a:pt x="22682" y="7745"/>
                    <a:pt x="23559" y="8020"/>
                  </a:cubicBezTo>
                  <a:cubicBezTo>
                    <a:pt x="25013" y="8447"/>
                    <a:pt x="26392" y="8998"/>
                    <a:pt x="27745" y="9650"/>
                  </a:cubicBezTo>
                  <a:cubicBezTo>
                    <a:pt x="28798" y="10176"/>
                    <a:pt x="29875" y="10627"/>
                    <a:pt x="30903" y="11153"/>
                  </a:cubicBezTo>
                  <a:cubicBezTo>
                    <a:pt x="31479" y="11429"/>
                    <a:pt x="32006" y="11755"/>
                    <a:pt x="32557" y="12056"/>
                  </a:cubicBezTo>
                  <a:cubicBezTo>
                    <a:pt x="32657" y="12131"/>
                    <a:pt x="32732" y="12231"/>
                    <a:pt x="32858" y="12281"/>
                  </a:cubicBezTo>
                  <a:cubicBezTo>
                    <a:pt x="33986" y="12732"/>
                    <a:pt x="34988" y="13484"/>
                    <a:pt x="36016" y="14136"/>
                  </a:cubicBezTo>
                  <a:cubicBezTo>
                    <a:pt x="36341" y="14311"/>
                    <a:pt x="36742" y="14386"/>
                    <a:pt x="37018" y="14637"/>
                  </a:cubicBezTo>
                  <a:cubicBezTo>
                    <a:pt x="37695" y="15213"/>
                    <a:pt x="38472" y="15464"/>
                    <a:pt x="39274" y="15740"/>
                  </a:cubicBezTo>
                  <a:cubicBezTo>
                    <a:pt x="40251" y="16066"/>
                    <a:pt x="41229" y="16366"/>
                    <a:pt x="42306" y="16216"/>
                  </a:cubicBezTo>
                  <a:cubicBezTo>
                    <a:pt x="42632" y="16166"/>
                    <a:pt x="42983" y="16091"/>
                    <a:pt x="43384" y="16266"/>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25"/>
            <p:cNvSpPr/>
            <p:nvPr/>
          </p:nvSpPr>
          <p:spPr>
            <a:xfrm>
              <a:off x="643174" y="3402011"/>
              <a:ext cx="118681" cy="111484"/>
            </a:xfrm>
            <a:custGeom>
              <a:rect b="b" l="l" r="r" t="t"/>
              <a:pathLst>
                <a:path extrusionOk="0" h="7746" w="8246">
                  <a:moveTo>
                    <a:pt x="1579" y="2382"/>
                  </a:moveTo>
                  <a:cubicBezTo>
                    <a:pt x="1103" y="2908"/>
                    <a:pt x="802" y="3359"/>
                    <a:pt x="978" y="3986"/>
                  </a:cubicBezTo>
                  <a:cubicBezTo>
                    <a:pt x="1053" y="4186"/>
                    <a:pt x="1128" y="4336"/>
                    <a:pt x="1429" y="4286"/>
                  </a:cubicBezTo>
                  <a:cubicBezTo>
                    <a:pt x="1429" y="3760"/>
                    <a:pt x="1504" y="3209"/>
                    <a:pt x="1704" y="2682"/>
                  </a:cubicBezTo>
                  <a:cubicBezTo>
                    <a:pt x="1729" y="2632"/>
                    <a:pt x="1654" y="2532"/>
                    <a:pt x="1579" y="2382"/>
                  </a:cubicBezTo>
                  <a:close/>
                  <a:moveTo>
                    <a:pt x="2607" y="7219"/>
                  </a:moveTo>
                  <a:cubicBezTo>
                    <a:pt x="2005" y="7068"/>
                    <a:pt x="1479" y="6818"/>
                    <a:pt x="1228" y="6216"/>
                  </a:cubicBezTo>
                  <a:cubicBezTo>
                    <a:pt x="1178" y="6066"/>
                    <a:pt x="1028" y="5966"/>
                    <a:pt x="927" y="5840"/>
                  </a:cubicBezTo>
                  <a:cubicBezTo>
                    <a:pt x="602" y="5489"/>
                    <a:pt x="426" y="5063"/>
                    <a:pt x="376" y="4562"/>
                  </a:cubicBezTo>
                  <a:cubicBezTo>
                    <a:pt x="351" y="4311"/>
                    <a:pt x="326" y="4061"/>
                    <a:pt x="251" y="3835"/>
                  </a:cubicBezTo>
                  <a:cubicBezTo>
                    <a:pt x="0" y="3159"/>
                    <a:pt x="276" y="2507"/>
                    <a:pt x="376" y="1880"/>
                  </a:cubicBezTo>
                  <a:cubicBezTo>
                    <a:pt x="401" y="1655"/>
                    <a:pt x="627" y="1429"/>
                    <a:pt x="827" y="1304"/>
                  </a:cubicBezTo>
                  <a:cubicBezTo>
                    <a:pt x="1454" y="928"/>
                    <a:pt x="2105" y="502"/>
                    <a:pt x="2882" y="402"/>
                  </a:cubicBezTo>
                  <a:cubicBezTo>
                    <a:pt x="3283" y="377"/>
                    <a:pt x="3684" y="276"/>
                    <a:pt x="4060" y="126"/>
                  </a:cubicBezTo>
                  <a:cubicBezTo>
                    <a:pt x="4361" y="1"/>
                    <a:pt x="4637" y="26"/>
                    <a:pt x="4887" y="176"/>
                  </a:cubicBezTo>
                  <a:cubicBezTo>
                    <a:pt x="5539" y="552"/>
                    <a:pt x="6216" y="853"/>
                    <a:pt x="6742" y="1429"/>
                  </a:cubicBezTo>
                  <a:cubicBezTo>
                    <a:pt x="7243" y="1981"/>
                    <a:pt x="7644" y="2532"/>
                    <a:pt x="7719" y="3309"/>
                  </a:cubicBezTo>
                  <a:cubicBezTo>
                    <a:pt x="7770" y="3810"/>
                    <a:pt x="7970" y="4286"/>
                    <a:pt x="8045" y="4788"/>
                  </a:cubicBezTo>
                  <a:cubicBezTo>
                    <a:pt x="8246" y="5941"/>
                    <a:pt x="7770" y="6717"/>
                    <a:pt x="6767" y="7244"/>
                  </a:cubicBezTo>
                  <a:cubicBezTo>
                    <a:pt x="5865" y="7745"/>
                    <a:pt x="4887" y="7695"/>
                    <a:pt x="3910" y="7670"/>
                  </a:cubicBezTo>
                  <a:cubicBezTo>
                    <a:pt x="3634" y="7670"/>
                    <a:pt x="3359" y="7595"/>
                    <a:pt x="3083" y="7545"/>
                  </a:cubicBezTo>
                  <a:cubicBezTo>
                    <a:pt x="2857" y="7519"/>
                    <a:pt x="2657" y="7419"/>
                    <a:pt x="2557" y="7194"/>
                  </a:cubicBezTo>
                  <a:cubicBezTo>
                    <a:pt x="2707" y="7219"/>
                    <a:pt x="2882" y="7244"/>
                    <a:pt x="3033" y="7269"/>
                  </a:cubicBezTo>
                  <a:cubicBezTo>
                    <a:pt x="3785" y="7494"/>
                    <a:pt x="4486" y="7444"/>
                    <a:pt x="5213" y="7118"/>
                  </a:cubicBezTo>
                  <a:cubicBezTo>
                    <a:pt x="6065" y="6768"/>
                    <a:pt x="6617" y="6066"/>
                    <a:pt x="7168" y="5389"/>
                  </a:cubicBezTo>
                  <a:cubicBezTo>
                    <a:pt x="7268" y="5264"/>
                    <a:pt x="7293" y="5063"/>
                    <a:pt x="7318" y="4863"/>
                  </a:cubicBezTo>
                  <a:cubicBezTo>
                    <a:pt x="7369" y="3660"/>
                    <a:pt x="6993" y="2657"/>
                    <a:pt x="5965" y="1956"/>
                  </a:cubicBezTo>
                  <a:cubicBezTo>
                    <a:pt x="5765" y="1830"/>
                    <a:pt x="5639" y="1605"/>
                    <a:pt x="5313" y="1655"/>
                  </a:cubicBezTo>
                  <a:cubicBezTo>
                    <a:pt x="5514" y="1880"/>
                    <a:pt x="5689" y="2056"/>
                    <a:pt x="5865" y="2231"/>
                  </a:cubicBezTo>
                  <a:cubicBezTo>
                    <a:pt x="6516" y="2908"/>
                    <a:pt x="6767" y="3735"/>
                    <a:pt x="6692" y="4637"/>
                  </a:cubicBezTo>
                  <a:cubicBezTo>
                    <a:pt x="6692" y="4813"/>
                    <a:pt x="6617" y="5038"/>
                    <a:pt x="6516" y="5164"/>
                  </a:cubicBezTo>
                  <a:cubicBezTo>
                    <a:pt x="5990" y="5815"/>
                    <a:pt x="5389" y="6316"/>
                    <a:pt x="4587" y="6592"/>
                  </a:cubicBezTo>
                  <a:cubicBezTo>
                    <a:pt x="4135" y="6743"/>
                    <a:pt x="3709" y="6692"/>
                    <a:pt x="3283" y="6617"/>
                  </a:cubicBezTo>
                  <a:cubicBezTo>
                    <a:pt x="2907" y="6517"/>
                    <a:pt x="2732" y="6241"/>
                    <a:pt x="2531" y="5941"/>
                  </a:cubicBezTo>
                  <a:cubicBezTo>
                    <a:pt x="2481" y="5815"/>
                    <a:pt x="2331" y="5740"/>
                    <a:pt x="2181" y="5590"/>
                  </a:cubicBezTo>
                  <a:cubicBezTo>
                    <a:pt x="2155" y="5765"/>
                    <a:pt x="2130" y="5840"/>
                    <a:pt x="2105" y="5941"/>
                  </a:cubicBezTo>
                  <a:cubicBezTo>
                    <a:pt x="2105" y="6417"/>
                    <a:pt x="2456" y="6793"/>
                    <a:pt x="2607" y="7219"/>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25"/>
            <p:cNvSpPr/>
            <p:nvPr/>
          </p:nvSpPr>
          <p:spPr>
            <a:xfrm>
              <a:off x="1010742" y="3525022"/>
              <a:ext cx="124092" cy="158361"/>
            </a:xfrm>
            <a:custGeom>
              <a:rect b="b" l="l" r="r" t="t"/>
              <a:pathLst>
                <a:path extrusionOk="0" h="11003" w="8622">
                  <a:moveTo>
                    <a:pt x="8622" y="0"/>
                  </a:moveTo>
                  <a:cubicBezTo>
                    <a:pt x="8546" y="201"/>
                    <a:pt x="8521" y="401"/>
                    <a:pt x="8446" y="551"/>
                  </a:cubicBezTo>
                  <a:cubicBezTo>
                    <a:pt x="7719" y="1905"/>
                    <a:pt x="7068" y="3308"/>
                    <a:pt x="6241" y="4612"/>
                  </a:cubicBezTo>
                  <a:cubicBezTo>
                    <a:pt x="5965" y="5063"/>
                    <a:pt x="5765" y="5564"/>
                    <a:pt x="5539" y="6040"/>
                  </a:cubicBezTo>
                  <a:cubicBezTo>
                    <a:pt x="5263" y="6566"/>
                    <a:pt x="5013" y="7118"/>
                    <a:pt x="4712" y="7619"/>
                  </a:cubicBezTo>
                  <a:cubicBezTo>
                    <a:pt x="4261" y="8396"/>
                    <a:pt x="3910" y="9198"/>
                    <a:pt x="3709" y="10075"/>
                  </a:cubicBezTo>
                  <a:cubicBezTo>
                    <a:pt x="3634" y="10401"/>
                    <a:pt x="3534" y="10727"/>
                    <a:pt x="3208" y="11003"/>
                  </a:cubicBezTo>
                  <a:cubicBezTo>
                    <a:pt x="2281" y="10927"/>
                    <a:pt x="1328" y="10752"/>
                    <a:pt x="376" y="10526"/>
                  </a:cubicBezTo>
                  <a:cubicBezTo>
                    <a:pt x="226" y="10501"/>
                    <a:pt x="100" y="10326"/>
                    <a:pt x="0" y="10251"/>
                  </a:cubicBezTo>
                  <a:cubicBezTo>
                    <a:pt x="301" y="9549"/>
                    <a:pt x="577" y="8922"/>
                    <a:pt x="877" y="8321"/>
                  </a:cubicBezTo>
                  <a:cubicBezTo>
                    <a:pt x="1153" y="7694"/>
                    <a:pt x="1429" y="7068"/>
                    <a:pt x="1754" y="6441"/>
                  </a:cubicBezTo>
                  <a:cubicBezTo>
                    <a:pt x="2406" y="5163"/>
                    <a:pt x="3133" y="3910"/>
                    <a:pt x="3760" y="2607"/>
                  </a:cubicBezTo>
                  <a:cubicBezTo>
                    <a:pt x="4035" y="2080"/>
                    <a:pt x="4186" y="1504"/>
                    <a:pt x="4386" y="927"/>
                  </a:cubicBezTo>
                  <a:cubicBezTo>
                    <a:pt x="4587" y="276"/>
                    <a:pt x="4637" y="226"/>
                    <a:pt x="5288" y="201"/>
                  </a:cubicBezTo>
                  <a:cubicBezTo>
                    <a:pt x="5564" y="175"/>
                    <a:pt x="5865" y="201"/>
                    <a:pt x="6140" y="175"/>
                  </a:cubicBezTo>
                  <a:cubicBezTo>
                    <a:pt x="6767" y="125"/>
                    <a:pt x="7394" y="50"/>
                    <a:pt x="8020" y="0"/>
                  </a:cubicBezTo>
                  <a:cubicBezTo>
                    <a:pt x="8196" y="0"/>
                    <a:pt x="8371" y="0"/>
                    <a:pt x="8622" y="0"/>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25"/>
            <p:cNvSpPr/>
            <p:nvPr/>
          </p:nvSpPr>
          <p:spPr>
            <a:xfrm>
              <a:off x="1069895" y="3516358"/>
              <a:ext cx="114003" cy="169918"/>
            </a:xfrm>
            <a:custGeom>
              <a:rect b="b" l="l" r="r" t="t"/>
              <a:pathLst>
                <a:path extrusionOk="0" h="11806" w="7921">
                  <a:moveTo>
                    <a:pt x="3409" y="11605"/>
                  </a:moveTo>
                  <a:cubicBezTo>
                    <a:pt x="2682" y="11755"/>
                    <a:pt x="777" y="11805"/>
                    <a:pt x="0" y="11705"/>
                  </a:cubicBezTo>
                  <a:cubicBezTo>
                    <a:pt x="276" y="10727"/>
                    <a:pt x="477" y="9775"/>
                    <a:pt x="978" y="8873"/>
                  </a:cubicBezTo>
                  <a:cubicBezTo>
                    <a:pt x="1429" y="8071"/>
                    <a:pt x="1930" y="7269"/>
                    <a:pt x="2206" y="6366"/>
                  </a:cubicBezTo>
                  <a:cubicBezTo>
                    <a:pt x="2256" y="6216"/>
                    <a:pt x="2356" y="6066"/>
                    <a:pt x="2431" y="5940"/>
                  </a:cubicBezTo>
                  <a:cubicBezTo>
                    <a:pt x="3534" y="4261"/>
                    <a:pt x="4386" y="2432"/>
                    <a:pt x="5213" y="577"/>
                  </a:cubicBezTo>
                  <a:cubicBezTo>
                    <a:pt x="6041" y="376"/>
                    <a:pt x="6918" y="201"/>
                    <a:pt x="7770" y="1"/>
                  </a:cubicBezTo>
                  <a:cubicBezTo>
                    <a:pt x="7920" y="101"/>
                    <a:pt x="7845" y="251"/>
                    <a:pt x="7795" y="402"/>
                  </a:cubicBezTo>
                  <a:cubicBezTo>
                    <a:pt x="7594" y="1028"/>
                    <a:pt x="7419" y="1655"/>
                    <a:pt x="7168" y="2256"/>
                  </a:cubicBezTo>
                  <a:cubicBezTo>
                    <a:pt x="7018" y="2682"/>
                    <a:pt x="6868" y="3083"/>
                    <a:pt x="6918" y="3534"/>
                  </a:cubicBezTo>
                  <a:cubicBezTo>
                    <a:pt x="6918" y="3685"/>
                    <a:pt x="6843" y="3835"/>
                    <a:pt x="6767" y="3986"/>
                  </a:cubicBezTo>
                  <a:cubicBezTo>
                    <a:pt x="6015" y="5940"/>
                    <a:pt x="5264" y="7895"/>
                    <a:pt x="4161" y="9700"/>
                  </a:cubicBezTo>
                  <a:cubicBezTo>
                    <a:pt x="3835" y="10276"/>
                    <a:pt x="3685" y="10928"/>
                    <a:pt x="3409" y="11605"/>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25"/>
            <p:cNvSpPr/>
            <p:nvPr/>
          </p:nvSpPr>
          <p:spPr>
            <a:xfrm>
              <a:off x="576796" y="3723406"/>
              <a:ext cx="390310" cy="98488"/>
            </a:xfrm>
            <a:custGeom>
              <a:rect b="b" l="l" r="r" t="t"/>
              <a:pathLst>
                <a:path extrusionOk="0" h="6843" w="27119">
                  <a:moveTo>
                    <a:pt x="27118" y="6141"/>
                  </a:moveTo>
                  <a:cubicBezTo>
                    <a:pt x="26392" y="6542"/>
                    <a:pt x="25690" y="6742"/>
                    <a:pt x="24913" y="6768"/>
                  </a:cubicBezTo>
                  <a:cubicBezTo>
                    <a:pt x="23910" y="6793"/>
                    <a:pt x="22908" y="6843"/>
                    <a:pt x="21880" y="6843"/>
                  </a:cubicBezTo>
                  <a:cubicBezTo>
                    <a:pt x="21279" y="6818"/>
                    <a:pt x="20652" y="6692"/>
                    <a:pt x="20026" y="6617"/>
                  </a:cubicBezTo>
                  <a:cubicBezTo>
                    <a:pt x="19825" y="6592"/>
                    <a:pt x="19650" y="6517"/>
                    <a:pt x="19474" y="6542"/>
                  </a:cubicBezTo>
                  <a:cubicBezTo>
                    <a:pt x="18672" y="6667"/>
                    <a:pt x="17895" y="6417"/>
                    <a:pt x="17118" y="6367"/>
                  </a:cubicBezTo>
                  <a:cubicBezTo>
                    <a:pt x="16442" y="6341"/>
                    <a:pt x="15765" y="6191"/>
                    <a:pt x="15088" y="6091"/>
                  </a:cubicBezTo>
                  <a:cubicBezTo>
                    <a:pt x="14938" y="6066"/>
                    <a:pt x="14763" y="6041"/>
                    <a:pt x="14612" y="6041"/>
                  </a:cubicBezTo>
                  <a:cubicBezTo>
                    <a:pt x="12507" y="6116"/>
                    <a:pt x="10502" y="5565"/>
                    <a:pt x="8522" y="5013"/>
                  </a:cubicBezTo>
                  <a:cubicBezTo>
                    <a:pt x="7645" y="4763"/>
                    <a:pt x="6767" y="4462"/>
                    <a:pt x="5915" y="4186"/>
                  </a:cubicBezTo>
                  <a:cubicBezTo>
                    <a:pt x="5289" y="3986"/>
                    <a:pt x="4687" y="3685"/>
                    <a:pt x="4036" y="3559"/>
                  </a:cubicBezTo>
                  <a:cubicBezTo>
                    <a:pt x="3860" y="3534"/>
                    <a:pt x="3685" y="3409"/>
                    <a:pt x="3559" y="3284"/>
                  </a:cubicBezTo>
                  <a:cubicBezTo>
                    <a:pt x="3158" y="2908"/>
                    <a:pt x="2657" y="2707"/>
                    <a:pt x="2156" y="2507"/>
                  </a:cubicBezTo>
                  <a:cubicBezTo>
                    <a:pt x="1354" y="2181"/>
                    <a:pt x="702" y="1680"/>
                    <a:pt x="1" y="1078"/>
                  </a:cubicBezTo>
                  <a:cubicBezTo>
                    <a:pt x="326" y="903"/>
                    <a:pt x="652" y="828"/>
                    <a:pt x="878" y="652"/>
                  </a:cubicBezTo>
                  <a:cubicBezTo>
                    <a:pt x="1078" y="477"/>
                    <a:pt x="1204" y="226"/>
                    <a:pt x="1354" y="1"/>
                  </a:cubicBezTo>
                  <a:cubicBezTo>
                    <a:pt x="1705" y="1"/>
                    <a:pt x="1880" y="251"/>
                    <a:pt x="2056" y="452"/>
                  </a:cubicBezTo>
                  <a:cubicBezTo>
                    <a:pt x="2382" y="778"/>
                    <a:pt x="2757" y="1003"/>
                    <a:pt x="3158" y="1179"/>
                  </a:cubicBezTo>
                  <a:cubicBezTo>
                    <a:pt x="4136" y="1580"/>
                    <a:pt x="5113" y="2031"/>
                    <a:pt x="6091" y="2407"/>
                  </a:cubicBezTo>
                  <a:cubicBezTo>
                    <a:pt x="6767" y="2682"/>
                    <a:pt x="7469" y="2883"/>
                    <a:pt x="8146" y="3108"/>
                  </a:cubicBezTo>
                  <a:cubicBezTo>
                    <a:pt x="9023" y="3409"/>
                    <a:pt x="9900" y="3660"/>
                    <a:pt x="10752" y="3960"/>
                  </a:cubicBezTo>
                  <a:cubicBezTo>
                    <a:pt x="12231" y="4462"/>
                    <a:pt x="13710" y="5038"/>
                    <a:pt x="15264" y="5314"/>
                  </a:cubicBezTo>
                  <a:cubicBezTo>
                    <a:pt x="15790" y="5414"/>
                    <a:pt x="16291" y="5565"/>
                    <a:pt x="16818" y="5665"/>
                  </a:cubicBezTo>
                  <a:cubicBezTo>
                    <a:pt x="17946" y="5890"/>
                    <a:pt x="19073" y="5840"/>
                    <a:pt x="20201" y="5665"/>
                  </a:cubicBezTo>
                  <a:cubicBezTo>
                    <a:pt x="20853" y="5565"/>
                    <a:pt x="21454" y="5640"/>
                    <a:pt x="22056" y="5890"/>
                  </a:cubicBezTo>
                  <a:cubicBezTo>
                    <a:pt x="22607" y="6141"/>
                    <a:pt x="23159" y="6166"/>
                    <a:pt x="23785" y="6091"/>
                  </a:cubicBezTo>
                  <a:cubicBezTo>
                    <a:pt x="24838" y="5966"/>
                    <a:pt x="25915" y="6016"/>
                    <a:pt x="26993" y="5991"/>
                  </a:cubicBezTo>
                  <a:cubicBezTo>
                    <a:pt x="26993" y="5991"/>
                    <a:pt x="27018" y="6041"/>
                    <a:pt x="27118" y="6141"/>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25"/>
            <p:cNvSpPr/>
            <p:nvPr/>
          </p:nvSpPr>
          <p:spPr>
            <a:xfrm>
              <a:off x="958425" y="3528620"/>
              <a:ext cx="108591" cy="143220"/>
            </a:xfrm>
            <a:custGeom>
              <a:rect b="b" l="l" r="r" t="t"/>
              <a:pathLst>
                <a:path extrusionOk="0" h="9951" w="7545">
                  <a:moveTo>
                    <a:pt x="2758" y="9951"/>
                  </a:moveTo>
                  <a:cubicBezTo>
                    <a:pt x="2658" y="9951"/>
                    <a:pt x="2532" y="9951"/>
                    <a:pt x="2407" y="9926"/>
                  </a:cubicBezTo>
                  <a:cubicBezTo>
                    <a:pt x="1630" y="9725"/>
                    <a:pt x="828" y="9525"/>
                    <a:pt x="1" y="9324"/>
                  </a:cubicBezTo>
                  <a:cubicBezTo>
                    <a:pt x="352" y="8447"/>
                    <a:pt x="703" y="7645"/>
                    <a:pt x="1029" y="6843"/>
                  </a:cubicBezTo>
                  <a:cubicBezTo>
                    <a:pt x="1179" y="6517"/>
                    <a:pt x="1304" y="6216"/>
                    <a:pt x="1404" y="5890"/>
                  </a:cubicBezTo>
                  <a:cubicBezTo>
                    <a:pt x="1605" y="5289"/>
                    <a:pt x="1805" y="4687"/>
                    <a:pt x="2207" y="4186"/>
                  </a:cubicBezTo>
                  <a:cubicBezTo>
                    <a:pt x="2332" y="4011"/>
                    <a:pt x="2382" y="3785"/>
                    <a:pt x="2482" y="3585"/>
                  </a:cubicBezTo>
                  <a:cubicBezTo>
                    <a:pt x="3009" y="2457"/>
                    <a:pt x="3535" y="1329"/>
                    <a:pt x="4036" y="201"/>
                  </a:cubicBezTo>
                  <a:cubicBezTo>
                    <a:pt x="4813" y="51"/>
                    <a:pt x="6868" y="1"/>
                    <a:pt x="7545" y="126"/>
                  </a:cubicBezTo>
                  <a:cubicBezTo>
                    <a:pt x="7545" y="251"/>
                    <a:pt x="7545" y="377"/>
                    <a:pt x="7520" y="477"/>
                  </a:cubicBezTo>
                  <a:cubicBezTo>
                    <a:pt x="7194" y="1504"/>
                    <a:pt x="6768" y="2482"/>
                    <a:pt x="6141" y="3359"/>
                  </a:cubicBezTo>
                  <a:cubicBezTo>
                    <a:pt x="5966" y="3585"/>
                    <a:pt x="5816" y="3810"/>
                    <a:pt x="5665" y="4061"/>
                  </a:cubicBezTo>
                  <a:cubicBezTo>
                    <a:pt x="5164" y="5038"/>
                    <a:pt x="4688" y="6016"/>
                    <a:pt x="4111" y="6968"/>
                  </a:cubicBezTo>
                  <a:cubicBezTo>
                    <a:pt x="3560" y="7870"/>
                    <a:pt x="3209" y="8873"/>
                    <a:pt x="2858" y="9850"/>
                  </a:cubicBezTo>
                  <a:cubicBezTo>
                    <a:pt x="2833" y="9875"/>
                    <a:pt x="2808" y="9900"/>
                    <a:pt x="2758" y="9951"/>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25"/>
            <p:cNvSpPr/>
            <p:nvPr/>
          </p:nvSpPr>
          <p:spPr>
            <a:xfrm>
              <a:off x="909016" y="3526821"/>
              <a:ext cx="97408" cy="132756"/>
            </a:xfrm>
            <a:custGeom>
              <a:rect b="b" l="l" r="r" t="t"/>
              <a:pathLst>
                <a:path extrusionOk="0" h="9224" w="6768">
                  <a:moveTo>
                    <a:pt x="3284" y="50"/>
                  </a:moveTo>
                  <a:cubicBezTo>
                    <a:pt x="4487" y="176"/>
                    <a:pt x="5614" y="0"/>
                    <a:pt x="6767" y="251"/>
                  </a:cubicBezTo>
                  <a:cubicBezTo>
                    <a:pt x="6717" y="451"/>
                    <a:pt x="6692" y="627"/>
                    <a:pt x="6592" y="777"/>
                  </a:cubicBezTo>
                  <a:cubicBezTo>
                    <a:pt x="6291" y="1404"/>
                    <a:pt x="5965" y="2005"/>
                    <a:pt x="5665" y="2632"/>
                  </a:cubicBezTo>
                  <a:cubicBezTo>
                    <a:pt x="5489" y="2958"/>
                    <a:pt x="5414" y="3359"/>
                    <a:pt x="5213" y="3660"/>
                  </a:cubicBezTo>
                  <a:cubicBezTo>
                    <a:pt x="4562" y="4537"/>
                    <a:pt x="4286" y="5564"/>
                    <a:pt x="3885" y="6567"/>
                  </a:cubicBezTo>
                  <a:cubicBezTo>
                    <a:pt x="3584" y="7319"/>
                    <a:pt x="3284" y="8071"/>
                    <a:pt x="2958" y="8822"/>
                  </a:cubicBezTo>
                  <a:cubicBezTo>
                    <a:pt x="2908" y="8948"/>
                    <a:pt x="2782" y="9073"/>
                    <a:pt x="2682" y="9223"/>
                  </a:cubicBezTo>
                  <a:cubicBezTo>
                    <a:pt x="1755" y="8998"/>
                    <a:pt x="878" y="8672"/>
                    <a:pt x="0" y="8271"/>
                  </a:cubicBezTo>
                  <a:cubicBezTo>
                    <a:pt x="126" y="7670"/>
                    <a:pt x="251" y="7093"/>
                    <a:pt x="527" y="6567"/>
                  </a:cubicBezTo>
                  <a:cubicBezTo>
                    <a:pt x="978" y="5589"/>
                    <a:pt x="1329" y="4587"/>
                    <a:pt x="1655" y="3559"/>
                  </a:cubicBezTo>
                  <a:cubicBezTo>
                    <a:pt x="1980" y="2507"/>
                    <a:pt x="2331" y="1404"/>
                    <a:pt x="2958" y="451"/>
                  </a:cubicBezTo>
                  <a:cubicBezTo>
                    <a:pt x="3058" y="326"/>
                    <a:pt x="3158" y="226"/>
                    <a:pt x="3284" y="50"/>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25"/>
            <p:cNvSpPr/>
            <p:nvPr/>
          </p:nvSpPr>
          <p:spPr>
            <a:xfrm>
              <a:off x="1133379" y="3495791"/>
              <a:ext cx="111830" cy="189391"/>
            </a:xfrm>
            <a:custGeom>
              <a:rect b="b" l="l" r="r" t="t"/>
              <a:pathLst>
                <a:path extrusionOk="0" h="13159" w="7770">
                  <a:moveTo>
                    <a:pt x="6943" y="1"/>
                  </a:moveTo>
                  <a:lnTo>
                    <a:pt x="7770" y="1"/>
                  </a:lnTo>
                  <a:cubicBezTo>
                    <a:pt x="7369" y="803"/>
                    <a:pt x="6993" y="1555"/>
                    <a:pt x="6617" y="2307"/>
                  </a:cubicBezTo>
                  <a:cubicBezTo>
                    <a:pt x="6542" y="2457"/>
                    <a:pt x="6417" y="2607"/>
                    <a:pt x="6341" y="2783"/>
                  </a:cubicBezTo>
                  <a:cubicBezTo>
                    <a:pt x="5715" y="4512"/>
                    <a:pt x="4888" y="6116"/>
                    <a:pt x="4286" y="7846"/>
                  </a:cubicBezTo>
                  <a:cubicBezTo>
                    <a:pt x="3935" y="8798"/>
                    <a:pt x="3635" y="9750"/>
                    <a:pt x="3284" y="10678"/>
                  </a:cubicBezTo>
                  <a:cubicBezTo>
                    <a:pt x="3208" y="10928"/>
                    <a:pt x="3083" y="11154"/>
                    <a:pt x="3008" y="11379"/>
                  </a:cubicBezTo>
                  <a:cubicBezTo>
                    <a:pt x="2782" y="11906"/>
                    <a:pt x="2507" y="12382"/>
                    <a:pt x="1855" y="12532"/>
                  </a:cubicBezTo>
                  <a:cubicBezTo>
                    <a:pt x="1504" y="12608"/>
                    <a:pt x="1178" y="12858"/>
                    <a:pt x="853" y="13009"/>
                  </a:cubicBezTo>
                  <a:cubicBezTo>
                    <a:pt x="577" y="13134"/>
                    <a:pt x="301" y="13159"/>
                    <a:pt x="25" y="13009"/>
                  </a:cubicBezTo>
                  <a:cubicBezTo>
                    <a:pt x="0" y="12457"/>
                    <a:pt x="176" y="11981"/>
                    <a:pt x="452" y="11555"/>
                  </a:cubicBezTo>
                  <a:cubicBezTo>
                    <a:pt x="1655" y="9575"/>
                    <a:pt x="2406" y="7344"/>
                    <a:pt x="3284" y="5214"/>
                  </a:cubicBezTo>
                  <a:cubicBezTo>
                    <a:pt x="3334" y="5089"/>
                    <a:pt x="3384" y="4963"/>
                    <a:pt x="3409" y="4838"/>
                  </a:cubicBezTo>
                  <a:cubicBezTo>
                    <a:pt x="3534" y="3635"/>
                    <a:pt x="4086" y="2557"/>
                    <a:pt x="4487" y="1430"/>
                  </a:cubicBezTo>
                  <a:cubicBezTo>
                    <a:pt x="4913" y="1003"/>
                    <a:pt x="5439" y="753"/>
                    <a:pt x="6016" y="527"/>
                  </a:cubicBezTo>
                  <a:cubicBezTo>
                    <a:pt x="6316" y="402"/>
                    <a:pt x="6592" y="201"/>
                    <a:pt x="6943" y="1"/>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25"/>
            <p:cNvSpPr/>
            <p:nvPr/>
          </p:nvSpPr>
          <p:spPr>
            <a:xfrm>
              <a:off x="865364" y="3518876"/>
              <a:ext cx="79375" cy="122307"/>
            </a:xfrm>
            <a:custGeom>
              <a:rect b="b" l="l" r="r" t="t"/>
              <a:pathLst>
                <a:path extrusionOk="0" h="8498" w="5515">
                  <a:moveTo>
                    <a:pt x="1830" y="1"/>
                  </a:moveTo>
                  <a:cubicBezTo>
                    <a:pt x="3033" y="477"/>
                    <a:pt x="4287" y="402"/>
                    <a:pt x="5464" y="577"/>
                  </a:cubicBezTo>
                  <a:cubicBezTo>
                    <a:pt x="5464" y="678"/>
                    <a:pt x="5515" y="753"/>
                    <a:pt x="5490" y="778"/>
                  </a:cubicBezTo>
                  <a:cubicBezTo>
                    <a:pt x="4763" y="1856"/>
                    <a:pt x="4312" y="3059"/>
                    <a:pt x="3911" y="4287"/>
                  </a:cubicBezTo>
                  <a:cubicBezTo>
                    <a:pt x="3760" y="4788"/>
                    <a:pt x="3560" y="5289"/>
                    <a:pt x="3359" y="5790"/>
                  </a:cubicBezTo>
                  <a:cubicBezTo>
                    <a:pt x="3008" y="6592"/>
                    <a:pt x="2582" y="7369"/>
                    <a:pt x="2357" y="8222"/>
                  </a:cubicBezTo>
                  <a:cubicBezTo>
                    <a:pt x="2332" y="8297"/>
                    <a:pt x="2256" y="8372"/>
                    <a:pt x="2181" y="8497"/>
                  </a:cubicBezTo>
                  <a:cubicBezTo>
                    <a:pt x="1630" y="8372"/>
                    <a:pt x="1078" y="8272"/>
                    <a:pt x="527" y="8146"/>
                  </a:cubicBezTo>
                  <a:cubicBezTo>
                    <a:pt x="251" y="8096"/>
                    <a:pt x="101" y="7921"/>
                    <a:pt x="101" y="7620"/>
                  </a:cubicBezTo>
                  <a:cubicBezTo>
                    <a:pt x="101" y="7394"/>
                    <a:pt x="1" y="7144"/>
                    <a:pt x="76" y="6968"/>
                  </a:cubicBezTo>
                  <a:cubicBezTo>
                    <a:pt x="377" y="6091"/>
                    <a:pt x="352" y="5164"/>
                    <a:pt x="677" y="4312"/>
                  </a:cubicBezTo>
                  <a:cubicBezTo>
                    <a:pt x="1078" y="3284"/>
                    <a:pt x="1379" y="2232"/>
                    <a:pt x="1530" y="1129"/>
                  </a:cubicBezTo>
                  <a:cubicBezTo>
                    <a:pt x="1580" y="778"/>
                    <a:pt x="1705" y="427"/>
                    <a:pt x="1830" y="1"/>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25"/>
            <p:cNvSpPr/>
            <p:nvPr/>
          </p:nvSpPr>
          <p:spPr>
            <a:xfrm>
              <a:off x="1104163" y="3272883"/>
              <a:ext cx="121573" cy="113269"/>
            </a:xfrm>
            <a:custGeom>
              <a:rect b="b" l="l" r="r" t="t"/>
              <a:pathLst>
                <a:path extrusionOk="0" h="7870" w="8447">
                  <a:moveTo>
                    <a:pt x="8271" y="0"/>
                  </a:moveTo>
                  <a:cubicBezTo>
                    <a:pt x="8371" y="727"/>
                    <a:pt x="8447" y="1454"/>
                    <a:pt x="8196" y="2156"/>
                  </a:cubicBezTo>
                  <a:cubicBezTo>
                    <a:pt x="8146" y="2331"/>
                    <a:pt x="8121" y="2531"/>
                    <a:pt x="8121" y="2732"/>
                  </a:cubicBezTo>
                  <a:cubicBezTo>
                    <a:pt x="8121" y="3359"/>
                    <a:pt x="7820" y="3860"/>
                    <a:pt x="7444" y="4336"/>
                  </a:cubicBezTo>
                  <a:cubicBezTo>
                    <a:pt x="7143" y="4712"/>
                    <a:pt x="6842" y="5138"/>
                    <a:pt x="6517" y="5514"/>
                  </a:cubicBezTo>
                  <a:cubicBezTo>
                    <a:pt x="6015" y="6065"/>
                    <a:pt x="5514" y="6592"/>
                    <a:pt x="4712" y="6767"/>
                  </a:cubicBezTo>
                  <a:cubicBezTo>
                    <a:pt x="4286" y="6842"/>
                    <a:pt x="3910" y="7093"/>
                    <a:pt x="3534" y="7318"/>
                  </a:cubicBezTo>
                  <a:cubicBezTo>
                    <a:pt x="2933" y="7669"/>
                    <a:pt x="2356" y="7870"/>
                    <a:pt x="1680" y="7544"/>
                  </a:cubicBezTo>
                  <a:cubicBezTo>
                    <a:pt x="1429" y="7444"/>
                    <a:pt x="1128" y="7544"/>
                    <a:pt x="852" y="7544"/>
                  </a:cubicBezTo>
                  <a:cubicBezTo>
                    <a:pt x="677" y="7544"/>
                    <a:pt x="527" y="7594"/>
                    <a:pt x="376" y="7594"/>
                  </a:cubicBezTo>
                  <a:cubicBezTo>
                    <a:pt x="201" y="7619"/>
                    <a:pt x="0" y="7394"/>
                    <a:pt x="25" y="7243"/>
                  </a:cubicBezTo>
                  <a:cubicBezTo>
                    <a:pt x="76" y="6842"/>
                    <a:pt x="176" y="6391"/>
                    <a:pt x="602" y="6216"/>
                  </a:cubicBezTo>
                  <a:cubicBezTo>
                    <a:pt x="1203" y="5990"/>
                    <a:pt x="1680" y="5614"/>
                    <a:pt x="2181" y="5213"/>
                  </a:cubicBezTo>
                  <a:cubicBezTo>
                    <a:pt x="2707" y="4787"/>
                    <a:pt x="3259" y="4411"/>
                    <a:pt x="3910" y="4136"/>
                  </a:cubicBezTo>
                  <a:cubicBezTo>
                    <a:pt x="4512" y="3910"/>
                    <a:pt x="5038" y="3459"/>
                    <a:pt x="5564" y="3058"/>
                  </a:cubicBezTo>
                  <a:cubicBezTo>
                    <a:pt x="6066" y="2657"/>
                    <a:pt x="6542" y="2181"/>
                    <a:pt x="7018" y="1729"/>
                  </a:cubicBezTo>
                  <a:cubicBezTo>
                    <a:pt x="7569" y="1253"/>
                    <a:pt x="7945" y="652"/>
                    <a:pt x="827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25"/>
            <p:cNvSpPr/>
            <p:nvPr/>
          </p:nvSpPr>
          <p:spPr>
            <a:xfrm>
              <a:off x="988376" y="3016052"/>
              <a:ext cx="14076" cy="13716"/>
            </a:xfrm>
            <a:custGeom>
              <a:rect b="b" l="l" r="r" t="t"/>
              <a:pathLst>
                <a:path extrusionOk="0" h="953" w="978">
                  <a:moveTo>
                    <a:pt x="501" y="25"/>
                  </a:moveTo>
                  <a:cubicBezTo>
                    <a:pt x="577" y="76"/>
                    <a:pt x="752" y="151"/>
                    <a:pt x="852" y="276"/>
                  </a:cubicBezTo>
                  <a:cubicBezTo>
                    <a:pt x="978" y="452"/>
                    <a:pt x="953" y="677"/>
                    <a:pt x="827" y="878"/>
                  </a:cubicBezTo>
                  <a:cubicBezTo>
                    <a:pt x="777" y="928"/>
                    <a:pt x="652" y="953"/>
                    <a:pt x="577" y="928"/>
                  </a:cubicBezTo>
                  <a:cubicBezTo>
                    <a:pt x="326" y="878"/>
                    <a:pt x="176" y="702"/>
                    <a:pt x="75" y="452"/>
                  </a:cubicBezTo>
                  <a:cubicBezTo>
                    <a:pt x="0" y="251"/>
                    <a:pt x="176" y="0"/>
                    <a:pt x="501" y="25"/>
                  </a:cubicBezTo>
                </a:path>
              </a:pathLst>
            </a:custGeom>
            <a:solidFill>
              <a:srgbClr val="DDE0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25"/>
            <p:cNvSpPr/>
            <p:nvPr/>
          </p:nvSpPr>
          <p:spPr>
            <a:xfrm>
              <a:off x="950135" y="3130399"/>
              <a:ext cx="16969" cy="19128"/>
            </a:xfrm>
            <a:custGeom>
              <a:rect b="b" l="l" r="r" t="t"/>
              <a:pathLst>
                <a:path extrusionOk="0" h="1329" w="1179">
                  <a:moveTo>
                    <a:pt x="1078" y="251"/>
                  </a:moveTo>
                  <a:cubicBezTo>
                    <a:pt x="1103" y="351"/>
                    <a:pt x="1153" y="451"/>
                    <a:pt x="1153" y="527"/>
                  </a:cubicBezTo>
                  <a:cubicBezTo>
                    <a:pt x="1178" y="1279"/>
                    <a:pt x="1103" y="1329"/>
                    <a:pt x="226" y="1279"/>
                  </a:cubicBezTo>
                  <a:cubicBezTo>
                    <a:pt x="126" y="928"/>
                    <a:pt x="1" y="577"/>
                    <a:pt x="326" y="251"/>
                  </a:cubicBezTo>
                  <a:cubicBezTo>
                    <a:pt x="552" y="0"/>
                    <a:pt x="828" y="126"/>
                    <a:pt x="1078" y="251"/>
                  </a:cubicBezTo>
                  <a:close/>
                </a:path>
              </a:pathLst>
            </a:custGeom>
            <a:solidFill>
              <a:srgbClr val="DDE0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25"/>
            <p:cNvSpPr/>
            <p:nvPr/>
          </p:nvSpPr>
          <p:spPr>
            <a:xfrm>
              <a:off x="897833" y="3325544"/>
              <a:ext cx="14436" cy="16249"/>
            </a:xfrm>
            <a:custGeom>
              <a:rect b="b" l="l" r="r" t="t"/>
              <a:pathLst>
                <a:path extrusionOk="0" h="1129" w="1003">
                  <a:moveTo>
                    <a:pt x="928" y="0"/>
                  </a:moveTo>
                  <a:cubicBezTo>
                    <a:pt x="1003" y="777"/>
                    <a:pt x="953" y="928"/>
                    <a:pt x="477" y="1078"/>
                  </a:cubicBezTo>
                  <a:cubicBezTo>
                    <a:pt x="401" y="1128"/>
                    <a:pt x="226" y="1078"/>
                    <a:pt x="151" y="1028"/>
                  </a:cubicBezTo>
                  <a:cubicBezTo>
                    <a:pt x="0" y="928"/>
                    <a:pt x="0" y="727"/>
                    <a:pt x="126" y="602"/>
                  </a:cubicBezTo>
                  <a:cubicBezTo>
                    <a:pt x="351" y="376"/>
                    <a:pt x="577" y="126"/>
                    <a:pt x="928" y="0"/>
                  </a:cubicBezTo>
                  <a:close/>
                </a:path>
              </a:pathLst>
            </a:custGeom>
            <a:solidFill>
              <a:srgbClr val="DDE0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25"/>
            <p:cNvSpPr/>
            <p:nvPr/>
          </p:nvSpPr>
          <p:spPr>
            <a:xfrm>
              <a:off x="451625" y="2979625"/>
              <a:ext cx="917680" cy="1049688"/>
            </a:xfrm>
            <a:custGeom>
              <a:rect b="b" l="l" r="r" t="t"/>
              <a:pathLst>
                <a:path extrusionOk="0" h="72933" w="63761">
                  <a:moveTo>
                    <a:pt x="37795" y="2556"/>
                  </a:moveTo>
                  <a:cubicBezTo>
                    <a:pt x="37470" y="2531"/>
                    <a:pt x="37294" y="2782"/>
                    <a:pt x="37369" y="2983"/>
                  </a:cubicBezTo>
                  <a:cubicBezTo>
                    <a:pt x="37470" y="3233"/>
                    <a:pt x="37620" y="3409"/>
                    <a:pt x="37871" y="3459"/>
                  </a:cubicBezTo>
                  <a:cubicBezTo>
                    <a:pt x="37946" y="3484"/>
                    <a:pt x="38071" y="3459"/>
                    <a:pt x="38121" y="3409"/>
                  </a:cubicBezTo>
                  <a:cubicBezTo>
                    <a:pt x="38247" y="3208"/>
                    <a:pt x="38272" y="2983"/>
                    <a:pt x="38146" y="2807"/>
                  </a:cubicBezTo>
                  <a:cubicBezTo>
                    <a:pt x="38046" y="2682"/>
                    <a:pt x="37871" y="2607"/>
                    <a:pt x="37795" y="2556"/>
                  </a:cubicBezTo>
                  <a:close/>
                  <a:moveTo>
                    <a:pt x="53610" y="20376"/>
                  </a:moveTo>
                  <a:cubicBezTo>
                    <a:pt x="53284" y="21028"/>
                    <a:pt x="52908" y="21629"/>
                    <a:pt x="52357" y="22105"/>
                  </a:cubicBezTo>
                  <a:cubicBezTo>
                    <a:pt x="51881" y="22557"/>
                    <a:pt x="51405" y="23033"/>
                    <a:pt x="50903" y="23434"/>
                  </a:cubicBezTo>
                  <a:cubicBezTo>
                    <a:pt x="50377" y="23835"/>
                    <a:pt x="49851" y="24286"/>
                    <a:pt x="49249" y="24512"/>
                  </a:cubicBezTo>
                  <a:cubicBezTo>
                    <a:pt x="48598" y="24787"/>
                    <a:pt x="48046" y="25163"/>
                    <a:pt x="47520" y="25589"/>
                  </a:cubicBezTo>
                  <a:cubicBezTo>
                    <a:pt x="47019" y="25990"/>
                    <a:pt x="46542" y="26366"/>
                    <a:pt x="45941" y="26592"/>
                  </a:cubicBezTo>
                  <a:cubicBezTo>
                    <a:pt x="45515" y="26767"/>
                    <a:pt x="45415" y="27218"/>
                    <a:pt x="45364" y="27619"/>
                  </a:cubicBezTo>
                  <a:cubicBezTo>
                    <a:pt x="45339" y="27770"/>
                    <a:pt x="45540" y="27995"/>
                    <a:pt x="45715" y="27970"/>
                  </a:cubicBezTo>
                  <a:cubicBezTo>
                    <a:pt x="45866" y="27970"/>
                    <a:pt x="46016" y="27920"/>
                    <a:pt x="46191" y="27920"/>
                  </a:cubicBezTo>
                  <a:cubicBezTo>
                    <a:pt x="46467" y="27920"/>
                    <a:pt x="46768" y="27820"/>
                    <a:pt x="47019" y="27920"/>
                  </a:cubicBezTo>
                  <a:cubicBezTo>
                    <a:pt x="47695" y="28246"/>
                    <a:pt x="48272" y="28045"/>
                    <a:pt x="48873" y="27694"/>
                  </a:cubicBezTo>
                  <a:cubicBezTo>
                    <a:pt x="49249" y="27469"/>
                    <a:pt x="49625" y="27218"/>
                    <a:pt x="50051" y="27143"/>
                  </a:cubicBezTo>
                  <a:cubicBezTo>
                    <a:pt x="50853" y="26968"/>
                    <a:pt x="51354" y="26441"/>
                    <a:pt x="51856" y="25890"/>
                  </a:cubicBezTo>
                  <a:cubicBezTo>
                    <a:pt x="52181" y="25514"/>
                    <a:pt x="52482" y="25088"/>
                    <a:pt x="52783" y="24712"/>
                  </a:cubicBezTo>
                  <a:cubicBezTo>
                    <a:pt x="53159" y="24236"/>
                    <a:pt x="53460" y="23735"/>
                    <a:pt x="53460" y="23108"/>
                  </a:cubicBezTo>
                  <a:cubicBezTo>
                    <a:pt x="53460" y="22907"/>
                    <a:pt x="53485" y="22707"/>
                    <a:pt x="53535" y="22532"/>
                  </a:cubicBezTo>
                  <a:cubicBezTo>
                    <a:pt x="53786" y="21830"/>
                    <a:pt x="53710" y="21103"/>
                    <a:pt x="53610" y="20376"/>
                  </a:cubicBezTo>
                  <a:close/>
                  <a:moveTo>
                    <a:pt x="30577" y="37469"/>
                  </a:moveTo>
                  <a:cubicBezTo>
                    <a:pt x="30452" y="37895"/>
                    <a:pt x="30327" y="38246"/>
                    <a:pt x="30277" y="38597"/>
                  </a:cubicBezTo>
                  <a:cubicBezTo>
                    <a:pt x="30126" y="39700"/>
                    <a:pt x="29825" y="40752"/>
                    <a:pt x="29424" y="41780"/>
                  </a:cubicBezTo>
                  <a:cubicBezTo>
                    <a:pt x="29099" y="42632"/>
                    <a:pt x="29124" y="43559"/>
                    <a:pt x="28823" y="44436"/>
                  </a:cubicBezTo>
                  <a:cubicBezTo>
                    <a:pt x="28748" y="44612"/>
                    <a:pt x="28848" y="44862"/>
                    <a:pt x="28848" y="45088"/>
                  </a:cubicBezTo>
                  <a:cubicBezTo>
                    <a:pt x="28848" y="45389"/>
                    <a:pt x="28998" y="45564"/>
                    <a:pt x="29274" y="45614"/>
                  </a:cubicBezTo>
                  <a:cubicBezTo>
                    <a:pt x="29825" y="45740"/>
                    <a:pt x="30377" y="45840"/>
                    <a:pt x="30928" y="45965"/>
                  </a:cubicBezTo>
                  <a:cubicBezTo>
                    <a:pt x="31003" y="45840"/>
                    <a:pt x="31079" y="45765"/>
                    <a:pt x="31104" y="45690"/>
                  </a:cubicBezTo>
                  <a:cubicBezTo>
                    <a:pt x="31329" y="44837"/>
                    <a:pt x="31755" y="44060"/>
                    <a:pt x="32106" y="43258"/>
                  </a:cubicBezTo>
                  <a:cubicBezTo>
                    <a:pt x="32307" y="42757"/>
                    <a:pt x="32507" y="42256"/>
                    <a:pt x="32658" y="41755"/>
                  </a:cubicBezTo>
                  <a:cubicBezTo>
                    <a:pt x="33059" y="40527"/>
                    <a:pt x="33510" y="39324"/>
                    <a:pt x="34237" y="38246"/>
                  </a:cubicBezTo>
                  <a:cubicBezTo>
                    <a:pt x="34262" y="38221"/>
                    <a:pt x="34211" y="38146"/>
                    <a:pt x="34211" y="38045"/>
                  </a:cubicBezTo>
                  <a:cubicBezTo>
                    <a:pt x="33034" y="37870"/>
                    <a:pt x="31780" y="37945"/>
                    <a:pt x="30577" y="37469"/>
                  </a:cubicBezTo>
                  <a:close/>
                  <a:moveTo>
                    <a:pt x="55991" y="35664"/>
                  </a:moveTo>
                  <a:cubicBezTo>
                    <a:pt x="55390" y="37093"/>
                    <a:pt x="54512" y="38446"/>
                    <a:pt x="54061" y="40000"/>
                  </a:cubicBezTo>
                  <a:cubicBezTo>
                    <a:pt x="54036" y="40101"/>
                    <a:pt x="53961" y="40226"/>
                    <a:pt x="53911" y="40326"/>
                  </a:cubicBezTo>
                  <a:cubicBezTo>
                    <a:pt x="53134" y="41529"/>
                    <a:pt x="52833" y="42933"/>
                    <a:pt x="52332" y="44261"/>
                  </a:cubicBezTo>
                  <a:cubicBezTo>
                    <a:pt x="52106" y="44837"/>
                    <a:pt x="51881" y="45414"/>
                    <a:pt x="51680" y="46015"/>
                  </a:cubicBezTo>
                  <a:cubicBezTo>
                    <a:pt x="51455" y="46642"/>
                    <a:pt x="51304" y="47269"/>
                    <a:pt x="50803" y="47770"/>
                  </a:cubicBezTo>
                  <a:cubicBezTo>
                    <a:pt x="50803" y="47770"/>
                    <a:pt x="50778" y="47820"/>
                    <a:pt x="50778" y="47845"/>
                  </a:cubicBezTo>
                  <a:cubicBezTo>
                    <a:pt x="50778" y="47945"/>
                    <a:pt x="50728" y="48071"/>
                    <a:pt x="50778" y="48096"/>
                  </a:cubicBezTo>
                  <a:cubicBezTo>
                    <a:pt x="50853" y="48196"/>
                    <a:pt x="51004" y="48271"/>
                    <a:pt x="51079" y="48246"/>
                  </a:cubicBezTo>
                  <a:cubicBezTo>
                    <a:pt x="51480" y="48196"/>
                    <a:pt x="51881" y="48045"/>
                    <a:pt x="52282" y="48020"/>
                  </a:cubicBezTo>
                  <a:cubicBezTo>
                    <a:pt x="52808" y="47945"/>
                    <a:pt x="53034" y="47695"/>
                    <a:pt x="53209" y="47218"/>
                  </a:cubicBezTo>
                  <a:cubicBezTo>
                    <a:pt x="53510" y="46341"/>
                    <a:pt x="53861" y="45464"/>
                    <a:pt x="54237" y="44587"/>
                  </a:cubicBezTo>
                  <a:cubicBezTo>
                    <a:pt x="54913" y="42883"/>
                    <a:pt x="55640" y="41153"/>
                    <a:pt x="56342" y="39449"/>
                  </a:cubicBezTo>
                  <a:cubicBezTo>
                    <a:pt x="56693" y="38647"/>
                    <a:pt x="56968" y="37820"/>
                    <a:pt x="57470" y="37093"/>
                  </a:cubicBezTo>
                  <a:cubicBezTo>
                    <a:pt x="57846" y="36542"/>
                    <a:pt x="58171" y="35965"/>
                    <a:pt x="58497" y="35389"/>
                  </a:cubicBezTo>
                  <a:cubicBezTo>
                    <a:pt x="58572" y="35263"/>
                    <a:pt x="58698" y="35138"/>
                    <a:pt x="58572" y="35013"/>
                  </a:cubicBezTo>
                  <a:cubicBezTo>
                    <a:pt x="58146" y="35063"/>
                    <a:pt x="57745" y="35088"/>
                    <a:pt x="57369" y="35188"/>
                  </a:cubicBezTo>
                  <a:cubicBezTo>
                    <a:pt x="56943" y="35314"/>
                    <a:pt x="56542" y="35489"/>
                    <a:pt x="55991" y="35664"/>
                  </a:cubicBezTo>
                  <a:close/>
                  <a:moveTo>
                    <a:pt x="54312" y="35865"/>
                  </a:moveTo>
                  <a:cubicBezTo>
                    <a:pt x="53961" y="36065"/>
                    <a:pt x="53685" y="36266"/>
                    <a:pt x="53385" y="36391"/>
                  </a:cubicBezTo>
                  <a:cubicBezTo>
                    <a:pt x="52808" y="36617"/>
                    <a:pt x="52282" y="36867"/>
                    <a:pt x="51856" y="37294"/>
                  </a:cubicBezTo>
                  <a:cubicBezTo>
                    <a:pt x="51455" y="38421"/>
                    <a:pt x="50903" y="39499"/>
                    <a:pt x="50778" y="40702"/>
                  </a:cubicBezTo>
                  <a:cubicBezTo>
                    <a:pt x="50753" y="40827"/>
                    <a:pt x="50703" y="40953"/>
                    <a:pt x="50653" y="41078"/>
                  </a:cubicBezTo>
                  <a:cubicBezTo>
                    <a:pt x="49775" y="43208"/>
                    <a:pt x="49024" y="45439"/>
                    <a:pt x="47821" y="47419"/>
                  </a:cubicBezTo>
                  <a:cubicBezTo>
                    <a:pt x="47545" y="47845"/>
                    <a:pt x="47369" y="48321"/>
                    <a:pt x="47394" y="48873"/>
                  </a:cubicBezTo>
                  <a:cubicBezTo>
                    <a:pt x="47670" y="49023"/>
                    <a:pt x="47946" y="48998"/>
                    <a:pt x="48222" y="48873"/>
                  </a:cubicBezTo>
                  <a:cubicBezTo>
                    <a:pt x="48547" y="48722"/>
                    <a:pt x="48873" y="48472"/>
                    <a:pt x="49224" y="48396"/>
                  </a:cubicBezTo>
                  <a:cubicBezTo>
                    <a:pt x="49876" y="48246"/>
                    <a:pt x="50151" y="47770"/>
                    <a:pt x="50377" y="47243"/>
                  </a:cubicBezTo>
                  <a:cubicBezTo>
                    <a:pt x="50452" y="47018"/>
                    <a:pt x="50577" y="46792"/>
                    <a:pt x="50653" y="46542"/>
                  </a:cubicBezTo>
                  <a:cubicBezTo>
                    <a:pt x="51004" y="45614"/>
                    <a:pt x="51304" y="44662"/>
                    <a:pt x="51655" y="43710"/>
                  </a:cubicBezTo>
                  <a:cubicBezTo>
                    <a:pt x="52257" y="41980"/>
                    <a:pt x="53084" y="40376"/>
                    <a:pt x="53710" y="38647"/>
                  </a:cubicBezTo>
                  <a:cubicBezTo>
                    <a:pt x="53786" y="38471"/>
                    <a:pt x="53911" y="38321"/>
                    <a:pt x="53986" y="38171"/>
                  </a:cubicBezTo>
                  <a:cubicBezTo>
                    <a:pt x="54362" y="37419"/>
                    <a:pt x="54738" y="36667"/>
                    <a:pt x="55139" y="35865"/>
                  </a:cubicBezTo>
                  <a:close/>
                  <a:moveTo>
                    <a:pt x="35064" y="38070"/>
                  </a:moveTo>
                  <a:cubicBezTo>
                    <a:pt x="34938" y="38246"/>
                    <a:pt x="34838" y="38346"/>
                    <a:pt x="34738" y="38471"/>
                  </a:cubicBezTo>
                  <a:cubicBezTo>
                    <a:pt x="34111" y="39424"/>
                    <a:pt x="33760" y="40527"/>
                    <a:pt x="33435" y="41579"/>
                  </a:cubicBezTo>
                  <a:cubicBezTo>
                    <a:pt x="33109" y="42607"/>
                    <a:pt x="32758" y="43609"/>
                    <a:pt x="32307" y="44587"/>
                  </a:cubicBezTo>
                  <a:cubicBezTo>
                    <a:pt x="32031" y="45113"/>
                    <a:pt x="31906" y="45690"/>
                    <a:pt x="31780" y="46291"/>
                  </a:cubicBezTo>
                  <a:cubicBezTo>
                    <a:pt x="32658" y="46692"/>
                    <a:pt x="33535" y="47018"/>
                    <a:pt x="34462" y="47243"/>
                  </a:cubicBezTo>
                  <a:cubicBezTo>
                    <a:pt x="34562" y="47093"/>
                    <a:pt x="34688" y="46968"/>
                    <a:pt x="34738" y="46842"/>
                  </a:cubicBezTo>
                  <a:cubicBezTo>
                    <a:pt x="35064" y="46091"/>
                    <a:pt x="35364" y="45339"/>
                    <a:pt x="35665" y="44587"/>
                  </a:cubicBezTo>
                  <a:cubicBezTo>
                    <a:pt x="36066" y="43584"/>
                    <a:pt x="36342" y="42557"/>
                    <a:pt x="36993" y="41680"/>
                  </a:cubicBezTo>
                  <a:cubicBezTo>
                    <a:pt x="37194" y="41379"/>
                    <a:pt x="37269" y="40978"/>
                    <a:pt x="37445" y="40652"/>
                  </a:cubicBezTo>
                  <a:cubicBezTo>
                    <a:pt x="37745" y="40025"/>
                    <a:pt x="38071" y="39424"/>
                    <a:pt x="38372" y="38797"/>
                  </a:cubicBezTo>
                  <a:cubicBezTo>
                    <a:pt x="38472" y="38647"/>
                    <a:pt x="38497" y="38471"/>
                    <a:pt x="38547" y="38271"/>
                  </a:cubicBezTo>
                  <a:cubicBezTo>
                    <a:pt x="37394" y="38020"/>
                    <a:pt x="36267" y="38196"/>
                    <a:pt x="35064" y="38070"/>
                  </a:cubicBezTo>
                  <a:close/>
                  <a:moveTo>
                    <a:pt x="37971" y="48096"/>
                  </a:moveTo>
                  <a:cubicBezTo>
                    <a:pt x="38021" y="48045"/>
                    <a:pt x="38046" y="48020"/>
                    <a:pt x="38071" y="47995"/>
                  </a:cubicBezTo>
                  <a:cubicBezTo>
                    <a:pt x="38422" y="47018"/>
                    <a:pt x="38773" y="46015"/>
                    <a:pt x="39324" y="45113"/>
                  </a:cubicBezTo>
                  <a:cubicBezTo>
                    <a:pt x="39901" y="44161"/>
                    <a:pt x="40377" y="43183"/>
                    <a:pt x="40878" y="42206"/>
                  </a:cubicBezTo>
                  <a:cubicBezTo>
                    <a:pt x="41029" y="41955"/>
                    <a:pt x="41179" y="41730"/>
                    <a:pt x="41354" y="41504"/>
                  </a:cubicBezTo>
                  <a:cubicBezTo>
                    <a:pt x="41981" y="40627"/>
                    <a:pt x="42407" y="39649"/>
                    <a:pt x="42733" y="38622"/>
                  </a:cubicBezTo>
                  <a:cubicBezTo>
                    <a:pt x="42758" y="38522"/>
                    <a:pt x="42758" y="38396"/>
                    <a:pt x="42758" y="38271"/>
                  </a:cubicBezTo>
                  <a:cubicBezTo>
                    <a:pt x="42081" y="38146"/>
                    <a:pt x="40026" y="38196"/>
                    <a:pt x="39249" y="38346"/>
                  </a:cubicBezTo>
                  <a:cubicBezTo>
                    <a:pt x="38748" y="39474"/>
                    <a:pt x="38222" y="40602"/>
                    <a:pt x="37695" y="41730"/>
                  </a:cubicBezTo>
                  <a:cubicBezTo>
                    <a:pt x="37595" y="41930"/>
                    <a:pt x="37545" y="42156"/>
                    <a:pt x="37420" y="42331"/>
                  </a:cubicBezTo>
                  <a:cubicBezTo>
                    <a:pt x="37018" y="42832"/>
                    <a:pt x="36818" y="43434"/>
                    <a:pt x="36617" y="44035"/>
                  </a:cubicBezTo>
                  <a:cubicBezTo>
                    <a:pt x="36517" y="44361"/>
                    <a:pt x="36392" y="44662"/>
                    <a:pt x="36242" y="44988"/>
                  </a:cubicBezTo>
                  <a:cubicBezTo>
                    <a:pt x="35916" y="45790"/>
                    <a:pt x="35565" y="46592"/>
                    <a:pt x="35214" y="47469"/>
                  </a:cubicBezTo>
                  <a:cubicBezTo>
                    <a:pt x="36041" y="47670"/>
                    <a:pt x="36843" y="47870"/>
                    <a:pt x="37620" y="48071"/>
                  </a:cubicBezTo>
                  <a:cubicBezTo>
                    <a:pt x="37745" y="48096"/>
                    <a:pt x="37871" y="48096"/>
                    <a:pt x="37971" y="48096"/>
                  </a:cubicBezTo>
                  <a:close/>
                  <a:moveTo>
                    <a:pt x="35815" y="57820"/>
                  </a:moveTo>
                  <a:cubicBezTo>
                    <a:pt x="35715" y="57720"/>
                    <a:pt x="35690" y="57670"/>
                    <a:pt x="35690" y="57670"/>
                  </a:cubicBezTo>
                  <a:cubicBezTo>
                    <a:pt x="34612" y="57695"/>
                    <a:pt x="33535" y="57645"/>
                    <a:pt x="32482" y="57770"/>
                  </a:cubicBezTo>
                  <a:cubicBezTo>
                    <a:pt x="31856" y="57845"/>
                    <a:pt x="31304" y="57820"/>
                    <a:pt x="30753" y="57569"/>
                  </a:cubicBezTo>
                  <a:cubicBezTo>
                    <a:pt x="30151" y="57319"/>
                    <a:pt x="29550" y="57244"/>
                    <a:pt x="28898" y="57344"/>
                  </a:cubicBezTo>
                  <a:cubicBezTo>
                    <a:pt x="27770" y="57519"/>
                    <a:pt x="26643" y="57569"/>
                    <a:pt x="25515" y="57344"/>
                  </a:cubicBezTo>
                  <a:cubicBezTo>
                    <a:pt x="24988" y="57244"/>
                    <a:pt x="24487" y="57093"/>
                    <a:pt x="23961" y="56993"/>
                  </a:cubicBezTo>
                  <a:cubicBezTo>
                    <a:pt x="22407" y="56717"/>
                    <a:pt x="20928" y="56141"/>
                    <a:pt x="19449" y="55639"/>
                  </a:cubicBezTo>
                  <a:cubicBezTo>
                    <a:pt x="18597" y="55339"/>
                    <a:pt x="17720" y="55088"/>
                    <a:pt x="16843" y="54787"/>
                  </a:cubicBezTo>
                  <a:cubicBezTo>
                    <a:pt x="16166" y="54562"/>
                    <a:pt x="15464" y="54361"/>
                    <a:pt x="14788" y="54086"/>
                  </a:cubicBezTo>
                  <a:cubicBezTo>
                    <a:pt x="13810" y="53710"/>
                    <a:pt x="12833" y="53259"/>
                    <a:pt x="11855" y="52858"/>
                  </a:cubicBezTo>
                  <a:cubicBezTo>
                    <a:pt x="11454" y="52682"/>
                    <a:pt x="11079" y="52457"/>
                    <a:pt x="10753" y="52131"/>
                  </a:cubicBezTo>
                  <a:cubicBezTo>
                    <a:pt x="10577" y="51930"/>
                    <a:pt x="10402" y="51680"/>
                    <a:pt x="10051" y="51680"/>
                  </a:cubicBezTo>
                  <a:cubicBezTo>
                    <a:pt x="9901" y="51905"/>
                    <a:pt x="9775" y="52156"/>
                    <a:pt x="9575" y="52331"/>
                  </a:cubicBezTo>
                  <a:cubicBezTo>
                    <a:pt x="9349" y="52507"/>
                    <a:pt x="9023" y="52582"/>
                    <a:pt x="8698" y="52757"/>
                  </a:cubicBezTo>
                  <a:cubicBezTo>
                    <a:pt x="9399" y="53359"/>
                    <a:pt x="10051" y="53860"/>
                    <a:pt x="10853" y="54186"/>
                  </a:cubicBezTo>
                  <a:cubicBezTo>
                    <a:pt x="11354" y="54386"/>
                    <a:pt x="11855" y="54587"/>
                    <a:pt x="12256" y="54963"/>
                  </a:cubicBezTo>
                  <a:cubicBezTo>
                    <a:pt x="12382" y="55088"/>
                    <a:pt x="12557" y="55213"/>
                    <a:pt x="12733" y="55238"/>
                  </a:cubicBezTo>
                  <a:cubicBezTo>
                    <a:pt x="13384" y="55364"/>
                    <a:pt x="13986" y="55665"/>
                    <a:pt x="14612" y="55865"/>
                  </a:cubicBezTo>
                  <a:cubicBezTo>
                    <a:pt x="15464" y="56141"/>
                    <a:pt x="16342" y="56442"/>
                    <a:pt x="17219" y="56692"/>
                  </a:cubicBezTo>
                  <a:cubicBezTo>
                    <a:pt x="19199" y="57244"/>
                    <a:pt x="21204" y="57795"/>
                    <a:pt x="23309" y="57720"/>
                  </a:cubicBezTo>
                  <a:cubicBezTo>
                    <a:pt x="23460" y="57720"/>
                    <a:pt x="23635" y="57745"/>
                    <a:pt x="23785" y="57770"/>
                  </a:cubicBezTo>
                  <a:cubicBezTo>
                    <a:pt x="24462" y="57870"/>
                    <a:pt x="25139" y="58020"/>
                    <a:pt x="25815" y="58046"/>
                  </a:cubicBezTo>
                  <a:cubicBezTo>
                    <a:pt x="26592" y="58096"/>
                    <a:pt x="27369" y="58346"/>
                    <a:pt x="28171" y="58221"/>
                  </a:cubicBezTo>
                  <a:cubicBezTo>
                    <a:pt x="28347" y="58196"/>
                    <a:pt x="28522" y="58271"/>
                    <a:pt x="28723" y="58296"/>
                  </a:cubicBezTo>
                  <a:cubicBezTo>
                    <a:pt x="29349" y="58371"/>
                    <a:pt x="29976" y="58497"/>
                    <a:pt x="30577" y="58522"/>
                  </a:cubicBezTo>
                  <a:cubicBezTo>
                    <a:pt x="31605" y="58522"/>
                    <a:pt x="32607" y="58472"/>
                    <a:pt x="33610" y="58447"/>
                  </a:cubicBezTo>
                  <a:cubicBezTo>
                    <a:pt x="34387" y="58421"/>
                    <a:pt x="35089" y="58221"/>
                    <a:pt x="35815" y="57820"/>
                  </a:cubicBezTo>
                  <a:close/>
                  <a:moveTo>
                    <a:pt x="46367" y="48898"/>
                  </a:moveTo>
                  <a:cubicBezTo>
                    <a:pt x="46643" y="48221"/>
                    <a:pt x="46793" y="47569"/>
                    <a:pt x="47119" y="46993"/>
                  </a:cubicBezTo>
                  <a:cubicBezTo>
                    <a:pt x="48222" y="45188"/>
                    <a:pt x="48973" y="43233"/>
                    <a:pt x="49725" y="41279"/>
                  </a:cubicBezTo>
                  <a:cubicBezTo>
                    <a:pt x="49801" y="41128"/>
                    <a:pt x="49876" y="40978"/>
                    <a:pt x="49876" y="40827"/>
                  </a:cubicBezTo>
                  <a:cubicBezTo>
                    <a:pt x="49826" y="40376"/>
                    <a:pt x="49976" y="39975"/>
                    <a:pt x="50126" y="39549"/>
                  </a:cubicBezTo>
                  <a:cubicBezTo>
                    <a:pt x="50377" y="38948"/>
                    <a:pt x="50552" y="38321"/>
                    <a:pt x="50753" y="37695"/>
                  </a:cubicBezTo>
                  <a:cubicBezTo>
                    <a:pt x="50803" y="37544"/>
                    <a:pt x="50878" y="37394"/>
                    <a:pt x="50728" y="37294"/>
                  </a:cubicBezTo>
                  <a:cubicBezTo>
                    <a:pt x="49876" y="37494"/>
                    <a:pt x="48999" y="37669"/>
                    <a:pt x="48171" y="37870"/>
                  </a:cubicBezTo>
                  <a:cubicBezTo>
                    <a:pt x="47344" y="39725"/>
                    <a:pt x="46492" y="41554"/>
                    <a:pt x="45389" y="43233"/>
                  </a:cubicBezTo>
                  <a:cubicBezTo>
                    <a:pt x="45314" y="43359"/>
                    <a:pt x="45214" y="43509"/>
                    <a:pt x="45164" y="43659"/>
                  </a:cubicBezTo>
                  <a:cubicBezTo>
                    <a:pt x="44888" y="44562"/>
                    <a:pt x="44387" y="45364"/>
                    <a:pt x="43936" y="46166"/>
                  </a:cubicBezTo>
                  <a:cubicBezTo>
                    <a:pt x="43435" y="47068"/>
                    <a:pt x="43234" y="48020"/>
                    <a:pt x="42958" y="48998"/>
                  </a:cubicBezTo>
                  <a:cubicBezTo>
                    <a:pt x="43735" y="49098"/>
                    <a:pt x="45640" y="49048"/>
                    <a:pt x="46367" y="48898"/>
                  </a:cubicBezTo>
                  <a:close/>
                  <a:moveTo>
                    <a:pt x="47470" y="37895"/>
                  </a:moveTo>
                  <a:cubicBezTo>
                    <a:pt x="47219" y="37895"/>
                    <a:pt x="47044" y="37895"/>
                    <a:pt x="46868" y="37895"/>
                  </a:cubicBezTo>
                  <a:cubicBezTo>
                    <a:pt x="46242" y="37945"/>
                    <a:pt x="45615" y="38020"/>
                    <a:pt x="44988" y="38070"/>
                  </a:cubicBezTo>
                  <a:cubicBezTo>
                    <a:pt x="44713" y="38096"/>
                    <a:pt x="44412" y="38070"/>
                    <a:pt x="44136" y="38096"/>
                  </a:cubicBezTo>
                  <a:cubicBezTo>
                    <a:pt x="43485" y="38121"/>
                    <a:pt x="43435" y="38171"/>
                    <a:pt x="43234" y="38822"/>
                  </a:cubicBezTo>
                  <a:cubicBezTo>
                    <a:pt x="43034" y="39399"/>
                    <a:pt x="42883" y="39975"/>
                    <a:pt x="42608" y="40502"/>
                  </a:cubicBezTo>
                  <a:cubicBezTo>
                    <a:pt x="41981" y="41805"/>
                    <a:pt x="41254" y="43058"/>
                    <a:pt x="40602" y="44336"/>
                  </a:cubicBezTo>
                  <a:cubicBezTo>
                    <a:pt x="40277" y="44963"/>
                    <a:pt x="40001" y="45589"/>
                    <a:pt x="39725" y="46216"/>
                  </a:cubicBezTo>
                  <a:cubicBezTo>
                    <a:pt x="39425" y="46817"/>
                    <a:pt x="39149" y="47444"/>
                    <a:pt x="38848" y="48146"/>
                  </a:cubicBezTo>
                  <a:cubicBezTo>
                    <a:pt x="38948" y="48221"/>
                    <a:pt x="39074" y="48396"/>
                    <a:pt x="39224" y="48421"/>
                  </a:cubicBezTo>
                  <a:cubicBezTo>
                    <a:pt x="40176" y="48647"/>
                    <a:pt x="41129" y="48822"/>
                    <a:pt x="42056" y="48898"/>
                  </a:cubicBezTo>
                  <a:cubicBezTo>
                    <a:pt x="42382" y="48622"/>
                    <a:pt x="42482" y="48296"/>
                    <a:pt x="42557" y="47970"/>
                  </a:cubicBezTo>
                  <a:cubicBezTo>
                    <a:pt x="42758" y="47093"/>
                    <a:pt x="43109" y="46291"/>
                    <a:pt x="43560" y="45514"/>
                  </a:cubicBezTo>
                  <a:cubicBezTo>
                    <a:pt x="43861" y="45013"/>
                    <a:pt x="44111" y="44461"/>
                    <a:pt x="44387" y="43935"/>
                  </a:cubicBezTo>
                  <a:cubicBezTo>
                    <a:pt x="44613" y="43459"/>
                    <a:pt x="44813" y="42958"/>
                    <a:pt x="45089" y="42507"/>
                  </a:cubicBezTo>
                  <a:cubicBezTo>
                    <a:pt x="45916" y="41203"/>
                    <a:pt x="46567" y="39800"/>
                    <a:pt x="47294" y="38446"/>
                  </a:cubicBezTo>
                  <a:cubicBezTo>
                    <a:pt x="47369" y="38296"/>
                    <a:pt x="47394" y="38096"/>
                    <a:pt x="47470" y="37895"/>
                  </a:cubicBezTo>
                  <a:close/>
                  <a:moveTo>
                    <a:pt x="44036" y="71454"/>
                  </a:moveTo>
                  <a:cubicBezTo>
                    <a:pt x="43635" y="71279"/>
                    <a:pt x="43284" y="71354"/>
                    <a:pt x="42958" y="71404"/>
                  </a:cubicBezTo>
                  <a:cubicBezTo>
                    <a:pt x="41881" y="71554"/>
                    <a:pt x="40903" y="71254"/>
                    <a:pt x="39926" y="70928"/>
                  </a:cubicBezTo>
                  <a:cubicBezTo>
                    <a:pt x="39124" y="70652"/>
                    <a:pt x="38347" y="70401"/>
                    <a:pt x="37670" y="69825"/>
                  </a:cubicBezTo>
                  <a:cubicBezTo>
                    <a:pt x="37394" y="69574"/>
                    <a:pt x="36993" y="69499"/>
                    <a:pt x="36668" y="69324"/>
                  </a:cubicBezTo>
                  <a:cubicBezTo>
                    <a:pt x="35640" y="68672"/>
                    <a:pt x="34638" y="67920"/>
                    <a:pt x="33510" y="67469"/>
                  </a:cubicBezTo>
                  <a:cubicBezTo>
                    <a:pt x="33384" y="67419"/>
                    <a:pt x="33309" y="67319"/>
                    <a:pt x="33209" y="67244"/>
                  </a:cubicBezTo>
                  <a:cubicBezTo>
                    <a:pt x="32658" y="66943"/>
                    <a:pt x="32131" y="66617"/>
                    <a:pt x="31555" y="66341"/>
                  </a:cubicBezTo>
                  <a:cubicBezTo>
                    <a:pt x="30527" y="65815"/>
                    <a:pt x="29450" y="65364"/>
                    <a:pt x="28397" y="64838"/>
                  </a:cubicBezTo>
                  <a:cubicBezTo>
                    <a:pt x="27044" y="64186"/>
                    <a:pt x="25665" y="63635"/>
                    <a:pt x="24211" y="63208"/>
                  </a:cubicBezTo>
                  <a:cubicBezTo>
                    <a:pt x="23334" y="62933"/>
                    <a:pt x="22482" y="62632"/>
                    <a:pt x="21580" y="62457"/>
                  </a:cubicBezTo>
                  <a:cubicBezTo>
                    <a:pt x="20678" y="62256"/>
                    <a:pt x="19750" y="62181"/>
                    <a:pt x="18823" y="62056"/>
                  </a:cubicBezTo>
                  <a:cubicBezTo>
                    <a:pt x="18071" y="61930"/>
                    <a:pt x="17319" y="61830"/>
                    <a:pt x="16592" y="61680"/>
                  </a:cubicBezTo>
                  <a:cubicBezTo>
                    <a:pt x="15665" y="61504"/>
                    <a:pt x="14788" y="61228"/>
                    <a:pt x="13835" y="61053"/>
                  </a:cubicBezTo>
                  <a:cubicBezTo>
                    <a:pt x="12482" y="60827"/>
                    <a:pt x="11104" y="60727"/>
                    <a:pt x="9825" y="60151"/>
                  </a:cubicBezTo>
                  <a:cubicBezTo>
                    <a:pt x="9775" y="60126"/>
                    <a:pt x="9700" y="60151"/>
                    <a:pt x="9625" y="60126"/>
                  </a:cubicBezTo>
                  <a:cubicBezTo>
                    <a:pt x="9048" y="59925"/>
                    <a:pt x="8447" y="59725"/>
                    <a:pt x="7845" y="59524"/>
                  </a:cubicBezTo>
                  <a:cubicBezTo>
                    <a:pt x="7294" y="59324"/>
                    <a:pt x="6793" y="58948"/>
                    <a:pt x="6141" y="59123"/>
                  </a:cubicBezTo>
                  <a:cubicBezTo>
                    <a:pt x="6066" y="59148"/>
                    <a:pt x="5966" y="59098"/>
                    <a:pt x="5891" y="59048"/>
                  </a:cubicBezTo>
                  <a:cubicBezTo>
                    <a:pt x="5139" y="58797"/>
                    <a:pt x="4487" y="58346"/>
                    <a:pt x="3860" y="57895"/>
                  </a:cubicBezTo>
                  <a:cubicBezTo>
                    <a:pt x="3510" y="57645"/>
                    <a:pt x="3184" y="57344"/>
                    <a:pt x="2833" y="57093"/>
                  </a:cubicBezTo>
                  <a:cubicBezTo>
                    <a:pt x="2281" y="56742"/>
                    <a:pt x="1830" y="56316"/>
                    <a:pt x="1705" y="55639"/>
                  </a:cubicBezTo>
                  <a:cubicBezTo>
                    <a:pt x="1680" y="55564"/>
                    <a:pt x="1630" y="55464"/>
                    <a:pt x="1580" y="55389"/>
                  </a:cubicBezTo>
                  <a:cubicBezTo>
                    <a:pt x="1454" y="55264"/>
                    <a:pt x="1304" y="55188"/>
                    <a:pt x="1154" y="55289"/>
                  </a:cubicBezTo>
                  <a:cubicBezTo>
                    <a:pt x="1003" y="55389"/>
                    <a:pt x="853" y="55539"/>
                    <a:pt x="803" y="55690"/>
                  </a:cubicBezTo>
                  <a:cubicBezTo>
                    <a:pt x="652" y="56066"/>
                    <a:pt x="728" y="56442"/>
                    <a:pt x="928" y="56767"/>
                  </a:cubicBezTo>
                  <a:cubicBezTo>
                    <a:pt x="1229" y="57269"/>
                    <a:pt x="1630" y="57670"/>
                    <a:pt x="2106" y="57995"/>
                  </a:cubicBezTo>
                  <a:cubicBezTo>
                    <a:pt x="2457" y="58246"/>
                    <a:pt x="2783" y="58522"/>
                    <a:pt x="3159" y="58772"/>
                  </a:cubicBezTo>
                  <a:cubicBezTo>
                    <a:pt x="4211" y="59524"/>
                    <a:pt x="5264" y="60226"/>
                    <a:pt x="6617" y="60376"/>
                  </a:cubicBezTo>
                  <a:cubicBezTo>
                    <a:pt x="7444" y="60477"/>
                    <a:pt x="8246" y="60752"/>
                    <a:pt x="9073" y="60978"/>
                  </a:cubicBezTo>
                  <a:cubicBezTo>
                    <a:pt x="9800" y="61178"/>
                    <a:pt x="10502" y="61479"/>
                    <a:pt x="11229" y="61604"/>
                  </a:cubicBezTo>
                  <a:cubicBezTo>
                    <a:pt x="12031" y="61755"/>
                    <a:pt x="12758" y="62031"/>
                    <a:pt x="13485" y="62306"/>
                  </a:cubicBezTo>
                  <a:cubicBezTo>
                    <a:pt x="14713" y="62782"/>
                    <a:pt x="15941" y="63259"/>
                    <a:pt x="17294" y="63359"/>
                  </a:cubicBezTo>
                  <a:cubicBezTo>
                    <a:pt x="17444" y="63359"/>
                    <a:pt x="17595" y="63434"/>
                    <a:pt x="17745" y="63484"/>
                  </a:cubicBezTo>
                  <a:cubicBezTo>
                    <a:pt x="19951" y="64010"/>
                    <a:pt x="22131" y="64812"/>
                    <a:pt x="24387" y="65213"/>
                  </a:cubicBezTo>
                  <a:cubicBezTo>
                    <a:pt x="24562" y="65239"/>
                    <a:pt x="24738" y="65339"/>
                    <a:pt x="24913" y="65389"/>
                  </a:cubicBezTo>
                  <a:cubicBezTo>
                    <a:pt x="26267" y="65840"/>
                    <a:pt x="27595" y="66291"/>
                    <a:pt x="28948" y="66767"/>
                  </a:cubicBezTo>
                  <a:cubicBezTo>
                    <a:pt x="29249" y="66868"/>
                    <a:pt x="29575" y="67043"/>
                    <a:pt x="29876" y="67193"/>
                  </a:cubicBezTo>
                  <a:cubicBezTo>
                    <a:pt x="30602" y="67645"/>
                    <a:pt x="31354" y="67995"/>
                    <a:pt x="32156" y="68321"/>
                  </a:cubicBezTo>
                  <a:cubicBezTo>
                    <a:pt x="32933" y="68622"/>
                    <a:pt x="33660" y="69073"/>
                    <a:pt x="34412" y="69449"/>
                  </a:cubicBezTo>
                  <a:cubicBezTo>
                    <a:pt x="34437" y="69474"/>
                    <a:pt x="34462" y="69474"/>
                    <a:pt x="34487" y="69499"/>
                  </a:cubicBezTo>
                  <a:cubicBezTo>
                    <a:pt x="35264" y="70026"/>
                    <a:pt x="36041" y="70577"/>
                    <a:pt x="36918" y="70903"/>
                  </a:cubicBezTo>
                  <a:cubicBezTo>
                    <a:pt x="37018" y="70928"/>
                    <a:pt x="37119" y="70978"/>
                    <a:pt x="37169" y="71028"/>
                  </a:cubicBezTo>
                  <a:cubicBezTo>
                    <a:pt x="37645" y="71454"/>
                    <a:pt x="38171" y="71705"/>
                    <a:pt x="38773" y="71730"/>
                  </a:cubicBezTo>
                  <a:cubicBezTo>
                    <a:pt x="39625" y="72231"/>
                    <a:pt x="40552" y="72031"/>
                    <a:pt x="41455" y="72206"/>
                  </a:cubicBezTo>
                  <a:cubicBezTo>
                    <a:pt x="42282" y="72356"/>
                    <a:pt x="43059" y="71980"/>
                    <a:pt x="43861" y="71855"/>
                  </a:cubicBezTo>
                  <a:cubicBezTo>
                    <a:pt x="43936" y="71830"/>
                    <a:pt x="43961" y="71604"/>
                    <a:pt x="44036" y="71454"/>
                  </a:cubicBezTo>
                  <a:close/>
                  <a:moveTo>
                    <a:pt x="37344" y="57695"/>
                  </a:moveTo>
                  <a:cubicBezTo>
                    <a:pt x="37119" y="57870"/>
                    <a:pt x="36893" y="58046"/>
                    <a:pt x="36643" y="58171"/>
                  </a:cubicBezTo>
                  <a:cubicBezTo>
                    <a:pt x="36267" y="58396"/>
                    <a:pt x="35891" y="58647"/>
                    <a:pt x="35465" y="58772"/>
                  </a:cubicBezTo>
                  <a:cubicBezTo>
                    <a:pt x="34788" y="58998"/>
                    <a:pt x="34086" y="59173"/>
                    <a:pt x="33359" y="59173"/>
                  </a:cubicBezTo>
                  <a:cubicBezTo>
                    <a:pt x="32407" y="59148"/>
                    <a:pt x="31455" y="59223"/>
                    <a:pt x="30527" y="59223"/>
                  </a:cubicBezTo>
                  <a:cubicBezTo>
                    <a:pt x="30201" y="59223"/>
                    <a:pt x="29901" y="59173"/>
                    <a:pt x="29600" y="59123"/>
                  </a:cubicBezTo>
                  <a:cubicBezTo>
                    <a:pt x="28973" y="59048"/>
                    <a:pt x="28347" y="58948"/>
                    <a:pt x="27720" y="58898"/>
                  </a:cubicBezTo>
                  <a:cubicBezTo>
                    <a:pt x="26968" y="58822"/>
                    <a:pt x="26216" y="58848"/>
                    <a:pt x="25490" y="58747"/>
                  </a:cubicBezTo>
                  <a:cubicBezTo>
                    <a:pt x="24487" y="58597"/>
                    <a:pt x="23485" y="58497"/>
                    <a:pt x="22482" y="58421"/>
                  </a:cubicBezTo>
                  <a:cubicBezTo>
                    <a:pt x="21680" y="58371"/>
                    <a:pt x="20853" y="58346"/>
                    <a:pt x="20076" y="58146"/>
                  </a:cubicBezTo>
                  <a:cubicBezTo>
                    <a:pt x="18998" y="57845"/>
                    <a:pt x="17946" y="57594"/>
                    <a:pt x="16868" y="57319"/>
                  </a:cubicBezTo>
                  <a:cubicBezTo>
                    <a:pt x="16116" y="57093"/>
                    <a:pt x="15364" y="56843"/>
                    <a:pt x="14637" y="56592"/>
                  </a:cubicBezTo>
                  <a:cubicBezTo>
                    <a:pt x="13911" y="56366"/>
                    <a:pt x="13209" y="56141"/>
                    <a:pt x="12507" y="55890"/>
                  </a:cubicBezTo>
                  <a:cubicBezTo>
                    <a:pt x="12382" y="55865"/>
                    <a:pt x="12256" y="55815"/>
                    <a:pt x="12156" y="55740"/>
                  </a:cubicBezTo>
                  <a:cubicBezTo>
                    <a:pt x="11429" y="55138"/>
                    <a:pt x="10527" y="54812"/>
                    <a:pt x="9675" y="54386"/>
                  </a:cubicBezTo>
                  <a:cubicBezTo>
                    <a:pt x="9550" y="54311"/>
                    <a:pt x="9399" y="54261"/>
                    <a:pt x="9274" y="54136"/>
                  </a:cubicBezTo>
                  <a:cubicBezTo>
                    <a:pt x="8773" y="53584"/>
                    <a:pt x="8096" y="53359"/>
                    <a:pt x="7444" y="53033"/>
                  </a:cubicBezTo>
                  <a:cubicBezTo>
                    <a:pt x="6768" y="53384"/>
                    <a:pt x="6141" y="53735"/>
                    <a:pt x="5515" y="54061"/>
                  </a:cubicBezTo>
                  <a:cubicBezTo>
                    <a:pt x="5264" y="54186"/>
                    <a:pt x="4988" y="54236"/>
                    <a:pt x="4713" y="54311"/>
                  </a:cubicBezTo>
                  <a:cubicBezTo>
                    <a:pt x="3810" y="54587"/>
                    <a:pt x="2933" y="54963"/>
                    <a:pt x="2307" y="55740"/>
                  </a:cubicBezTo>
                  <a:cubicBezTo>
                    <a:pt x="2407" y="55890"/>
                    <a:pt x="2482" y="56015"/>
                    <a:pt x="2557" y="56141"/>
                  </a:cubicBezTo>
                  <a:cubicBezTo>
                    <a:pt x="2983" y="56767"/>
                    <a:pt x="3810" y="56868"/>
                    <a:pt x="4236" y="57494"/>
                  </a:cubicBezTo>
                  <a:cubicBezTo>
                    <a:pt x="4286" y="57544"/>
                    <a:pt x="4412" y="57569"/>
                    <a:pt x="4487" y="57619"/>
                  </a:cubicBezTo>
                  <a:cubicBezTo>
                    <a:pt x="4738" y="57745"/>
                    <a:pt x="4988" y="57870"/>
                    <a:pt x="5214" y="58046"/>
                  </a:cubicBezTo>
                  <a:cubicBezTo>
                    <a:pt x="5464" y="58221"/>
                    <a:pt x="5715" y="58271"/>
                    <a:pt x="6016" y="58296"/>
                  </a:cubicBezTo>
                  <a:cubicBezTo>
                    <a:pt x="6417" y="58371"/>
                    <a:pt x="6818" y="58421"/>
                    <a:pt x="7194" y="58547"/>
                  </a:cubicBezTo>
                  <a:cubicBezTo>
                    <a:pt x="7820" y="58747"/>
                    <a:pt x="8447" y="58973"/>
                    <a:pt x="9048" y="59173"/>
                  </a:cubicBezTo>
                  <a:cubicBezTo>
                    <a:pt x="9775" y="59424"/>
                    <a:pt x="10502" y="59624"/>
                    <a:pt x="11204" y="59850"/>
                  </a:cubicBezTo>
                  <a:cubicBezTo>
                    <a:pt x="11329" y="59900"/>
                    <a:pt x="11454" y="59950"/>
                    <a:pt x="11580" y="59975"/>
                  </a:cubicBezTo>
                  <a:cubicBezTo>
                    <a:pt x="13159" y="60276"/>
                    <a:pt x="14788" y="60477"/>
                    <a:pt x="16342" y="60928"/>
                  </a:cubicBezTo>
                  <a:cubicBezTo>
                    <a:pt x="16467" y="60978"/>
                    <a:pt x="16592" y="60953"/>
                    <a:pt x="16793" y="60978"/>
                  </a:cubicBezTo>
                  <a:cubicBezTo>
                    <a:pt x="16868" y="60126"/>
                    <a:pt x="17269" y="59424"/>
                    <a:pt x="17545" y="58672"/>
                  </a:cubicBezTo>
                  <a:cubicBezTo>
                    <a:pt x="17595" y="58522"/>
                    <a:pt x="17645" y="58371"/>
                    <a:pt x="17720" y="58246"/>
                  </a:cubicBezTo>
                  <a:cubicBezTo>
                    <a:pt x="17820" y="58096"/>
                    <a:pt x="17946" y="58020"/>
                    <a:pt x="18146" y="58221"/>
                  </a:cubicBezTo>
                  <a:cubicBezTo>
                    <a:pt x="18021" y="58697"/>
                    <a:pt x="17946" y="59223"/>
                    <a:pt x="17670" y="59675"/>
                  </a:cubicBezTo>
                  <a:cubicBezTo>
                    <a:pt x="17419" y="60126"/>
                    <a:pt x="17344" y="60602"/>
                    <a:pt x="17319" y="61128"/>
                  </a:cubicBezTo>
                  <a:cubicBezTo>
                    <a:pt x="17971" y="61203"/>
                    <a:pt x="18547" y="61279"/>
                    <a:pt x="19124" y="61379"/>
                  </a:cubicBezTo>
                  <a:cubicBezTo>
                    <a:pt x="19475" y="61429"/>
                    <a:pt x="19825" y="61529"/>
                    <a:pt x="20151" y="61529"/>
                  </a:cubicBezTo>
                  <a:cubicBezTo>
                    <a:pt x="20853" y="61529"/>
                    <a:pt x="21530" y="61730"/>
                    <a:pt x="22181" y="61905"/>
                  </a:cubicBezTo>
                  <a:cubicBezTo>
                    <a:pt x="22808" y="62081"/>
                    <a:pt x="23434" y="62281"/>
                    <a:pt x="24086" y="62457"/>
                  </a:cubicBezTo>
                  <a:cubicBezTo>
                    <a:pt x="25590" y="62807"/>
                    <a:pt x="26993" y="63409"/>
                    <a:pt x="28422" y="63985"/>
                  </a:cubicBezTo>
                  <a:cubicBezTo>
                    <a:pt x="29049" y="64261"/>
                    <a:pt x="29675" y="64537"/>
                    <a:pt x="30302" y="64838"/>
                  </a:cubicBezTo>
                  <a:cubicBezTo>
                    <a:pt x="31254" y="65289"/>
                    <a:pt x="32181" y="65715"/>
                    <a:pt x="33084" y="66216"/>
                  </a:cubicBezTo>
                  <a:cubicBezTo>
                    <a:pt x="33986" y="66692"/>
                    <a:pt x="34813" y="67244"/>
                    <a:pt x="35690" y="67745"/>
                  </a:cubicBezTo>
                  <a:cubicBezTo>
                    <a:pt x="36417" y="68171"/>
                    <a:pt x="37169" y="68572"/>
                    <a:pt x="37896" y="68998"/>
                  </a:cubicBezTo>
                  <a:cubicBezTo>
                    <a:pt x="38121" y="69123"/>
                    <a:pt x="38372" y="69299"/>
                    <a:pt x="38597" y="69449"/>
                  </a:cubicBezTo>
                  <a:cubicBezTo>
                    <a:pt x="38723" y="69549"/>
                    <a:pt x="38848" y="69675"/>
                    <a:pt x="38973" y="69725"/>
                  </a:cubicBezTo>
                  <a:cubicBezTo>
                    <a:pt x="39750" y="69975"/>
                    <a:pt x="40527" y="70251"/>
                    <a:pt x="41304" y="70452"/>
                  </a:cubicBezTo>
                  <a:cubicBezTo>
                    <a:pt x="41755" y="70577"/>
                    <a:pt x="42232" y="70602"/>
                    <a:pt x="42708" y="70677"/>
                  </a:cubicBezTo>
                  <a:cubicBezTo>
                    <a:pt x="42883" y="70677"/>
                    <a:pt x="43084" y="70702"/>
                    <a:pt x="43209" y="70477"/>
                  </a:cubicBezTo>
                  <a:cubicBezTo>
                    <a:pt x="42983" y="69800"/>
                    <a:pt x="42783" y="69123"/>
                    <a:pt x="42557" y="68447"/>
                  </a:cubicBezTo>
                  <a:cubicBezTo>
                    <a:pt x="42257" y="67544"/>
                    <a:pt x="42006" y="66642"/>
                    <a:pt x="41605" y="65790"/>
                  </a:cubicBezTo>
                  <a:cubicBezTo>
                    <a:pt x="41079" y="64712"/>
                    <a:pt x="40828" y="63534"/>
                    <a:pt x="40502" y="62406"/>
                  </a:cubicBezTo>
                  <a:cubicBezTo>
                    <a:pt x="40252" y="61604"/>
                    <a:pt x="39901" y="60878"/>
                    <a:pt x="39700" y="60076"/>
                  </a:cubicBezTo>
                  <a:cubicBezTo>
                    <a:pt x="39650" y="59900"/>
                    <a:pt x="39525" y="59750"/>
                    <a:pt x="39399" y="59599"/>
                  </a:cubicBezTo>
                  <a:cubicBezTo>
                    <a:pt x="38848" y="58898"/>
                    <a:pt x="38322" y="58146"/>
                    <a:pt x="37344" y="57695"/>
                  </a:cubicBezTo>
                  <a:close/>
                  <a:moveTo>
                    <a:pt x="59750" y="28045"/>
                  </a:moveTo>
                  <a:cubicBezTo>
                    <a:pt x="59299" y="28547"/>
                    <a:pt x="58873" y="29023"/>
                    <a:pt x="58447" y="29524"/>
                  </a:cubicBezTo>
                  <a:cubicBezTo>
                    <a:pt x="58171" y="29875"/>
                    <a:pt x="57921" y="30226"/>
                    <a:pt x="57645" y="30577"/>
                  </a:cubicBezTo>
                  <a:cubicBezTo>
                    <a:pt x="57369" y="30903"/>
                    <a:pt x="57044" y="31203"/>
                    <a:pt x="56593" y="31354"/>
                  </a:cubicBezTo>
                  <a:cubicBezTo>
                    <a:pt x="56066" y="31554"/>
                    <a:pt x="55565" y="31805"/>
                    <a:pt x="55039" y="32055"/>
                  </a:cubicBezTo>
                  <a:cubicBezTo>
                    <a:pt x="54512" y="32306"/>
                    <a:pt x="53986" y="32557"/>
                    <a:pt x="53359" y="32582"/>
                  </a:cubicBezTo>
                  <a:cubicBezTo>
                    <a:pt x="53134" y="32582"/>
                    <a:pt x="52933" y="32682"/>
                    <a:pt x="52733" y="32757"/>
                  </a:cubicBezTo>
                  <a:cubicBezTo>
                    <a:pt x="50352" y="33634"/>
                    <a:pt x="47921" y="34261"/>
                    <a:pt x="45465" y="34787"/>
                  </a:cubicBezTo>
                  <a:cubicBezTo>
                    <a:pt x="44086" y="35088"/>
                    <a:pt x="42708" y="35364"/>
                    <a:pt x="41254" y="35364"/>
                  </a:cubicBezTo>
                  <a:cubicBezTo>
                    <a:pt x="39926" y="35364"/>
                    <a:pt x="38623" y="35263"/>
                    <a:pt x="37319" y="35088"/>
                  </a:cubicBezTo>
                  <a:cubicBezTo>
                    <a:pt x="36617" y="35013"/>
                    <a:pt x="35941" y="34963"/>
                    <a:pt x="35239" y="34913"/>
                  </a:cubicBezTo>
                  <a:cubicBezTo>
                    <a:pt x="34688" y="34862"/>
                    <a:pt x="34111" y="34862"/>
                    <a:pt x="33560" y="34812"/>
                  </a:cubicBezTo>
                  <a:cubicBezTo>
                    <a:pt x="31279" y="34512"/>
                    <a:pt x="28998" y="34186"/>
                    <a:pt x="26718" y="33885"/>
                  </a:cubicBezTo>
                  <a:cubicBezTo>
                    <a:pt x="25289" y="33684"/>
                    <a:pt x="23861" y="33434"/>
                    <a:pt x="22507" y="32933"/>
                  </a:cubicBezTo>
                  <a:cubicBezTo>
                    <a:pt x="22332" y="32857"/>
                    <a:pt x="22156" y="32832"/>
                    <a:pt x="21881" y="32782"/>
                  </a:cubicBezTo>
                  <a:cubicBezTo>
                    <a:pt x="21906" y="33058"/>
                    <a:pt x="21931" y="33258"/>
                    <a:pt x="21956" y="33459"/>
                  </a:cubicBezTo>
                  <a:cubicBezTo>
                    <a:pt x="22006" y="34161"/>
                    <a:pt x="22056" y="34837"/>
                    <a:pt x="22106" y="35539"/>
                  </a:cubicBezTo>
                  <a:cubicBezTo>
                    <a:pt x="22106" y="35765"/>
                    <a:pt x="22081" y="36015"/>
                    <a:pt x="21881" y="36116"/>
                  </a:cubicBezTo>
                  <a:cubicBezTo>
                    <a:pt x="21354" y="36391"/>
                    <a:pt x="21003" y="36842"/>
                    <a:pt x="20552" y="37168"/>
                  </a:cubicBezTo>
                  <a:cubicBezTo>
                    <a:pt x="19976" y="37569"/>
                    <a:pt x="19349" y="37845"/>
                    <a:pt x="18622" y="37820"/>
                  </a:cubicBezTo>
                  <a:cubicBezTo>
                    <a:pt x="18046" y="37820"/>
                    <a:pt x="17495" y="37820"/>
                    <a:pt x="16918" y="37820"/>
                  </a:cubicBezTo>
                  <a:cubicBezTo>
                    <a:pt x="16768" y="37820"/>
                    <a:pt x="16617" y="37845"/>
                    <a:pt x="16467" y="37870"/>
                  </a:cubicBezTo>
                  <a:cubicBezTo>
                    <a:pt x="16367" y="38471"/>
                    <a:pt x="16417" y="38998"/>
                    <a:pt x="16693" y="39474"/>
                  </a:cubicBezTo>
                  <a:cubicBezTo>
                    <a:pt x="17043" y="40101"/>
                    <a:pt x="17419" y="40702"/>
                    <a:pt x="17795" y="41329"/>
                  </a:cubicBezTo>
                  <a:cubicBezTo>
                    <a:pt x="18071" y="41755"/>
                    <a:pt x="18347" y="42181"/>
                    <a:pt x="18572" y="42632"/>
                  </a:cubicBezTo>
                  <a:cubicBezTo>
                    <a:pt x="19149" y="43785"/>
                    <a:pt x="19725" y="44938"/>
                    <a:pt x="20026" y="46191"/>
                  </a:cubicBezTo>
                  <a:cubicBezTo>
                    <a:pt x="20101" y="46517"/>
                    <a:pt x="20201" y="46817"/>
                    <a:pt x="20327" y="47093"/>
                  </a:cubicBezTo>
                  <a:cubicBezTo>
                    <a:pt x="20652" y="47945"/>
                    <a:pt x="20803" y="48847"/>
                    <a:pt x="20978" y="49750"/>
                  </a:cubicBezTo>
                  <a:cubicBezTo>
                    <a:pt x="21079" y="50301"/>
                    <a:pt x="21279" y="50752"/>
                    <a:pt x="21705" y="51128"/>
                  </a:cubicBezTo>
                  <a:cubicBezTo>
                    <a:pt x="22206" y="51604"/>
                    <a:pt x="22658" y="52131"/>
                    <a:pt x="23134" y="52632"/>
                  </a:cubicBezTo>
                  <a:cubicBezTo>
                    <a:pt x="23911" y="53459"/>
                    <a:pt x="24788" y="54186"/>
                    <a:pt x="25840" y="54637"/>
                  </a:cubicBezTo>
                  <a:cubicBezTo>
                    <a:pt x="26442" y="54913"/>
                    <a:pt x="27018" y="55213"/>
                    <a:pt x="27620" y="55514"/>
                  </a:cubicBezTo>
                  <a:cubicBezTo>
                    <a:pt x="28372" y="55840"/>
                    <a:pt x="29099" y="56241"/>
                    <a:pt x="29851" y="56492"/>
                  </a:cubicBezTo>
                  <a:cubicBezTo>
                    <a:pt x="30878" y="56843"/>
                    <a:pt x="31906" y="57093"/>
                    <a:pt x="33008" y="57043"/>
                  </a:cubicBezTo>
                  <a:cubicBezTo>
                    <a:pt x="34136" y="56993"/>
                    <a:pt x="35264" y="56943"/>
                    <a:pt x="36392" y="56943"/>
                  </a:cubicBezTo>
                  <a:cubicBezTo>
                    <a:pt x="37795" y="56943"/>
                    <a:pt x="39149" y="56767"/>
                    <a:pt x="40502" y="56467"/>
                  </a:cubicBezTo>
                  <a:cubicBezTo>
                    <a:pt x="41705" y="56166"/>
                    <a:pt x="42883" y="55865"/>
                    <a:pt x="44011" y="55314"/>
                  </a:cubicBezTo>
                  <a:cubicBezTo>
                    <a:pt x="44587" y="55038"/>
                    <a:pt x="45189" y="54762"/>
                    <a:pt x="45816" y="54512"/>
                  </a:cubicBezTo>
                  <a:cubicBezTo>
                    <a:pt x="46618" y="54211"/>
                    <a:pt x="47495" y="53985"/>
                    <a:pt x="48197" y="53434"/>
                  </a:cubicBezTo>
                  <a:cubicBezTo>
                    <a:pt x="48272" y="53384"/>
                    <a:pt x="48372" y="53359"/>
                    <a:pt x="48447" y="53309"/>
                  </a:cubicBezTo>
                  <a:cubicBezTo>
                    <a:pt x="49400" y="52958"/>
                    <a:pt x="50227" y="52381"/>
                    <a:pt x="51054" y="51780"/>
                  </a:cubicBezTo>
                  <a:cubicBezTo>
                    <a:pt x="51304" y="51579"/>
                    <a:pt x="51555" y="51304"/>
                    <a:pt x="51730" y="51028"/>
                  </a:cubicBezTo>
                  <a:cubicBezTo>
                    <a:pt x="52131" y="50301"/>
                    <a:pt x="52357" y="49524"/>
                    <a:pt x="52633" y="48747"/>
                  </a:cubicBezTo>
                  <a:cubicBezTo>
                    <a:pt x="51981" y="48622"/>
                    <a:pt x="51981" y="48622"/>
                    <a:pt x="51379" y="48847"/>
                  </a:cubicBezTo>
                  <a:cubicBezTo>
                    <a:pt x="50527" y="49173"/>
                    <a:pt x="49625" y="49274"/>
                    <a:pt x="48723" y="49324"/>
                  </a:cubicBezTo>
                  <a:cubicBezTo>
                    <a:pt x="47620" y="49374"/>
                    <a:pt x="46517" y="49374"/>
                    <a:pt x="45415" y="49399"/>
                  </a:cubicBezTo>
                  <a:cubicBezTo>
                    <a:pt x="45064" y="49424"/>
                    <a:pt x="44738" y="49499"/>
                    <a:pt x="44387" y="49549"/>
                  </a:cubicBezTo>
                  <a:cubicBezTo>
                    <a:pt x="43635" y="49675"/>
                    <a:pt x="42908" y="49700"/>
                    <a:pt x="42131" y="49499"/>
                  </a:cubicBezTo>
                  <a:cubicBezTo>
                    <a:pt x="41530" y="49349"/>
                    <a:pt x="40903" y="49324"/>
                    <a:pt x="40277" y="49223"/>
                  </a:cubicBezTo>
                  <a:cubicBezTo>
                    <a:pt x="39650" y="49148"/>
                    <a:pt x="38998" y="49148"/>
                    <a:pt x="38422" y="48948"/>
                  </a:cubicBezTo>
                  <a:cubicBezTo>
                    <a:pt x="37645" y="48697"/>
                    <a:pt x="36868" y="48472"/>
                    <a:pt x="36066" y="48321"/>
                  </a:cubicBezTo>
                  <a:cubicBezTo>
                    <a:pt x="34813" y="48096"/>
                    <a:pt x="33635" y="47695"/>
                    <a:pt x="32457" y="47218"/>
                  </a:cubicBezTo>
                  <a:cubicBezTo>
                    <a:pt x="31354" y="46767"/>
                    <a:pt x="30226" y="46416"/>
                    <a:pt x="29049" y="46141"/>
                  </a:cubicBezTo>
                  <a:cubicBezTo>
                    <a:pt x="28472" y="45990"/>
                    <a:pt x="28046" y="45665"/>
                    <a:pt x="27921" y="45113"/>
                  </a:cubicBezTo>
                  <a:cubicBezTo>
                    <a:pt x="28121" y="44336"/>
                    <a:pt x="28372" y="43609"/>
                    <a:pt x="28472" y="42883"/>
                  </a:cubicBezTo>
                  <a:cubicBezTo>
                    <a:pt x="28547" y="42406"/>
                    <a:pt x="28673" y="41955"/>
                    <a:pt x="28823" y="41504"/>
                  </a:cubicBezTo>
                  <a:cubicBezTo>
                    <a:pt x="29199" y="40502"/>
                    <a:pt x="29500" y="39499"/>
                    <a:pt x="29700" y="38446"/>
                  </a:cubicBezTo>
                  <a:cubicBezTo>
                    <a:pt x="29775" y="37945"/>
                    <a:pt x="29851" y="37369"/>
                    <a:pt x="30226" y="36968"/>
                  </a:cubicBezTo>
                  <a:cubicBezTo>
                    <a:pt x="30753" y="37043"/>
                    <a:pt x="31254" y="37093"/>
                    <a:pt x="31730" y="37168"/>
                  </a:cubicBezTo>
                  <a:cubicBezTo>
                    <a:pt x="32031" y="37218"/>
                    <a:pt x="32307" y="37243"/>
                    <a:pt x="32557" y="37369"/>
                  </a:cubicBezTo>
                  <a:cubicBezTo>
                    <a:pt x="33184" y="37695"/>
                    <a:pt x="33836" y="37669"/>
                    <a:pt x="34487" y="37544"/>
                  </a:cubicBezTo>
                  <a:cubicBezTo>
                    <a:pt x="34738" y="37494"/>
                    <a:pt x="34988" y="37519"/>
                    <a:pt x="35239" y="37544"/>
                  </a:cubicBezTo>
                  <a:cubicBezTo>
                    <a:pt x="35590" y="37569"/>
                    <a:pt x="35916" y="37644"/>
                    <a:pt x="36267" y="37644"/>
                  </a:cubicBezTo>
                  <a:cubicBezTo>
                    <a:pt x="37445" y="37644"/>
                    <a:pt x="38648" y="37669"/>
                    <a:pt x="39826" y="37695"/>
                  </a:cubicBezTo>
                  <a:cubicBezTo>
                    <a:pt x="40953" y="37695"/>
                    <a:pt x="42106" y="37770"/>
                    <a:pt x="43209" y="37494"/>
                  </a:cubicBezTo>
                  <a:cubicBezTo>
                    <a:pt x="43359" y="37469"/>
                    <a:pt x="43535" y="37494"/>
                    <a:pt x="43685" y="37494"/>
                  </a:cubicBezTo>
                  <a:cubicBezTo>
                    <a:pt x="43986" y="37519"/>
                    <a:pt x="44312" y="37569"/>
                    <a:pt x="44613" y="37544"/>
                  </a:cubicBezTo>
                  <a:cubicBezTo>
                    <a:pt x="45289" y="37519"/>
                    <a:pt x="45991" y="37494"/>
                    <a:pt x="46668" y="37369"/>
                  </a:cubicBezTo>
                  <a:cubicBezTo>
                    <a:pt x="47344" y="37268"/>
                    <a:pt x="48021" y="37193"/>
                    <a:pt x="48698" y="37168"/>
                  </a:cubicBezTo>
                  <a:cubicBezTo>
                    <a:pt x="49049" y="37168"/>
                    <a:pt x="49400" y="37093"/>
                    <a:pt x="49801" y="37043"/>
                  </a:cubicBezTo>
                  <a:cubicBezTo>
                    <a:pt x="49775" y="36767"/>
                    <a:pt x="50001" y="36642"/>
                    <a:pt x="50252" y="36617"/>
                  </a:cubicBezTo>
                  <a:cubicBezTo>
                    <a:pt x="50603" y="36592"/>
                    <a:pt x="50953" y="36567"/>
                    <a:pt x="51304" y="36592"/>
                  </a:cubicBezTo>
                  <a:cubicBezTo>
                    <a:pt x="51630" y="36592"/>
                    <a:pt x="51881" y="36517"/>
                    <a:pt x="52181" y="36341"/>
                  </a:cubicBezTo>
                  <a:cubicBezTo>
                    <a:pt x="52507" y="36116"/>
                    <a:pt x="52908" y="35940"/>
                    <a:pt x="53284" y="35865"/>
                  </a:cubicBezTo>
                  <a:cubicBezTo>
                    <a:pt x="53735" y="35765"/>
                    <a:pt x="54111" y="35589"/>
                    <a:pt x="54512" y="35414"/>
                  </a:cubicBezTo>
                  <a:cubicBezTo>
                    <a:pt x="54863" y="35263"/>
                    <a:pt x="55214" y="35113"/>
                    <a:pt x="55565" y="35013"/>
                  </a:cubicBezTo>
                  <a:cubicBezTo>
                    <a:pt x="56016" y="34862"/>
                    <a:pt x="56467" y="34762"/>
                    <a:pt x="56918" y="34637"/>
                  </a:cubicBezTo>
                  <a:cubicBezTo>
                    <a:pt x="57194" y="34562"/>
                    <a:pt x="57470" y="34486"/>
                    <a:pt x="57745" y="34461"/>
                  </a:cubicBezTo>
                  <a:cubicBezTo>
                    <a:pt x="58798" y="34411"/>
                    <a:pt x="59525" y="33910"/>
                    <a:pt x="59901" y="32933"/>
                  </a:cubicBezTo>
                  <a:cubicBezTo>
                    <a:pt x="60001" y="32632"/>
                    <a:pt x="60151" y="32356"/>
                    <a:pt x="60277" y="32080"/>
                  </a:cubicBezTo>
                  <a:cubicBezTo>
                    <a:pt x="60502" y="31654"/>
                    <a:pt x="60778" y="31278"/>
                    <a:pt x="60979" y="30852"/>
                  </a:cubicBezTo>
                  <a:cubicBezTo>
                    <a:pt x="61304" y="30101"/>
                    <a:pt x="61680" y="29374"/>
                    <a:pt x="62207" y="28722"/>
                  </a:cubicBezTo>
                  <a:cubicBezTo>
                    <a:pt x="62332" y="28572"/>
                    <a:pt x="62432" y="28371"/>
                    <a:pt x="62557" y="28171"/>
                  </a:cubicBezTo>
                  <a:cubicBezTo>
                    <a:pt x="62633" y="28045"/>
                    <a:pt x="62658" y="27920"/>
                    <a:pt x="62733" y="27770"/>
                  </a:cubicBezTo>
                  <a:cubicBezTo>
                    <a:pt x="61705" y="27569"/>
                    <a:pt x="60803" y="27995"/>
                    <a:pt x="59750" y="28045"/>
                  </a:cubicBezTo>
                  <a:close/>
                  <a:moveTo>
                    <a:pt x="21856" y="32181"/>
                  </a:moveTo>
                  <a:cubicBezTo>
                    <a:pt x="22181" y="32281"/>
                    <a:pt x="22582" y="32381"/>
                    <a:pt x="22983" y="32532"/>
                  </a:cubicBezTo>
                  <a:cubicBezTo>
                    <a:pt x="23660" y="32757"/>
                    <a:pt x="24362" y="32908"/>
                    <a:pt x="25089" y="32983"/>
                  </a:cubicBezTo>
                  <a:cubicBezTo>
                    <a:pt x="25515" y="33008"/>
                    <a:pt x="25966" y="33133"/>
                    <a:pt x="26392" y="33208"/>
                  </a:cubicBezTo>
                  <a:cubicBezTo>
                    <a:pt x="26918" y="33309"/>
                    <a:pt x="27445" y="33434"/>
                    <a:pt x="27971" y="33509"/>
                  </a:cubicBezTo>
                  <a:cubicBezTo>
                    <a:pt x="28698" y="33634"/>
                    <a:pt x="29450" y="33735"/>
                    <a:pt x="30201" y="33810"/>
                  </a:cubicBezTo>
                  <a:cubicBezTo>
                    <a:pt x="32031" y="33960"/>
                    <a:pt x="33810" y="34411"/>
                    <a:pt x="35665" y="34311"/>
                  </a:cubicBezTo>
                  <a:cubicBezTo>
                    <a:pt x="35841" y="34311"/>
                    <a:pt x="36041" y="34336"/>
                    <a:pt x="36216" y="34361"/>
                  </a:cubicBezTo>
                  <a:cubicBezTo>
                    <a:pt x="37420" y="34512"/>
                    <a:pt x="38597" y="34712"/>
                    <a:pt x="39775" y="34762"/>
                  </a:cubicBezTo>
                  <a:cubicBezTo>
                    <a:pt x="40953" y="34787"/>
                    <a:pt x="42106" y="34712"/>
                    <a:pt x="43259" y="34587"/>
                  </a:cubicBezTo>
                  <a:cubicBezTo>
                    <a:pt x="44111" y="34512"/>
                    <a:pt x="44938" y="34261"/>
                    <a:pt x="45765" y="34060"/>
                  </a:cubicBezTo>
                  <a:cubicBezTo>
                    <a:pt x="47871" y="33584"/>
                    <a:pt x="49976" y="33058"/>
                    <a:pt x="52006" y="32281"/>
                  </a:cubicBezTo>
                  <a:cubicBezTo>
                    <a:pt x="52582" y="32055"/>
                    <a:pt x="53109" y="31805"/>
                    <a:pt x="53735" y="31805"/>
                  </a:cubicBezTo>
                  <a:cubicBezTo>
                    <a:pt x="53911" y="31805"/>
                    <a:pt x="54086" y="31705"/>
                    <a:pt x="54262" y="31604"/>
                  </a:cubicBezTo>
                  <a:cubicBezTo>
                    <a:pt x="54989" y="31304"/>
                    <a:pt x="55715" y="30978"/>
                    <a:pt x="56392" y="30627"/>
                  </a:cubicBezTo>
                  <a:cubicBezTo>
                    <a:pt x="56643" y="30502"/>
                    <a:pt x="56843" y="30276"/>
                    <a:pt x="57044" y="30075"/>
                  </a:cubicBezTo>
                  <a:cubicBezTo>
                    <a:pt x="57269" y="29850"/>
                    <a:pt x="57445" y="29599"/>
                    <a:pt x="57620" y="29374"/>
                  </a:cubicBezTo>
                  <a:cubicBezTo>
                    <a:pt x="57971" y="28923"/>
                    <a:pt x="58297" y="28471"/>
                    <a:pt x="58648" y="27995"/>
                  </a:cubicBezTo>
                  <a:cubicBezTo>
                    <a:pt x="57846" y="27193"/>
                    <a:pt x="57144" y="26391"/>
                    <a:pt x="56743" y="25364"/>
                  </a:cubicBezTo>
                  <a:cubicBezTo>
                    <a:pt x="56693" y="25213"/>
                    <a:pt x="56567" y="25088"/>
                    <a:pt x="56492" y="24963"/>
                  </a:cubicBezTo>
                  <a:cubicBezTo>
                    <a:pt x="56192" y="24562"/>
                    <a:pt x="55941" y="24136"/>
                    <a:pt x="55740" y="23659"/>
                  </a:cubicBezTo>
                  <a:cubicBezTo>
                    <a:pt x="55540" y="23183"/>
                    <a:pt x="55264" y="22707"/>
                    <a:pt x="54763" y="22381"/>
                  </a:cubicBezTo>
                  <a:cubicBezTo>
                    <a:pt x="54562" y="23058"/>
                    <a:pt x="54086" y="23559"/>
                    <a:pt x="54036" y="24236"/>
                  </a:cubicBezTo>
                  <a:cubicBezTo>
                    <a:pt x="54036" y="24311"/>
                    <a:pt x="53961" y="24411"/>
                    <a:pt x="53911" y="24461"/>
                  </a:cubicBezTo>
                  <a:cubicBezTo>
                    <a:pt x="53284" y="25013"/>
                    <a:pt x="52833" y="25715"/>
                    <a:pt x="52332" y="26341"/>
                  </a:cubicBezTo>
                  <a:cubicBezTo>
                    <a:pt x="51605" y="27218"/>
                    <a:pt x="50878" y="28095"/>
                    <a:pt x="49650" y="28271"/>
                  </a:cubicBezTo>
                  <a:cubicBezTo>
                    <a:pt x="49525" y="28296"/>
                    <a:pt x="49400" y="28396"/>
                    <a:pt x="49299" y="28421"/>
                  </a:cubicBezTo>
                  <a:cubicBezTo>
                    <a:pt x="49049" y="28496"/>
                    <a:pt x="48798" y="28572"/>
                    <a:pt x="48572" y="28572"/>
                  </a:cubicBezTo>
                  <a:cubicBezTo>
                    <a:pt x="47094" y="28672"/>
                    <a:pt x="45615" y="28647"/>
                    <a:pt x="44136" y="28496"/>
                  </a:cubicBezTo>
                  <a:cubicBezTo>
                    <a:pt x="43936" y="28496"/>
                    <a:pt x="43760" y="28421"/>
                    <a:pt x="43710" y="28196"/>
                  </a:cubicBezTo>
                  <a:cubicBezTo>
                    <a:pt x="43635" y="27995"/>
                    <a:pt x="43735" y="27845"/>
                    <a:pt x="43886" y="27694"/>
                  </a:cubicBezTo>
                  <a:cubicBezTo>
                    <a:pt x="43961" y="27644"/>
                    <a:pt x="44036" y="27594"/>
                    <a:pt x="44111" y="27544"/>
                  </a:cubicBezTo>
                  <a:cubicBezTo>
                    <a:pt x="44913" y="27093"/>
                    <a:pt x="45515" y="26391"/>
                    <a:pt x="46242" y="25815"/>
                  </a:cubicBezTo>
                  <a:cubicBezTo>
                    <a:pt x="46618" y="25539"/>
                    <a:pt x="46968" y="25238"/>
                    <a:pt x="47344" y="24963"/>
                  </a:cubicBezTo>
                  <a:cubicBezTo>
                    <a:pt x="48071" y="24461"/>
                    <a:pt x="48823" y="24010"/>
                    <a:pt x="49550" y="23534"/>
                  </a:cubicBezTo>
                  <a:cubicBezTo>
                    <a:pt x="50628" y="22832"/>
                    <a:pt x="51505" y="21930"/>
                    <a:pt x="52407" y="21053"/>
                  </a:cubicBezTo>
                  <a:cubicBezTo>
                    <a:pt x="52582" y="20877"/>
                    <a:pt x="52733" y="20652"/>
                    <a:pt x="52833" y="20426"/>
                  </a:cubicBezTo>
                  <a:cubicBezTo>
                    <a:pt x="53034" y="19925"/>
                    <a:pt x="53209" y="19374"/>
                    <a:pt x="53385" y="18847"/>
                  </a:cubicBezTo>
                  <a:cubicBezTo>
                    <a:pt x="53510" y="18496"/>
                    <a:pt x="53535" y="18171"/>
                    <a:pt x="53435" y="17820"/>
                  </a:cubicBezTo>
                  <a:cubicBezTo>
                    <a:pt x="52808" y="17344"/>
                    <a:pt x="52156" y="16867"/>
                    <a:pt x="51580" y="16366"/>
                  </a:cubicBezTo>
                  <a:cubicBezTo>
                    <a:pt x="49600" y="14612"/>
                    <a:pt x="47745" y="12707"/>
                    <a:pt x="45916" y="10827"/>
                  </a:cubicBezTo>
                  <a:cubicBezTo>
                    <a:pt x="44512" y="9399"/>
                    <a:pt x="43134" y="7970"/>
                    <a:pt x="41780" y="6541"/>
                  </a:cubicBezTo>
                  <a:cubicBezTo>
                    <a:pt x="40928" y="5664"/>
                    <a:pt x="40101" y="4762"/>
                    <a:pt x="39249" y="3860"/>
                  </a:cubicBezTo>
                  <a:cubicBezTo>
                    <a:pt x="39149" y="3734"/>
                    <a:pt x="39049" y="3634"/>
                    <a:pt x="38923" y="3534"/>
                  </a:cubicBezTo>
                  <a:cubicBezTo>
                    <a:pt x="38272" y="4261"/>
                    <a:pt x="37770" y="4311"/>
                    <a:pt x="37169" y="3734"/>
                  </a:cubicBezTo>
                  <a:cubicBezTo>
                    <a:pt x="36517" y="3133"/>
                    <a:pt x="36592" y="2657"/>
                    <a:pt x="37495" y="1805"/>
                  </a:cubicBezTo>
                  <a:cubicBezTo>
                    <a:pt x="37269" y="1579"/>
                    <a:pt x="37018" y="1379"/>
                    <a:pt x="36818" y="1153"/>
                  </a:cubicBezTo>
                  <a:cubicBezTo>
                    <a:pt x="36367" y="627"/>
                    <a:pt x="35841" y="577"/>
                    <a:pt x="35189" y="802"/>
                  </a:cubicBezTo>
                  <a:cubicBezTo>
                    <a:pt x="35139" y="1328"/>
                    <a:pt x="35114" y="1805"/>
                    <a:pt x="35039" y="2306"/>
                  </a:cubicBezTo>
                  <a:cubicBezTo>
                    <a:pt x="35013" y="2582"/>
                    <a:pt x="34963" y="2882"/>
                    <a:pt x="34913" y="3158"/>
                  </a:cubicBezTo>
                  <a:cubicBezTo>
                    <a:pt x="34788" y="3634"/>
                    <a:pt x="34587" y="4110"/>
                    <a:pt x="34512" y="4587"/>
                  </a:cubicBezTo>
                  <a:cubicBezTo>
                    <a:pt x="34387" y="5338"/>
                    <a:pt x="34136" y="5990"/>
                    <a:pt x="33710" y="6592"/>
                  </a:cubicBezTo>
                  <a:cubicBezTo>
                    <a:pt x="33660" y="6642"/>
                    <a:pt x="33660" y="6692"/>
                    <a:pt x="33635" y="6767"/>
                  </a:cubicBezTo>
                  <a:cubicBezTo>
                    <a:pt x="33059" y="8196"/>
                    <a:pt x="32131" y="9449"/>
                    <a:pt x="31580" y="10902"/>
                  </a:cubicBezTo>
                  <a:cubicBezTo>
                    <a:pt x="31279" y="11654"/>
                    <a:pt x="31028" y="12431"/>
                    <a:pt x="30953" y="13258"/>
                  </a:cubicBezTo>
                  <a:cubicBezTo>
                    <a:pt x="30878" y="14311"/>
                    <a:pt x="30803" y="15389"/>
                    <a:pt x="30653" y="16441"/>
                  </a:cubicBezTo>
                  <a:cubicBezTo>
                    <a:pt x="30527" y="17469"/>
                    <a:pt x="30126" y="18371"/>
                    <a:pt x="29700" y="19273"/>
                  </a:cubicBezTo>
                  <a:cubicBezTo>
                    <a:pt x="29349" y="20075"/>
                    <a:pt x="28823" y="20802"/>
                    <a:pt x="28322" y="21529"/>
                  </a:cubicBezTo>
                  <a:cubicBezTo>
                    <a:pt x="27670" y="22456"/>
                    <a:pt x="26943" y="23308"/>
                    <a:pt x="26267" y="24236"/>
                  </a:cubicBezTo>
                  <a:cubicBezTo>
                    <a:pt x="25339" y="25539"/>
                    <a:pt x="24312" y="26767"/>
                    <a:pt x="23184" y="27920"/>
                  </a:cubicBezTo>
                  <a:cubicBezTo>
                    <a:pt x="22382" y="28747"/>
                    <a:pt x="21530" y="29549"/>
                    <a:pt x="20427" y="30000"/>
                  </a:cubicBezTo>
                  <a:cubicBezTo>
                    <a:pt x="20377" y="30025"/>
                    <a:pt x="20352" y="30101"/>
                    <a:pt x="20277" y="30151"/>
                  </a:cubicBezTo>
                  <a:cubicBezTo>
                    <a:pt x="20803" y="30802"/>
                    <a:pt x="21304" y="31479"/>
                    <a:pt x="21856" y="32181"/>
                  </a:cubicBezTo>
                  <a:close/>
                  <a:moveTo>
                    <a:pt x="33660" y="4411"/>
                  </a:moveTo>
                  <a:cubicBezTo>
                    <a:pt x="33585" y="4336"/>
                    <a:pt x="33485" y="4286"/>
                    <a:pt x="33409" y="4186"/>
                  </a:cubicBezTo>
                  <a:cubicBezTo>
                    <a:pt x="32833" y="3509"/>
                    <a:pt x="32156" y="3033"/>
                    <a:pt x="31229" y="3083"/>
                  </a:cubicBezTo>
                  <a:cubicBezTo>
                    <a:pt x="31154" y="3083"/>
                    <a:pt x="31079" y="3083"/>
                    <a:pt x="31028" y="3033"/>
                  </a:cubicBezTo>
                  <a:cubicBezTo>
                    <a:pt x="30252" y="2607"/>
                    <a:pt x="29349" y="2556"/>
                    <a:pt x="28497" y="2406"/>
                  </a:cubicBezTo>
                  <a:cubicBezTo>
                    <a:pt x="28272" y="2381"/>
                    <a:pt x="28071" y="2306"/>
                    <a:pt x="27846" y="2256"/>
                  </a:cubicBezTo>
                  <a:cubicBezTo>
                    <a:pt x="27645" y="2206"/>
                    <a:pt x="27419" y="2130"/>
                    <a:pt x="27219" y="2105"/>
                  </a:cubicBezTo>
                  <a:cubicBezTo>
                    <a:pt x="26241" y="2030"/>
                    <a:pt x="25264" y="1930"/>
                    <a:pt x="24287" y="1930"/>
                  </a:cubicBezTo>
                  <a:cubicBezTo>
                    <a:pt x="22883" y="1930"/>
                    <a:pt x="21455" y="1930"/>
                    <a:pt x="20051" y="2030"/>
                  </a:cubicBezTo>
                  <a:cubicBezTo>
                    <a:pt x="19299" y="2080"/>
                    <a:pt x="18522" y="2206"/>
                    <a:pt x="17845" y="2481"/>
                  </a:cubicBezTo>
                  <a:cubicBezTo>
                    <a:pt x="16843" y="2882"/>
                    <a:pt x="15866" y="3283"/>
                    <a:pt x="14838" y="3609"/>
                  </a:cubicBezTo>
                  <a:cubicBezTo>
                    <a:pt x="14512" y="3709"/>
                    <a:pt x="14186" y="3835"/>
                    <a:pt x="13886" y="4010"/>
                  </a:cubicBezTo>
                  <a:cubicBezTo>
                    <a:pt x="12933" y="4587"/>
                    <a:pt x="11855" y="4988"/>
                    <a:pt x="10978" y="5714"/>
                  </a:cubicBezTo>
                  <a:cubicBezTo>
                    <a:pt x="10928" y="5765"/>
                    <a:pt x="10853" y="5790"/>
                    <a:pt x="10803" y="5815"/>
                  </a:cubicBezTo>
                  <a:cubicBezTo>
                    <a:pt x="9399" y="6466"/>
                    <a:pt x="8171" y="7419"/>
                    <a:pt x="6968" y="8396"/>
                  </a:cubicBezTo>
                  <a:cubicBezTo>
                    <a:pt x="6793" y="8547"/>
                    <a:pt x="6617" y="8747"/>
                    <a:pt x="6492" y="8948"/>
                  </a:cubicBezTo>
                  <a:cubicBezTo>
                    <a:pt x="5991" y="9674"/>
                    <a:pt x="5565" y="10451"/>
                    <a:pt x="4838" y="11003"/>
                  </a:cubicBezTo>
                  <a:cubicBezTo>
                    <a:pt x="4763" y="11078"/>
                    <a:pt x="4687" y="11203"/>
                    <a:pt x="4612" y="11303"/>
                  </a:cubicBezTo>
                  <a:cubicBezTo>
                    <a:pt x="4061" y="12005"/>
                    <a:pt x="3535" y="12782"/>
                    <a:pt x="3134" y="13584"/>
                  </a:cubicBezTo>
                  <a:cubicBezTo>
                    <a:pt x="2557" y="14737"/>
                    <a:pt x="1880" y="15840"/>
                    <a:pt x="1505" y="17093"/>
                  </a:cubicBezTo>
                  <a:cubicBezTo>
                    <a:pt x="978" y="19048"/>
                    <a:pt x="502" y="21003"/>
                    <a:pt x="728" y="23033"/>
                  </a:cubicBezTo>
                  <a:cubicBezTo>
                    <a:pt x="778" y="23559"/>
                    <a:pt x="753" y="24111"/>
                    <a:pt x="778" y="24637"/>
                  </a:cubicBezTo>
                  <a:cubicBezTo>
                    <a:pt x="803" y="25013"/>
                    <a:pt x="828" y="25389"/>
                    <a:pt x="878" y="25765"/>
                  </a:cubicBezTo>
                  <a:cubicBezTo>
                    <a:pt x="1053" y="27344"/>
                    <a:pt x="1479" y="28847"/>
                    <a:pt x="1855" y="30376"/>
                  </a:cubicBezTo>
                  <a:cubicBezTo>
                    <a:pt x="2056" y="31178"/>
                    <a:pt x="2281" y="31955"/>
                    <a:pt x="2532" y="32757"/>
                  </a:cubicBezTo>
                  <a:cubicBezTo>
                    <a:pt x="2557" y="32882"/>
                    <a:pt x="2607" y="33058"/>
                    <a:pt x="2833" y="33033"/>
                  </a:cubicBezTo>
                  <a:cubicBezTo>
                    <a:pt x="2883" y="32557"/>
                    <a:pt x="2783" y="32055"/>
                    <a:pt x="2958" y="31579"/>
                  </a:cubicBezTo>
                  <a:cubicBezTo>
                    <a:pt x="3033" y="32055"/>
                    <a:pt x="3008" y="32557"/>
                    <a:pt x="3134" y="32983"/>
                  </a:cubicBezTo>
                  <a:cubicBezTo>
                    <a:pt x="3234" y="33359"/>
                    <a:pt x="2883" y="33459"/>
                    <a:pt x="2883" y="33710"/>
                  </a:cubicBezTo>
                  <a:cubicBezTo>
                    <a:pt x="2883" y="33785"/>
                    <a:pt x="2908" y="33860"/>
                    <a:pt x="2933" y="33910"/>
                  </a:cubicBezTo>
                  <a:cubicBezTo>
                    <a:pt x="3885" y="36266"/>
                    <a:pt x="5038" y="38547"/>
                    <a:pt x="6141" y="40852"/>
                  </a:cubicBezTo>
                  <a:cubicBezTo>
                    <a:pt x="6266" y="41078"/>
                    <a:pt x="6392" y="41279"/>
                    <a:pt x="6517" y="41504"/>
                  </a:cubicBezTo>
                  <a:cubicBezTo>
                    <a:pt x="7094" y="42507"/>
                    <a:pt x="7720" y="43509"/>
                    <a:pt x="8221" y="44537"/>
                  </a:cubicBezTo>
                  <a:cubicBezTo>
                    <a:pt x="8973" y="46141"/>
                    <a:pt x="9750" y="47720"/>
                    <a:pt x="10327" y="49399"/>
                  </a:cubicBezTo>
                  <a:cubicBezTo>
                    <a:pt x="10502" y="49950"/>
                    <a:pt x="10728" y="50502"/>
                    <a:pt x="10678" y="51078"/>
                  </a:cubicBezTo>
                  <a:cubicBezTo>
                    <a:pt x="11229" y="51755"/>
                    <a:pt x="11906" y="52156"/>
                    <a:pt x="12708" y="52431"/>
                  </a:cubicBezTo>
                  <a:cubicBezTo>
                    <a:pt x="13359" y="52657"/>
                    <a:pt x="14011" y="52933"/>
                    <a:pt x="14612" y="53208"/>
                  </a:cubicBezTo>
                  <a:cubicBezTo>
                    <a:pt x="15389" y="53584"/>
                    <a:pt x="16216" y="53810"/>
                    <a:pt x="16993" y="54086"/>
                  </a:cubicBezTo>
                  <a:cubicBezTo>
                    <a:pt x="18572" y="54637"/>
                    <a:pt x="20176" y="55088"/>
                    <a:pt x="21755" y="55665"/>
                  </a:cubicBezTo>
                  <a:cubicBezTo>
                    <a:pt x="22307" y="55865"/>
                    <a:pt x="22883" y="56040"/>
                    <a:pt x="23460" y="56166"/>
                  </a:cubicBezTo>
                  <a:cubicBezTo>
                    <a:pt x="23986" y="56291"/>
                    <a:pt x="24512" y="56391"/>
                    <a:pt x="25013" y="56517"/>
                  </a:cubicBezTo>
                  <a:cubicBezTo>
                    <a:pt x="25790" y="56742"/>
                    <a:pt x="26567" y="56792"/>
                    <a:pt x="27369" y="56792"/>
                  </a:cubicBezTo>
                  <a:cubicBezTo>
                    <a:pt x="27495" y="56767"/>
                    <a:pt x="27670" y="56843"/>
                    <a:pt x="27745" y="56642"/>
                  </a:cubicBezTo>
                  <a:cubicBezTo>
                    <a:pt x="27620" y="56291"/>
                    <a:pt x="27369" y="56066"/>
                    <a:pt x="27044" y="55915"/>
                  </a:cubicBezTo>
                  <a:cubicBezTo>
                    <a:pt x="26592" y="55715"/>
                    <a:pt x="26141" y="55464"/>
                    <a:pt x="25690" y="55264"/>
                  </a:cubicBezTo>
                  <a:cubicBezTo>
                    <a:pt x="24362" y="54687"/>
                    <a:pt x="23284" y="53785"/>
                    <a:pt x="22357" y="52682"/>
                  </a:cubicBezTo>
                  <a:cubicBezTo>
                    <a:pt x="21856" y="52081"/>
                    <a:pt x="21329" y="51504"/>
                    <a:pt x="20577" y="51279"/>
                  </a:cubicBezTo>
                  <a:cubicBezTo>
                    <a:pt x="20452" y="50777"/>
                    <a:pt x="20277" y="50326"/>
                    <a:pt x="20226" y="49850"/>
                  </a:cubicBezTo>
                  <a:cubicBezTo>
                    <a:pt x="20076" y="48772"/>
                    <a:pt x="19775" y="47695"/>
                    <a:pt x="19449" y="46667"/>
                  </a:cubicBezTo>
                  <a:cubicBezTo>
                    <a:pt x="19324" y="46291"/>
                    <a:pt x="19224" y="45940"/>
                    <a:pt x="19124" y="45564"/>
                  </a:cubicBezTo>
                  <a:cubicBezTo>
                    <a:pt x="18998" y="45038"/>
                    <a:pt x="18798" y="44562"/>
                    <a:pt x="18572" y="44060"/>
                  </a:cubicBezTo>
                  <a:cubicBezTo>
                    <a:pt x="18096" y="43008"/>
                    <a:pt x="17545" y="41980"/>
                    <a:pt x="16893" y="41003"/>
                  </a:cubicBezTo>
                  <a:cubicBezTo>
                    <a:pt x="16292" y="40101"/>
                    <a:pt x="15740" y="39123"/>
                    <a:pt x="15840" y="37945"/>
                  </a:cubicBezTo>
                  <a:cubicBezTo>
                    <a:pt x="15866" y="37720"/>
                    <a:pt x="15715" y="37544"/>
                    <a:pt x="15515" y="37419"/>
                  </a:cubicBezTo>
                  <a:cubicBezTo>
                    <a:pt x="15364" y="37344"/>
                    <a:pt x="15239" y="37243"/>
                    <a:pt x="15114" y="37168"/>
                  </a:cubicBezTo>
                  <a:cubicBezTo>
                    <a:pt x="14562" y="36867"/>
                    <a:pt x="13961" y="36617"/>
                    <a:pt x="13785" y="35915"/>
                  </a:cubicBezTo>
                  <a:cubicBezTo>
                    <a:pt x="13760" y="35815"/>
                    <a:pt x="13610" y="35740"/>
                    <a:pt x="13535" y="35639"/>
                  </a:cubicBezTo>
                  <a:cubicBezTo>
                    <a:pt x="13159" y="35163"/>
                    <a:pt x="12883" y="34637"/>
                    <a:pt x="12883" y="34010"/>
                  </a:cubicBezTo>
                  <a:cubicBezTo>
                    <a:pt x="12883" y="33810"/>
                    <a:pt x="12833" y="33634"/>
                    <a:pt x="12783" y="33459"/>
                  </a:cubicBezTo>
                  <a:cubicBezTo>
                    <a:pt x="12507" y="32582"/>
                    <a:pt x="12783" y="31755"/>
                    <a:pt x="12883" y="30928"/>
                  </a:cubicBezTo>
                  <a:cubicBezTo>
                    <a:pt x="12883" y="30777"/>
                    <a:pt x="13008" y="30627"/>
                    <a:pt x="13109" y="30527"/>
                  </a:cubicBezTo>
                  <a:cubicBezTo>
                    <a:pt x="13860" y="29775"/>
                    <a:pt x="14738" y="29248"/>
                    <a:pt x="15790" y="29073"/>
                  </a:cubicBezTo>
                  <a:cubicBezTo>
                    <a:pt x="16141" y="29023"/>
                    <a:pt x="16492" y="28998"/>
                    <a:pt x="16818" y="28897"/>
                  </a:cubicBezTo>
                  <a:cubicBezTo>
                    <a:pt x="17495" y="28672"/>
                    <a:pt x="18121" y="28772"/>
                    <a:pt x="18723" y="29123"/>
                  </a:cubicBezTo>
                  <a:cubicBezTo>
                    <a:pt x="18948" y="29273"/>
                    <a:pt x="19174" y="29424"/>
                    <a:pt x="19399" y="29549"/>
                  </a:cubicBezTo>
                  <a:cubicBezTo>
                    <a:pt x="20903" y="28998"/>
                    <a:pt x="21379" y="28747"/>
                    <a:pt x="22357" y="27720"/>
                  </a:cubicBezTo>
                  <a:cubicBezTo>
                    <a:pt x="23109" y="26918"/>
                    <a:pt x="23861" y="26090"/>
                    <a:pt x="24537" y="25238"/>
                  </a:cubicBezTo>
                  <a:cubicBezTo>
                    <a:pt x="25615" y="23885"/>
                    <a:pt x="26643" y="22481"/>
                    <a:pt x="27695" y="21128"/>
                  </a:cubicBezTo>
                  <a:cubicBezTo>
                    <a:pt x="28597" y="19950"/>
                    <a:pt x="29224" y="18672"/>
                    <a:pt x="29700" y="17293"/>
                  </a:cubicBezTo>
                  <a:cubicBezTo>
                    <a:pt x="29775" y="17093"/>
                    <a:pt x="29851" y="16867"/>
                    <a:pt x="29876" y="16667"/>
                  </a:cubicBezTo>
                  <a:cubicBezTo>
                    <a:pt x="30051" y="15664"/>
                    <a:pt x="30101" y="14662"/>
                    <a:pt x="30151" y="13684"/>
                  </a:cubicBezTo>
                  <a:cubicBezTo>
                    <a:pt x="30252" y="11980"/>
                    <a:pt x="30803" y="10401"/>
                    <a:pt x="31630" y="8948"/>
                  </a:cubicBezTo>
                  <a:cubicBezTo>
                    <a:pt x="32056" y="8196"/>
                    <a:pt x="32432" y="7469"/>
                    <a:pt x="32808" y="6692"/>
                  </a:cubicBezTo>
                  <a:cubicBezTo>
                    <a:pt x="32933" y="6416"/>
                    <a:pt x="33084" y="6140"/>
                    <a:pt x="33259" y="5865"/>
                  </a:cubicBezTo>
                  <a:cubicBezTo>
                    <a:pt x="33535" y="5439"/>
                    <a:pt x="33710" y="4963"/>
                    <a:pt x="33660" y="4411"/>
                  </a:cubicBezTo>
                  <a:close/>
                  <a:moveTo>
                    <a:pt x="15916" y="36567"/>
                  </a:moveTo>
                  <a:lnTo>
                    <a:pt x="15866" y="36542"/>
                  </a:lnTo>
                  <a:cubicBezTo>
                    <a:pt x="15966" y="36767"/>
                    <a:pt x="16166" y="36867"/>
                    <a:pt x="16392" y="36893"/>
                  </a:cubicBezTo>
                  <a:cubicBezTo>
                    <a:pt x="16668" y="36943"/>
                    <a:pt x="16943" y="37018"/>
                    <a:pt x="17219" y="37018"/>
                  </a:cubicBezTo>
                  <a:cubicBezTo>
                    <a:pt x="18196" y="37043"/>
                    <a:pt x="19174" y="37093"/>
                    <a:pt x="20076" y="36592"/>
                  </a:cubicBezTo>
                  <a:cubicBezTo>
                    <a:pt x="21079" y="36065"/>
                    <a:pt x="21555" y="35289"/>
                    <a:pt x="21354" y="34136"/>
                  </a:cubicBezTo>
                  <a:cubicBezTo>
                    <a:pt x="21279" y="33634"/>
                    <a:pt x="21079" y="33158"/>
                    <a:pt x="21028" y="32657"/>
                  </a:cubicBezTo>
                  <a:cubicBezTo>
                    <a:pt x="20953" y="31880"/>
                    <a:pt x="20552" y="31329"/>
                    <a:pt x="20051" y="30777"/>
                  </a:cubicBezTo>
                  <a:cubicBezTo>
                    <a:pt x="19525" y="30201"/>
                    <a:pt x="18848" y="29900"/>
                    <a:pt x="18196" y="29524"/>
                  </a:cubicBezTo>
                  <a:cubicBezTo>
                    <a:pt x="17946" y="29374"/>
                    <a:pt x="17670" y="29349"/>
                    <a:pt x="17369" y="29474"/>
                  </a:cubicBezTo>
                  <a:cubicBezTo>
                    <a:pt x="16993" y="29624"/>
                    <a:pt x="16592" y="29725"/>
                    <a:pt x="16191" y="29750"/>
                  </a:cubicBezTo>
                  <a:cubicBezTo>
                    <a:pt x="15414" y="29850"/>
                    <a:pt x="14763" y="30276"/>
                    <a:pt x="14136" y="30652"/>
                  </a:cubicBezTo>
                  <a:cubicBezTo>
                    <a:pt x="13936" y="30777"/>
                    <a:pt x="13710" y="31003"/>
                    <a:pt x="13685" y="31228"/>
                  </a:cubicBezTo>
                  <a:cubicBezTo>
                    <a:pt x="13585" y="31855"/>
                    <a:pt x="13309" y="32507"/>
                    <a:pt x="13560" y="33183"/>
                  </a:cubicBezTo>
                  <a:cubicBezTo>
                    <a:pt x="13635" y="33409"/>
                    <a:pt x="13660" y="33659"/>
                    <a:pt x="13685" y="33910"/>
                  </a:cubicBezTo>
                  <a:cubicBezTo>
                    <a:pt x="13735" y="34411"/>
                    <a:pt x="13911" y="34837"/>
                    <a:pt x="14236" y="35188"/>
                  </a:cubicBezTo>
                  <a:cubicBezTo>
                    <a:pt x="14337" y="35314"/>
                    <a:pt x="14487" y="35414"/>
                    <a:pt x="14537" y="35564"/>
                  </a:cubicBezTo>
                  <a:cubicBezTo>
                    <a:pt x="14788" y="36166"/>
                    <a:pt x="15314" y="36416"/>
                    <a:pt x="15916" y="36567"/>
                  </a:cubicBezTo>
                  <a:close/>
                  <a:moveTo>
                    <a:pt x="34036" y="3333"/>
                  </a:moveTo>
                  <a:cubicBezTo>
                    <a:pt x="34387" y="2782"/>
                    <a:pt x="34387" y="2281"/>
                    <a:pt x="34437" y="1780"/>
                  </a:cubicBezTo>
                  <a:cubicBezTo>
                    <a:pt x="34487" y="1278"/>
                    <a:pt x="34638" y="802"/>
                    <a:pt x="34763" y="276"/>
                  </a:cubicBezTo>
                  <a:cubicBezTo>
                    <a:pt x="35139" y="0"/>
                    <a:pt x="35615" y="75"/>
                    <a:pt x="36091" y="125"/>
                  </a:cubicBezTo>
                  <a:cubicBezTo>
                    <a:pt x="36542" y="176"/>
                    <a:pt x="37018" y="276"/>
                    <a:pt x="37269" y="752"/>
                  </a:cubicBezTo>
                  <a:cubicBezTo>
                    <a:pt x="37319" y="802"/>
                    <a:pt x="37344" y="877"/>
                    <a:pt x="37394" y="902"/>
                  </a:cubicBezTo>
                  <a:cubicBezTo>
                    <a:pt x="38247" y="1404"/>
                    <a:pt x="38723" y="2231"/>
                    <a:pt x="39349" y="2932"/>
                  </a:cubicBezTo>
                  <a:cubicBezTo>
                    <a:pt x="39750" y="3409"/>
                    <a:pt x="40151" y="3910"/>
                    <a:pt x="40577" y="4361"/>
                  </a:cubicBezTo>
                  <a:cubicBezTo>
                    <a:pt x="42131" y="5890"/>
                    <a:pt x="43585" y="7494"/>
                    <a:pt x="45189" y="8973"/>
                  </a:cubicBezTo>
                  <a:cubicBezTo>
                    <a:pt x="46242" y="9975"/>
                    <a:pt x="47219" y="11053"/>
                    <a:pt x="48197" y="12080"/>
                  </a:cubicBezTo>
                  <a:cubicBezTo>
                    <a:pt x="49675" y="13609"/>
                    <a:pt x="51179" y="15063"/>
                    <a:pt x="52808" y="16416"/>
                  </a:cubicBezTo>
                  <a:cubicBezTo>
                    <a:pt x="53109" y="16667"/>
                    <a:pt x="53410" y="16892"/>
                    <a:pt x="53735" y="17068"/>
                  </a:cubicBezTo>
                  <a:cubicBezTo>
                    <a:pt x="54161" y="17318"/>
                    <a:pt x="54287" y="17644"/>
                    <a:pt x="54212" y="18095"/>
                  </a:cubicBezTo>
                  <a:cubicBezTo>
                    <a:pt x="54161" y="18421"/>
                    <a:pt x="54111" y="18722"/>
                    <a:pt x="54061" y="19073"/>
                  </a:cubicBezTo>
                  <a:cubicBezTo>
                    <a:pt x="54161" y="19173"/>
                    <a:pt x="54262" y="19273"/>
                    <a:pt x="54387" y="19349"/>
                  </a:cubicBezTo>
                  <a:cubicBezTo>
                    <a:pt x="54663" y="19499"/>
                    <a:pt x="54788" y="19750"/>
                    <a:pt x="54788" y="20050"/>
                  </a:cubicBezTo>
                  <a:cubicBezTo>
                    <a:pt x="54813" y="20852"/>
                    <a:pt x="55264" y="21454"/>
                    <a:pt x="55590" y="22131"/>
                  </a:cubicBezTo>
                  <a:cubicBezTo>
                    <a:pt x="55690" y="22281"/>
                    <a:pt x="55866" y="22406"/>
                    <a:pt x="55916" y="22582"/>
                  </a:cubicBezTo>
                  <a:cubicBezTo>
                    <a:pt x="56367" y="23634"/>
                    <a:pt x="57094" y="24512"/>
                    <a:pt x="57595" y="25514"/>
                  </a:cubicBezTo>
                  <a:cubicBezTo>
                    <a:pt x="57921" y="26141"/>
                    <a:pt x="58372" y="26667"/>
                    <a:pt x="58823" y="27143"/>
                  </a:cubicBezTo>
                  <a:cubicBezTo>
                    <a:pt x="59625" y="27344"/>
                    <a:pt x="60377" y="27293"/>
                    <a:pt x="61179" y="27118"/>
                  </a:cubicBezTo>
                  <a:cubicBezTo>
                    <a:pt x="61806" y="26968"/>
                    <a:pt x="62482" y="27043"/>
                    <a:pt x="63159" y="27043"/>
                  </a:cubicBezTo>
                  <a:cubicBezTo>
                    <a:pt x="63685" y="27043"/>
                    <a:pt x="63760" y="27419"/>
                    <a:pt x="63660" y="27820"/>
                  </a:cubicBezTo>
                  <a:cubicBezTo>
                    <a:pt x="63635" y="27945"/>
                    <a:pt x="63535" y="28045"/>
                    <a:pt x="63460" y="28146"/>
                  </a:cubicBezTo>
                  <a:cubicBezTo>
                    <a:pt x="63259" y="28421"/>
                    <a:pt x="63084" y="28722"/>
                    <a:pt x="62858" y="28973"/>
                  </a:cubicBezTo>
                  <a:cubicBezTo>
                    <a:pt x="62207" y="29725"/>
                    <a:pt x="61806" y="30602"/>
                    <a:pt x="61405" y="31504"/>
                  </a:cubicBezTo>
                  <a:cubicBezTo>
                    <a:pt x="61254" y="31805"/>
                    <a:pt x="61054" y="32106"/>
                    <a:pt x="60878" y="32381"/>
                  </a:cubicBezTo>
                  <a:cubicBezTo>
                    <a:pt x="60828" y="32507"/>
                    <a:pt x="60703" y="32607"/>
                    <a:pt x="60678" y="32707"/>
                  </a:cubicBezTo>
                  <a:cubicBezTo>
                    <a:pt x="60502" y="33384"/>
                    <a:pt x="60051" y="33935"/>
                    <a:pt x="59725" y="34537"/>
                  </a:cubicBezTo>
                  <a:cubicBezTo>
                    <a:pt x="59049" y="35765"/>
                    <a:pt x="58322" y="36918"/>
                    <a:pt x="57595" y="38096"/>
                  </a:cubicBezTo>
                  <a:cubicBezTo>
                    <a:pt x="57319" y="38522"/>
                    <a:pt x="57194" y="39023"/>
                    <a:pt x="56994" y="39474"/>
                  </a:cubicBezTo>
                  <a:cubicBezTo>
                    <a:pt x="56918" y="39674"/>
                    <a:pt x="56918" y="39925"/>
                    <a:pt x="56818" y="40126"/>
                  </a:cubicBezTo>
                  <a:cubicBezTo>
                    <a:pt x="56192" y="41680"/>
                    <a:pt x="55515" y="43258"/>
                    <a:pt x="54888" y="44837"/>
                  </a:cubicBezTo>
                  <a:cubicBezTo>
                    <a:pt x="54487" y="45840"/>
                    <a:pt x="53936" y="46817"/>
                    <a:pt x="53811" y="47920"/>
                  </a:cubicBezTo>
                  <a:cubicBezTo>
                    <a:pt x="53786" y="48020"/>
                    <a:pt x="53760" y="48121"/>
                    <a:pt x="53710" y="48196"/>
                  </a:cubicBezTo>
                  <a:cubicBezTo>
                    <a:pt x="53259" y="48873"/>
                    <a:pt x="53059" y="49700"/>
                    <a:pt x="52758" y="50451"/>
                  </a:cubicBezTo>
                  <a:cubicBezTo>
                    <a:pt x="52457" y="51228"/>
                    <a:pt x="52056" y="51930"/>
                    <a:pt x="51354" y="52406"/>
                  </a:cubicBezTo>
                  <a:cubicBezTo>
                    <a:pt x="50452" y="53008"/>
                    <a:pt x="49500" y="53584"/>
                    <a:pt x="48572" y="54186"/>
                  </a:cubicBezTo>
                  <a:cubicBezTo>
                    <a:pt x="48247" y="54386"/>
                    <a:pt x="47946" y="54612"/>
                    <a:pt x="47645" y="54812"/>
                  </a:cubicBezTo>
                  <a:cubicBezTo>
                    <a:pt x="47445" y="54938"/>
                    <a:pt x="47269" y="55063"/>
                    <a:pt x="47069" y="55138"/>
                  </a:cubicBezTo>
                  <a:cubicBezTo>
                    <a:pt x="46292" y="55389"/>
                    <a:pt x="45515" y="55639"/>
                    <a:pt x="44738" y="55890"/>
                  </a:cubicBezTo>
                  <a:cubicBezTo>
                    <a:pt x="44537" y="55940"/>
                    <a:pt x="44312" y="55990"/>
                    <a:pt x="44111" y="56066"/>
                  </a:cubicBezTo>
                  <a:cubicBezTo>
                    <a:pt x="42582" y="56717"/>
                    <a:pt x="40978" y="57068"/>
                    <a:pt x="39374" y="57369"/>
                  </a:cubicBezTo>
                  <a:cubicBezTo>
                    <a:pt x="39174" y="57419"/>
                    <a:pt x="38973" y="57494"/>
                    <a:pt x="38698" y="57569"/>
                  </a:cubicBezTo>
                  <a:cubicBezTo>
                    <a:pt x="39024" y="57995"/>
                    <a:pt x="39324" y="58346"/>
                    <a:pt x="39625" y="58697"/>
                  </a:cubicBezTo>
                  <a:cubicBezTo>
                    <a:pt x="40051" y="59198"/>
                    <a:pt x="40352" y="59725"/>
                    <a:pt x="40577" y="60326"/>
                  </a:cubicBezTo>
                  <a:cubicBezTo>
                    <a:pt x="41079" y="61655"/>
                    <a:pt x="41455" y="63008"/>
                    <a:pt x="41831" y="64361"/>
                  </a:cubicBezTo>
                  <a:cubicBezTo>
                    <a:pt x="41856" y="64512"/>
                    <a:pt x="41906" y="64687"/>
                    <a:pt x="41981" y="64812"/>
                  </a:cubicBezTo>
                  <a:cubicBezTo>
                    <a:pt x="42532" y="65890"/>
                    <a:pt x="42833" y="67043"/>
                    <a:pt x="43259" y="68146"/>
                  </a:cubicBezTo>
                  <a:cubicBezTo>
                    <a:pt x="43435" y="68672"/>
                    <a:pt x="43635" y="69198"/>
                    <a:pt x="43811" y="69725"/>
                  </a:cubicBezTo>
                  <a:cubicBezTo>
                    <a:pt x="43911" y="70101"/>
                    <a:pt x="44061" y="70452"/>
                    <a:pt x="44412" y="70652"/>
                  </a:cubicBezTo>
                  <a:cubicBezTo>
                    <a:pt x="44688" y="70828"/>
                    <a:pt x="44688" y="71128"/>
                    <a:pt x="44713" y="71404"/>
                  </a:cubicBezTo>
                  <a:cubicBezTo>
                    <a:pt x="44763" y="72256"/>
                    <a:pt x="44663" y="72381"/>
                    <a:pt x="43886" y="72632"/>
                  </a:cubicBezTo>
                  <a:cubicBezTo>
                    <a:pt x="42933" y="72933"/>
                    <a:pt x="41956" y="72908"/>
                    <a:pt x="41003" y="72858"/>
                  </a:cubicBezTo>
                  <a:cubicBezTo>
                    <a:pt x="40577" y="72833"/>
                    <a:pt x="40176" y="72782"/>
                    <a:pt x="39775" y="72757"/>
                  </a:cubicBezTo>
                  <a:cubicBezTo>
                    <a:pt x="39700" y="72757"/>
                    <a:pt x="39650" y="72782"/>
                    <a:pt x="39575" y="72757"/>
                  </a:cubicBezTo>
                  <a:cubicBezTo>
                    <a:pt x="38723" y="72432"/>
                    <a:pt x="37720" y="72407"/>
                    <a:pt x="36968" y="71755"/>
                  </a:cubicBezTo>
                  <a:cubicBezTo>
                    <a:pt x="36868" y="71680"/>
                    <a:pt x="36768" y="71579"/>
                    <a:pt x="36668" y="71529"/>
                  </a:cubicBezTo>
                  <a:cubicBezTo>
                    <a:pt x="35690" y="71178"/>
                    <a:pt x="34838" y="70577"/>
                    <a:pt x="33986" y="70000"/>
                  </a:cubicBezTo>
                  <a:cubicBezTo>
                    <a:pt x="33836" y="69875"/>
                    <a:pt x="33635" y="69850"/>
                    <a:pt x="33460" y="69775"/>
                  </a:cubicBezTo>
                  <a:cubicBezTo>
                    <a:pt x="33309" y="69700"/>
                    <a:pt x="33084" y="69650"/>
                    <a:pt x="32958" y="69524"/>
                  </a:cubicBezTo>
                  <a:cubicBezTo>
                    <a:pt x="32507" y="69098"/>
                    <a:pt x="31931" y="68948"/>
                    <a:pt x="31379" y="68722"/>
                  </a:cubicBezTo>
                  <a:cubicBezTo>
                    <a:pt x="31028" y="68572"/>
                    <a:pt x="30653" y="68447"/>
                    <a:pt x="30352" y="68246"/>
                  </a:cubicBezTo>
                  <a:cubicBezTo>
                    <a:pt x="29374" y="67569"/>
                    <a:pt x="28247" y="67244"/>
                    <a:pt x="27169" y="66843"/>
                  </a:cubicBezTo>
                  <a:cubicBezTo>
                    <a:pt x="26492" y="66617"/>
                    <a:pt x="25790" y="66416"/>
                    <a:pt x="25114" y="66166"/>
                  </a:cubicBezTo>
                  <a:cubicBezTo>
                    <a:pt x="24612" y="65990"/>
                    <a:pt x="24111" y="65790"/>
                    <a:pt x="23560" y="65815"/>
                  </a:cubicBezTo>
                  <a:cubicBezTo>
                    <a:pt x="23434" y="65815"/>
                    <a:pt x="23309" y="65765"/>
                    <a:pt x="23184" y="65740"/>
                  </a:cubicBezTo>
                  <a:cubicBezTo>
                    <a:pt x="21354" y="65213"/>
                    <a:pt x="19500" y="64662"/>
                    <a:pt x="17670" y="64136"/>
                  </a:cubicBezTo>
                  <a:cubicBezTo>
                    <a:pt x="17444" y="64086"/>
                    <a:pt x="17244" y="64010"/>
                    <a:pt x="17018" y="63985"/>
                  </a:cubicBezTo>
                  <a:cubicBezTo>
                    <a:pt x="15740" y="63910"/>
                    <a:pt x="14587" y="63434"/>
                    <a:pt x="13384" y="63008"/>
                  </a:cubicBezTo>
                  <a:cubicBezTo>
                    <a:pt x="12632" y="62707"/>
                    <a:pt x="11881" y="62406"/>
                    <a:pt x="11053" y="62256"/>
                  </a:cubicBezTo>
                  <a:cubicBezTo>
                    <a:pt x="10477" y="62156"/>
                    <a:pt x="9901" y="61980"/>
                    <a:pt x="9349" y="61755"/>
                  </a:cubicBezTo>
                  <a:cubicBezTo>
                    <a:pt x="8372" y="61404"/>
                    <a:pt x="7344" y="61254"/>
                    <a:pt x="6317" y="61028"/>
                  </a:cubicBezTo>
                  <a:cubicBezTo>
                    <a:pt x="5540" y="60853"/>
                    <a:pt x="4738" y="60627"/>
                    <a:pt x="3986" y="60351"/>
                  </a:cubicBezTo>
                  <a:cubicBezTo>
                    <a:pt x="3510" y="60201"/>
                    <a:pt x="3083" y="59925"/>
                    <a:pt x="2708" y="59574"/>
                  </a:cubicBezTo>
                  <a:cubicBezTo>
                    <a:pt x="1956" y="58848"/>
                    <a:pt x="1154" y="58196"/>
                    <a:pt x="552" y="57344"/>
                  </a:cubicBezTo>
                  <a:cubicBezTo>
                    <a:pt x="377" y="57118"/>
                    <a:pt x="226" y="56868"/>
                    <a:pt x="126" y="56617"/>
                  </a:cubicBezTo>
                  <a:cubicBezTo>
                    <a:pt x="51" y="56467"/>
                    <a:pt x="26" y="56191"/>
                    <a:pt x="126" y="56066"/>
                  </a:cubicBezTo>
                  <a:cubicBezTo>
                    <a:pt x="402" y="55740"/>
                    <a:pt x="302" y="55364"/>
                    <a:pt x="377" y="55038"/>
                  </a:cubicBezTo>
                  <a:cubicBezTo>
                    <a:pt x="728" y="54637"/>
                    <a:pt x="1154" y="54562"/>
                    <a:pt x="1605" y="54562"/>
                  </a:cubicBezTo>
                  <a:cubicBezTo>
                    <a:pt x="2206" y="54537"/>
                    <a:pt x="2783" y="54462"/>
                    <a:pt x="3309" y="54086"/>
                  </a:cubicBezTo>
                  <a:cubicBezTo>
                    <a:pt x="3459" y="53985"/>
                    <a:pt x="3635" y="53910"/>
                    <a:pt x="3810" y="53860"/>
                  </a:cubicBezTo>
                  <a:cubicBezTo>
                    <a:pt x="5189" y="53534"/>
                    <a:pt x="6342" y="52757"/>
                    <a:pt x="7545" y="52106"/>
                  </a:cubicBezTo>
                  <a:cubicBezTo>
                    <a:pt x="7820" y="51955"/>
                    <a:pt x="8021" y="51730"/>
                    <a:pt x="8347" y="51479"/>
                  </a:cubicBezTo>
                  <a:cubicBezTo>
                    <a:pt x="8572" y="51529"/>
                    <a:pt x="8873" y="51604"/>
                    <a:pt x="9174" y="51680"/>
                  </a:cubicBezTo>
                  <a:cubicBezTo>
                    <a:pt x="9474" y="51404"/>
                    <a:pt x="9600" y="51078"/>
                    <a:pt x="9500" y="50652"/>
                  </a:cubicBezTo>
                  <a:cubicBezTo>
                    <a:pt x="9474" y="50451"/>
                    <a:pt x="9449" y="50226"/>
                    <a:pt x="9474" y="50000"/>
                  </a:cubicBezTo>
                  <a:cubicBezTo>
                    <a:pt x="9500" y="49023"/>
                    <a:pt x="9174" y="48146"/>
                    <a:pt x="8748" y="47294"/>
                  </a:cubicBezTo>
                  <a:cubicBezTo>
                    <a:pt x="8497" y="46717"/>
                    <a:pt x="8221" y="46141"/>
                    <a:pt x="7946" y="45589"/>
                  </a:cubicBezTo>
                  <a:cubicBezTo>
                    <a:pt x="7695" y="45088"/>
                    <a:pt x="7419" y="44587"/>
                    <a:pt x="7169" y="44086"/>
                  </a:cubicBezTo>
                  <a:cubicBezTo>
                    <a:pt x="6467" y="42782"/>
                    <a:pt x="5765" y="41479"/>
                    <a:pt x="5089" y="40176"/>
                  </a:cubicBezTo>
                  <a:cubicBezTo>
                    <a:pt x="4312" y="38547"/>
                    <a:pt x="3560" y="36943"/>
                    <a:pt x="2808" y="35314"/>
                  </a:cubicBezTo>
                  <a:cubicBezTo>
                    <a:pt x="2056" y="33659"/>
                    <a:pt x="1505" y="31955"/>
                    <a:pt x="1129" y="30201"/>
                  </a:cubicBezTo>
                  <a:cubicBezTo>
                    <a:pt x="878" y="29123"/>
                    <a:pt x="602" y="28070"/>
                    <a:pt x="402" y="26993"/>
                  </a:cubicBezTo>
                  <a:cubicBezTo>
                    <a:pt x="1" y="25013"/>
                    <a:pt x="76" y="23033"/>
                    <a:pt x="26" y="21053"/>
                  </a:cubicBezTo>
                  <a:cubicBezTo>
                    <a:pt x="26" y="20928"/>
                    <a:pt x="26" y="20802"/>
                    <a:pt x="51" y="20677"/>
                  </a:cubicBezTo>
                  <a:cubicBezTo>
                    <a:pt x="452" y="18120"/>
                    <a:pt x="1154" y="15639"/>
                    <a:pt x="2532" y="13409"/>
                  </a:cubicBezTo>
                  <a:cubicBezTo>
                    <a:pt x="3058" y="12506"/>
                    <a:pt x="3585" y="11629"/>
                    <a:pt x="4211" y="10802"/>
                  </a:cubicBezTo>
                  <a:cubicBezTo>
                    <a:pt x="4387" y="10552"/>
                    <a:pt x="4562" y="10276"/>
                    <a:pt x="4713" y="10000"/>
                  </a:cubicBezTo>
                  <a:cubicBezTo>
                    <a:pt x="4813" y="9850"/>
                    <a:pt x="4888" y="9649"/>
                    <a:pt x="5013" y="9524"/>
                  </a:cubicBezTo>
                  <a:cubicBezTo>
                    <a:pt x="5865" y="8747"/>
                    <a:pt x="6542" y="7770"/>
                    <a:pt x="7545" y="7143"/>
                  </a:cubicBezTo>
                  <a:cubicBezTo>
                    <a:pt x="8572" y="6466"/>
                    <a:pt x="9525" y="5689"/>
                    <a:pt x="10652" y="5188"/>
                  </a:cubicBezTo>
                  <a:cubicBezTo>
                    <a:pt x="10853" y="5088"/>
                    <a:pt x="11003" y="4937"/>
                    <a:pt x="11204" y="4812"/>
                  </a:cubicBezTo>
                  <a:cubicBezTo>
                    <a:pt x="11630" y="4562"/>
                    <a:pt x="12056" y="4311"/>
                    <a:pt x="12507" y="4060"/>
                  </a:cubicBezTo>
                  <a:cubicBezTo>
                    <a:pt x="12858" y="3860"/>
                    <a:pt x="13209" y="3659"/>
                    <a:pt x="13585" y="3459"/>
                  </a:cubicBezTo>
                  <a:cubicBezTo>
                    <a:pt x="13886" y="3308"/>
                    <a:pt x="14186" y="3183"/>
                    <a:pt x="14512" y="3058"/>
                  </a:cubicBezTo>
                  <a:cubicBezTo>
                    <a:pt x="15590" y="2732"/>
                    <a:pt x="16642" y="2331"/>
                    <a:pt x="17695" y="1855"/>
                  </a:cubicBezTo>
                  <a:cubicBezTo>
                    <a:pt x="18347" y="1579"/>
                    <a:pt x="19074" y="1479"/>
                    <a:pt x="19800" y="1404"/>
                  </a:cubicBezTo>
                  <a:cubicBezTo>
                    <a:pt x="21329" y="1303"/>
                    <a:pt x="22883" y="1253"/>
                    <a:pt x="24412" y="1203"/>
                  </a:cubicBezTo>
                  <a:cubicBezTo>
                    <a:pt x="25013" y="1203"/>
                    <a:pt x="25615" y="1328"/>
                    <a:pt x="26191" y="1353"/>
                  </a:cubicBezTo>
                  <a:cubicBezTo>
                    <a:pt x="26993" y="1379"/>
                    <a:pt x="27745" y="1579"/>
                    <a:pt x="28497" y="1805"/>
                  </a:cubicBezTo>
                  <a:cubicBezTo>
                    <a:pt x="28748" y="1880"/>
                    <a:pt x="28998" y="1930"/>
                    <a:pt x="29249" y="1930"/>
                  </a:cubicBezTo>
                  <a:cubicBezTo>
                    <a:pt x="30653" y="1955"/>
                    <a:pt x="31956" y="2406"/>
                    <a:pt x="33209" y="2983"/>
                  </a:cubicBezTo>
                  <a:cubicBezTo>
                    <a:pt x="33460" y="3108"/>
                    <a:pt x="33735" y="3208"/>
                    <a:pt x="34036" y="3333"/>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25"/>
            <p:cNvSpPr/>
            <p:nvPr/>
          </p:nvSpPr>
          <p:spPr>
            <a:xfrm>
              <a:off x="764732" y="3173677"/>
              <a:ext cx="108232" cy="29605"/>
            </a:xfrm>
            <a:custGeom>
              <a:rect b="b" l="l" r="r" t="t"/>
              <a:pathLst>
                <a:path extrusionOk="0" h="2057" w="7520">
                  <a:moveTo>
                    <a:pt x="7519" y="126"/>
                  </a:moveTo>
                  <a:cubicBezTo>
                    <a:pt x="7319" y="352"/>
                    <a:pt x="7243" y="477"/>
                    <a:pt x="7143" y="527"/>
                  </a:cubicBezTo>
                  <a:cubicBezTo>
                    <a:pt x="6893" y="653"/>
                    <a:pt x="6642" y="753"/>
                    <a:pt x="6366" y="853"/>
                  </a:cubicBezTo>
                  <a:cubicBezTo>
                    <a:pt x="5339" y="1254"/>
                    <a:pt x="4311" y="1755"/>
                    <a:pt x="3183" y="1906"/>
                  </a:cubicBezTo>
                  <a:cubicBezTo>
                    <a:pt x="2406" y="2031"/>
                    <a:pt x="1579" y="2006"/>
                    <a:pt x="752" y="2056"/>
                  </a:cubicBezTo>
                  <a:cubicBezTo>
                    <a:pt x="652" y="2056"/>
                    <a:pt x="502" y="2006"/>
                    <a:pt x="426" y="1931"/>
                  </a:cubicBezTo>
                  <a:cubicBezTo>
                    <a:pt x="301" y="1856"/>
                    <a:pt x="201" y="1730"/>
                    <a:pt x="0" y="1530"/>
                  </a:cubicBezTo>
                  <a:cubicBezTo>
                    <a:pt x="426" y="1505"/>
                    <a:pt x="727" y="1480"/>
                    <a:pt x="1028" y="1455"/>
                  </a:cubicBezTo>
                  <a:cubicBezTo>
                    <a:pt x="1955" y="1404"/>
                    <a:pt x="2908" y="1429"/>
                    <a:pt x="3810" y="1129"/>
                  </a:cubicBezTo>
                  <a:cubicBezTo>
                    <a:pt x="4211" y="1003"/>
                    <a:pt x="4587" y="878"/>
                    <a:pt x="4963" y="728"/>
                  </a:cubicBezTo>
                  <a:cubicBezTo>
                    <a:pt x="5564" y="502"/>
                    <a:pt x="6166" y="252"/>
                    <a:pt x="6792" y="51"/>
                  </a:cubicBezTo>
                  <a:cubicBezTo>
                    <a:pt x="6943" y="1"/>
                    <a:pt x="7143" y="76"/>
                    <a:pt x="7519" y="12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25"/>
            <p:cNvSpPr/>
            <p:nvPr/>
          </p:nvSpPr>
          <p:spPr>
            <a:xfrm>
              <a:off x="632710" y="3183420"/>
              <a:ext cx="115442" cy="12277"/>
            </a:xfrm>
            <a:custGeom>
              <a:rect b="b" l="l" r="r" t="t"/>
              <a:pathLst>
                <a:path extrusionOk="0" h="853" w="8021">
                  <a:moveTo>
                    <a:pt x="7970" y="853"/>
                  </a:moveTo>
                  <a:cubicBezTo>
                    <a:pt x="7619" y="828"/>
                    <a:pt x="7294" y="803"/>
                    <a:pt x="6943" y="727"/>
                  </a:cubicBezTo>
                  <a:cubicBezTo>
                    <a:pt x="5865" y="502"/>
                    <a:pt x="4787" y="402"/>
                    <a:pt x="3685" y="452"/>
                  </a:cubicBezTo>
                  <a:cubicBezTo>
                    <a:pt x="2732" y="502"/>
                    <a:pt x="1780" y="502"/>
                    <a:pt x="852" y="502"/>
                  </a:cubicBezTo>
                  <a:cubicBezTo>
                    <a:pt x="602" y="502"/>
                    <a:pt x="376" y="452"/>
                    <a:pt x="0" y="402"/>
                  </a:cubicBezTo>
                  <a:cubicBezTo>
                    <a:pt x="176" y="301"/>
                    <a:pt x="251" y="226"/>
                    <a:pt x="326" y="201"/>
                  </a:cubicBezTo>
                  <a:cubicBezTo>
                    <a:pt x="1855" y="126"/>
                    <a:pt x="3384" y="1"/>
                    <a:pt x="4938" y="1"/>
                  </a:cubicBezTo>
                  <a:cubicBezTo>
                    <a:pt x="5740" y="26"/>
                    <a:pt x="6542" y="226"/>
                    <a:pt x="7344" y="377"/>
                  </a:cubicBezTo>
                  <a:cubicBezTo>
                    <a:pt x="7569" y="427"/>
                    <a:pt x="7795" y="577"/>
                    <a:pt x="8020" y="677"/>
                  </a:cubicBezTo>
                  <a:cubicBezTo>
                    <a:pt x="7995" y="727"/>
                    <a:pt x="7970" y="803"/>
                    <a:pt x="7970" y="853"/>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25"/>
            <p:cNvSpPr/>
            <p:nvPr/>
          </p:nvSpPr>
          <p:spPr>
            <a:xfrm>
              <a:off x="635589" y="3695988"/>
              <a:ext cx="8679" cy="23100"/>
            </a:xfrm>
            <a:custGeom>
              <a:rect b="b" l="l" r="r" t="t"/>
              <a:pathLst>
                <a:path extrusionOk="0" h="1605" w="603">
                  <a:moveTo>
                    <a:pt x="377" y="1605"/>
                  </a:moveTo>
                  <a:cubicBezTo>
                    <a:pt x="1" y="1379"/>
                    <a:pt x="76" y="1129"/>
                    <a:pt x="151" y="853"/>
                  </a:cubicBezTo>
                  <a:cubicBezTo>
                    <a:pt x="201" y="602"/>
                    <a:pt x="276" y="327"/>
                    <a:pt x="352" y="1"/>
                  </a:cubicBezTo>
                  <a:cubicBezTo>
                    <a:pt x="577" y="101"/>
                    <a:pt x="602" y="327"/>
                    <a:pt x="577" y="527"/>
                  </a:cubicBezTo>
                  <a:cubicBezTo>
                    <a:pt x="552" y="878"/>
                    <a:pt x="452" y="1254"/>
                    <a:pt x="377" y="1605"/>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25"/>
            <p:cNvSpPr/>
            <p:nvPr/>
          </p:nvSpPr>
          <p:spPr>
            <a:xfrm>
              <a:off x="663726" y="3725205"/>
              <a:ext cx="5786" cy="11197"/>
            </a:xfrm>
            <a:custGeom>
              <a:rect b="b" l="l" r="r" t="t"/>
              <a:pathLst>
                <a:path extrusionOk="0" h="778" w="402">
                  <a:moveTo>
                    <a:pt x="201" y="1"/>
                  </a:moveTo>
                  <a:cubicBezTo>
                    <a:pt x="276" y="126"/>
                    <a:pt x="352" y="252"/>
                    <a:pt x="377" y="402"/>
                  </a:cubicBezTo>
                  <a:cubicBezTo>
                    <a:pt x="402" y="477"/>
                    <a:pt x="326" y="627"/>
                    <a:pt x="251" y="703"/>
                  </a:cubicBezTo>
                  <a:cubicBezTo>
                    <a:pt x="176" y="778"/>
                    <a:pt x="1" y="602"/>
                    <a:pt x="1" y="402"/>
                  </a:cubicBezTo>
                  <a:cubicBezTo>
                    <a:pt x="1" y="302"/>
                    <a:pt x="26" y="176"/>
                    <a:pt x="51" y="51"/>
                  </a:cubicBezTo>
                  <a:cubicBezTo>
                    <a:pt x="101" y="51"/>
                    <a:pt x="151" y="26"/>
                    <a:pt x="201"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25"/>
            <p:cNvSpPr/>
            <p:nvPr/>
          </p:nvSpPr>
          <p:spPr>
            <a:xfrm>
              <a:off x="647491" y="3713662"/>
              <a:ext cx="5066" cy="8319"/>
            </a:xfrm>
            <a:custGeom>
              <a:rect b="b" l="l" r="r" t="t"/>
              <a:pathLst>
                <a:path extrusionOk="0" h="578" w="352">
                  <a:moveTo>
                    <a:pt x="352" y="51"/>
                  </a:moveTo>
                  <a:cubicBezTo>
                    <a:pt x="327" y="176"/>
                    <a:pt x="302" y="327"/>
                    <a:pt x="251" y="452"/>
                  </a:cubicBezTo>
                  <a:cubicBezTo>
                    <a:pt x="226" y="502"/>
                    <a:pt x="126" y="527"/>
                    <a:pt x="76" y="577"/>
                  </a:cubicBezTo>
                  <a:cubicBezTo>
                    <a:pt x="51" y="527"/>
                    <a:pt x="1" y="452"/>
                    <a:pt x="26" y="402"/>
                  </a:cubicBezTo>
                  <a:cubicBezTo>
                    <a:pt x="76" y="277"/>
                    <a:pt x="151" y="126"/>
                    <a:pt x="226" y="1"/>
                  </a:cubicBezTo>
                  <a:cubicBezTo>
                    <a:pt x="277" y="26"/>
                    <a:pt x="327" y="26"/>
                    <a:pt x="352" y="5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25"/>
            <p:cNvSpPr/>
            <p:nvPr/>
          </p:nvSpPr>
          <p:spPr>
            <a:xfrm>
              <a:off x="940751" y="3120655"/>
              <a:ext cx="33923" cy="40054"/>
            </a:xfrm>
            <a:custGeom>
              <a:rect b="b" l="l" r="r" t="t"/>
              <a:pathLst>
                <a:path extrusionOk="0" h="2783" w="2357">
                  <a:moveTo>
                    <a:pt x="1730" y="928"/>
                  </a:moveTo>
                  <a:cubicBezTo>
                    <a:pt x="1480" y="803"/>
                    <a:pt x="1204" y="677"/>
                    <a:pt x="978" y="928"/>
                  </a:cubicBezTo>
                  <a:cubicBezTo>
                    <a:pt x="653" y="1254"/>
                    <a:pt x="778" y="1605"/>
                    <a:pt x="878" y="1956"/>
                  </a:cubicBezTo>
                  <a:cubicBezTo>
                    <a:pt x="1755" y="2006"/>
                    <a:pt x="1830" y="1956"/>
                    <a:pt x="1805" y="1204"/>
                  </a:cubicBezTo>
                  <a:cubicBezTo>
                    <a:pt x="1805" y="1128"/>
                    <a:pt x="1755" y="1028"/>
                    <a:pt x="1730" y="928"/>
                  </a:cubicBezTo>
                  <a:close/>
                  <a:moveTo>
                    <a:pt x="1379" y="1"/>
                  </a:moveTo>
                  <a:cubicBezTo>
                    <a:pt x="1755" y="101"/>
                    <a:pt x="1981" y="377"/>
                    <a:pt x="2156" y="727"/>
                  </a:cubicBezTo>
                  <a:cubicBezTo>
                    <a:pt x="2332" y="1078"/>
                    <a:pt x="2357" y="1454"/>
                    <a:pt x="2357" y="1830"/>
                  </a:cubicBezTo>
                  <a:cubicBezTo>
                    <a:pt x="2357" y="2106"/>
                    <a:pt x="2181" y="2306"/>
                    <a:pt x="1981" y="2457"/>
                  </a:cubicBezTo>
                  <a:cubicBezTo>
                    <a:pt x="1530" y="2758"/>
                    <a:pt x="1028" y="2783"/>
                    <a:pt x="527" y="2607"/>
                  </a:cubicBezTo>
                  <a:cubicBezTo>
                    <a:pt x="377" y="2582"/>
                    <a:pt x="252" y="2382"/>
                    <a:pt x="176" y="2231"/>
                  </a:cubicBezTo>
                  <a:cubicBezTo>
                    <a:pt x="101" y="2106"/>
                    <a:pt x="101" y="1930"/>
                    <a:pt x="101" y="1755"/>
                  </a:cubicBezTo>
                  <a:cubicBezTo>
                    <a:pt x="1" y="251"/>
                    <a:pt x="377" y="201"/>
                    <a:pt x="1379"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25"/>
            <p:cNvSpPr/>
            <p:nvPr/>
          </p:nvSpPr>
          <p:spPr>
            <a:xfrm>
              <a:off x="889529" y="3318334"/>
              <a:ext cx="28152" cy="32469"/>
            </a:xfrm>
            <a:custGeom>
              <a:rect b="b" l="l" r="r" t="t"/>
              <a:pathLst>
                <a:path extrusionOk="0" h="2256" w="1956">
                  <a:moveTo>
                    <a:pt x="1505" y="501"/>
                  </a:moveTo>
                  <a:cubicBezTo>
                    <a:pt x="1154" y="627"/>
                    <a:pt x="928" y="877"/>
                    <a:pt x="703" y="1103"/>
                  </a:cubicBezTo>
                  <a:cubicBezTo>
                    <a:pt x="577" y="1228"/>
                    <a:pt x="577" y="1429"/>
                    <a:pt x="728" y="1529"/>
                  </a:cubicBezTo>
                  <a:cubicBezTo>
                    <a:pt x="803" y="1579"/>
                    <a:pt x="978" y="1629"/>
                    <a:pt x="1054" y="1579"/>
                  </a:cubicBezTo>
                  <a:cubicBezTo>
                    <a:pt x="1530" y="1429"/>
                    <a:pt x="1580" y="1278"/>
                    <a:pt x="1505" y="501"/>
                  </a:cubicBezTo>
                  <a:close/>
                  <a:moveTo>
                    <a:pt x="1956" y="1554"/>
                  </a:moveTo>
                  <a:cubicBezTo>
                    <a:pt x="1705" y="1754"/>
                    <a:pt x="1555" y="1905"/>
                    <a:pt x="1379" y="2030"/>
                  </a:cubicBezTo>
                  <a:cubicBezTo>
                    <a:pt x="1154" y="2231"/>
                    <a:pt x="878" y="2256"/>
                    <a:pt x="577" y="2231"/>
                  </a:cubicBezTo>
                  <a:cubicBezTo>
                    <a:pt x="302" y="2206"/>
                    <a:pt x="101" y="2030"/>
                    <a:pt x="51" y="1780"/>
                  </a:cubicBezTo>
                  <a:cubicBezTo>
                    <a:pt x="1" y="1504"/>
                    <a:pt x="1" y="1203"/>
                    <a:pt x="26" y="927"/>
                  </a:cubicBezTo>
                  <a:cubicBezTo>
                    <a:pt x="51" y="802"/>
                    <a:pt x="151" y="627"/>
                    <a:pt x="277" y="551"/>
                  </a:cubicBezTo>
                  <a:cubicBezTo>
                    <a:pt x="552" y="376"/>
                    <a:pt x="878" y="226"/>
                    <a:pt x="1204" y="100"/>
                  </a:cubicBezTo>
                  <a:cubicBezTo>
                    <a:pt x="1480" y="0"/>
                    <a:pt x="1780" y="175"/>
                    <a:pt x="1831" y="476"/>
                  </a:cubicBezTo>
                  <a:cubicBezTo>
                    <a:pt x="1906" y="827"/>
                    <a:pt x="1906" y="1178"/>
                    <a:pt x="1956" y="1554"/>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25"/>
            <p:cNvSpPr/>
            <p:nvPr/>
          </p:nvSpPr>
          <p:spPr>
            <a:xfrm>
              <a:off x="759321" y="3411395"/>
              <a:ext cx="12277" cy="15155"/>
            </a:xfrm>
            <a:custGeom>
              <a:rect b="b" l="l" r="r" t="t"/>
              <a:pathLst>
                <a:path extrusionOk="0" h="1053" w="853">
                  <a:moveTo>
                    <a:pt x="276" y="1053"/>
                  </a:moveTo>
                  <a:cubicBezTo>
                    <a:pt x="0" y="702"/>
                    <a:pt x="0" y="577"/>
                    <a:pt x="201" y="251"/>
                  </a:cubicBezTo>
                  <a:cubicBezTo>
                    <a:pt x="401" y="0"/>
                    <a:pt x="627" y="25"/>
                    <a:pt x="852" y="201"/>
                  </a:cubicBezTo>
                  <a:cubicBezTo>
                    <a:pt x="702" y="677"/>
                    <a:pt x="702" y="677"/>
                    <a:pt x="276" y="1053"/>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25"/>
            <p:cNvSpPr/>
            <p:nvPr/>
          </p:nvSpPr>
          <p:spPr>
            <a:xfrm>
              <a:off x="771943" y="3424017"/>
              <a:ext cx="6146" cy="9758"/>
            </a:xfrm>
            <a:custGeom>
              <a:rect b="b" l="l" r="r" t="t"/>
              <a:pathLst>
                <a:path extrusionOk="0" h="678" w="427">
                  <a:moveTo>
                    <a:pt x="1" y="602"/>
                  </a:moveTo>
                  <a:cubicBezTo>
                    <a:pt x="101" y="401"/>
                    <a:pt x="201" y="201"/>
                    <a:pt x="301" y="0"/>
                  </a:cubicBezTo>
                  <a:cubicBezTo>
                    <a:pt x="351" y="0"/>
                    <a:pt x="376" y="26"/>
                    <a:pt x="427" y="51"/>
                  </a:cubicBezTo>
                  <a:cubicBezTo>
                    <a:pt x="351" y="251"/>
                    <a:pt x="276" y="477"/>
                    <a:pt x="201" y="677"/>
                  </a:cubicBezTo>
                  <a:cubicBezTo>
                    <a:pt x="126" y="652"/>
                    <a:pt x="76" y="627"/>
                    <a:pt x="1" y="602"/>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25"/>
            <p:cNvSpPr/>
            <p:nvPr/>
          </p:nvSpPr>
          <p:spPr>
            <a:xfrm>
              <a:off x="783485" y="3433041"/>
              <a:ext cx="5426" cy="6505"/>
            </a:xfrm>
            <a:custGeom>
              <a:rect b="b" l="l" r="r" t="t"/>
              <a:pathLst>
                <a:path extrusionOk="0" h="452" w="377">
                  <a:moveTo>
                    <a:pt x="376" y="125"/>
                  </a:moveTo>
                  <a:cubicBezTo>
                    <a:pt x="376" y="226"/>
                    <a:pt x="276" y="326"/>
                    <a:pt x="201" y="426"/>
                  </a:cubicBezTo>
                  <a:cubicBezTo>
                    <a:pt x="176" y="451"/>
                    <a:pt x="51" y="426"/>
                    <a:pt x="51" y="401"/>
                  </a:cubicBezTo>
                  <a:cubicBezTo>
                    <a:pt x="26" y="326"/>
                    <a:pt x="1" y="226"/>
                    <a:pt x="26" y="175"/>
                  </a:cubicBezTo>
                  <a:cubicBezTo>
                    <a:pt x="51" y="100"/>
                    <a:pt x="151" y="50"/>
                    <a:pt x="226" y="25"/>
                  </a:cubicBezTo>
                  <a:cubicBezTo>
                    <a:pt x="251" y="0"/>
                    <a:pt x="376" y="75"/>
                    <a:pt x="376" y="125"/>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25"/>
            <p:cNvSpPr/>
            <p:nvPr/>
          </p:nvSpPr>
          <p:spPr>
            <a:xfrm>
              <a:off x="835068" y="3732070"/>
              <a:ext cx="5426" cy="9024"/>
            </a:xfrm>
            <a:custGeom>
              <a:rect b="b" l="l" r="r" t="t"/>
              <a:pathLst>
                <a:path extrusionOk="0" h="627" w="377">
                  <a:moveTo>
                    <a:pt x="326" y="627"/>
                  </a:moveTo>
                  <a:cubicBezTo>
                    <a:pt x="1" y="501"/>
                    <a:pt x="26" y="301"/>
                    <a:pt x="101" y="75"/>
                  </a:cubicBezTo>
                  <a:cubicBezTo>
                    <a:pt x="101" y="50"/>
                    <a:pt x="201" y="0"/>
                    <a:pt x="226" y="0"/>
                  </a:cubicBezTo>
                  <a:cubicBezTo>
                    <a:pt x="276" y="25"/>
                    <a:pt x="351" y="75"/>
                    <a:pt x="376" y="100"/>
                  </a:cubicBezTo>
                  <a:cubicBezTo>
                    <a:pt x="376" y="276"/>
                    <a:pt x="351" y="426"/>
                    <a:pt x="326" y="627"/>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25"/>
            <p:cNvSpPr/>
            <p:nvPr/>
          </p:nvSpPr>
          <p:spPr>
            <a:xfrm>
              <a:off x="864644" y="3748650"/>
              <a:ext cx="6146" cy="10118"/>
            </a:xfrm>
            <a:custGeom>
              <a:rect b="b" l="l" r="r" t="t"/>
              <a:pathLst>
                <a:path extrusionOk="0" h="703" w="427">
                  <a:moveTo>
                    <a:pt x="51" y="1"/>
                  </a:moveTo>
                  <a:cubicBezTo>
                    <a:pt x="226" y="176"/>
                    <a:pt x="301" y="227"/>
                    <a:pt x="352" y="302"/>
                  </a:cubicBezTo>
                  <a:cubicBezTo>
                    <a:pt x="402" y="402"/>
                    <a:pt x="427" y="527"/>
                    <a:pt x="427" y="628"/>
                  </a:cubicBezTo>
                  <a:cubicBezTo>
                    <a:pt x="427" y="628"/>
                    <a:pt x="301" y="703"/>
                    <a:pt x="276" y="678"/>
                  </a:cubicBezTo>
                  <a:cubicBezTo>
                    <a:pt x="176" y="602"/>
                    <a:pt x="101" y="502"/>
                    <a:pt x="51" y="402"/>
                  </a:cubicBezTo>
                  <a:cubicBezTo>
                    <a:pt x="1" y="327"/>
                    <a:pt x="51" y="227"/>
                    <a:pt x="51"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25"/>
            <p:cNvSpPr/>
            <p:nvPr/>
          </p:nvSpPr>
          <p:spPr>
            <a:xfrm>
              <a:off x="980791" y="3890054"/>
              <a:ext cx="11197" cy="23820"/>
            </a:xfrm>
            <a:custGeom>
              <a:rect b="b" l="l" r="r" t="t"/>
              <a:pathLst>
                <a:path extrusionOk="0" h="1655" w="778">
                  <a:moveTo>
                    <a:pt x="778" y="1"/>
                  </a:moveTo>
                  <a:cubicBezTo>
                    <a:pt x="627" y="502"/>
                    <a:pt x="502" y="1028"/>
                    <a:pt x="352" y="1529"/>
                  </a:cubicBezTo>
                  <a:cubicBezTo>
                    <a:pt x="327" y="1580"/>
                    <a:pt x="226" y="1630"/>
                    <a:pt x="151" y="1655"/>
                  </a:cubicBezTo>
                  <a:cubicBezTo>
                    <a:pt x="126" y="1655"/>
                    <a:pt x="26" y="1580"/>
                    <a:pt x="26" y="1529"/>
                  </a:cubicBezTo>
                  <a:cubicBezTo>
                    <a:pt x="1" y="878"/>
                    <a:pt x="201" y="351"/>
                    <a:pt x="778"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25"/>
            <p:cNvSpPr/>
            <p:nvPr/>
          </p:nvSpPr>
          <p:spPr>
            <a:xfrm>
              <a:off x="968529" y="3878871"/>
              <a:ext cx="6146" cy="15530"/>
            </a:xfrm>
            <a:custGeom>
              <a:rect b="b" l="l" r="r" t="t"/>
              <a:pathLst>
                <a:path extrusionOk="0" h="1079" w="427">
                  <a:moveTo>
                    <a:pt x="427" y="1"/>
                  </a:moveTo>
                  <a:cubicBezTo>
                    <a:pt x="327" y="502"/>
                    <a:pt x="352" y="853"/>
                    <a:pt x="1" y="1078"/>
                  </a:cubicBezTo>
                  <a:cubicBezTo>
                    <a:pt x="1" y="377"/>
                    <a:pt x="1" y="377"/>
                    <a:pt x="427"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25"/>
            <p:cNvSpPr/>
            <p:nvPr/>
          </p:nvSpPr>
          <p:spPr>
            <a:xfrm>
              <a:off x="991974" y="3921444"/>
              <a:ext cx="9038" cy="15155"/>
            </a:xfrm>
            <a:custGeom>
              <a:rect b="b" l="l" r="r" t="t"/>
              <a:pathLst>
                <a:path extrusionOk="0" h="1053" w="628">
                  <a:moveTo>
                    <a:pt x="377" y="1053"/>
                  </a:moveTo>
                  <a:cubicBezTo>
                    <a:pt x="1" y="551"/>
                    <a:pt x="277" y="301"/>
                    <a:pt x="377" y="0"/>
                  </a:cubicBezTo>
                  <a:cubicBezTo>
                    <a:pt x="627" y="125"/>
                    <a:pt x="477" y="276"/>
                    <a:pt x="477" y="401"/>
                  </a:cubicBezTo>
                  <a:cubicBezTo>
                    <a:pt x="477" y="551"/>
                    <a:pt x="427" y="702"/>
                    <a:pt x="377" y="1053"/>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25"/>
            <p:cNvSpPr/>
            <p:nvPr/>
          </p:nvSpPr>
          <p:spPr>
            <a:xfrm>
              <a:off x="1012181" y="3937304"/>
              <a:ext cx="6865" cy="13730"/>
            </a:xfrm>
            <a:custGeom>
              <a:rect b="b" l="l" r="r" t="t"/>
              <a:pathLst>
                <a:path extrusionOk="0" h="954" w="477">
                  <a:moveTo>
                    <a:pt x="426" y="1"/>
                  </a:moveTo>
                  <a:cubicBezTo>
                    <a:pt x="477" y="602"/>
                    <a:pt x="477" y="602"/>
                    <a:pt x="76" y="953"/>
                  </a:cubicBezTo>
                  <a:cubicBezTo>
                    <a:pt x="50" y="803"/>
                    <a:pt x="0" y="678"/>
                    <a:pt x="50" y="602"/>
                  </a:cubicBezTo>
                  <a:cubicBezTo>
                    <a:pt x="151" y="402"/>
                    <a:pt x="301" y="201"/>
                    <a:pt x="426"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25"/>
            <p:cNvSpPr/>
            <p:nvPr/>
          </p:nvSpPr>
          <p:spPr>
            <a:xfrm>
              <a:off x="673470" y="3425096"/>
              <a:ext cx="75762" cy="84786"/>
            </a:xfrm>
            <a:custGeom>
              <a:rect b="b" l="l" r="r" t="t"/>
              <a:pathLst>
                <a:path extrusionOk="0" h="5891" w="5264">
                  <a:moveTo>
                    <a:pt x="502" y="5615"/>
                  </a:moveTo>
                  <a:cubicBezTo>
                    <a:pt x="351" y="5189"/>
                    <a:pt x="0" y="4813"/>
                    <a:pt x="0" y="4337"/>
                  </a:cubicBezTo>
                  <a:cubicBezTo>
                    <a:pt x="25" y="4236"/>
                    <a:pt x="50" y="4161"/>
                    <a:pt x="76" y="3986"/>
                  </a:cubicBezTo>
                  <a:cubicBezTo>
                    <a:pt x="226" y="4136"/>
                    <a:pt x="376" y="4211"/>
                    <a:pt x="426" y="4337"/>
                  </a:cubicBezTo>
                  <a:cubicBezTo>
                    <a:pt x="627" y="4637"/>
                    <a:pt x="802" y="4913"/>
                    <a:pt x="1178" y="5013"/>
                  </a:cubicBezTo>
                  <a:cubicBezTo>
                    <a:pt x="1604" y="5088"/>
                    <a:pt x="2030" y="5139"/>
                    <a:pt x="2482" y="4988"/>
                  </a:cubicBezTo>
                  <a:cubicBezTo>
                    <a:pt x="3284" y="4712"/>
                    <a:pt x="3885" y="4211"/>
                    <a:pt x="4411" y="3560"/>
                  </a:cubicBezTo>
                  <a:cubicBezTo>
                    <a:pt x="4512" y="3434"/>
                    <a:pt x="4587" y="3209"/>
                    <a:pt x="4587" y="3033"/>
                  </a:cubicBezTo>
                  <a:cubicBezTo>
                    <a:pt x="4662" y="2131"/>
                    <a:pt x="4411" y="1304"/>
                    <a:pt x="3760" y="627"/>
                  </a:cubicBezTo>
                  <a:cubicBezTo>
                    <a:pt x="3584" y="452"/>
                    <a:pt x="3409" y="276"/>
                    <a:pt x="3208" y="51"/>
                  </a:cubicBezTo>
                  <a:cubicBezTo>
                    <a:pt x="3534" y="1"/>
                    <a:pt x="3660" y="226"/>
                    <a:pt x="3860" y="352"/>
                  </a:cubicBezTo>
                  <a:cubicBezTo>
                    <a:pt x="4888" y="1053"/>
                    <a:pt x="5264" y="2056"/>
                    <a:pt x="5213" y="3259"/>
                  </a:cubicBezTo>
                  <a:cubicBezTo>
                    <a:pt x="5188" y="3459"/>
                    <a:pt x="5163" y="3660"/>
                    <a:pt x="5063" y="3785"/>
                  </a:cubicBezTo>
                  <a:cubicBezTo>
                    <a:pt x="4512" y="4462"/>
                    <a:pt x="3960" y="5164"/>
                    <a:pt x="3108" y="5514"/>
                  </a:cubicBezTo>
                  <a:cubicBezTo>
                    <a:pt x="2381" y="5840"/>
                    <a:pt x="1680" y="5890"/>
                    <a:pt x="928" y="5665"/>
                  </a:cubicBezTo>
                  <a:cubicBezTo>
                    <a:pt x="777" y="5640"/>
                    <a:pt x="602" y="5615"/>
                    <a:pt x="452" y="5590"/>
                  </a:cubicBezTo>
                  <a:cubicBezTo>
                    <a:pt x="452" y="5590"/>
                    <a:pt x="502" y="5615"/>
                    <a:pt x="502" y="5615"/>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25"/>
            <p:cNvSpPr/>
            <p:nvPr/>
          </p:nvSpPr>
          <p:spPr>
            <a:xfrm>
              <a:off x="654716" y="3436279"/>
              <a:ext cx="13356" cy="28152"/>
            </a:xfrm>
            <a:custGeom>
              <a:rect b="b" l="l" r="r" t="t"/>
              <a:pathLst>
                <a:path extrusionOk="0" h="1956" w="928">
                  <a:moveTo>
                    <a:pt x="777" y="1"/>
                  </a:moveTo>
                  <a:cubicBezTo>
                    <a:pt x="852" y="151"/>
                    <a:pt x="927" y="251"/>
                    <a:pt x="902" y="301"/>
                  </a:cubicBezTo>
                  <a:cubicBezTo>
                    <a:pt x="702" y="828"/>
                    <a:pt x="627" y="1379"/>
                    <a:pt x="627" y="1905"/>
                  </a:cubicBezTo>
                  <a:cubicBezTo>
                    <a:pt x="326" y="1955"/>
                    <a:pt x="251" y="1805"/>
                    <a:pt x="176" y="1605"/>
                  </a:cubicBezTo>
                  <a:cubicBezTo>
                    <a:pt x="0" y="978"/>
                    <a:pt x="301" y="527"/>
                    <a:pt x="777"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5" name="Google Shape;1975;p25"/>
          <p:cNvGrpSpPr/>
          <p:nvPr/>
        </p:nvGrpSpPr>
        <p:grpSpPr>
          <a:xfrm>
            <a:off x="5074424" y="3376696"/>
            <a:ext cx="645543" cy="839010"/>
            <a:chOff x="-2073825" y="1989250"/>
            <a:chExt cx="1409175" cy="1831500"/>
          </a:xfrm>
        </p:grpSpPr>
        <p:sp>
          <p:nvSpPr>
            <p:cNvPr id="1976" name="Google Shape;1976;p25"/>
            <p:cNvSpPr/>
            <p:nvPr/>
          </p:nvSpPr>
          <p:spPr>
            <a:xfrm>
              <a:off x="-1964825" y="2092650"/>
              <a:ext cx="1275725" cy="1627225"/>
            </a:xfrm>
            <a:custGeom>
              <a:rect b="b" l="l" r="r" t="t"/>
              <a:pathLst>
                <a:path extrusionOk="0" h="65089" w="51029">
                  <a:moveTo>
                    <a:pt x="45139" y="51128"/>
                  </a:moveTo>
                  <a:cubicBezTo>
                    <a:pt x="45114" y="51078"/>
                    <a:pt x="45089" y="51053"/>
                    <a:pt x="45064" y="51003"/>
                  </a:cubicBezTo>
                  <a:cubicBezTo>
                    <a:pt x="45039" y="51053"/>
                    <a:pt x="44989" y="51103"/>
                    <a:pt x="44964" y="51153"/>
                  </a:cubicBezTo>
                  <a:cubicBezTo>
                    <a:pt x="44964" y="51178"/>
                    <a:pt x="45014" y="51204"/>
                    <a:pt x="45039" y="51254"/>
                  </a:cubicBezTo>
                  <a:cubicBezTo>
                    <a:pt x="45089" y="51204"/>
                    <a:pt x="45114" y="51153"/>
                    <a:pt x="45139" y="51128"/>
                  </a:cubicBezTo>
                  <a:close/>
                  <a:moveTo>
                    <a:pt x="13234" y="57469"/>
                  </a:moveTo>
                  <a:cubicBezTo>
                    <a:pt x="13259" y="57494"/>
                    <a:pt x="13385" y="57469"/>
                    <a:pt x="13385" y="57444"/>
                  </a:cubicBezTo>
                  <a:cubicBezTo>
                    <a:pt x="13385" y="57294"/>
                    <a:pt x="13385" y="57168"/>
                    <a:pt x="13385" y="57018"/>
                  </a:cubicBezTo>
                  <a:cubicBezTo>
                    <a:pt x="13385" y="56993"/>
                    <a:pt x="13309" y="56968"/>
                    <a:pt x="13309" y="56993"/>
                  </a:cubicBezTo>
                  <a:cubicBezTo>
                    <a:pt x="13259" y="57018"/>
                    <a:pt x="13184" y="57068"/>
                    <a:pt x="13184" y="57118"/>
                  </a:cubicBezTo>
                  <a:cubicBezTo>
                    <a:pt x="13184" y="57244"/>
                    <a:pt x="13184" y="57369"/>
                    <a:pt x="13234" y="57469"/>
                  </a:cubicBezTo>
                  <a:close/>
                  <a:moveTo>
                    <a:pt x="44262" y="55890"/>
                  </a:moveTo>
                  <a:cubicBezTo>
                    <a:pt x="44713" y="55163"/>
                    <a:pt x="44713" y="54537"/>
                    <a:pt x="44888" y="53985"/>
                  </a:cubicBezTo>
                  <a:cubicBezTo>
                    <a:pt x="44437" y="54662"/>
                    <a:pt x="44437" y="54662"/>
                    <a:pt x="44262" y="55890"/>
                  </a:cubicBezTo>
                  <a:close/>
                  <a:moveTo>
                    <a:pt x="11856" y="54662"/>
                  </a:moveTo>
                  <a:cubicBezTo>
                    <a:pt x="11831" y="54637"/>
                    <a:pt x="11780" y="54637"/>
                    <a:pt x="11755" y="54612"/>
                  </a:cubicBezTo>
                  <a:cubicBezTo>
                    <a:pt x="11480" y="55088"/>
                    <a:pt x="11204" y="55564"/>
                    <a:pt x="10928" y="56041"/>
                  </a:cubicBezTo>
                  <a:cubicBezTo>
                    <a:pt x="10903" y="56091"/>
                    <a:pt x="10878" y="56166"/>
                    <a:pt x="10903" y="56241"/>
                  </a:cubicBezTo>
                  <a:cubicBezTo>
                    <a:pt x="10928" y="56341"/>
                    <a:pt x="10978" y="56517"/>
                    <a:pt x="11054" y="56567"/>
                  </a:cubicBezTo>
                  <a:cubicBezTo>
                    <a:pt x="11154" y="56617"/>
                    <a:pt x="11329" y="56592"/>
                    <a:pt x="11405" y="56517"/>
                  </a:cubicBezTo>
                  <a:cubicBezTo>
                    <a:pt x="11505" y="56467"/>
                    <a:pt x="11605" y="56266"/>
                    <a:pt x="11580" y="56241"/>
                  </a:cubicBezTo>
                  <a:cubicBezTo>
                    <a:pt x="11430" y="56091"/>
                    <a:pt x="11480" y="55965"/>
                    <a:pt x="11530" y="55790"/>
                  </a:cubicBezTo>
                  <a:cubicBezTo>
                    <a:pt x="11655" y="55414"/>
                    <a:pt x="11755" y="55038"/>
                    <a:pt x="11856" y="54662"/>
                  </a:cubicBezTo>
                  <a:close/>
                  <a:moveTo>
                    <a:pt x="47470" y="36116"/>
                  </a:moveTo>
                  <a:cubicBezTo>
                    <a:pt x="47470" y="36091"/>
                    <a:pt x="47495" y="35865"/>
                    <a:pt x="47445" y="35640"/>
                  </a:cubicBezTo>
                  <a:cubicBezTo>
                    <a:pt x="47320" y="34988"/>
                    <a:pt x="46743" y="34737"/>
                    <a:pt x="46192" y="35113"/>
                  </a:cubicBezTo>
                  <a:cubicBezTo>
                    <a:pt x="46041" y="35213"/>
                    <a:pt x="45916" y="35364"/>
                    <a:pt x="45766" y="35364"/>
                  </a:cubicBezTo>
                  <a:cubicBezTo>
                    <a:pt x="45289" y="35339"/>
                    <a:pt x="45214" y="35640"/>
                    <a:pt x="45214" y="36015"/>
                  </a:cubicBezTo>
                  <a:cubicBezTo>
                    <a:pt x="45214" y="36216"/>
                    <a:pt x="45214" y="36416"/>
                    <a:pt x="45239" y="36617"/>
                  </a:cubicBezTo>
                  <a:cubicBezTo>
                    <a:pt x="45340" y="37369"/>
                    <a:pt x="45665" y="37645"/>
                    <a:pt x="46442" y="37645"/>
                  </a:cubicBezTo>
                  <a:cubicBezTo>
                    <a:pt x="46543" y="37645"/>
                    <a:pt x="46643" y="37645"/>
                    <a:pt x="46743" y="37619"/>
                  </a:cubicBezTo>
                  <a:cubicBezTo>
                    <a:pt x="47244" y="37544"/>
                    <a:pt x="47445" y="37319"/>
                    <a:pt x="47470" y="36843"/>
                  </a:cubicBezTo>
                  <a:cubicBezTo>
                    <a:pt x="47495" y="36667"/>
                    <a:pt x="47470" y="36492"/>
                    <a:pt x="47470" y="36116"/>
                  </a:cubicBezTo>
                  <a:close/>
                  <a:moveTo>
                    <a:pt x="43610" y="36943"/>
                  </a:moveTo>
                  <a:cubicBezTo>
                    <a:pt x="43284" y="36918"/>
                    <a:pt x="42959" y="36868"/>
                    <a:pt x="42633" y="36893"/>
                  </a:cubicBezTo>
                  <a:cubicBezTo>
                    <a:pt x="41956" y="36918"/>
                    <a:pt x="41605" y="37319"/>
                    <a:pt x="41580" y="37995"/>
                  </a:cubicBezTo>
                  <a:cubicBezTo>
                    <a:pt x="41580" y="38296"/>
                    <a:pt x="41580" y="38597"/>
                    <a:pt x="41605" y="38898"/>
                  </a:cubicBezTo>
                  <a:cubicBezTo>
                    <a:pt x="41605" y="39023"/>
                    <a:pt x="41630" y="39173"/>
                    <a:pt x="41705" y="39274"/>
                  </a:cubicBezTo>
                  <a:cubicBezTo>
                    <a:pt x="42031" y="39750"/>
                    <a:pt x="42507" y="39875"/>
                    <a:pt x="43034" y="39825"/>
                  </a:cubicBezTo>
                  <a:cubicBezTo>
                    <a:pt x="43535" y="39800"/>
                    <a:pt x="43685" y="39449"/>
                    <a:pt x="43836" y="39048"/>
                  </a:cubicBezTo>
                  <a:cubicBezTo>
                    <a:pt x="44111" y="38321"/>
                    <a:pt x="43861" y="37670"/>
                    <a:pt x="43610" y="36943"/>
                  </a:cubicBezTo>
                  <a:close/>
                  <a:moveTo>
                    <a:pt x="17595" y="37820"/>
                  </a:moveTo>
                  <a:lnTo>
                    <a:pt x="17570" y="37820"/>
                  </a:lnTo>
                  <a:cubicBezTo>
                    <a:pt x="17570" y="37594"/>
                    <a:pt x="17570" y="37369"/>
                    <a:pt x="17570" y="37118"/>
                  </a:cubicBezTo>
                  <a:cubicBezTo>
                    <a:pt x="17570" y="36868"/>
                    <a:pt x="17470" y="36692"/>
                    <a:pt x="17269" y="36517"/>
                  </a:cubicBezTo>
                  <a:cubicBezTo>
                    <a:pt x="16668" y="35990"/>
                    <a:pt x="16242" y="35990"/>
                    <a:pt x="15640" y="36567"/>
                  </a:cubicBezTo>
                  <a:cubicBezTo>
                    <a:pt x="15590" y="36617"/>
                    <a:pt x="15540" y="36642"/>
                    <a:pt x="15490" y="36692"/>
                  </a:cubicBezTo>
                  <a:cubicBezTo>
                    <a:pt x="15164" y="36943"/>
                    <a:pt x="15114" y="37319"/>
                    <a:pt x="15164" y="37695"/>
                  </a:cubicBezTo>
                  <a:cubicBezTo>
                    <a:pt x="15214" y="38071"/>
                    <a:pt x="15390" y="38371"/>
                    <a:pt x="15665" y="38647"/>
                  </a:cubicBezTo>
                  <a:cubicBezTo>
                    <a:pt x="16091" y="39123"/>
                    <a:pt x="16618" y="39073"/>
                    <a:pt x="17144" y="38923"/>
                  </a:cubicBezTo>
                  <a:cubicBezTo>
                    <a:pt x="17620" y="38797"/>
                    <a:pt x="17595" y="38346"/>
                    <a:pt x="17595" y="37920"/>
                  </a:cubicBezTo>
                  <a:cubicBezTo>
                    <a:pt x="17595" y="37895"/>
                    <a:pt x="17595" y="37870"/>
                    <a:pt x="17595" y="37820"/>
                  </a:cubicBezTo>
                  <a:close/>
                  <a:moveTo>
                    <a:pt x="19801" y="38046"/>
                  </a:moveTo>
                  <a:cubicBezTo>
                    <a:pt x="19801" y="38396"/>
                    <a:pt x="19776" y="38722"/>
                    <a:pt x="19801" y="39048"/>
                  </a:cubicBezTo>
                  <a:cubicBezTo>
                    <a:pt x="19826" y="39599"/>
                    <a:pt x="20126" y="40000"/>
                    <a:pt x="20502" y="40351"/>
                  </a:cubicBezTo>
                  <a:cubicBezTo>
                    <a:pt x="20953" y="40752"/>
                    <a:pt x="21831" y="40527"/>
                    <a:pt x="21931" y="40000"/>
                  </a:cubicBezTo>
                  <a:cubicBezTo>
                    <a:pt x="22031" y="39349"/>
                    <a:pt x="22006" y="38722"/>
                    <a:pt x="21705" y="38121"/>
                  </a:cubicBezTo>
                  <a:cubicBezTo>
                    <a:pt x="21455" y="37670"/>
                    <a:pt x="20878" y="37469"/>
                    <a:pt x="20402" y="37670"/>
                  </a:cubicBezTo>
                  <a:cubicBezTo>
                    <a:pt x="20202" y="37770"/>
                    <a:pt x="20001" y="37920"/>
                    <a:pt x="19801" y="38046"/>
                  </a:cubicBezTo>
                  <a:close/>
                  <a:moveTo>
                    <a:pt x="10327" y="36366"/>
                  </a:moveTo>
                  <a:cubicBezTo>
                    <a:pt x="10327" y="36567"/>
                    <a:pt x="10352" y="36642"/>
                    <a:pt x="10327" y="36717"/>
                  </a:cubicBezTo>
                  <a:cubicBezTo>
                    <a:pt x="10252" y="37695"/>
                    <a:pt x="11254" y="38522"/>
                    <a:pt x="12257" y="38346"/>
                  </a:cubicBezTo>
                  <a:cubicBezTo>
                    <a:pt x="12708" y="38271"/>
                    <a:pt x="13084" y="37920"/>
                    <a:pt x="13159" y="37519"/>
                  </a:cubicBezTo>
                  <a:cubicBezTo>
                    <a:pt x="13359" y="36592"/>
                    <a:pt x="12808" y="35489"/>
                    <a:pt x="11981" y="35088"/>
                  </a:cubicBezTo>
                  <a:cubicBezTo>
                    <a:pt x="11505" y="34838"/>
                    <a:pt x="11154" y="34963"/>
                    <a:pt x="10753" y="35339"/>
                  </a:cubicBezTo>
                  <a:cubicBezTo>
                    <a:pt x="10377" y="35665"/>
                    <a:pt x="10327" y="36066"/>
                    <a:pt x="10327" y="36366"/>
                  </a:cubicBezTo>
                  <a:close/>
                  <a:moveTo>
                    <a:pt x="24663" y="37419"/>
                  </a:moveTo>
                  <a:cubicBezTo>
                    <a:pt x="24462" y="37995"/>
                    <a:pt x="24462" y="38497"/>
                    <a:pt x="24738" y="38948"/>
                  </a:cubicBezTo>
                  <a:cubicBezTo>
                    <a:pt x="25139" y="39700"/>
                    <a:pt x="25339" y="40502"/>
                    <a:pt x="25590" y="41304"/>
                  </a:cubicBezTo>
                  <a:cubicBezTo>
                    <a:pt x="25715" y="41730"/>
                    <a:pt x="25791" y="42181"/>
                    <a:pt x="25991" y="42557"/>
                  </a:cubicBezTo>
                  <a:cubicBezTo>
                    <a:pt x="26593" y="43635"/>
                    <a:pt x="26618" y="44888"/>
                    <a:pt x="27244" y="45940"/>
                  </a:cubicBezTo>
                  <a:cubicBezTo>
                    <a:pt x="27269" y="46016"/>
                    <a:pt x="27269" y="46066"/>
                    <a:pt x="27294" y="46141"/>
                  </a:cubicBezTo>
                  <a:cubicBezTo>
                    <a:pt x="27420" y="46843"/>
                    <a:pt x="27545" y="47519"/>
                    <a:pt x="27645" y="48221"/>
                  </a:cubicBezTo>
                  <a:cubicBezTo>
                    <a:pt x="27670" y="48447"/>
                    <a:pt x="27620" y="48672"/>
                    <a:pt x="27620" y="48873"/>
                  </a:cubicBezTo>
                  <a:cubicBezTo>
                    <a:pt x="27169" y="48973"/>
                    <a:pt x="26868" y="48923"/>
                    <a:pt x="26517" y="48672"/>
                  </a:cubicBezTo>
                  <a:cubicBezTo>
                    <a:pt x="25314" y="47820"/>
                    <a:pt x="23986" y="47143"/>
                    <a:pt x="22984" y="46041"/>
                  </a:cubicBezTo>
                  <a:cubicBezTo>
                    <a:pt x="22758" y="45765"/>
                    <a:pt x="22457" y="45740"/>
                    <a:pt x="22156" y="45840"/>
                  </a:cubicBezTo>
                  <a:cubicBezTo>
                    <a:pt x="21831" y="45940"/>
                    <a:pt x="21806" y="46241"/>
                    <a:pt x="21806" y="46492"/>
                  </a:cubicBezTo>
                  <a:cubicBezTo>
                    <a:pt x="21806" y="47770"/>
                    <a:pt x="21831" y="49048"/>
                    <a:pt x="21831" y="50326"/>
                  </a:cubicBezTo>
                  <a:cubicBezTo>
                    <a:pt x="21831" y="50427"/>
                    <a:pt x="21831" y="50527"/>
                    <a:pt x="21856" y="50627"/>
                  </a:cubicBezTo>
                  <a:cubicBezTo>
                    <a:pt x="22031" y="51279"/>
                    <a:pt x="22081" y="51955"/>
                    <a:pt x="22056" y="52632"/>
                  </a:cubicBezTo>
                  <a:cubicBezTo>
                    <a:pt x="22006" y="53209"/>
                    <a:pt x="22307" y="53635"/>
                    <a:pt x="22783" y="53835"/>
                  </a:cubicBezTo>
                  <a:cubicBezTo>
                    <a:pt x="23334" y="54061"/>
                    <a:pt x="23710" y="54637"/>
                    <a:pt x="24387" y="54637"/>
                  </a:cubicBezTo>
                  <a:cubicBezTo>
                    <a:pt x="24462" y="54637"/>
                    <a:pt x="24563" y="54712"/>
                    <a:pt x="24638" y="54787"/>
                  </a:cubicBezTo>
                  <a:cubicBezTo>
                    <a:pt x="24913" y="55113"/>
                    <a:pt x="25314" y="55189"/>
                    <a:pt x="25690" y="55314"/>
                  </a:cubicBezTo>
                  <a:cubicBezTo>
                    <a:pt x="26066" y="55464"/>
                    <a:pt x="26442" y="55615"/>
                    <a:pt x="26793" y="55790"/>
                  </a:cubicBezTo>
                  <a:cubicBezTo>
                    <a:pt x="26943" y="55865"/>
                    <a:pt x="27144" y="55940"/>
                    <a:pt x="27219" y="56066"/>
                  </a:cubicBezTo>
                  <a:cubicBezTo>
                    <a:pt x="27520" y="56667"/>
                    <a:pt x="28021" y="57143"/>
                    <a:pt x="28222" y="57795"/>
                  </a:cubicBezTo>
                  <a:cubicBezTo>
                    <a:pt x="28297" y="58121"/>
                    <a:pt x="28422" y="58422"/>
                    <a:pt x="28522" y="58747"/>
                  </a:cubicBezTo>
                  <a:cubicBezTo>
                    <a:pt x="28723" y="59349"/>
                    <a:pt x="28949" y="59950"/>
                    <a:pt x="29149" y="60552"/>
                  </a:cubicBezTo>
                  <a:cubicBezTo>
                    <a:pt x="29299" y="61028"/>
                    <a:pt x="29450" y="61504"/>
                    <a:pt x="29650" y="61955"/>
                  </a:cubicBezTo>
                  <a:cubicBezTo>
                    <a:pt x="29901" y="62532"/>
                    <a:pt x="30527" y="62607"/>
                    <a:pt x="31029" y="62858"/>
                  </a:cubicBezTo>
                  <a:cubicBezTo>
                    <a:pt x="31104" y="62883"/>
                    <a:pt x="31304" y="62808"/>
                    <a:pt x="31380" y="62732"/>
                  </a:cubicBezTo>
                  <a:cubicBezTo>
                    <a:pt x="31931" y="62306"/>
                    <a:pt x="32507" y="61880"/>
                    <a:pt x="32984" y="61379"/>
                  </a:cubicBezTo>
                  <a:cubicBezTo>
                    <a:pt x="33410" y="60953"/>
                    <a:pt x="33710" y="60402"/>
                    <a:pt x="34086" y="59950"/>
                  </a:cubicBezTo>
                  <a:cubicBezTo>
                    <a:pt x="34487" y="59424"/>
                    <a:pt x="34713" y="58823"/>
                    <a:pt x="34863" y="58221"/>
                  </a:cubicBezTo>
                  <a:cubicBezTo>
                    <a:pt x="35064" y="57369"/>
                    <a:pt x="35540" y="56617"/>
                    <a:pt x="35690" y="55765"/>
                  </a:cubicBezTo>
                  <a:cubicBezTo>
                    <a:pt x="35690" y="55715"/>
                    <a:pt x="35766" y="55690"/>
                    <a:pt x="35866" y="55615"/>
                  </a:cubicBezTo>
                  <a:cubicBezTo>
                    <a:pt x="35966" y="55615"/>
                    <a:pt x="36091" y="55615"/>
                    <a:pt x="36217" y="55590"/>
                  </a:cubicBezTo>
                  <a:cubicBezTo>
                    <a:pt x="37044" y="55414"/>
                    <a:pt x="37871" y="55189"/>
                    <a:pt x="38422" y="54462"/>
                  </a:cubicBezTo>
                  <a:cubicBezTo>
                    <a:pt x="38848" y="53885"/>
                    <a:pt x="39350" y="53334"/>
                    <a:pt x="39650" y="52632"/>
                  </a:cubicBezTo>
                  <a:cubicBezTo>
                    <a:pt x="39826" y="52206"/>
                    <a:pt x="40051" y="51780"/>
                    <a:pt x="40277" y="51379"/>
                  </a:cubicBezTo>
                  <a:cubicBezTo>
                    <a:pt x="40452" y="51003"/>
                    <a:pt x="40553" y="50627"/>
                    <a:pt x="40628" y="50226"/>
                  </a:cubicBezTo>
                  <a:cubicBezTo>
                    <a:pt x="40803" y="49274"/>
                    <a:pt x="41129" y="48346"/>
                    <a:pt x="41104" y="47369"/>
                  </a:cubicBezTo>
                  <a:cubicBezTo>
                    <a:pt x="41104" y="47244"/>
                    <a:pt x="41204" y="47093"/>
                    <a:pt x="41204" y="46968"/>
                  </a:cubicBezTo>
                  <a:cubicBezTo>
                    <a:pt x="41229" y="46592"/>
                    <a:pt x="41279" y="46191"/>
                    <a:pt x="41029" y="45765"/>
                  </a:cubicBezTo>
                  <a:cubicBezTo>
                    <a:pt x="40828" y="45840"/>
                    <a:pt x="40628" y="45865"/>
                    <a:pt x="40477" y="45990"/>
                  </a:cubicBezTo>
                  <a:cubicBezTo>
                    <a:pt x="40302" y="46141"/>
                    <a:pt x="40177" y="46341"/>
                    <a:pt x="40001" y="46517"/>
                  </a:cubicBezTo>
                  <a:cubicBezTo>
                    <a:pt x="39500" y="47093"/>
                    <a:pt x="38873" y="47494"/>
                    <a:pt x="38096" y="47845"/>
                  </a:cubicBezTo>
                  <a:cubicBezTo>
                    <a:pt x="38121" y="47519"/>
                    <a:pt x="38147" y="47319"/>
                    <a:pt x="38197" y="47143"/>
                  </a:cubicBezTo>
                  <a:cubicBezTo>
                    <a:pt x="38573" y="45790"/>
                    <a:pt x="38949" y="44437"/>
                    <a:pt x="39325" y="43058"/>
                  </a:cubicBezTo>
                  <a:cubicBezTo>
                    <a:pt x="39851" y="41178"/>
                    <a:pt x="40302" y="39299"/>
                    <a:pt x="40152" y="37319"/>
                  </a:cubicBezTo>
                  <a:cubicBezTo>
                    <a:pt x="40152" y="37093"/>
                    <a:pt x="40127" y="36893"/>
                    <a:pt x="40076" y="36567"/>
                  </a:cubicBezTo>
                  <a:cubicBezTo>
                    <a:pt x="39525" y="36817"/>
                    <a:pt x="39049" y="36993"/>
                    <a:pt x="38598" y="37269"/>
                  </a:cubicBezTo>
                  <a:cubicBezTo>
                    <a:pt x="38197" y="37494"/>
                    <a:pt x="37846" y="37820"/>
                    <a:pt x="37470" y="38096"/>
                  </a:cubicBezTo>
                  <a:cubicBezTo>
                    <a:pt x="36668" y="38697"/>
                    <a:pt x="35841" y="39274"/>
                    <a:pt x="35014" y="39850"/>
                  </a:cubicBezTo>
                  <a:cubicBezTo>
                    <a:pt x="34913" y="39925"/>
                    <a:pt x="34763" y="40000"/>
                    <a:pt x="34663" y="40000"/>
                  </a:cubicBezTo>
                  <a:cubicBezTo>
                    <a:pt x="34312" y="39975"/>
                    <a:pt x="34086" y="40201"/>
                    <a:pt x="33836" y="40326"/>
                  </a:cubicBezTo>
                  <a:cubicBezTo>
                    <a:pt x="33635" y="40427"/>
                    <a:pt x="33410" y="40502"/>
                    <a:pt x="33134" y="40602"/>
                  </a:cubicBezTo>
                  <a:cubicBezTo>
                    <a:pt x="33109" y="40101"/>
                    <a:pt x="33059" y="39675"/>
                    <a:pt x="33009" y="39148"/>
                  </a:cubicBezTo>
                  <a:cubicBezTo>
                    <a:pt x="32407" y="39750"/>
                    <a:pt x="32883" y="40452"/>
                    <a:pt x="32558" y="41003"/>
                  </a:cubicBezTo>
                  <a:cubicBezTo>
                    <a:pt x="32182" y="41128"/>
                    <a:pt x="31881" y="40928"/>
                    <a:pt x="31555" y="40752"/>
                  </a:cubicBezTo>
                  <a:cubicBezTo>
                    <a:pt x="30477" y="40126"/>
                    <a:pt x="29475" y="39374"/>
                    <a:pt x="28372" y="38822"/>
                  </a:cubicBezTo>
                  <a:cubicBezTo>
                    <a:pt x="27194" y="38221"/>
                    <a:pt x="26066" y="37594"/>
                    <a:pt x="24663" y="37419"/>
                  </a:cubicBezTo>
                  <a:close/>
                  <a:moveTo>
                    <a:pt x="10978" y="53885"/>
                  </a:moveTo>
                  <a:cubicBezTo>
                    <a:pt x="10803" y="53860"/>
                    <a:pt x="10653" y="53835"/>
                    <a:pt x="10753" y="54086"/>
                  </a:cubicBezTo>
                  <a:cubicBezTo>
                    <a:pt x="10828" y="54011"/>
                    <a:pt x="10903" y="53935"/>
                    <a:pt x="11004" y="53860"/>
                  </a:cubicBezTo>
                  <a:cubicBezTo>
                    <a:pt x="10978" y="53835"/>
                    <a:pt x="10953" y="53835"/>
                    <a:pt x="10928" y="53810"/>
                  </a:cubicBezTo>
                  <a:cubicBezTo>
                    <a:pt x="10928" y="53785"/>
                    <a:pt x="10953" y="53760"/>
                    <a:pt x="10953" y="53735"/>
                  </a:cubicBezTo>
                  <a:cubicBezTo>
                    <a:pt x="10978" y="53785"/>
                    <a:pt x="10978" y="53835"/>
                    <a:pt x="10978" y="53885"/>
                  </a:cubicBezTo>
                  <a:close/>
                  <a:moveTo>
                    <a:pt x="11430" y="49549"/>
                  </a:moveTo>
                  <a:cubicBezTo>
                    <a:pt x="11430" y="49524"/>
                    <a:pt x="11455" y="49524"/>
                    <a:pt x="11480" y="49499"/>
                  </a:cubicBezTo>
                  <a:cubicBezTo>
                    <a:pt x="11480" y="49524"/>
                    <a:pt x="11505" y="49524"/>
                    <a:pt x="11505" y="49549"/>
                  </a:cubicBezTo>
                  <a:cubicBezTo>
                    <a:pt x="11480" y="49549"/>
                    <a:pt x="11430" y="49549"/>
                    <a:pt x="11405" y="49549"/>
                  </a:cubicBezTo>
                  <a:cubicBezTo>
                    <a:pt x="11405" y="49625"/>
                    <a:pt x="11430" y="49675"/>
                    <a:pt x="11430" y="49725"/>
                  </a:cubicBezTo>
                  <a:cubicBezTo>
                    <a:pt x="11430" y="49675"/>
                    <a:pt x="11430" y="49599"/>
                    <a:pt x="11430" y="49549"/>
                  </a:cubicBezTo>
                  <a:close/>
                  <a:moveTo>
                    <a:pt x="10577" y="50978"/>
                  </a:moveTo>
                  <a:cubicBezTo>
                    <a:pt x="10653" y="50828"/>
                    <a:pt x="10728" y="50702"/>
                    <a:pt x="10803" y="50552"/>
                  </a:cubicBezTo>
                  <a:cubicBezTo>
                    <a:pt x="10853" y="50552"/>
                    <a:pt x="10928" y="50577"/>
                    <a:pt x="10978" y="50577"/>
                  </a:cubicBezTo>
                  <a:cubicBezTo>
                    <a:pt x="10903" y="50577"/>
                    <a:pt x="10853" y="50577"/>
                    <a:pt x="10803" y="50552"/>
                  </a:cubicBezTo>
                  <a:cubicBezTo>
                    <a:pt x="10828" y="50752"/>
                    <a:pt x="10753" y="50903"/>
                    <a:pt x="10577" y="50978"/>
                  </a:cubicBezTo>
                  <a:cubicBezTo>
                    <a:pt x="10577" y="51028"/>
                    <a:pt x="10577" y="51078"/>
                    <a:pt x="10552" y="51103"/>
                  </a:cubicBezTo>
                  <a:cubicBezTo>
                    <a:pt x="10577" y="51053"/>
                    <a:pt x="10577" y="51028"/>
                    <a:pt x="10577" y="50978"/>
                  </a:cubicBezTo>
                  <a:close/>
                  <a:moveTo>
                    <a:pt x="50102" y="27344"/>
                  </a:moveTo>
                  <a:cubicBezTo>
                    <a:pt x="50152" y="27544"/>
                    <a:pt x="50177" y="27770"/>
                    <a:pt x="50227" y="27995"/>
                  </a:cubicBezTo>
                  <a:cubicBezTo>
                    <a:pt x="50402" y="28672"/>
                    <a:pt x="50603" y="29349"/>
                    <a:pt x="50753" y="30051"/>
                  </a:cubicBezTo>
                  <a:cubicBezTo>
                    <a:pt x="50853" y="30677"/>
                    <a:pt x="51029" y="31279"/>
                    <a:pt x="50929" y="31930"/>
                  </a:cubicBezTo>
                  <a:cubicBezTo>
                    <a:pt x="50828" y="32532"/>
                    <a:pt x="50853" y="33133"/>
                    <a:pt x="50853" y="33735"/>
                  </a:cubicBezTo>
                  <a:cubicBezTo>
                    <a:pt x="50603" y="33835"/>
                    <a:pt x="50628" y="33635"/>
                    <a:pt x="50578" y="33534"/>
                  </a:cubicBezTo>
                  <a:cubicBezTo>
                    <a:pt x="50503" y="33434"/>
                    <a:pt x="50452" y="33309"/>
                    <a:pt x="50377" y="33183"/>
                  </a:cubicBezTo>
                  <a:cubicBezTo>
                    <a:pt x="50026" y="32682"/>
                    <a:pt x="49500" y="32632"/>
                    <a:pt x="48999" y="33008"/>
                  </a:cubicBezTo>
                  <a:cubicBezTo>
                    <a:pt x="48623" y="33284"/>
                    <a:pt x="48372" y="33609"/>
                    <a:pt x="48422" y="34086"/>
                  </a:cubicBezTo>
                  <a:cubicBezTo>
                    <a:pt x="48422" y="34286"/>
                    <a:pt x="48422" y="34512"/>
                    <a:pt x="48422" y="34712"/>
                  </a:cubicBezTo>
                  <a:cubicBezTo>
                    <a:pt x="48422" y="35163"/>
                    <a:pt x="48723" y="35464"/>
                    <a:pt x="49099" y="35614"/>
                  </a:cubicBezTo>
                  <a:cubicBezTo>
                    <a:pt x="49726" y="35865"/>
                    <a:pt x="50277" y="35614"/>
                    <a:pt x="50578" y="34988"/>
                  </a:cubicBezTo>
                  <a:cubicBezTo>
                    <a:pt x="50628" y="34913"/>
                    <a:pt x="50678" y="34812"/>
                    <a:pt x="50703" y="34712"/>
                  </a:cubicBezTo>
                  <a:cubicBezTo>
                    <a:pt x="50929" y="34888"/>
                    <a:pt x="50828" y="35088"/>
                    <a:pt x="50828" y="35264"/>
                  </a:cubicBezTo>
                  <a:cubicBezTo>
                    <a:pt x="50904" y="37068"/>
                    <a:pt x="50803" y="38898"/>
                    <a:pt x="50603" y="40702"/>
                  </a:cubicBezTo>
                  <a:cubicBezTo>
                    <a:pt x="50477" y="42005"/>
                    <a:pt x="50202" y="43284"/>
                    <a:pt x="49951" y="44562"/>
                  </a:cubicBezTo>
                  <a:cubicBezTo>
                    <a:pt x="49776" y="45464"/>
                    <a:pt x="49500" y="46341"/>
                    <a:pt x="49274" y="47219"/>
                  </a:cubicBezTo>
                  <a:cubicBezTo>
                    <a:pt x="49074" y="47945"/>
                    <a:pt x="48898" y="48697"/>
                    <a:pt x="48698" y="49449"/>
                  </a:cubicBezTo>
                  <a:cubicBezTo>
                    <a:pt x="48598" y="49775"/>
                    <a:pt x="48497" y="50101"/>
                    <a:pt x="48397" y="50402"/>
                  </a:cubicBezTo>
                  <a:cubicBezTo>
                    <a:pt x="48297" y="50777"/>
                    <a:pt x="48172" y="51103"/>
                    <a:pt x="48096" y="51479"/>
                  </a:cubicBezTo>
                  <a:cubicBezTo>
                    <a:pt x="47695" y="53534"/>
                    <a:pt x="46994" y="55489"/>
                    <a:pt x="46292" y="57444"/>
                  </a:cubicBezTo>
                  <a:cubicBezTo>
                    <a:pt x="46242" y="57569"/>
                    <a:pt x="46192" y="57695"/>
                    <a:pt x="46142" y="57845"/>
                  </a:cubicBezTo>
                  <a:cubicBezTo>
                    <a:pt x="45415" y="58346"/>
                    <a:pt x="44638" y="58823"/>
                    <a:pt x="43911" y="59374"/>
                  </a:cubicBezTo>
                  <a:cubicBezTo>
                    <a:pt x="43335" y="59800"/>
                    <a:pt x="42683" y="60126"/>
                    <a:pt x="42031" y="60452"/>
                  </a:cubicBezTo>
                  <a:cubicBezTo>
                    <a:pt x="41179" y="60853"/>
                    <a:pt x="40377" y="61329"/>
                    <a:pt x="39525" y="61755"/>
                  </a:cubicBezTo>
                  <a:cubicBezTo>
                    <a:pt x="37996" y="62557"/>
                    <a:pt x="36392" y="63108"/>
                    <a:pt x="34713" y="63509"/>
                  </a:cubicBezTo>
                  <a:cubicBezTo>
                    <a:pt x="34462" y="63559"/>
                    <a:pt x="34187" y="63660"/>
                    <a:pt x="33961" y="63785"/>
                  </a:cubicBezTo>
                  <a:cubicBezTo>
                    <a:pt x="33309" y="64136"/>
                    <a:pt x="32532" y="64161"/>
                    <a:pt x="31956" y="64687"/>
                  </a:cubicBezTo>
                  <a:cubicBezTo>
                    <a:pt x="31931" y="64712"/>
                    <a:pt x="31906" y="64737"/>
                    <a:pt x="31856" y="64737"/>
                  </a:cubicBezTo>
                  <a:cubicBezTo>
                    <a:pt x="31430" y="64762"/>
                    <a:pt x="31004" y="64838"/>
                    <a:pt x="30553" y="64963"/>
                  </a:cubicBezTo>
                  <a:cubicBezTo>
                    <a:pt x="30152" y="65088"/>
                    <a:pt x="29700" y="64988"/>
                    <a:pt x="29274" y="64838"/>
                  </a:cubicBezTo>
                  <a:cubicBezTo>
                    <a:pt x="28723" y="64637"/>
                    <a:pt x="28172" y="64537"/>
                    <a:pt x="27595" y="64537"/>
                  </a:cubicBezTo>
                  <a:cubicBezTo>
                    <a:pt x="27244" y="64537"/>
                    <a:pt x="26893" y="64387"/>
                    <a:pt x="26517" y="64336"/>
                  </a:cubicBezTo>
                  <a:cubicBezTo>
                    <a:pt x="25565" y="64161"/>
                    <a:pt x="24613" y="64011"/>
                    <a:pt x="23660" y="63835"/>
                  </a:cubicBezTo>
                  <a:cubicBezTo>
                    <a:pt x="23360" y="63785"/>
                    <a:pt x="23059" y="63710"/>
                    <a:pt x="22783" y="63610"/>
                  </a:cubicBezTo>
                  <a:cubicBezTo>
                    <a:pt x="22282" y="63484"/>
                    <a:pt x="21806" y="63334"/>
                    <a:pt x="21329" y="63209"/>
                  </a:cubicBezTo>
                  <a:cubicBezTo>
                    <a:pt x="20878" y="63083"/>
                    <a:pt x="20427" y="62933"/>
                    <a:pt x="19976" y="62808"/>
                  </a:cubicBezTo>
                  <a:cubicBezTo>
                    <a:pt x="19750" y="62757"/>
                    <a:pt x="19525" y="62632"/>
                    <a:pt x="19299" y="62607"/>
                  </a:cubicBezTo>
                  <a:cubicBezTo>
                    <a:pt x="18447" y="62582"/>
                    <a:pt x="17645" y="62306"/>
                    <a:pt x="16868" y="61981"/>
                  </a:cubicBezTo>
                  <a:cubicBezTo>
                    <a:pt x="16718" y="61905"/>
                    <a:pt x="16567" y="61805"/>
                    <a:pt x="16417" y="61805"/>
                  </a:cubicBezTo>
                  <a:cubicBezTo>
                    <a:pt x="15364" y="61705"/>
                    <a:pt x="14487" y="61229"/>
                    <a:pt x="13635" y="60727"/>
                  </a:cubicBezTo>
                  <a:cubicBezTo>
                    <a:pt x="13610" y="60702"/>
                    <a:pt x="13560" y="60702"/>
                    <a:pt x="13535" y="60677"/>
                  </a:cubicBezTo>
                  <a:cubicBezTo>
                    <a:pt x="12908" y="59825"/>
                    <a:pt x="11856" y="59775"/>
                    <a:pt x="11004" y="59349"/>
                  </a:cubicBezTo>
                  <a:cubicBezTo>
                    <a:pt x="10502" y="59073"/>
                    <a:pt x="9951" y="58873"/>
                    <a:pt x="9475" y="58597"/>
                  </a:cubicBezTo>
                  <a:cubicBezTo>
                    <a:pt x="8547" y="58071"/>
                    <a:pt x="8171" y="57194"/>
                    <a:pt x="8096" y="56166"/>
                  </a:cubicBezTo>
                  <a:cubicBezTo>
                    <a:pt x="8071" y="55940"/>
                    <a:pt x="8071" y="55715"/>
                    <a:pt x="8071" y="55464"/>
                  </a:cubicBezTo>
                  <a:cubicBezTo>
                    <a:pt x="8071" y="51404"/>
                    <a:pt x="8071" y="47319"/>
                    <a:pt x="8071" y="43259"/>
                  </a:cubicBezTo>
                  <a:cubicBezTo>
                    <a:pt x="8071" y="42833"/>
                    <a:pt x="8071" y="42406"/>
                    <a:pt x="7946" y="41955"/>
                  </a:cubicBezTo>
                  <a:cubicBezTo>
                    <a:pt x="7846" y="41655"/>
                    <a:pt x="7871" y="41304"/>
                    <a:pt x="7871" y="40978"/>
                  </a:cubicBezTo>
                  <a:cubicBezTo>
                    <a:pt x="7896" y="40502"/>
                    <a:pt x="7770" y="40051"/>
                    <a:pt x="7645" y="39574"/>
                  </a:cubicBezTo>
                  <a:cubicBezTo>
                    <a:pt x="7119" y="37519"/>
                    <a:pt x="5916" y="35840"/>
                    <a:pt x="4487" y="34311"/>
                  </a:cubicBezTo>
                  <a:cubicBezTo>
                    <a:pt x="4362" y="34186"/>
                    <a:pt x="4212" y="34086"/>
                    <a:pt x="4136" y="33935"/>
                  </a:cubicBezTo>
                  <a:cubicBezTo>
                    <a:pt x="3836" y="33334"/>
                    <a:pt x="3334" y="32983"/>
                    <a:pt x="2758" y="32657"/>
                  </a:cubicBezTo>
                  <a:cubicBezTo>
                    <a:pt x="2608" y="32582"/>
                    <a:pt x="2457" y="32457"/>
                    <a:pt x="2382" y="32331"/>
                  </a:cubicBezTo>
                  <a:cubicBezTo>
                    <a:pt x="2181" y="32005"/>
                    <a:pt x="1881" y="31805"/>
                    <a:pt x="1580" y="31579"/>
                  </a:cubicBezTo>
                  <a:cubicBezTo>
                    <a:pt x="1003" y="31153"/>
                    <a:pt x="628" y="30552"/>
                    <a:pt x="252" y="29950"/>
                  </a:cubicBezTo>
                  <a:cubicBezTo>
                    <a:pt x="227" y="29875"/>
                    <a:pt x="201" y="29825"/>
                    <a:pt x="201" y="29750"/>
                  </a:cubicBezTo>
                  <a:cubicBezTo>
                    <a:pt x="151" y="29023"/>
                    <a:pt x="1" y="28271"/>
                    <a:pt x="101" y="27544"/>
                  </a:cubicBezTo>
                  <a:cubicBezTo>
                    <a:pt x="377" y="25564"/>
                    <a:pt x="978" y="23609"/>
                    <a:pt x="1530" y="21680"/>
                  </a:cubicBezTo>
                  <a:cubicBezTo>
                    <a:pt x="1780" y="20852"/>
                    <a:pt x="2006" y="20000"/>
                    <a:pt x="2232" y="19148"/>
                  </a:cubicBezTo>
                  <a:cubicBezTo>
                    <a:pt x="2282" y="18898"/>
                    <a:pt x="2332" y="18622"/>
                    <a:pt x="2407" y="18371"/>
                  </a:cubicBezTo>
                  <a:cubicBezTo>
                    <a:pt x="2883" y="17043"/>
                    <a:pt x="3134" y="15639"/>
                    <a:pt x="3410" y="14261"/>
                  </a:cubicBezTo>
                  <a:cubicBezTo>
                    <a:pt x="3510" y="13735"/>
                    <a:pt x="3560" y="13208"/>
                    <a:pt x="3660" y="12682"/>
                  </a:cubicBezTo>
                  <a:cubicBezTo>
                    <a:pt x="3936" y="10727"/>
                    <a:pt x="4387" y="8847"/>
                    <a:pt x="5415" y="7143"/>
                  </a:cubicBezTo>
                  <a:cubicBezTo>
                    <a:pt x="5515" y="6968"/>
                    <a:pt x="5615" y="6792"/>
                    <a:pt x="5665" y="6592"/>
                  </a:cubicBezTo>
                  <a:cubicBezTo>
                    <a:pt x="5991" y="5715"/>
                    <a:pt x="6342" y="4837"/>
                    <a:pt x="6643" y="3935"/>
                  </a:cubicBezTo>
                  <a:cubicBezTo>
                    <a:pt x="6743" y="3609"/>
                    <a:pt x="6943" y="3384"/>
                    <a:pt x="7244" y="3183"/>
                  </a:cubicBezTo>
                  <a:cubicBezTo>
                    <a:pt x="7796" y="2782"/>
                    <a:pt x="8322" y="2406"/>
                    <a:pt x="9049" y="2406"/>
                  </a:cubicBezTo>
                  <a:cubicBezTo>
                    <a:pt x="9349" y="2406"/>
                    <a:pt x="9625" y="2281"/>
                    <a:pt x="9926" y="2181"/>
                  </a:cubicBezTo>
                  <a:cubicBezTo>
                    <a:pt x="11079" y="1805"/>
                    <a:pt x="12232" y="1529"/>
                    <a:pt x="13460" y="1404"/>
                  </a:cubicBezTo>
                  <a:cubicBezTo>
                    <a:pt x="14212" y="1329"/>
                    <a:pt x="14963" y="1128"/>
                    <a:pt x="15740" y="1003"/>
                  </a:cubicBezTo>
                  <a:cubicBezTo>
                    <a:pt x="16066" y="928"/>
                    <a:pt x="16392" y="902"/>
                    <a:pt x="16743" y="877"/>
                  </a:cubicBezTo>
                  <a:cubicBezTo>
                    <a:pt x="17144" y="827"/>
                    <a:pt x="17520" y="777"/>
                    <a:pt x="17921" y="727"/>
                  </a:cubicBezTo>
                  <a:cubicBezTo>
                    <a:pt x="18172" y="702"/>
                    <a:pt x="18397" y="677"/>
                    <a:pt x="18623" y="677"/>
                  </a:cubicBezTo>
                  <a:cubicBezTo>
                    <a:pt x="18974" y="652"/>
                    <a:pt x="19299" y="627"/>
                    <a:pt x="19625" y="602"/>
                  </a:cubicBezTo>
                  <a:cubicBezTo>
                    <a:pt x="20452" y="552"/>
                    <a:pt x="21254" y="501"/>
                    <a:pt x="22056" y="451"/>
                  </a:cubicBezTo>
                  <a:cubicBezTo>
                    <a:pt x="22683" y="426"/>
                    <a:pt x="23309" y="451"/>
                    <a:pt x="23961" y="301"/>
                  </a:cubicBezTo>
                  <a:cubicBezTo>
                    <a:pt x="24437" y="176"/>
                    <a:pt x="24964" y="251"/>
                    <a:pt x="25465" y="226"/>
                  </a:cubicBezTo>
                  <a:cubicBezTo>
                    <a:pt x="25991" y="226"/>
                    <a:pt x="26517" y="201"/>
                    <a:pt x="27044" y="100"/>
                  </a:cubicBezTo>
                  <a:cubicBezTo>
                    <a:pt x="27595" y="0"/>
                    <a:pt x="28172" y="75"/>
                    <a:pt x="28823" y="75"/>
                  </a:cubicBezTo>
                  <a:cubicBezTo>
                    <a:pt x="28773" y="226"/>
                    <a:pt x="28748" y="351"/>
                    <a:pt x="28673" y="426"/>
                  </a:cubicBezTo>
                  <a:cubicBezTo>
                    <a:pt x="28472" y="652"/>
                    <a:pt x="28247" y="852"/>
                    <a:pt x="28021" y="1053"/>
                  </a:cubicBezTo>
                  <a:cubicBezTo>
                    <a:pt x="27269" y="1755"/>
                    <a:pt x="26492" y="2456"/>
                    <a:pt x="25640" y="3233"/>
                  </a:cubicBezTo>
                  <a:cubicBezTo>
                    <a:pt x="25289" y="4111"/>
                    <a:pt x="25866" y="5088"/>
                    <a:pt x="25766" y="6040"/>
                  </a:cubicBezTo>
                  <a:cubicBezTo>
                    <a:pt x="25365" y="6617"/>
                    <a:pt x="24863" y="6742"/>
                    <a:pt x="24237" y="6692"/>
                  </a:cubicBezTo>
                  <a:cubicBezTo>
                    <a:pt x="23911" y="6667"/>
                    <a:pt x="23585" y="6692"/>
                    <a:pt x="23234" y="6692"/>
                  </a:cubicBezTo>
                  <a:cubicBezTo>
                    <a:pt x="22232" y="6667"/>
                    <a:pt x="21505" y="7193"/>
                    <a:pt x="21004" y="7995"/>
                  </a:cubicBezTo>
                  <a:cubicBezTo>
                    <a:pt x="20703" y="8522"/>
                    <a:pt x="20502" y="9098"/>
                    <a:pt x="20502" y="9725"/>
                  </a:cubicBezTo>
                  <a:cubicBezTo>
                    <a:pt x="20527" y="10401"/>
                    <a:pt x="20552" y="11078"/>
                    <a:pt x="20502" y="11730"/>
                  </a:cubicBezTo>
                  <a:cubicBezTo>
                    <a:pt x="20402" y="12983"/>
                    <a:pt x="21755" y="13484"/>
                    <a:pt x="22583" y="13309"/>
                  </a:cubicBezTo>
                  <a:cubicBezTo>
                    <a:pt x="22733" y="13258"/>
                    <a:pt x="22908" y="13158"/>
                    <a:pt x="23009" y="13058"/>
                  </a:cubicBezTo>
                  <a:cubicBezTo>
                    <a:pt x="23159" y="12908"/>
                    <a:pt x="23284" y="12732"/>
                    <a:pt x="23360" y="12557"/>
                  </a:cubicBezTo>
                  <a:cubicBezTo>
                    <a:pt x="23735" y="11905"/>
                    <a:pt x="24462" y="11579"/>
                    <a:pt x="24888" y="10978"/>
                  </a:cubicBezTo>
                  <a:cubicBezTo>
                    <a:pt x="24938" y="10877"/>
                    <a:pt x="25114" y="10852"/>
                    <a:pt x="25239" y="10802"/>
                  </a:cubicBezTo>
                  <a:cubicBezTo>
                    <a:pt x="25415" y="10727"/>
                    <a:pt x="25590" y="10752"/>
                    <a:pt x="25665" y="10928"/>
                  </a:cubicBezTo>
                  <a:cubicBezTo>
                    <a:pt x="25891" y="11253"/>
                    <a:pt x="26066" y="11629"/>
                    <a:pt x="26267" y="12005"/>
                  </a:cubicBezTo>
                  <a:cubicBezTo>
                    <a:pt x="26141" y="12231"/>
                    <a:pt x="26041" y="12482"/>
                    <a:pt x="25941" y="12732"/>
                  </a:cubicBezTo>
                  <a:cubicBezTo>
                    <a:pt x="25740" y="13208"/>
                    <a:pt x="25390" y="13559"/>
                    <a:pt x="24888" y="13760"/>
                  </a:cubicBezTo>
                  <a:cubicBezTo>
                    <a:pt x="24487" y="13935"/>
                    <a:pt x="24237" y="14186"/>
                    <a:pt x="24061" y="14587"/>
                  </a:cubicBezTo>
                  <a:cubicBezTo>
                    <a:pt x="24362" y="15013"/>
                    <a:pt x="24738" y="15163"/>
                    <a:pt x="25189" y="15163"/>
                  </a:cubicBezTo>
                  <a:cubicBezTo>
                    <a:pt x="25665" y="15163"/>
                    <a:pt x="26141" y="15163"/>
                    <a:pt x="26618" y="15163"/>
                  </a:cubicBezTo>
                  <a:cubicBezTo>
                    <a:pt x="27319" y="15113"/>
                    <a:pt x="27946" y="15289"/>
                    <a:pt x="28447" y="15790"/>
                  </a:cubicBezTo>
                  <a:cubicBezTo>
                    <a:pt x="28573" y="15915"/>
                    <a:pt x="28723" y="15990"/>
                    <a:pt x="28898" y="16116"/>
                  </a:cubicBezTo>
                  <a:cubicBezTo>
                    <a:pt x="28623" y="16492"/>
                    <a:pt x="28322" y="16842"/>
                    <a:pt x="28046" y="17218"/>
                  </a:cubicBezTo>
                  <a:cubicBezTo>
                    <a:pt x="27645" y="17670"/>
                    <a:pt x="27244" y="18121"/>
                    <a:pt x="26893" y="18597"/>
                  </a:cubicBezTo>
                  <a:cubicBezTo>
                    <a:pt x="26768" y="18747"/>
                    <a:pt x="26743" y="18973"/>
                    <a:pt x="26693" y="19173"/>
                  </a:cubicBezTo>
                  <a:cubicBezTo>
                    <a:pt x="26668" y="19424"/>
                    <a:pt x="26668" y="19700"/>
                    <a:pt x="26643" y="20000"/>
                  </a:cubicBezTo>
                  <a:cubicBezTo>
                    <a:pt x="26066" y="20176"/>
                    <a:pt x="25565" y="20025"/>
                    <a:pt x="25064" y="19875"/>
                  </a:cubicBezTo>
                  <a:cubicBezTo>
                    <a:pt x="23460" y="19374"/>
                    <a:pt x="21831" y="18973"/>
                    <a:pt x="20177" y="18622"/>
                  </a:cubicBezTo>
                  <a:cubicBezTo>
                    <a:pt x="18247" y="18246"/>
                    <a:pt x="16367" y="17820"/>
                    <a:pt x="14437" y="17419"/>
                  </a:cubicBezTo>
                  <a:cubicBezTo>
                    <a:pt x="13836" y="17294"/>
                    <a:pt x="13234" y="17118"/>
                    <a:pt x="12557" y="17093"/>
                  </a:cubicBezTo>
                  <a:cubicBezTo>
                    <a:pt x="12131" y="17093"/>
                    <a:pt x="11680" y="16817"/>
                    <a:pt x="11254" y="16642"/>
                  </a:cubicBezTo>
                  <a:cubicBezTo>
                    <a:pt x="11004" y="16567"/>
                    <a:pt x="10903" y="16341"/>
                    <a:pt x="10903" y="16065"/>
                  </a:cubicBezTo>
                  <a:cubicBezTo>
                    <a:pt x="10903" y="15664"/>
                    <a:pt x="10928" y="15289"/>
                    <a:pt x="11054" y="14888"/>
                  </a:cubicBezTo>
                  <a:cubicBezTo>
                    <a:pt x="11204" y="14487"/>
                    <a:pt x="11004" y="14261"/>
                    <a:pt x="10552" y="14236"/>
                  </a:cubicBezTo>
                  <a:cubicBezTo>
                    <a:pt x="10227" y="14211"/>
                    <a:pt x="9876" y="14186"/>
                    <a:pt x="9550" y="14211"/>
                  </a:cubicBezTo>
                  <a:cubicBezTo>
                    <a:pt x="8798" y="14261"/>
                    <a:pt x="8222" y="14537"/>
                    <a:pt x="7946" y="15339"/>
                  </a:cubicBezTo>
                  <a:cubicBezTo>
                    <a:pt x="7695" y="16015"/>
                    <a:pt x="7369" y="16692"/>
                    <a:pt x="7244" y="17419"/>
                  </a:cubicBezTo>
                  <a:cubicBezTo>
                    <a:pt x="7219" y="17619"/>
                    <a:pt x="7069" y="17795"/>
                    <a:pt x="7019" y="17945"/>
                  </a:cubicBezTo>
                  <a:cubicBezTo>
                    <a:pt x="6542" y="18121"/>
                    <a:pt x="6091" y="18271"/>
                    <a:pt x="5690" y="18497"/>
                  </a:cubicBezTo>
                  <a:cubicBezTo>
                    <a:pt x="5114" y="18797"/>
                    <a:pt x="4788" y="19324"/>
                    <a:pt x="4638" y="20000"/>
                  </a:cubicBezTo>
                  <a:cubicBezTo>
                    <a:pt x="4512" y="20527"/>
                    <a:pt x="4412" y="21028"/>
                    <a:pt x="4412" y="21579"/>
                  </a:cubicBezTo>
                  <a:cubicBezTo>
                    <a:pt x="4437" y="21930"/>
                    <a:pt x="4537" y="22231"/>
                    <a:pt x="4813" y="22456"/>
                  </a:cubicBezTo>
                  <a:cubicBezTo>
                    <a:pt x="5114" y="22707"/>
                    <a:pt x="5415" y="22983"/>
                    <a:pt x="5765" y="23284"/>
                  </a:cubicBezTo>
                  <a:cubicBezTo>
                    <a:pt x="5565" y="24386"/>
                    <a:pt x="5314" y="25489"/>
                    <a:pt x="5139" y="26592"/>
                  </a:cubicBezTo>
                  <a:cubicBezTo>
                    <a:pt x="5064" y="27018"/>
                    <a:pt x="5114" y="27469"/>
                    <a:pt x="5114" y="27920"/>
                  </a:cubicBezTo>
                  <a:cubicBezTo>
                    <a:pt x="5114" y="27995"/>
                    <a:pt x="5139" y="28121"/>
                    <a:pt x="5189" y="28196"/>
                  </a:cubicBezTo>
                  <a:cubicBezTo>
                    <a:pt x="5239" y="28346"/>
                    <a:pt x="5314" y="28572"/>
                    <a:pt x="5415" y="28622"/>
                  </a:cubicBezTo>
                  <a:cubicBezTo>
                    <a:pt x="5966" y="28822"/>
                    <a:pt x="6191" y="29324"/>
                    <a:pt x="6593" y="29624"/>
                  </a:cubicBezTo>
                  <a:cubicBezTo>
                    <a:pt x="6818" y="29800"/>
                    <a:pt x="7169" y="29850"/>
                    <a:pt x="7445" y="29875"/>
                  </a:cubicBezTo>
                  <a:cubicBezTo>
                    <a:pt x="7570" y="29900"/>
                    <a:pt x="7796" y="29725"/>
                    <a:pt x="7821" y="29624"/>
                  </a:cubicBezTo>
                  <a:cubicBezTo>
                    <a:pt x="7871" y="29274"/>
                    <a:pt x="7896" y="28898"/>
                    <a:pt x="7896" y="28522"/>
                  </a:cubicBezTo>
                  <a:cubicBezTo>
                    <a:pt x="7921" y="28171"/>
                    <a:pt x="7921" y="27795"/>
                    <a:pt x="7921" y="27369"/>
                  </a:cubicBezTo>
                  <a:cubicBezTo>
                    <a:pt x="8096" y="27269"/>
                    <a:pt x="8297" y="27168"/>
                    <a:pt x="8497" y="27043"/>
                  </a:cubicBezTo>
                  <a:cubicBezTo>
                    <a:pt x="9049" y="27344"/>
                    <a:pt x="9625" y="27544"/>
                    <a:pt x="10051" y="28020"/>
                  </a:cubicBezTo>
                  <a:cubicBezTo>
                    <a:pt x="10176" y="28146"/>
                    <a:pt x="10377" y="28246"/>
                    <a:pt x="10577" y="28296"/>
                  </a:cubicBezTo>
                  <a:cubicBezTo>
                    <a:pt x="12131" y="28697"/>
                    <a:pt x="13660" y="29173"/>
                    <a:pt x="15239" y="29424"/>
                  </a:cubicBezTo>
                  <a:cubicBezTo>
                    <a:pt x="16166" y="29599"/>
                    <a:pt x="17094" y="29725"/>
                    <a:pt x="18021" y="29900"/>
                  </a:cubicBezTo>
                  <a:cubicBezTo>
                    <a:pt x="18999" y="30101"/>
                    <a:pt x="19976" y="30401"/>
                    <a:pt x="20953" y="30477"/>
                  </a:cubicBezTo>
                  <a:cubicBezTo>
                    <a:pt x="22031" y="30577"/>
                    <a:pt x="23059" y="30853"/>
                    <a:pt x="24111" y="31053"/>
                  </a:cubicBezTo>
                  <a:cubicBezTo>
                    <a:pt x="25214" y="31254"/>
                    <a:pt x="26267" y="31579"/>
                    <a:pt x="27269" y="32056"/>
                  </a:cubicBezTo>
                  <a:cubicBezTo>
                    <a:pt x="27570" y="32206"/>
                    <a:pt x="27821" y="32406"/>
                    <a:pt x="27996" y="32732"/>
                  </a:cubicBezTo>
                  <a:cubicBezTo>
                    <a:pt x="28422" y="33484"/>
                    <a:pt x="28949" y="34186"/>
                    <a:pt x="29550" y="34812"/>
                  </a:cubicBezTo>
                  <a:cubicBezTo>
                    <a:pt x="29926" y="35213"/>
                    <a:pt x="30227" y="35665"/>
                    <a:pt x="30578" y="36041"/>
                  </a:cubicBezTo>
                  <a:cubicBezTo>
                    <a:pt x="30803" y="36241"/>
                    <a:pt x="31054" y="36442"/>
                    <a:pt x="31329" y="36542"/>
                  </a:cubicBezTo>
                  <a:cubicBezTo>
                    <a:pt x="31680" y="36667"/>
                    <a:pt x="32006" y="36843"/>
                    <a:pt x="32282" y="37093"/>
                  </a:cubicBezTo>
                  <a:cubicBezTo>
                    <a:pt x="32382" y="37168"/>
                    <a:pt x="32482" y="37244"/>
                    <a:pt x="32608" y="37319"/>
                  </a:cubicBezTo>
                  <a:cubicBezTo>
                    <a:pt x="33034" y="37519"/>
                    <a:pt x="33510" y="37419"/>
                    <a:pt x="33761" y="37018"/>
                  </a:cubicBezTo>
                  <a:cubicBezTo>
                    <a:pt x="34262" y="36291"/>
                    <a:pt x="34838" y="35665"/>
                    <a:pt x="35615" y="35213"/>
                  </a:cubicBezTo>
                  <a:cubicBezTo>
                    <a:pt x="35941" y="35038"/>
                    <a:pt x="36116" y="34762"/>
                    <a:pt x="36267" y="34462"/>
                  </a:cubicBezTo>
                  <a:cubicBezTo>
                    <a:pt x="36643" y="33835"/>
                    <a:pt x="36994" y="33183"/>
                    <a:pt x="37370" y="32557"/>
                  </a:cubicBezTo>
                  <a:cubicBezTo>
                    <a:pt x="37595" y="32156"/>
                    <a:pt x="37996" y="32030"/>
                    <a:pt x="38372" y="31930"/>
                  </a:cubicBezTo>
                  <a:cubicBezTo>
                    <a:pt x="39726" y="31529"/>
                    <a:pt x="41004" y="30953"/>
                    <a:pt x="42282" y="30376"/>
                  </a:cubicBezTo>
                  <a:cubicBezTo>
                    <a:pt x="43460" y="29850"/>
                    <a:pt x="44638" y="29349"/>
                    <a:pt x="45766" y="28797"/>
                  </a:cubicBezTo>
                  <a:cubicBezTo>
                    <a:pt x="46618" y="28371"/>
                    <a:pt x="47470" y="28045"/>
                    <a:pt x="48372" y="27820"/>
                  </a:cubicBezTo>
                  <a:cubicBezTo>
                    <a:pt x="48673" y="27745"/>
                    <a:pt x="48924" y="27569"/>
                    <a:pt x="49199" y="27419"/>
                  </a:cubicBezTo>
                  <a:cubicBezTo>
                    <a:pt x="49475" y="27269"/>
                    <a:pt x="49751" y="27193"/>
                    <a:pt x="50102" y="27344"/>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25"/>
            <p:cNvSpPr/>
            <p:nvPr/>
          </p:nvSpPr>
          <p:spPr>
            <a:xfrm>
              <a:off x="-1225450" y="2088250"/>
              <a:ext cx="454900" cy="489375"/>
            </a:xfrm>
            <a:custGeom>
              <a:rect b="b" l="l" r="r" t="t"/>
              <a:pathLst>
                <a:path extrusionOk="0" h="19575" w="18196">
                  <a:moveTo>
                    <a:pt x="0" y="51"/>
                  </a:moveTo>
                  <a:cubicBezTo>
                    <a:pt x="251" y="26"/>
                    <a:pt x="451" y="1"/>
                    <a:pt x="627" y="1"/>
                  </a:cubicBezTo>
                  <a:cubicBezTo>
                    <a:pt x="3509" y="1"/>
                    <a:pt x="6416" y="1"/>
                    <a:pt x="9298" y="1"/>
                  </a:cubicBezTo>
                  <a:cubicBezTo>
                    <a:pt x="9599" y="1"/>
                    <a:pt x="9900" y="51"/>
                    <a:pt x="10201" y="101"/>
                  </a:cubicBezTo>
                  <a:cubicBezTo>
                    <a:pt x="10501" y="126"/>
                    <a:pt x="10802" y="201"/>
                    <a:pt x="11103" y="201"/>
                  </a:cubicBezTo>
                  <a:cubicBezTo>
                    <a:pt x="11704" y="201"/>
                    <a:pt x="12256" y="452"/>
                    <a:pt x="12832" y="627"/>
                  </a:cubicBezTo>
                  <a:cubicBezTo>
                    <a:pt x="12932" y="677"/>
                    <a:pt x="13033" y="728"/>
                    <a:pt x="13083" y="803"/>
                  </a:cubicBezTo>
                  <a:cubicBezTo>
                    <a:pt x="13359" y="1404"/>
                    <a:pt x="13910" y="1830"/>
                    <a:pt x="14186" y="2457"/>
                  </a:cubicBezTo>
                  <a:cubicBezTo>
                    <a:pt x="14511" y="3309"/>
                    <a:pt x="14812" y="4136"/>
                    <a:pt x="15263" y="4938"/>
                  </a:cubicBezTo>
                  <a:cubicBezTo>
                    <a:pt x="15514" y="5339"/>
                    <a:pt x="15639" y="5865"/>
                    <a:pt x="15790" y="6342"/>
                  </a:cubicBezTo>
                  <a:cubicBezTo>
                    <a:pt x="16015" y="7144"/>
                    <a:pt x="16291" y="7946"/>
                    <a:pt x="16717" y="8673"/>
                  </a:cubicBezTo>
                  <a:cubicBezTo>
                    <a:pt x="16742" y="8748"/>
                    <a:pt x="16767" y="8798"/>
                    <a:pt x="16792" y="8873"/>
                  </a:cubicBezTo>
                  <a:cubicBezTo>
                    <a:pt x="17143" y="9650"/>
                    <a:pt x="18020" y="12683"/>
                    <a:pt x="18196" y="13735"/>
                  </a:cubicBezTo>
                  <a:cubicBezTo>
                    <a:pt x="17770" y="13735"/>
                    <a:pt x="17344" y="13760"/>
                    <a:pt x="16917" y="13735"/>
                  </a:cubicBezTo>
                  <a:cubicBezTo>
                    <a:pt x="16466" y="13685"/>
                    <a:pt x="16065" y="13861"/>
                    <a:pt x="15664" y="14011"/>
                  </a:cubicBezTo>
                  <a:cubicBezTo>
                    <a:pt x="15564" y="14036"/>
                    <a:pt x="15464" y="14211"/>
                    <a:pt x="15464" y="14312"/>
                  </a:cubicBezTo>
                  <a:cubicBezTo>
                    <a:pt x="15464" y="14412"/>
                    <a:pt x="15564" y="14562"/>
                    <a:pt x="15664" y="14587"/>
                  </a:cubicBezTo>
                  <a:cubicBezTo>
                    <a:pt x="15840" y="14688"/>
                    <a:pt x="16065" y="14663"/>
                    <a:pt x="16241" y="14763"/>
                  </a:cubicBezTo>
                  <a:cubicBezTo>
                    <a:pt x="16416" y="14838"/>
                    <a:pt x="16516" y="15013"/>
                    <a:pt x="16717" y="15189"/>
                  </a:cubicBezTo>
                  <a:cubicBezTo>
                    <a:pt x="16491" y="15389"/>
                    <a:pt x="16366" y="15590"/>
                    <a:pt x="16166" y="15690"/>
                  </a:cubicBezTo>
                  <a:cubicBezTo>
                    <a:pt x="15865" y="15840"/>
                    <a:pt x="15564" y="15991"/>
                    <a:pt x="15238" y="16091"/>
                  </a:cubicBezTo>
                  <a:cubicBezTo>
                    <a:pt x="13785" y="16492"/>
                    <a:pt x="12481" y="17244"/>
                    <a:pt x="11153" y="17946"/>
                  </a:cubicBezTo>
                  <a:cubicBezTo>
                    <a:pt x="10351" y="18372"/>
                    <a:pt x="9574" y="18848"/>
                    <a:pt x="8672" y="19023"/>
                  </a:cubicBezTo>
                  <a:cubicBezTo>
                    <a:pt x="8396" y="19099"/>
                    <a:pt x="8145" y="19299"/>
                    <a:pt x="7845" y="19399"/>
                  </a:cubicBezTo>
                  <a:cubicBezTo>
                    <a:pt x="7569" y="19475"/>
                    <a:pt x="7268" y="19525"/>
                    <a:pt x="6942" y="19575"/>
                  </a:cubicBezTo>
                  <a:cubicBezTo>
                    <a:pt x="6867" y="19349"/>
                    <a:pt x="6742" y="19149"/>
                    <a:pt x="6717" y="18923"/>
                  </a:cubicBezTo>
                  <a:cubicBezTo>
                    <a:pt x="6541" y="18096"/>
                    <a:pt x="6040" y="17470"/>
                    <a:pt x="5514" y="16868"/>
                  </a:cubicBezTo>
                  <a:cubicBezTo>
                    <a:pt x="5263" y="16592"/>
                    <a:pt x="5013" y="16342"/>
                    <a:pt x="4712" y="16041"/>
                  </a:cubicBezTo>
                  <a:cubicBezTo>
                    <a:pt x="4963" y="15540"/>
                    <a:pt x="5338" y="15214"/>
                    <a:pt x="5815" y="14938"/>
                  </a:cubicBezTo>
                  <a:cubicBezTo>
                    <a:pt x="6241" y="14713"/>
                    <a:pt x="6266" y="14512"/>
                    <a:pt x="6040" y="14136"/>
                  </a:cubicBezTo>
                  <a:cubicBezTo>
                    <a:pt x="5840" y="13810"/>
                    <a:pt x="5614" y="13535"/>
                    <a:pt x="5364" y="13234"/>
                  </a:cubicBezTo>
                  <a:cubicBezTo>
                    <a:pt x="5188" y="13008"/>
                    <a:pt x="4988" y="12783"/>
                    <a:pt x="4762" y="12557"/>
                  </a:cubicBezTo>
                  <a:cubicBezTo>
                    <a:pt x="4085" y="11906"/>
                    <a:pt x="4135" y="11104"/>
                    <a:pt x="4236" y="10277"/>
                  </a:cubicBezTo>
                  <a:cubicBezTo>
                    <a:pt x="4562" y="10101"/>
                    <a:pt x="4712" y="10377"/>
                    <a:pt x="4937" y="10427"/>
                  </a:cubicBezTo>
                  <a:cubicBezTo>
                    <a:pt x="5113" y="10452"/>
                    <a:pt x="5313" y="10527"/>
                    <a:pt x="5489" y="10652"/>
                  </a:cubicBezTo>
                  <a:cubicBezTo>
                    <a:pt x="5639" y="10753"/>
                    <a:pt x="5790" y="10903"/>
                    <a:pt x="5890" y="11079"/>
                  </a:cubicBezTo>
                  <a:cubicBezTo>
                    <a:pt x="6090" y="11480"/>
                    <a:pt x="6241" y="11931"/>
                    <a:pt x="6441" y="12357"/>
                  </a:cubicBezTo>
                  <a:cubicBezTo>
                    <a:pt x="6692" y="12958"/>
                    <a:pt x="7168" y="13209"/>
                    <a:pt x="7820" y="13109"/>
                  </a:cubicBezTo>
                  <a:cubicBezTo>
                    <a:pt x="8271" y="13059"/>
                    <a:pt x="8722" y="12507"/>
                    <a:pt x="8822" y="11981"/>
                  </a:cubicBezTo>
                  <a:cubicBezTo>
                    <a:pt x="9048" y="10527"/>
                    <a:pt x="8597" y="9199"/>
                    <a:pt x="8095" y="7871"/>
                  </a:cubicBezTo>
                  <a:cubicBezTo>
                    <a:pt x="7970" y="7495"/>
                    <a:pt x="7644" y="7144"/>
                    <a:pt x="7243" y="6943"/>
                  </a:cubicBezTo>
                  <a:cubicBezTo>
                    <a:pt x="6842" y="6743"/>
                    <a:pt x="6516" y="6442"/>
                    <a:pt x="6140" y="6241"/>
                  </a:cubicBezTo>
                  <a:cubicBezTo>
                    <a:pt x="5439" y="5916"/>
                    <a:pt x="4712" y="5966"/>
                    <a:pt x="3985" y="6116"/>
                  </a:cubicBezTo>
                  <a:cubicBezTo>
                    <a:pt x="3634" y="5690"/>
                    <a:pt x="3609" y="5164"/>
                    <a:pt x="3584" y="4662"/>
                  </a:cubicBezTo>
                  <a:cubicBezTo>
                    <a:pt x="3584" y="4261"/>
                    <a:pt x="3484" y="3911"/>
                    <a:pt x="3158" y="3585"/>
                  </a:cubicBezTo>
                  <a:cubicBezTo>
                    <a:pt x="2306" y="2758"/>
                    <a:pt x="1479" y="1855"/>
                    <a:pt x="652" y="1003"/>
                  </a:cubicBezTo>
                  <a:cubicBezTo>
                    <a:pt x="401" y="728"/>
                    <a:pt x="100" y="502"/>
                    <a:pt x="0" y="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25"/>
            <p:cNvSpPr/>
            <p:nvPr/>
          </p:nvSpPr>
          <p:spPr>
            <a:xfrm>
              <a:off x="-1977350" y="2846400"/>
              <a:ext cx="1172350" cy="956800"/>
            </a:xfrm>
            <a:custGeom>
              <a:rect b="b" l="l" r="r" t="t"/>
              <a:pathLst>
                <a:path extrusionOk="0" h="38272" w="46894">
                  <a:moveTo>
                    <a:pt x="46818" y="28522"/>
                  </a:moveTo>
                  <a:cubicBezTo>
                    <a:pt x="46843" y="28572"/>
                    <a:pt x="46893" y="28648"/>
                    <a:pt x="46868" y="28673"/>
                  </a:cubicBezTo>
                  <a:cubicBezTo>
                    <a:pt x="46567" y="29299"/>
                    <a:pt x="46342" y="30001"/>
                    <a:pt x="45891" y="30527"/>
                  </a:cubicBezTo>
                  <a:cubicBezTo>
                    <a:pt x="45239" y="31329"/>
                    <a:pt x="44512" y="32081"/>
                    <a:pt x="43585" y="32607"/>
                  </a:cubicBezTo>
                  <a:cubicBezTo>
                    <a:pt x="43259" y="32783"/>
                    <a:pt x="42958" y="33008"/>
                    <a:pt x="42658" y="33234"/>
                  </a:cubicBezTo>
                  <a:cubicBezTo>
                    <a:pt x="41354" y="34161"/>
                    <a:pt x="40026" y="35064"/>
                    <a:pt x="38522" y="35690"/>
                  </a:cubicBezTo>
                  <a:cubicBezTo>
                    <a:pt x="37896" y="35966"/>
                    <a:pt x="37319" y="36292"/>
                    <a:pt x="36718" y="36592"/>
                  </a:cubicBezTo>
                  <a:cubicBezTo>
                    <a:pt x="36091" y="36893"/>
                    <a:pt x="35465" y="37269"/>
                    <a:pt x="34813" y="37495"/>
                  </a:cubicBezTo>
                  <a:cubicBezTo>
                    <a:pt x="34036" y="37770"/>
                    <a:pt x="33209" y="37921"/>
                    <a:pt x="32382" y="38121"/>
                  </a:cubicBezTo>
                  <a:cubicBezTo>
                    <a:pt x="31730" y="38272"/>
                    <a:pt x="31104" y="38021"/>
                    <a:pt x="30527" y="37795"/>
                  </a:cubicBezTo>
                  <a:cubicBezTo>
                    <a:pt x="29700" y="37470"/>
                    <a:pt x="28848" y="37445"/>
                    <a:pt x="27971" y="37319"/>
                  </a:cubicBezTo>
                  <a:cubicBezTo>
                    <a:pt x="27720" y="37269"/>
                    <a:pt x="27444" y="37244"/>
                    <a:pt x="27194" y="37169"/>
                  </a:cubicBezTo>
                  <a:cubicBezTo>
                    <a:pt x="26166" y="36868"/>
                    <a:pt x="25139" y="36567"/>
                    <a:pt x="24111" y="36292"/>
                  </a:cubicBezTo>
                  <a:cubicBezTo>
                    <a:pt x="23259" y="36066"/>
                    <a:pt x="22407" y="35941"/>
                    <a:pt x="21580" y="35715"/>
                  </a:cubicBezTo>
                  <a:cubicBezTo>
                    <a:pt x="21053" y="35590"/>
                    <a:pt x="20552" y="35364"/>
                    <a:pt x="20051" y="35189"/>
                  </a:cubicBezTo>
                  <a:cubicBezTo>
                    <a:pt x="19525" y="35039"/>
                    <a:pt x="18998" y="34913"/>
                    <a:pt x="18472" y="34813"/>
                  </a:cubicBezTo>
                  <a:cubicBezTo>
                    <a:pt x="15916" y="34387"/>
                    <a:pt x="13434" y="33660"/>
                    <a:pt x="11078" y="32582"/>
                  </a:cubicBezTo>
                  <a:cubicBezTo>
                    <a:pt x="10176" y="32181"/>
                    <a:pt x="9349" y="31680"/>
                    <a:pt x="8497" y="31204"/>
                  </a:cubicBezTo>
                  <a:cubicBezTo>
                    <a:pt x="8146" y="31029"/>
                    <a:pt x="7795" y="30828"/>
                    <a:pt x="7419" y="30678"/>
                  </a:cubicBezTo>
                  <a:cubicBezTo>
                    <a:pt x="6768" y="30427"/>
                    <a:pt x="6367" y="29976"/>
                    <a:pt x="6241" y="29274"/>
                  </a:cubicBezTo>
                  <a:cubicBezTo>
                    <a:pt x="6141" y="28648"/>
                    <a:pt x="6041" y="28021"/>
                    <a:pt x="5815" y="27419"/>
                  </a:cubicBezTo>
                  <a:cubicBezTo>
                    <a:pt x="5765" y="27344"/>
                    <a:pt x="5740" y="27219"/>
                    <a:pt x="5765" y="27144"/>
                  </a:cubicBezTo>
                  <a:cubicBezTo>
                    <a:pt x="5991" y="26267"/>
                    <a:pt x="5765" y="25389"/>
                    <a:pt x="5840" y="24537"/>
                  </a:cubicBezTo>
                  <a:cubicBezTo>
                    <a:pt x="5890" y="23861"/>
                    <a:pt x="5941" y="23184"/>
                    <a:pt x="5991" y="22507"/>
                  </a:cubicBezTo>
                  <a:cubicBezTo>
                    <a:pt x="6016" y="22332"/>
                    <a:pt x="6016" y="22131"/>
                    <a:pt x="5991" y="21931"/>
                  </a:cubicBezTo>
                  <a:cubicBezTo>
                    <a:pt x="5941" y="21028"/>
                    <a:pt x="5865" y="20126"/>
                    <a:pt x="6116" y="19224"/>
                  </a:cubicBezTo>
                  <a:cubicBezTo>
                    <a:pt x="6191" y="18948"/>
                    <a:pt x="6166" y="18622"/>
                    <a:pt x="6166" y="18322"/>
                  </a:cubicBezTo>
                  <a:cubicBezTo>
                    <a:pt x="6166" y="16668"/>
                    <a:pt x="6166" y="15013"/>
                    <a:pt x="6166" y="13384"/>
                  </a:cubicBezTo>
                  <a:cubicBezTo>
                    <a:pt x="6166" y="12783"/>
                    <a:pt x="6216" y="12156"/>
                    <a:pt x="5991" y="11580"/>
                  </a:cubicBezTo>
                  <a:cubicBezTo>
                    <a:pt x="5966" y="11530"/>
                    <a:pt x="5966" y="11454"/>
                    <a:pt x="5966" y="11379"/>
                  </a:cubicBezTo>
                  <a:cubicBezTo>
                    <a:pt x="6091" y="10327"/>
                    <a:pt x="5565" y="9424"/>
                    <a:pt x="5164" y="8497"/>
                  </a:cubicBezTo>
                  <a:cubicBezTo>
                    <a:pt x="5114" y="8347"/>
                    <a:pt x="5038" y="8196"/>
                    <a:pt x="4938" y="8071"/>
                  </a:cubicBezTo>
                  <a:cubicBezTo>
                    <a:pt x="4061" y="7068"/>
                    <a:pt x="3284" y="5966"/>
                    <a:pt x="2131" y="5189"/>
                  </a:cubicBezTo>
                  <a:cubicBezTo>
                    <a:pt x="1755" y="4938"/>
                    <a:pt x="1504" y="4512"/>
                    <a:pt x="1204" y="4136"/>
                  </a:cubicBezTo>
                  <a:cubicBezTo>
                    <a:pt x="903" y="3785"/>
                    <a:pt x="627" y="3409"/>
                    <a:pt x="352" y="3033"/>
                  </a:cubicBezTo>
                  <a:cubicBezTo>
                    <a:pt x="226" y="2883"/>
                    <a:pt x="101" y="2682"/>
                    <a:pt x="76" y="2507"/>
                  </a:cubicBezTo>
                  <a:cubicBezTo>
                    <a:pt x="26" y="2181"/>
                    <a:pt x="51" y="1830"/>
                    <a:pt x="51" y="1505"/>
                  </a:cubicBezTo>
                  <a:cubicBezTo>
                    <a:pt x="51" y="1003"/>
                    <a:pt x="1" y="502"/>
                    <a:pt x="101" y="1"/>
                  </a:cubicBezTo>
                  <a:cubicBezTo>
                    <a:pt x="427" y="76"/>
                    <a:pt x="502" y="327"/>
                    <a:pt x="602" y="502"/>
                  </a:cubicBezTo>
                  <a:cubicBezTo>
                    <a:pt x="1003" y="1104"/>
                    <a:pt x="1479" y="1580"/>
                    <a:pt x="2031" y="2056"/>
                  </a:cubicBezTo>
                  <a:cubicBezTo>
                    <a:pt x="2557" y="2532"/>
                    <a:pt x="3033" y="3008"/>
                    <a:pt x="3635" y="3384"/>
                  </a:cubicBezTo>
                  <a:cubicBezTo>
                    <a:pt x="3710" y="3409"/>
                    <a:pt x="3760" y="3459"/>
                    <a:pt x="3785" y="3510"/>
                  </a:cubicBezTo>
                  <a:cubicBezTo>
                    <a:pt x="5013" y="4963"/>
                    <a:pt x="6317" y="6392"/>
                    <a:pt x="7119" y="8146"/>
                  </a:cubicBezTo>
                  <a:cubicBezTo>
                    <a:pt x="7495" y="8923"/>
                    <a:pt x="7770" y="9775"/>
                    <a:pt x="7795" y="10652"/>
                  </a:cubicBezTo>
                  <a:cubicBezTo>
                    <a:pt x="7820" y="11204"/>
                    <a:pt x="7795" y="11780"/>
                    <a:pt x="7971" y="12332"/>
                  </a:cubicBezTo>
                  <a:cubicBezTo>
                    <a:pt x="8071" y="12657"/>
                    <a:pt x="8021" y="13008"/>
                    <a:pt x="8021" y="13334"/>
                  </a:cubicBezTo>
                  <a:cubicBezTo>
                    <a:pt x="8021" y="17444"/>
                    <a:pt x="8021" y="21555"/>
                    <a:pt x="8021" y="25640"/>
                  </a:cubicBezTo>
                  <a:cubicBezTo>
                    <a:pt x="7996" y="26743"/>
                    <a:pt x="8221" y="27695"/>
                    <a:pt x="8998" y="28522"/>
                  </a:cubicBezTo>
                  <a:cubicBezTo>
                    <a:pt x="9299" y="28823"/>
                    <a:pt x="9500" y="29174"/>
                    <a:pt x="9976" y="29274"/>
                  </a:cubicBezTo>
                  <a:cubicBezTo>
                    <a:pt x="10176" y="29299"/>
                    <a:pt x="10352" y="29424"/>
                    <a:pt x="10502" y="29550"/>
                  </a:cubicBezTo>
                  <a:cubicBezTo>
                    <a:pt x="11404" y="30176"/>
                    <a:pt x="12407" y="30527"/>
                    <a:pt x="13434" y="30878"/>
                  </a:cubicBezTo>
                  <a:cubicBezTo>
                    <a:pt x="13886" y="31029"/>
                    <a:pt x="14287" y="31229"/>
                    <a:pt x="14688" y="31505"/>
                  </a:cubicBezTo>
                  <a:cubicBezTo>
                    <a:pt x="15114" y="31780"/>
                    <a:pt x="15665" y="31906"/>
                    <a:pt x="16166" y="32081"/>
                  </a:cubicBezTo>
                  <a:cubicBezTo>
                    <a:pt x="16642" y="32232"/>
                    <a:pt x="17144" y="32357"/>
                    <a:pt x="17620" y="32532"/>
                  </a:cubicBezTo>
                  <a:cubicBezTo>
                    <a:pt x="17871" y="32607"/>
                    <a:pt x="18096" y="32758"/>
                    <a:pt x="18372" y="32808"/>
                  </a:cubicBezTo>
                  <a:cubicBezTo>
                    <a:pt x="19299" y="32958"/>
                    <a:pt x="20201" y="33184"/>
                    <a:pt x="21079" y="33485"/>
                  </a:cubicBezTo>
                  <a:cubicBezTo>
                    <a:pt x="21855" y="33760"/>
                    <a:pt x="22632" y="33961"/>
                    <a:pt x="23409" y="34136"/>
                  </a:cubicBezTo>
                  <a:cubicBezTo>
                    <a:pt x="24111" y="34312"/>
                    <a:pt x="24863" y="34412"/>
                    <a:pt x="25565" y="34537"/>
                  </a:cubicBezTo>
                  <a:cubicBezTo>
                    <a:pt x="26141" y="34663"/>
                    <a:pt x="26693" y="34788"/>
                    <a:pt x="27244" y="34888"/>
                  </a:cubicBezTo>
                  <a:cubicBezTo>
                    <a:pt x="27444" y="34938"/>
                    <a:pt x="27645" y="35013"/>
                    <a:pt x="27845" y="35013"/>
                  </a:cubicBezTo>
                  <a:cubicBezTo>
                    <a:pt x="28497" y="34963"/>
                    <a:pt x="29099" y="35114"/>
                    <a:pt x="29700" y="35314"/>
                  </a:cubicBezTo>
                  <a:cubicBezTo>
                    <a:pt x="30452" y="35515"/>
                    <a:pt x="31154" y="35515"/>
                    <a:pt x="31881" y="35339"/>
                  </a:cubicBezTo>
                  <a:cubicBezTo>
                    <a:pt x="32081" y="35289"/>
                    <a:pt x="32282" y="35264"/>
                    <a:pt x="32482" y="35239"/>
                  </a:cubicBezTo>
                  <a:cubicBezTo>
                    <a:pt x="33084" y="35164"/>
                    <a:pt x="33685" y="35089"/>
                    <a:pt x="33961" y="34412"/>
                  </a:cubicBezTo>
                  <a:cubicBezTo>
                    <a:pt x="34362" y="34237"/>
                    <a:pt x="34738" y="33986"/>
                    <a:pt x="35164" y="33886"/>
                  </a:cubicBezTo>
                  <a:cubicBezTo>
                    <a:pt x="36918" y="33510"/>
                    <a:pt x="38572" y="32933"/>
                    <a:pt x="40176" y="32156"/>
                  </a:cubicBezTo>
                  <a:cubicBezTo>
                    <a:pt x="40903" y="31805"/>
                    <a:pt x="41605" y="31404"/>
                    <a:pt x="42332" y="31054"/>
                  </a:cubicBezTo>
                  <a:cubicBezTo>
                    <a:pt x="42958" y="30753"/>
                    <a:pt x="43610" y="30477"/>
                    <a:pt x="44237" y="30176"/>
                  </a:cubicBezTo>
                  <a:cubicBezTo>
                    <a:pt x="44387" y="30076"/>
                    <a:pt x="44537" y="29926"/>
                    <a:pt x="44688" y="29825"/>
                  </a:cubicBezTo>
                  <a:cubicBezTo>
                    <a:pt x="45039" y="29550"/>
                    <a:pt x="45389" y="29299"/>
                    <a:pt x="45765" y="29074"/>
                  </a:cubicBezTo>
                  <a:cubicBezTo>
                    <a:pt x="46091" y="28848"/>
                    <a:pt x="46467" y="28698"/>
                    <a:pt x="46818" y="28522"/>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25"/>
            <p:cNvSpPr/>
            <p:nvPr/>
          </p:nvSpPr>
          <p:spPr>
            <a:xfrm>
              <a:off x="-1283725" y="2464825"/>
              <a:ext cx="239375" cy="546400"/>
            </a:xfrm>
            <a:custGeom>
              <a:rect b="b" l="l" r="r" t="t"/>
              <a:pathLst>
                <a:path extrusionOk="0" h="21856" w="9575">
                  <a:moveTo>
                    <a:pt x="4712" y="17219"/>
                  </a:moveTo>
                  <a:cubicBezTo>
                    <a:pt x="4587" y="17820"/>
                    <a:pt x="4938" y="18271"/>
                    <a:pt x="5414" y="18622"/>
                  </a:cubicBezTo>
                  <a:cubicBezTo>
                    <a:pt x="5614" y="18773"/>
                    <a:pt x="5840" y="18798"/>
                    <a:pt x="6065" y="18748"/>
                  </a:cubicBezTo>
                  <a:cubicBezTo>
                    <a:pt x="6742" y="18572"/>
                    <a:pt x="7093" y="18121"/>
                    <a:pt x="7193" y="17469"/>
                  </a:cubicBezTo>
                  <a:cubicBezTo>
                    <a:pt x="7268" y="16893"/>
                    <a:pt x="7068" y="16417"/>
                    <a:pt x="6617" y="16066"/>
                  </a:cubicBezTo>
                  <a:cubicBezTo>
                    <a:pt x="6492" y="15966"/>
                    <a:pt x="6316" y="15890"/>
                    <a:pt x="6166" y="15865"/>
                  </a:cubicBezTo>
                  <a:cubicBezTo>
                    <a:pt x="5439" y="15740"/>
                    <a:pt x="4562" y="16291"/>
                    <a:pt x="4712" y="17219"/>
                  </a:cubicBezTo>
                  <a:close/>
                  <a:moveTo>
                    <a:pt x="5965" y="21855"/>
                  </a:moveTo>
                  <a:cubicBezTo>
                    <a:pt x="5614" y="21730"/>
                    <a:pt x="5288" y="21605"/>
                    <a:pt x="4988" y="21529"/>
                  </a:cubicBezTo>
                  <a:cubicBezTo>
                    <a:pt x="4537" y="21454"/>
                    <a:pt x="4161" y="21254"/>
                    <a:pt x="3835" y="20953"/>
                  </a:cubicBezTo>
                  <a:cubicBezTo>
                    <a:pt x="3233" y="20402"/>
                    <a:pt x="2657" y="19850"/>
                    <a:pt x="2231" y="19149"/>
                  </a:cubicBezTo>
                  <a:cubicBezTo>
                    <a:pt x="2131" y="18998"/>
                    <a:pt x="2055" y="18848"/>
                    <a:pt x="1955" y="18722"/>
                  </a:cubicBezTo>
                  <a:cubicBezTo>
                    <a:pt x="1078" y="17870"/>
                    <a:pt x="827" y="16793"/>
                    <a:pt x="877" y="15590"/>
                  </a:cubicBezTo>
                  <a:cubicBezTo>
                    <a:pt x="903" y="14737"/>
                    <a:pt x="877" y="13860"/>
                    <a:pt x="802" y="12983"/>
                  </a:cubicBezTo>
                  <a:cubicBezTo>
                    <a:pt x="627" y="11078"/>
                    <a:pt x="426" y="9174"/>
                    <a:pt x="251" y="7269"/>
                  </a:cubicBezTo>
                  <a:cubicBezTo>
                    <a:pt x="226" y="7068"/>
                    <a:pt x="151" y="6843"/>
                    <a:pt x="176" y="6667"/>
                  </a:cubicBezTo>
                  <a:cubicBezTo>
                    <a:pt x="351" y="5790"/>
                    <a:pt x="151" y="4938"/>
                    <a:pt x="0" y="4136"/>
                  </a:cubicBezTo>
                  <a:cubicBezTo>
                    <a:pt x="1153" y="2507"/>
                    <a:pt x="2882" y="702"/>
                    <a:pt x="3885" y="126"/>
                  </a:cubicBezTo>
                  <a:cubicBezTo>
                    <a:pt x="4111" y="577"/>
                    <a:pt x="4010" y="1053"/>
                    <a:pt x="4085" y="1479"/>
                  </a:cubicBezTo>
                  <a:cubicBezTo>
                    <a:pt x="4136" y="1930"/>
                    <a:pt x="4161" y="2356"/>
                    <a:pt x="4211" y="2783"/>
                  </a:cubicBezTo>
                  <a:cubicBezTo>
                    <a:pt x="4261" y="3259"/>
                    <a:pt x="4286" y="3735"/>
                    <a:pt x="4336" y="4186"/>
                  </a:cubicBezTo>
                  <a:cubicBezTo>
                    <a:pt x="4361" y="4637"/>
                    <a:pt x="4386" y="5063"/>
                    <a:pt x="4436" y="5514"/>
                  </a:cubicBezTo>
                  <a:cubicBezTo>
                    <a:pt x="4486" y="5965"/>
                    <a:pt x="4537" y="6442"/>
                    <a:pt x="4562" y="6918"/>
                  </a:cubicBezTo>
                  <a:cubicBezTo>
                    <a:pt x="4612" y="7344"/>
                    <a:pt x="4637" y="7770"/>
                    <a:pt x="4662" y="8221"/>
                  </a:cubicBezTo>
                  <a:cubicBezTo>
                    <a:pt x="4712" y="8697"/>
                    <a:pt x="4762" y="9148"/>
                    <a:pt x="4812" y="9625"/>
                  </a:cubicBezTo>
                  <a:cubicBezTo>
                    <a:pt x="4837" y="10051"/>
                    <a:pt x="4862" y="10502"/>
                    <a:pt x="4887" y="10928"/>
                  </a:cubicBezTo>
                  <a:cubicBezTo>
                    <a:pt x="4938" y="11404"/>
                    <a:pt x="4988" y="11855"/>
                    <a:pt x="5063" y="12507"/>
                  </a:cubicBezTo>
                  <a:cubicBezTo>
                    <a:pt x="5238" y="12256"/>
                    <a:pt x="5339" y="12181"/>
                    <a:pt x="5364" y="12081"/>
                  </a:cubicBezTo>
                  <a:cubicBezTo>
                    <a:pt x="5389" y="11930"/>
                    <a:pt x="5364" y="11755"/>
                    <a:pt x="5364" y="11580"/>
                  </a:cubicBezTo>
                  <a:cubicBezTo>
                    <a:pt x="5263" y="9324"/>
                    <a:pt x="5138" y="7093"/>
                    <a:pt x="4913" y="4838"/>
                  </a:cubicBezTo>
                  <a:cubicBezTo>
                    <a:pt x="4762" y="3334"/>
                    <a:pt x="4637" y="1830"/>
                    <a:pt x="4512" y="326"/>
                  </a:cubicBezTo>
                  <a:cubicBezTo>
                    <a:pt x="4486" y="226"/>
                    <a:pt x="4537" y="151"/>
                    <a:pt x="4562" y="1"/>
                  </a:cubicBezTo>
                  <a:cubicBezTo>
                    <a:pt x="4712" y="51"/>
                    <a:pt x="4837" y="76"/>
                    <a:pt x="4938" y="151"/>
                  </a:cubicBezTo>
                  <a:cubicBezTo>
                    <a:pt x="5163" y="301"/>
                    <a:pt x="5339" y="502"/>
                    <a:pt x="5589" y="627"/>
                  </a:cubicBezTo>
                  <a:cubicBezTo>
                    <a:pt x="6492" y="1103"/>
                    <a:pt x="7093" y="1855"/>
                    <a:pt x="7594" y="2707"/>
                  </a:cubicBezTo>
                  <a:cubicBezTo>
                    <a:pt x="7945" y="3284"/>
                    <a:pt x="8246" y="3885"/>
                    <a:pt x="8547" y="4487"/>
                  </a:cubicBezTo>
                  <a:cubicBezTo>
                    <a:pt x="8647" y="4712"/>
                    <a:pt x="8747" y="4988"/>
                    <a:pt x="8722" y="5239"/>
                  </a:cubicBezTo>
                  <a:cubicBezTo>
                    <a:pt x="8697" y="5765"/>
                    <a:pt x="8847" y="6241"/>
                    <a:pt x="8973" y="6742"/>
                  </a:cubicBezTo>
                  <a:cubicBezTo>
                    <a:pt x="8998" y="6893"/>
                    <a:pt x="9048" y="7068"/>
                    <a:pt x="9073" y="7219"/>
                  </a:cubicBezTo>
                  <a:cubicBezTo>
                    <a:pt x="9223" y="8998"/>
                    <a:pt x="9574" y="10752"/>
                    <a:pt x="9524" y="12532"/>
                  </a:cubicBezTo>
                  <a:cubicBezTo>
                    <a:pt x="9499" y="13610"/>
                    <a:pt x="9499" y="14687"/>
                    <a:pt x="9549" y="15765"/>
                  </a:cubicBezTo>
                  <a:cubicBezTo>
                    <a:pt x="9574" y="16717"/>
                    <a:pt x="9299" y="17595"/>
                    <a:pt x="8998" y="18497"/>
                  </a:cubicBezTo>
                  <a:cubicBezTo>
                    <a:pt x="8722" y="19349"/>
                    <a:pt x="8246" y="20026"/>
                    <a:pt x="7469" y="20502"/>
                  </a:cubicBezTo>
                  <a:cubicBezTo>
                    <a:pt x="7218" y="20652"/>
                    <a:pt x="7043" y="20928"/>
                    <a:pt x="6867" y="21154"/>
                  </a:cubicBezTo>
                  <a:cubicBezTo>
                    <a:pt x="6542" y="21555"/>
                    <a:pt x="6567" y="21555"/>
                    <a:pt x="5965" y="21855"/>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25"/>
            <p:cNvSpPr/>
            <p:nvPr/>
          </p:nvSpPr>
          <p:spPr>
            <a:xfrm>
              <a:off x="-1842000" y="2459175"/>
              <a:ext cx="562675" cy="415450"/>
            </a:xfrm>
            <a:custGeom>
              <a:rect b="b" l="l" r="r" t="t"/>
              <a:pathLst>
                <a:path extrusionOk="0" h="16618" w="22507">
                  <a:moveTo>
                    <a:pt x="4411" y="2282"/>
                  </a:moveTo>
                  <a:cubicBezTo>
                    <a:pt x="4261" y="2532"/>
                    <a:pt x="4186" y="2758"/>
                    <a:pt x="4035" y="2833"/>
                  </a:cubicBezTo>
                  <a:cubicBezTo>
                    <a:pt x="3434" y="3234"/>
                    <a:pt x="3484" y="3735"/>
                    <a:pt x="3659" y="4337"/>
                  </a:cubicBezTo>
                  <a:cubicBezTo>
                    <a:pt x="3910" y="4362"/>
                    <a:pt x="4136" y="4412"/>
                    <a:pt x="4361" y="4412"/>
                  </a:cubicBezTo>
                  <a:cubicBezTo>
                    <a:pt x="4938" y="4387"/>
                    <a:pt x="5213" y="4036"/>
                    <a:pt x="5088" y="3485"/>
                  </a:cubicBezTo>
                  <a:cubicBezTo>
                    <a:pt x="5013" y="3059"/>
                    <a:pt x="4787" y="2683"/>
                    <a:pt x="4411" y="2282"/>
                  </a:cubicBezTo>
                  <a:close/>
                  <a:moveTo>
                    <a:pt x="21705" y="6141"/>
                  </a:moveTo>
                  <a:cubicBezTo>
                    <a:pt x="21705" y="6968"/>
                    <a:pt x="22156" y="7770"/>
                    <a:pt x="21905" y="8648"/>
                  </a:cubicBezTo>
                  <a:cubicBezTo>
                    <a:pt x="21454" y="8823"/>
                    <a:pt x="21003" y="8798"/>
                    <a:pt x="20527" y="8648"/>
                  </a:cubicBezTo>
                  <a:cubicBezTo>
                    <a:pt x="19599" y="8372"/>
                    <a:pt x="18672" y="8096"/>
                    <a:pt x="17745" y="7821"/>
                  </a:cubicBezTo>
                  <a:cubicBezTo>
                    <a:pt x="17544" y="7770"/>
                    <a:pt x="17369" y="7695"/>
                    <a:pt x="17168" y="7670"/>
                  </a:cubicBezTo>
                  <a:cubicBezTo>
                    <a:pt x="16216" y="7570"/>
                    <a:pt x="15339" y="7219"/>
                    <a:pt x="14462" y="6918"/>
                  </a:cubicBezTo>
                  <a:cubicBezTo>
                    <a:pt x="14261" y="6843"/>
                    <a:pt x="14061" y="6818"/>
                    <a:pt x="13885" y="6768"/>
                  </a:cubicBezTo>
                  <a:cubicBezTo>
                    <a:pt x="13785" y="6768"/>
                    <a:pt x="13660" y="6793"/>
                    <a:pt x="13584" y="6768"/>
                  </a:cubicBezTo>
                  <a:cubicBezTo>
                    <a:pt x="12231" y="6267"/>
                    <a:pt x="10752" y="6191"/>
                    <a:pt x="9399" y="5665"/>
                  </a:cubicBezTo>
                  <a:cubicBezTo>
                    <a:pt x="8522" y="5314"/>
                    <a:pt x="7619" y="5114"/>
                    <a:pt x="6642" y="5089"/>
                  </a:cubicBezTo>
                  <a:cubicBezTo>
                    <a:pt x="6191" y="5089"/>
                    <a:pt x="5740" y="4938"/>
                    <a:pt x="5213" y="4863"/>
                  </a:cubicBezTo>
                  <a:cubicBezTo>
                    <a:pt x="5113" y="4988"/>
                    <a:pt x="4963" y="5114"/>
                    <a:pt x="4888" y="5289"/>
                  </a:cubicBezTo>
                  <a:cubicBezTo>
                    <a:pt x="4662" y="5991"/>
                    <a:pt x="4461" y="6693"/>
                    <a:pt x="4236" y="7394"/>
                  </a:cubicBezTo>
                  <a:cubicBezTo>
                    <a:pt x="4136" y="7695"/>
                    <a:pt x="4035" y="8021"/>
                    <a:pt x="3885" y="8322"/>
                  </a:cubicBezTo>
                  <a:cubicBezTo>
                    <a:pt x="3685" y="8698"/>
                    <a:pt x="3685" y="9099"/>
                    <a:pt x="3710" y="9500"/>
                  </a:cubicBezTo>
                  <a:cubicBezTo>
                    <a:pt x="3760" y="9876"/>
                    <a:pt x="3985" y="10101"/>
                    <a:pt x="4336" y="10202"/>
                  </a:cubicBezTo>
                  <a:cubicBezTo>
                    <a:pt x="5038" y="10352"/>
                    <a:pt x="5715" y="10502"/>
                    <a:pt x="6391" y="10653"/>
                  </a:cubicBezTo>
                  <a:cubicBezTo>
                    <a:pt x="6592" y="10703"/>
                    <a:pt x="6792" y="10753"/>
                    <a:pt x="6968" y="10828"/>
                  </a:cubicBezTo>
                  <a:cubicBezTo>
                    <a:pt x="7569" y="11104"/>
                    <a:pt x="8171" y="11279"/>
                    <a:pt x="8797" y="11354"/>
                  </a:cubicBezTo>
                  <a:cubicBezTo>
                    <a:pt x="9073" y="11379"/>
                    <a:pt x="9324" y="11505"/>
                    <a:pt x="9574" y="11555"/>
                  </a:cubicBezTo>
                  <a:cubicBezTo>
                    <a:pt x="9950" y="11630"/>
                    <a:pt x="10301" y="11705"/>
                    <a:pt x="10652" y="11780"/>
                  </a:cubicBezTo>
                  <a:cubicBezTo>
                    <a:pt x="10878" y="11831"/>
                    <a:pt x="11128" y="11856"/>
                    <a:pt x="11329" y="11956"/>
                  </a:cubicBezTo>
                  <a:cubicBezTo>
                    <a:pt x="12231" y="12332"/>
                    <a:pt x="13208" y="12457"/>
                    <a:pt x="14161" y="12633"/>
                  </a:cubicBezTo>
                  <a:cubicBezTo>
                    <a:pt x="15238" y="12833"/>
                    <a:pt x="16316" y="13059"/>
                    <a:pt x="17369" y="13309"/>
                  </a:cubicBezTo>
                  <a:cubicBezTo>
                    <a:pt x="18121" y="13485"/>
                    <a:pt x="18873" y="13610"/>
                    <a:pt x="19624" y="13760"/>
                  </a:cubicBezTo>
                  <a:cubicBezTo>
                    <a:pt x="20201" y="13861"/>
                    <a:pt x="20752" y="13961"/>
                    <a:pt x="21304" y="14061"/>
                  </a:cubicBezTo>
                  <a:cubicBezTo>
                    <a:pt x="21629" y="14111"/>
                    <a:pt x="21955" y="14161"/>
                    <a:pt x="22331" y="14212"/>
                  </a:cubicBezTo>
                  <a:cubicBezTo>
                    <a:pt x="22507" y="14963"/>
                    <a:pt x="22457" y="15740"/>
                    <a:pt x="22457" y="16618"/>
                  </a:cubicBezTo>
                  <a:cubicBezTo>
                    <a:pt x="22056" y="16542"/>
                    <a:pt x="21705" y="16517"/>
                    <a:pt x="21379" y="16392"/>
                  </a:cubicBezTo>
                  <a:cubicBezTo>
                    <a:pt x="20552" y="16091"/>
                    <a:pt x="19725" y="15841"/>
                    <a:pt x="18848" y="15765"/>
                  </a:cubicBezTo>
                  <a:cubicBezTo>
                    <a:pt x="18522" y="15740"/>
                    <a:pt x="18196" y="15615"/>
                    <a:pt x="17870" y="15515"/>
                  </a:cubicBezTo>
                  <a:cubicBezTo>
                    <a:pt x="17745" y="15490"/>
                    <a:pt x="17619" y="15415"/>
                    <a:pt x="17494" y="15415"/>
                  </a:cubicBezTo>
                  <a:cubicBezTo>
                    <a:pt x="16366" y="15415"/>
                    <a:pt x="15314" y="15039"/>
                    <a:pt x="14211" y="14888"/>
                  </a:cubicBezTo>
                  <a:cubicBezTo>
                    <a:pt x="13359" y="14788"/>
                    <a:pt x="12507" y="14562"/>
                    <a:pt x="11654" y="14387"/>
                  </a:cubicBezTo>
                  <a:cubicBezTo>
                    <a:pt x="11529" y="14337"/>
                    <a:pt x="11404" y="14287"/>
                    <a:pt x="11279" y="14287"/>
                  </a:cubicBezTo>
                  <a:cubicBezTo>
                    <a:pt x="9850" y="14237"/>
                    <a:pt x="8497" y="13861"/>
                    <a:pt x="7143" y="13460"/>
                  </a:cubicBezTo>
                  <a:cubicBezTo>
                    <a:pt x="6993" y="13435"/>
                    <a:pt x="6817" y="13435"/>
                    <a:pt x="6667" y="13384"/>
                  </a:cubicBezTo>
                  <a:cubicBezTo>
                    <a:pt x="6065" y="13184"/>
                    <a:pt x="5464" y="13084"/>
                    <a:pt x="4963" y="12557"/>
                  </a:cubicBezTo>
                  <a:cubicBezTo>
                    <a:pt x="4612" y="12181"/>
                    <a:pt x="4086" y="11981"/>
                    <a:pt x="3634" y="11705"/>
                  </a:cubicBezTo>
                  <a:cubicBezTo>
                    <a:pt x="3258" y="11505"/>
                    <a:pt x="2707" y="11730"/>
                    <a:pt x="2532" y="12156"/>
                  </a:cubicBezTo>
                  <a:cubicBezTo>
                    <a:pt x="2431" y="12432"/>
                    <a:pt x="2406" y="12733"/>
                    <a:pt x="2356" y="13034"/>
                  </a:cubicBezTo>
                  <a:cubicBezTo>
                    <a:pt x="2331" y="13234"/>
                    <a:pt x="2356" y="13435"/>
                    <a:pt x="2356" y="13635"/>
                  </a:cubicBezTo>
                  <a:cubicBezTo>
                    <a:pt x="2356" y="13811"/>
                    <a:pt x="2356" y="13986"/>
                    <a:pt x="2356" y="14161"/>
                  </a:cubicBezTo>
                  <a:cubicBezTo>
                    <a:pt x="2030" y="14262"/>
                    <a:pt x="1980" y="13911"/>
                    <a:pt x="1780" y="13861"/>
                  </a:cubicBezTo>
                  <a:cubicBezTo>
                    <a:pt x="1554" y="13786"/>
                    <a:pt x="1329" y="13710"/>
                    <a:pt x="1153" y="13585"/>
                  </a:cubicBezTo>
                  <a:cubicBezTo>
                    <a:pt x="727" y="13284"/>
                    <a:pt x="727" y="12833"/>
                    <a:pt x="777" y="12382"/>
                  </a:cubicBezTo>
                  <a:cubicBezTo>
                    <a:pt x="827" y="12106"/>
                    <a:pt x="953" y="11806"/>
                    <a:pt x="1028" y="11555"/>
                  </a:cubicBezTo>
                  <a:cubicBezTo>
                    <a:pt x="1278" y="11680"/>
                    <a:pt x="1529" y="11856"/>
                    <a:pt x="1780" y="11881"/>
                  </a:cubicBezTo>
                  <a:cubicBezTo>
                    <a:pt x="2381" y="11981"/>
                    <a:pt x="2657" y="11705"/>
                    <a:pt x="2632" y="11079"/>
                  </a:cubicBezTo>
                  <a:cubicBezTo>
                    <a:pt x="2607" y="10853"/>
                    <a:pt x="2557" y="10628"/>
                    <a:pt x="2532" y="10427"/>
                  </a:cubicBezTo>
                  <a:cubicBezTo>
                    <a:pt x="2131" y="10026"/>
                    <a:pt x="1680" y="10352"/>
                    <a:pt x="1304" y="10352"/>
                  </a:cubicBezTo>
                  <a:cubicBezTo>
                    <a:pt x="953" y="9600"/>
                    <a:pt x="1654" y="8898"/>
                    <a:pt x="1304" y="8071"/>
                  </a:cubicBezTo>
                  <a:cubicBezTo>
                    <a:pt x="1003" y="7821"/>
                    <a:pt x="602" y="7520"/>
                    <a:pt x="176" y="7169"/>
                  </a:cubicBezTo>
                  <a:cubicBezTo>
                    <a:pt x="0" y="6342"/>
                    <a:pt x="251" y="5565"/>
                    <a:pt x="677" y="4813"/>
                  </a:cubicBezTo>
                  <a:cubicBezTo>
                    <a:pt x="903" y="4387"/>
                    <a:pt x="1304" y="4086"/>
                    <a:pt x="1805" y="4086"/>
                  </a:cubicBezTo>
                  <a:cubicBezTo>
                    <a:pt x="2406" y="4061"/>
                    <a:pt x="2682" y="3735"/>
                    <a:pt x="2807" y="3184"/>
                  </a:cubicBezTo>
                  <a:cubicBezTo>
                    <a:pt x="3008" y="2382"/>
                    <a:pt x="3258" y="1630"/>
                    <a:pt x="3559" y="878"/>
                  </a:cubicBezTo>
                  <a:cubicBezTo>
                    <a:pt x="3735" y="452"/>
                    <a:pt x="4010" y="227"/>
                    <a:pt x="4386" y="101"/>
                  </a:cubicBezTo>
                  <a:cubicBezTo>
                    <a:pt x="4637" y="1"/>
                    <a:pt x="4963" y="51"/>
                    <a:pt x="5514" y="176"/>
                  </a:cubicBezTo>
                  <a:cubicBezTo>
                    <a:pt x="5514" y="678"/>
                    <a:pt x="5514" y="1179"/>
                    <a:pt x="5539" y="1655"/>
                  </a:cubicBezTo>
                  <a:cubicBezTo>
                    <a:pt x="5539" y="2206"/>
                    <a:pt x="5740" y="2357"/>
                    <a:pt x="6266" y="2382"/>
                  </a:cubicBezTo>
                  <a:cubicBezTo>
                    <a:pt x="6441" y="2407"/>
                    <a:pt x="6617" y="2357"/>
                    <a:pt x="6767" y="2407"/>
                  </a:cubicBezTo>
                  <a:cubicBezTo>
                    <a:pt x="9750" y="3460"/>
                    <a:pt x="10702" y="3710"/>
                    <a:pt x="13935" y="4337"/>
                  </a:cubicBezTo>
                  <a:cubicBezTo>
                    <a:pt x="15990" y="4738"/>
                    <a:pt x="18020" y="5164"/>
                    <a:pt x="20000" y="5790"/>
                  </a:cubicBezTo>
                  <a:cubicBezTo>
                    <a:pt x="20552" y="5966"/>
                    <a:pt x="21128" y="6041"/>
                    <a:pt x="21705" y="6141"/>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25"/>
            <p:cNvSpPr/>
            <p:nvPr/>
          </p:nvSpPr>
          <p:spPr>
            <a:xfrm>
              <a:off x="-1784350" y="2003050"/>
              <a:ext cx="873450" cy="144750"/>
            </a:xfrm>
            <a:custGeom>
              <a:rect b="b" l="l" r="r" t="t"/>
              <a:pathLst>
                <a:path extrusionOk="0" h="5790" w="34938">
                  <a:moveTo>
                    <a:pt x="34938" y="2983"/>
                  </a:moveTo>
                  <a:cubicBezTo>
                    <a:pt x="34812" y="3108"/>
                    <a:pt x="34787" y="3133"/>
                    <a:pt x="34762" y="3133"/>
                  </a:cubicBezTo>
                  <a:cubicBezTo>
                    <a:pt x="34111" y="3058"/>
                    <a:pt x="33434" y="3008"/>
                    <a:pt x="32782" y="2933"/>
                  </a:cubicBezTo>
                  <a:cubicBezTo>
                    <a:pt x="32381" y="2882"/>
                    <a:pt x="31980" y="2782"/>
                    <a:pt x="31579" y="2782"/>
                  </a:cubicBezTo>
                  <a:cubicBezTo>
                    <a:pt x="28697" y="2782"/>
                    <a:pt x="25815" y="2782"/>
                    <a:pt x="22907" y="2807"/>
                  </a:cubicBezTo>
                  <a:cubicBezTo>
                    <a:pt x="22506" y="2807"/>
                    <a:pt x="22105" y="2857"/>
                    <a:pt x="21704" y="2908"/>
                  </a:cubicBezTo>
                  <a:cubicBezTo>
                    <a:pt x="21354" y="2933"/>
                    <a:pt x="20978" y="2958"/>
                    <a:pt x="20602" y="3008"/>
                  </a:cubicBezTo>
                  <a:cubicBezTo>
                    <a:pt x="20226" y="3058"/>
                    <a:pt x="19825" y="3108"/>
                    <a:pt x="19424" y="3158"/>
                  </a:cubicBezTo>
                  <a:cubicBezTo>
                    <a:pt x="19048" y="3183"/>
                    <a:pt x="18672" y="3208"/>
                    <a:pt x="18321" y="3208"/>
                  </a:cubicBezTo>
                  <a:cubicBezTo>
                    <a:pt x="17569" y="3233"/>
                    <a:pt x="16842" y="3183"/>
                    <a:pt x="16115" y="3384"/>
                  </a:cubicBezTo>
                  <a:cubicBezTo>
                    <a:pt x="15840" y="3484"/>
                    <a:pt x="15514" y="3434"/>
                    <a:pt x="15213" y="3434"/>
                  </a:cubicBezTo>
                  <a:cubicBezTo>
                    <a:pt x="13534" y="3434"/>
                    <a:pt x="11855" y="3684"/>
                    <a:pt x="10201" y="3810"/>
                  </a:cubicBezTo>
                  <a:cubicBezTo>
                    <a:pt x="8572" y="3885"/>
                    <a:pt x="7018" y="4386"/>
                    <a:pt x="5414" y="4512"/>
                  </a:cubicBezTo>
                  <a:cubicBezTo>
                    <a:pt x="4461" y="4612"/>
                    <a:pt x="3509" y="4963"/>
                    <a:pt x="2582" y="5213"/>
                  </a:cubicBezTo>
                  <a:cubicBezTo>
                    <a:pt x="2155" y="5314"/>
                    <a:pt x="1754" y="5489"/>
                    <a:pt x="1303" y="5439"/>
                  </a:cubicBezTo>
                  <a:cubicBezTo>
                    <a:pt x="1003" y="5414"/>
                    <a:pt x="777" y="5539"/>
                    <a:pt x="577" y="5690"/>
                  </a:cubicBezTo>
                  <a:cubicBezTo>
                    <a:pt x="476" y="5765"/>
                    <a:pt x="276" y="5790"/>
                    <a:pt x="201" y="5715"/>
                  </a:cubicBezTo>
                  <a:cubicBezTo>
                    <a:pt x="100" y="5614"/>
                    <a:pt x="50" y="5439"/>
                    <a:pt x="25" y="5289"/>
                  </a:cubicBezTo>
                  <a:cubicBezTo>
                    <a:pt x="0" y="5213"/>
                    <a:pt x="50" y="5088"/>
                    <a:pt x="100" y="5013"/>
                  </a:cubicBezTo>
                  <a:cubicBezTo>
                    <a:pt x="201" y="4787"/>
                    <a:pt x="326" y="4587"/>
                    <a:pt x="401" y="4361"/>
                  </a:cubicBezTo>
                  <a:cubicBezTo>
                    <a:pt x="752" y="3509"/>
                    <a:pt x="1404" y="2958"/>
                    <a:pt x="2256" y="2632"/>
                  </a:cubicBezTo>
                  <a:cubicBezTo>
                    <a:pt x="2431" y="2557"/>
                    <a:pt x="2607" y="2456"/>
                    <a:pt x="2782" y="2356"/>
                  </a:cubicBezTo>
                  <a:cubicBezTo>
                    <a:pt x="3033" y="2231"/>
                    <a:pt x="3258" y="2080"/>
                    <a:pt x="3509" y="2005"/>
                  </a:cubicBezTo>
                  <a:cubicBezTo>
                    <a:pt x="4887" y="1579"/>
                    <a:pt x="6241" y="1103"/>
                    <a:pt x="7694" y="1003"/>
                  </a:cubicBezTo>
                  <a:cubicBezTo>
                    <a:pt x="8145" y="978"/>
                    <a:pt x="8572" y="928"/>
                    <a:pt x="8998" y="827"/>
                  </a:cubicBezTo>
                  <a:cubicBezTo>
                    <a:pt x="11805" y="251"/>
                    <a:pt x="14662" y="25"/>
                    <a:pt x="17519" y="50"/>
                  </a:cubicBezTo>
                  <a:cubicBezTo>
                    <a:pt x="19173" y="50"/>
                    <a:pt x="20802" y="75"/>
                    <a:pt x="22456" y="50"/>
                  </a:cubicBezTo>
                  <a:cubicBezTo>
                    <a:pt x="24887" y="0"/>
                    <a:pt x="27293" y="351"/>
                    <a:pt x="29674" y="702"/>
                  </a:cubicBezTo>
                  <a:cubicBezTo>
                    <a:pt x="30326" y="802"/>
                    <a:pt x="30953" y="928"/>
                    <a:pt x="31579" y="1003"/>
                  </a:cubicBezTo>
                  <a:cubicBezTo>
                    <a:pt x="32256" y="1078"/>
                    <a:pt x="32882" y="1329"/>
                    <a:pt x="33509" y="1554"/>
                  </a:cubicBezTo>
                  <a:cubicBezTo>
                    <a:pt x="33634" y="1604"/>
                    <a:pt x="33760" y="1679"/>
                    <a:pt x="33835" y="1780"/>
                  </a:cubicBezTo>
                  <a:cubicBezTo>
                    <a:pt x="34211" y="2156"/>
                    <a:pt x="34562" y="2557"/>
                    <a:pt x="34938" y="2983"/>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25"/>
            <p:cNvSpPr/>
            <p:nvPr/>
          </p:nvSpPr>
          <p:spPr>
            <a:xfrm>
              <a:off x="-2010550" y="2976100"/>
              <a:ext cx="176725" cy="484375"/>
            </a:xfrm>
            <a:custGeom>
              <a:rect b="b" l="l" r="r" t="t"/>
              <a:pathLst>
                <a:path extrusionOk="0" h="19375" w="7069">
                  <a:moveTo>
                    <a:pt x="5564" y="16592"/>
                  </a:moveTo>
                  <a:cubicBezTo>
                    <a:pt x="5640" y="16517"/>
                    <a:pt x="5690" y="16467"/>
                    <a:pt x="5740" y="16367"/>
                  </a:cubicBezTo>
                  <a:cubicBezTo>
                    <a:pt x="5765" y="16342"/>
                    <a:pt x="5740" y="16267"/>
                    <a:pt x="5715" y="16241"/>
                  </a:cubicBezTo>
                  <a:cubicBezTo>
                    <a:pt x="5715" y="16216"/>
                    <a:pt x="5640" y="16241"/>
                    <a:pt x="5614" y="16241"/>
                  </a:cubicBezTo>
                  <a:cubicBezTo>
                    <a:pt x="5564" y="16317"/>
                    <a:pt x="5514" y="16392"/>
                    <a:pt x="5464" y="16467"/>
                  </a:cubicBezTo>
                  <a:cubicBezTo>
                    <a:pt x="5464" y="16492"/>
                    <a:pt x="5514" y="16542"/>
                    <a:pt x="5564" y="16592"/>
                  </a:cubicBezTo>
                  <a:close/>
                  <a:moveTo>
                    <a:pt x="2958" y="5314"/>
                  </a:moveTo>
                  <a:cubicBezTo>
                    <a:pt x="2682" y="5289"/>
                    <a:pt x="2582" y="5490"/>
                    <a:pt x="2457" y="5690"/>
                  </a:cubicBezTo>
                  <a:cubicBezTo>
                    <a:pt x="2331" y="5916"/>
                    <a:pt x="2331" y="6116"/>
                    <a:pt x="2457" y="6492"/>
                  </a:cubicBezTo>
                  <a:cubicBezTo>
                    <a:pt x="2657" y="6091"/>
                    <a:pt x="2832" y="5765"/>
                    <a:pt x="3008" y="5414"/>
                  </a:cubicBezTo>
                  <a:cubicBezTo>
                    <a:pt x="3033" y="5389"/>
                    <a:pt x="2983" y="5364"/>
                    <a:pt x="2958" y="5314"/>
                  </a:cubicBezTo>
                  <a:close/>
                  <a:moveTo>
                    <a:pt x="2782" y="12708"/>
                  </a:moveTo>
                  <a:cubicBezTo>
                    <a:pt x="2081" y="13334"/>
                    <a:pt x="2081" y="13334"/>
                    <a:pt x="2056" y="13936"/>
                  </a:cubicBezTo>
                  <a:cubicBezTo>
                    <a:pt x="2457" y="13585"/>
                    <a:pt x="2657" y="13184"/>
                    <a:pt x="2782" y="12708"/>
                  </a:cubicBezTo>
                  <a:close/>
                  <a:moveTo>
                    <a:pt x="1855" y="9600"/>
                  </a:moveTo>
                  <a:cubicBezTo>
                    <a:pt x="1930" y="9575"/>
                    <a:pt x="1980" y="9575"/>
                    <a:pt x="1980" y="9550"/>
                  </a:cubicBezTo>
                  <a:cubicBezTo>
                    <a:pt x="2306" y="9048"/>
                    <a:pt x="2632" y="8547"/>
                    <a:pt x="2933" y="8046"/>
                  </a:cubicBezTo>
                  <a:cubicBezTo>
                    <a:pt x="2983" y="7971"/>
                    <a:pt x="2958" y="7845"/>
                    <a:pt x="2983" y="7745"/>
                  </a:cubicBezTo>
                  <a:cubicBezTo>
                    <a:pt x="2406" y="8271"/>
                    <a:pt x="1680" y="8698"/>
                    <a:pt x="1855" y="9600"/>
                  </a:cubicBezTo>
                  <a:close/>
                  <a:moveTo>
                    <a:pt x="2732" y="9700"/>
                  </a:moveTo>
                  <a:cubicBezTo>
                    <a:pt x="2482" y="10026"/>
                    <a:pt x="2181" y="10352"/>
                    <a:pt x="1955" y="10703"/>
                  </a:cubicBezTo>
                  <a:cubicBezTo>
                    <a:pt x="1730" y="11053"/>
                    <a:pt x="1554" y="11454"/>
                    <a:pt x="1379" y="11830"/>
                  </a:cubicBezTo>
                  <a:cubicBezTo>
                    <a:pt x="1329" y="11956"/>
                    <a:pt x="1304" y="12156"/>
                    <a:pt x="1604" y="12231"/>
                  </a:cubicBezTo>
                  <a:cubicBezTo>
                    <a:pt x="1855" y="11304"/>
                    <a:pt x="2632" y="10678"/>
                    <a:pt x="2732" y="9700"/>
                  </a:cubicBezTo>
                  <a:close/>
                  <a:moveTo>
                    <a:pt x="2507" y="1"/>
                  </a:moveTo>
                  <a:cubicBezTo>
                    <a:pt x="2883" y="226"/>
                    <a:pt x="3284" y="377"/>
                    <a:pt x="3584" y="703"/>
                  </a:cubicBezTo>
                  <a:cubicBezTo>
                    <a:pt x="4311" y="1530"/>
                    <a:pt x="5138" y="2281"/>
                    <a:pt x="5765" y="3209"/>
                  </a:cubicBezTo>
                  <a:cubicBezTo>
                    <a:pt x="6291" y="3986"/>
                    <a:pt x="6742" y="4888"/>
                    <a:pt x="6717" y="5916"/>
                  </a:cubicBezTo>
                  <a:cubicBezTo>
                    <a:pt x="6692" y="6016"/>
                    <a:pt x="6692" y="6116"/>
                    <a:pt x="6717" y="6216"/>
                  </a:cubicBezTo>
                  <a:cubicBezTo>
                    <a:pt x="7068" y="7595"/>
                    <a:pt x="6868" y="9023"/>
                    <a:pt x="6918" y="10427"/>
                  </a:cubicBezTo>
                  <a:cubicBezTo>
                    <a:pt x="6943" y="11179"/>
                    <a:pt x="6943" y="11956"/>
                    <a:pt x="6918" y="12733"/>
                  </a:cubicBezTo>
                  <a:cubicBezTo>
                    <a:pt x="6893" y="13259"/>
                    <a:pt x="6843" y="13810"/>
                    <a:pt x="6792" y="14337"/>
                  </a:cubicBezTo>
                  <a:cubicBezTo>
                    <a:pt x="6792" y="14612"/>
                    <a:pt x="6792" y="14863"/>
                    <a:pt x="6767" y="15139"/>
                  </a:cubicBezTo>
                  <a:cubicBezTo>
                    <a:pt x="6767" y="15815"/>
                    <a:pt x="6767" y="16492"/>
                    <a:pt x="6717" y="17144"/>
                  </a:cubicBezTo>
                  <a:cubicBezTo>
                    <a:pt x="6667" y="17720"/>
                    <a:pt x="6617" y="18272"/>
                    <a:pt x="6166" y="18723"/>
                  </a:cubicBezTo>
                  <a:cubicBezTo>
                    <a:pt x="6015" y="18873"/>
                    <a:pt x="6015" y="19149"/>
                    <a:pt x="5940" y="19374"/>
                  </a:cubicBezTo>
                  <a:cubicBezTo>
                    <a:pt x="5464" y="19374"/>
                    <a:pt x="5088" y="19174"/>
                    <a:pt x="4737" y="18898"/>
                  </a:cubicBezTo>
                  <a:cubicBezTo>
                    <a:pt x="4236" y="18497"/>
                    <a:pt x="3760" y="18071"/>
                    <a:pt x="3284" y="17670"/>
                  </a:cubicBezTo>
                  <a:cubicBezTo>
                    <a:pt x="2983" y="17394"/>
                    <a:pt x="2707" y="17094"/>
                    <a:pt x="2431" y="16818"/>
                  </a:cubicBezTo>
                  <a:cubicBezTo>
                    <a:pt x="1730" y="16066"/>
                    <a:pt x="1078" y="15314"/>
                    <a:pt x="376" y="14587"/>
                  </a:cubicBezTo>
                  <a:cubicBezTo>
                    <a:pt x="101" y="14287"/>
                    <a:pt x="0" y="13986"/>
                    <a:pt x="0" y="13585"/>
                  </a:cubicBezTo>
                  <a:cubicBezTo>
                    <a:pt x="0" y="12983"/>
                    <a:pt x="76" y="12407"/>
                    <a:pt x="226" y="11805"/>
                  </a:cubicBezTo>
                  <a:cubicBezTo>
                    <a:pt x="777" y="9825"/>
                    <a:pt x="1379" y="7820"/>
                    <a:pt x="1705" y="5765"/>
                  </a:cubicBezTo>
                  <a:cubicBezTo>
                    <a:pt x="1830" y="4913"/>
                    <a:pt x="1930" y="4061"/>
                    <a:pt x="1905" y="3184"/>
                  </a:cubicBezTo>
                  <a:cubicBezTo>
                    <a:pt x="1880" y="2482"/>
                    <a:pt x="2131" y="1805"/>
                    <a:pt x="2256" y="1104"/>
                  </a:cubicBezTo>
                  <a:cubicBezTo>
                    <a:pt x="2331" y="753"/>
                    <a:pt x="2431" y="402"/>
                    <a:pt x="2507" y="1"/>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25"/>
            <p:cNvSpPr/>
            <p:nvPr/>
          </p:nvSpPr>
          <p:spPr>
            <a:xfrm>
              <a:off x="-1735500" y="2591400"/>
              <a:ext cx="448650" cy="206775"/>
            </a:xfrm>
            <a:custGeom>
              <a:rect b="b" l="l" r="r" t="t"/>
              <a:pathLst>
                <a:path extrusionOk="0" h="8271" w="17946">
                  <a:moveTo>
                    <a:pt x="17670" y="4035"/>
                  </a:moveTo>
                  <a:cubicBezTo>
                    <a:pt x="17695" y="4762"/>
                    <a:pt x="17695" y="5364"/>
                    <a:pt x="17745" y="5965"/>
                  </a:cubicBezTo>
                  <a:cubicBezTo>
                    <a:pt x="17796" y="6517"/>
                    <a:pt x="17871" y="7093"/>
                    <a:pt x="17921" y="7644"/>
                  </a:cubicBezTo>
                  <a:cubicBezTo>
                    <a:pt x="17946" y="7845"/>
                    <a:pt x="17896" y="8045"/>
                    <a:pt x="17871" y="8271"/>
                  </a:cubicBezTo>
                  <a:cubicBezTo>
                    <a:pt x="16893" y="8095"/>
                    <a:pt x="15966" y="7945"/>
                    <a:pt x="15064" y="7795"/>
                  </a:cubicBezTo>
                  <a:cubicBezTo>
                    <a:pt x="13334" y="7469"/>
                    <a:pt x="11630" y="6968"/>
                    <a:pt x="9901" y="6692"/>
                  </a:cubicBezTo>
                  <a:cubicBezTo>
                    <a:pt x="8948" y="6542"/>
                    <a:pt x="7971" y="6391"/>
                    <a:pt x="7094" y="5990"/>
                  </a:cubicBezTo>
                  <a:cubicBezTo>
                    <a:pt x="6918" y="5915"/>
                    <a:pt x="6693" y="5915"/>
                    <a:pt x="6492" y="5890"/>
                  </a:cubicBezTo>
                  <a:cubicBezTo>
                    <a:pt x="6292" y="5840"/>
                    <a:pt x="6091" y="5865"/>
                    <a:pt x="5916" y="5815"/>
                  </a:cubicBezTo>
                  <a:cubicBezTo>
                    <a:pt x="5264" y="5589"/>
                    <a:pt x="4587" y="5539"/>
                    <a:pt x="3961" y="5314"/>
                  </a:cubicBezTo>
                  <a:cubicBezTo>
                    <a:pt x="2733" y="4862"/>
                    <a:pt x="1430" y="4712"/>
                    <a:pt x="201" y="4236"/>
                  </a:cubicBezTo>
                  <a:cubicBezTo>
                    <a:pt x="1" y="3960"/>
                    <a:pt x="26" y="3634"/>
                    <a:pt x="201" y="3384"/>
                  </a:cubicBezTo>
                  <a:cubicBezTo>
                    <a:pt x="427" y="3083"/>
                    <a:pt x="477" y="2707"/>
                    <a:pt x="577" y="2356"/>
                  </a:cubicBezTo>
                  <a:cubicBezTo>
                    <a:pt x="728" y="1930"/>
                    <a:pt x="753" y="1454"/>
                    <a:pt x="1054" y="1053"/>
                  </a:cubicBezTo>
                  <a:cubicBezTo>
                    <a:pt x="1154" y="902"/>
                    <a:pt x="1104" y="652"/>
                    <a:pt x="1154" y="476"/>
                  </a:cubicBezTo>
                  <a:cubicBezTo>
                    <a:pt x="1204" y="301"/>
                    <a:pt x="1254" y="176"/>
                    <a:pt x="1329" y="0"/>
                  </a:cubicBezTo>
                  <a:cubicBezTo>
                    <a:pt x="2708" y="226"/>
                    <a:pt x="4061" y="476"/>
                    <a:pt x="5339" y="978"/>
                  </a:cubicBezTo>
                  <a:cubicBezTo>
                    <a:pt x="6191" y="1303"/>
                    <a:pt x="7044" y="1579"/>
                    <a:pt x="7971" y="1654"/>
                  </a:cubicBezTo>
                  <a:cubicBezTo>
                    <a:pt x="8146" y="1654"/>
                    <a:pt x="8347" y="1755"/>
                    <a:pt x="8547" y="1805"/>
                  </a:cubicBezTo>
                  <a:cubicBezTo>
                    <a:pt x="8723" y="1880"/>
                    <a:pt x="8923" y="2005"/>
                    <a:pt x="9099" y="2005"/>
                  </a:cubicBezTo>
                  <a:cubicBezTo>
                    <a:pt x="9926" y="2055"/>
                    <a:pt x="10628" y="2506"/>
                    <a:pt x="11405" y="2657"/>
                  </a:cubicBezTo>
                  <a:cubicBezTo>
                    <a:pt x="11806" y="2732"/>
                    <a:pt x="12207" y="2832"/>
                    <a:pt x="12582" y="2907"/>
                  </a:cubicBezTo>
                  <a:cubicBezTo>
                    <a:pt x="12833" y="2983"/>
                    <a:pt x="13109" y="3033"/>
                    <a:pt x="13359" y="3108"/>
                  </a:cubicBezTo>
                  <a:cubicBezTo>
                    <a:pt x="13936" y="3283"/>
                    <a:pt x="14512" y="3459"/>
                    <a:pt x="15089" y="3634"/>
                  </a:cubicBezTo>
                  <a:cubicBezTo>
                    <a:pt x="15891" y="3910"/>
                    <a:pt x="16693" y="4161"/>
                    <a:pt x="17670" y="4035"/>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25"/>
            <p:cNvSpPr/>
            <p:nvPr/>
          </p:nvSpPr>
          <p:spPr>
            <a:xfrm>
              <a:off x="-1441000" y="2120200"/>
              <a:ext cx="255050" cy="364075"/>
            </a:xfrm>
            <a:custGeom>
              <a:rect b="b" l="l" r="r" t="t"/>
              <a:pathLst>
                <a:path extrusionOk="0" h="14563" w="10202">
                  <a:moveTo>
                    <a:pt x="2331" y="7720"/>
                  </a:moveTo>
                  <a:cubicBezTo>
                    <a:pt x="1830" y="7645"/>
                    <a:pt x="1404" y="7645"/>
                    <a:pt x="1279" y="8146"/>
                  </a:cubicBezTo>
                  <a:cubicBezTo>
                    <a:pt x="1178" y="8522"/>
                    <a:pt x="1203" y="8923"/>
                    <a:pt x="1229" y="9324"/>
                  </a:cubicBezTo>
                  <a:cubicBezTo>
                    <a:pt x="1229" y="9525"/>
                    <a:pt x="1404" y="9625"/>
                    <a:pt x="1579" y="9600"/>
                  </a:cubicBezTo>
                  <a:cubicBezTo>
                    <a:pt x="2557" y="9400"/>
                    <a:pt x="2858" y="9024"/>
                    <a:pt x="2557" y="8247"/>
                  </a:cubicBezTo>
                  <a:cubicBezTo>
                    <a:pt x="2507" y="8096"/>
                    <a:pt x="2432" y="7946"/>
                    <a:pt x="2331" y="7720"/>
                  </a:cubicBezTo>
                  <a:close/>
                  <a:moveTo>
                    <a:pt x="8246" y="101"/>
                  </a:moveTo>
                  <a:cubicBezTo>
                    <a:pt x="8271" y="277"/>
                    <a:pt x="8296" y="427"/>
                    <a:pt x="8321" y="603"/>
                  </a:cubicBezTo>
                  <a:cubicBezTo>
                    <a:pt x="8447" y="1555"/>
                    <a:pt x="8597" y="2532"/>
                    <a:pt x="8747" y="3485"/>
                  </a:cubicBezTo>
                  <a:cubicBezTo>
                    <a:pt x="8973" y="5064"/>
                    <a:pt x="9173" y="6618"/>
                    <a:pt x="9399" y="8171"/>
                  </a:cubicBezTo>
                  <a:cubicBezTo>
                    <a:pt x="9474" y="8723"/>
                    <a:pt x="9625" y="9224"/>
                    <a:pt x="9725" y="9750"/>
                  </a:cubicBezTo>
                  <a:cubicBezTo>
                    <a:pt x="9875" y="10628"/>
                    <a:pt x="9975" y="11480"/>
                    <a:pt x="10126" y="12357"/>
                  </a:cubicBezTo>
                  <a:cubicBezTo>
                    <a:pt x="10201" y="12858"/>
                    <a:pt x="10026" y="13259"/>
                    <a:pt x="9625" y="13585"/>
                  </a:cubicBezTo>
                  <a:cubicBezTo>
                    <a:pt x="9199" y="13961"/>
                    <a:pt x="8798" y="14362"/>
                    <a:pt x="8221" y="14562"/>
                  </a:cubicBezTo>
                  <a:cubicBezTo>
                    <a:pt x="8071" y="14437"/>
                    <a:pt x="7945" y="14337"/>
                    <a:pt x="7820" y="14237"/>
                  </a:cubicBezTo>
                  <a:cubicBezTo>
                    <a:pt x="7244" y="13786"/>
                    <a:pt x="6617" y="13535"/>
                    <a:pt x="5865" y="13535"/>
                  </a:cubicBezTo>
                  <a:cubicBezTo>
                    <a:pt x="5339" y="13535"/>
                    <a:pt x="4787" y="13535"/>
                    <a:pt x="4261" y="13510"/>
                  </a:cubicBezTo>
                  <a:cubicBezTo>
                    <a:pt x="4161" y="13510"/>
                    <a:pt x="4036" y="13410"/>
                    <a:pt x="3860" y="13309"/>
                  </a:cubicBezTo>
                  <a:cubicBezTo>
                    <a:pt x="4938" y="12708"/>
                    <a:pt x="5640" y="11906"/>
                    <a:pt x="5940" y="10728"/>
                  </a:cubicBezTo>
                  <a:cubicBezTo>
                    <a:pt x="5564" y="10176"/>
                    <a:pt x="5188" y="9600"/>
                    <a:pt x="4787" y="8999"/>
                  </a:cubicBezTo>
                  <a:cubicBezTo>
                    <a:pt x="4136" y="9224"/>
                    <a:pt x="3610" y="9525"/>
                    <a:pt x="3158" y="10026"/>
                  </a:cubicBezTo>
                  <a:cubicBezTo>
                    <a:pt x="2707" y="10552"/>
                    <a:pt x="2281" y="11104"/>
                    <a:pt x="1805" y="11630"/>
                  </a:cubicBezTo>
                  <a:cubicBezTo>
                    <a:pt x="1529" y="11906"/>
                    <a:pt x="1304" y="11931"/>
                    <a:pt x="1003" y="11730"/>
                  </a:cubicBezTo>
                  <a:cubicBezTo>
                    <a:pt x="427" y="11354"/>
                    <a:pt x="0" y="10928"/>
                    <a:pt x="101" y="10176"/>
                  </a:cubicBezTo>
                  <a:cubicBezTo>
                    <a:pt x="151" y="9775"/>
                    <a:pt x="126" y="9349"/>
                    <a:pt x="101" y="8948"/>
                  </a:cubicBezTo>
                  <a:cubicBezTo>
                    <a:pt x="76" y="8372"/>
                    <a:pt x="276" y="7821"/>
                    <a:pt x="502" y="7319"/>
                  </a:cubicBezTo>
                  <a:cubicBezTo>
                    <a:pt x="853" y="6593"/>
                    <a:pt x="1454" y="6192"/>
                    <a:pt x="2281" y="6192"/>
                  </a:cubicBezTo>
                  <a:cubicBezTo>
                    <a:pt x="2782" y="6166"/>
                    <a:pt x="3284" y="6192"/>
                    <a:pt x="3785" y="6166"/>
                  </a:cubicBezTo>
                  <a:cubicBezTo>
                    <a:pt x="4036" y="6141"/>
                    <a:pt x="4311" y="6091"/>
                    <a:pt x="4562" y="5991"/>
                  </a:cubicBezTo>
                  <a:cubicBezTo>
                    <a:pt x="5163" y="5715"/>
                    <a:pt x="5514" y="5239"/>
                    <a:pt x="5414" y="4537"/>
                  </a:cubicBezTo>
                  <a:cubicBezTo>
                    <a:pt x="5364" y="4237"/>
                    <a:pt x="5314" y="3961"/>
                    <a:pt x="5289" y="3660"/>
                  </a:cubicBezTo>
                  <a:cubicBezTo>
                    <a:pt x="5239" y="3384"/>
                    <a:pt x="5214" y="3134"/>
                    <a:pt x="5188" y="2858"/>
                  </a:cubicBezTo>
                  <a:cubicBezTo>
                    <a:pt x="5163" y="2557"/>
                    <a:pt x="5264" y="2307"/>
                    <a:pt x="5514" y="2156"/>
                  </a:cubicBezTo>
                  <a:cubicBezTo>
                    <a:pt x="6442" y="1580"/>
                    <a:pt x="7118" y="728"/>
                    <a:pt x="7920" y="1"/>
                  </a:cubicBezTo>
                  <a:cubicBezTo>
                    <a:pt x="8046" y="51"/>
                    <a:pt x="8171" y="101"/>
                    <a:pt x="8271" y="126"/>
                  </a:cubicBezTo>
                  <a:lnTo>
                    <a:pt x="8246" y="101"/>
                  </a:ln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25"/>
            <p:cNvSpPr/>
            <p:nvPr/>
          </p:nvSpPr>
          <p:spPr>
            <a:xfrm>
              <a:off x="-1036875" y="2565700"/>
              <a:ext cx="310825" cy="243125"/>
            </a:xfrm>
            <a:custGeom>
              <a:rect b="b" l="l" r="r" t="t"/>
              <a:pathLst>
                <a:path extrusionOk="0" h="9725" w="12433">
                  <a:moveTo>
                    <a:pt x="201" y="9725"/>
                  </a:moveTo>
                  <a:cubicBezTo>
                    <a:pt x="201" y="8722"/>
                    <a:pt x="252" y="7946"/>
                    <a:pt x="201" y="7169"/>
                  </a:cubicBezTo>
                  <a:cubicBezTo>
                    <a:pt x="176" y="6442"/>
                    <a:pt x="51" y="5715"/>
                    <a:pt x="1" y="5038"/>
                  </a:cubicBezTo>
                  <a:cubicBezTo>
                    <a:pt x="552" y="4462"/>
                    <a:pt x="1204" y="4186"/>
                    <a:pt x="1856" y="3935"/>
                  </a:cubicBezTo>
                  <a:cubicBezTo>
                    <a:pt x="2582" y="3610"/>
                    <a:pt x="3359" y="3384"/>
                    <a:pt x="4111" y="3083"/>
                  </a:cubicBezTo>
                  <a:cubicBezTo>
                    <a:pt x="4913" y="2783"/>
                    <a:pt x="5790" y="2582"/>
                    <a:pt x="6467" y="1981"/>
                  </a:cubicBezTo>
                  <a:cubicBezTo>
                    <a:pt x="6592" y="1880"/>
                    <a:pt x="6768" y="1805"/>
                    <a:pt x="6918" y="1780"/>
                  </a:cubicBezTo>
                  <a:cubicBezTo>
                    <a:pt x="7670" y="1680"/>
                    <a:pt x="8272" y="1204"/>
                    <a:pt x="8973" y="1053"/>
                  </a:cubicBezTo>
                  <a:cubicBezTo>
                    <a:pt x="9926" y="828"/>
                    <a:pt x="10753" y="301"/>
                    <a:pt x="11705" y="1"/>
                  </a:cubicBezTo>
                  <a:cubicBezTo>
                    <a:pt x="12006" y="702"/>
                    <a:pt x="11931" y="1429"/>
                    <a:pt x="12081" y="2106"/>
                  </a:cubicBezTo>
                  <a:cubicBezTo>
                    <a:pt x="12207" y="2783"/>
                    <a:pt x="12307" y="3459"/>
                    <a:pt x="12432" y="4186"/>
                  </a:cubicBezTo>
                  <a:cubicBezTo>
                    <a:pt x="11981" y="4337"/>
                    <a:pt x="11530" y="4462"/>
                    <a:pt x="11104" y="4662"/>
                  </a:cubicBezTo>
                  <a:cubicBezTo>
                    <a:pt x="9801" y="5214"/>
                    <a:pt x="8522" y="5790"/>
                    <a:pt x="7294" y="6492"/>
                  </a:cubicBezTo>
                  <a:cubicBezTo>
                    <a:pt x="6567" y="6893"/>
                    <a:pt x="5816" y="7269"/>
                    <a:pt x="5064" y="7620"/>
                  </a:cubicBezTo>
                  <a:cubicBezTo>
                    <a:pt x="4161" y="8071"/>
                    <a:pt x="3234" y="8497"/>
                    <a:pt x="2332" y="8923"/>
                  </a:cubicBezTo>
                  <a:cubicBezTo>
                    <a:pt x="1705" y="9224"/>
                    <a:pt x="1029" y="9374"/>
                    <a:pt x="201" y="9725"/>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25"/>
            <p:cNvSpPr/>
            <p:nvPr/>
          </p:nvSpPr>
          <p:spPr>
            <a:xfrm>
              <a:off x="-1234850" y="2116450"/>
              <a:ext cx="219325" cy="361550"/>
            </a:xfrm>
            <a:custGeom>
              <a:rect b="b" l="l" r="r" t="t"/>
              <a:pathLst>
                <a:path extrusionOk="0" h="14462" w="8773">
                  <a:moveTo>
                    <a:pt x="6166" y="8873"/>
                  </a:moveTo>
                  <a:cubicBezTo>
                    <a:pt x="6617" y="8998"/>
                    <a:pt x="7018" y="9048"/>
                    <a:pt x="7318" y="8672"/>
                  </a:cubicBezTo>
                  <a:cubicBezTo>
                    <a:pt x="7544" y="8397"/>
                    <a:pt x="7594" y="7469"/>
                    <a:pt x="7369" y="7169"/>
                  </a:cubicBezTo>
                  <a:cubicBezTo>
                    <a:pt x="7243" y="7018"/>
                    <a:pt x="7043" y="6918"/>
                    <a:pt x="6867" y="6893"/>
                  </a:cubicBezTo>
                  <a:cubicBezTo>
                    <a:pt x="6266" y="6818"/>
                    <a:pt x="5765" y="7369"/>
                    <a:pt x="5865" y="7946"/>
                  </a:cubicBezTo>
                  <a:cubicBezTo>
                    <a:pt x="5915" y="8246"/>
                    <a:pt x="6040" y="8522"/>
                    <a:pt x="6166" y="8873"/>
                  </a:cubicBezTo>
                  <a:close/>
                  <a:moveTo>
                    <a:pt x="25" y="276"/>
                  </a:moveTo>
                  <a:cubicBezTo>
                    <a:pt x="50" y="201"/>
                    <a:pt x="75" y="101"/>
                    <a:pt x="100" y="1"/>
                  </a:cubicBezTo>
                  <a:cubicBezTo>
                    <a:pt x="727" y="301"/>
                    <a:pt x="827" y="427"/>
                    <a:pt x="3308" y="3234"/>
                  </a:cubicBezTo>
                  <a:cubicBezTo>
                    <a:pt x="3409" y="4011"/>
                    <a:pt x="3534" y="4737"/>
                    <a:pt x="3634" y="5464"/>
                  </a:cubicBezTo>
                  <a:cubicBezTo>
                    <a:pt x="3684" y="5790"/>
                    <a:pt x="4010" y="5966"/>
                    <a:pt x="4311" y="5840"/>
                  </a:cubicBezTo>
                  <a:cubicBezTo>
                    <a:pt x="4386" y="5815"/>
                    <a:pt x="4436" y="5790"/>
                    <a:pt x="4486" y="5740"/>
                  </a:cubicBezTo>
                  <a:cubicBezTo>
                    <a:pt x="5188" y="5138"/>
                    <a:pt x="5890" y="5489"/>
                    <a:pt x="6542" y="5790"/>
                  </a:cubicBezTo>
                  <a:cubicBezTo>
                    <a:pt x="6842" y="5941"/>
                    <a:pt x="7093" y="6166"/>
                    <a:pt x="7369" y="6367"/>
                  </a:cubicBezTo>
                  <a:cubicBezTo>
                    <a:pt x="7694" y="6642"/>
                    <a:pt x="7895" y="6943"/>
                    <a:pt x="8045" y="7344"/>
                  </a:cubicBezTo>
                  <a:cubicBezTo>
                    <a:pt x="8446" y="8321"/>
                    <a:pt x="8547" y="9349"/>
                    <a:pt x="8722" y="10377"/>
                  </a:cubicBezTo>
                  <a:cubicBezTo>
                    <a:pt x="8772" y="10677"/>
                    <a:pt x="8722" y="10978"/>
                    <a:pt x="8471" y="11204"/>
                  </a:cubicBezTo>
                  <a:cubicBezTo>
                    <a:pt x="8045" y="11630"/>
                    <a:pt x="7519" y="11530"/>
                    <a:pt x="7268" y="11003"/>
                  </a:cubicBezTo>
                  <a:cubicBezTo>
                    <a:pt x="7143" y="10753"/>
                    <a:pt x="6993" y="10527"/>
                    <a:pt x="6917" y="10276"/>
                  </a:cubicBezTo>
                  <a:cubicBezTo>
                    <a:pt x="6692" y="9449"/>
                    <a:pt x="5990" y="9048"/>
                    <a:pt x="5364" y="8622"/>
                  </a:cubicBezTo>
                  <a:cubicBezTo>
                    <a:pt x="4762" y="8221"/>
                    <a:pt x="4161" y="8547"/>
                    <a:pt x="4110" y="9299"/>
                  </a:cubicBezTo>
                  <a:cubicBezTo>
                    <a:pt x="4085" y="9900"/>
                    <a:pt x="4110" y="10502"/>
                    <a:pt x="4110" y="11078"/>
                  </a:cubicBezTo>
                  <a:cubicBezTo>
                    <a:pt x="4662" y="11730"/>
                    <a:pt x="5213" y="12382"/>
                    <a:pt x="5765" y="13008"/>
                  </a:cubicBezTo>
                  <a:cubicBezTo>
                    <a:pt x="5815" y="13083"/>
                    <a:pt x="5815" y="13209"/>
                    <a:pt x="5840" y="13284"/>
                  </a:cubicBezTo>
                  <a:cubicBezTo>
                    <a:pt x="5063" y="13685"/>
                    <a:pt x="5063" y="13685"/>
                    <a:pt x="4637" y="14462"/>
                  </a:cubicBezTo>
                  <a:cubicBezTo>
                    <a:pt x="4060" y="14161"/>
                    <a:pt x="3459" y="13860"/>
                    <a:pt x="3133" y="13234"/>
                  </a:cubicBezTo>
                  <a:cubicBezTo>
                    <a:pt x="2983" y="12958"/>
                    <a:pt x="2757" y="12908"/>
                    <a:pt x="2456" y="12858"/>
                  </a:cubicBezTo>
                  <a:cubicBezTo>
                    <a:pt x="2406" y="12607"/>
                    <a:pt x="2356" y="12382"/>
                    <a:pt x="2331" y="12156"/>
                  </a:cubicBezTo>
                  <a:cubicBezTo>
                    <a:pt x="2281" y="11053"/>
                    <a:pt x="2005" y="10026"/>
                    <a:pt x="1780" y="8973"/>
                  </a:cubicBezTo>
                  <a:cubicBezTo>
                    <a:pt x="1579" y="8096"/>
                    <a:pt x="1504" y="7194"/>
                    <a:pt x="1354" y="6291"/>
                  </a:cubicBezTo>
                  <a:cubicBezTo>
                    <a:pt x="1153" y="5038"/>
                    <a:pt x="802" y="3810"/>
                    <a:pt x="777" y="2507"/>
                  </a:cubicBezTo>
                  <a:cubicBezTo>
                    <a:pt x="777" y="2357"/>
                    <a:pt x="727" y="2156"/>
                    <a:pt x="627" y="2056"/>
                  </a:cubicBezTo>
                  <a:cubicBezTo>
                    <a:pt x="401" y="1830"/>
                    <a:pt x="451" y="1555"/>
                    <a:pt x="451" y="1304"/>
                  </a:cubicBezTo>
                  <a:cubicBezTo>
                    <a:pt x="451" y="903"/>
                    <a:pt x="401" y="502"/>
                    <a:pt x="0" y="251"/>
                  </a:cubicBezTo>
                  <a:cubicBezTo>
                    <a:pt x="0" y="251"/>
                    <a:pt x="25" y="276"/>
                    <a:pt x="25" y="276"/>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25"/>
            <p:cNvSpPr/>
            <p:nvPr/>
          </p:nvSpPr>
          <p:spPr>
            <a:xfrm>
              <a:off x="-1049400" y="2437875"/>
              <a:ext cx="305800" cy="233125"/>
            </a:xfrm>
            <a:custGeom>
              <a:rect b="b" l="l" r="r" t="t"/>
              <a:pathLst>
                <a:path extrusionOk="0" h="9325" w="12232">
                  <a:moveTo>
                    <a:pt x="427" y="9299"/>
                  </a:moveTo>
                  <a:cubicBezTo>
                    <a:pt x="402" y="9199"/>
                    <a:pt x="352" y="9124"/>
                    <a:pt x="327" y="9023"/>
                  </a:cubicBezTo>
                  <a:cubicBezTo>
                    <a:pt x="226" y="8146"/>
                    <a:pt x="101" y="7244"/>
                    <a:pt x="1" y="6317"/>
                  </a:cubicBezTo>
                  <a:cubicBezTo>
                    <a:pt x="176" y="6241"/>
                    <a:pt x="301" y="6116"/>
                    <a:pt x="477" y="6091"/>
                  </a:cubicBezTo>
                  <a:cubicBezTo>
                    <a:pt x="1680" y="5840"/>
                    <a:pt x="2758" y="5239"/>
                    <a:pt x="3911" y="4788"/>
                  </a:cubicBezTo>
                  <a:cubicBezTo>
                    <a:pt x="4462" y="4562"/>
                    <a:pt x="4963" y="4211"/>
                    <a:pt x="5489" y="3911"/>
                  </a:cubicBezTo>
                  <a:cubicBezTo>
                    <a:pt x="6417" y="3384"/>
                    <a:pt x="7419" y="3008"/>
                    <a:pt x="8422" y="2683"/>
                  </a:cubicBezTo>
                  <a:cubicBezTo>
                    <a:pt x="8923" y="2507"/>
                    <a:pt x="9399" y="2206"/>
                    <a:pt x="9800" y="1881"/>
                  </a:cubicBezTo>
                  <a:cubicBezTo>
                    <a:pt x="10251" y="1530"/>
                    <a:pt x="10251" y="1179"/>
                    <a:pt x="9951" y="627"/>
                  </a:cubicBezTo>
                  <a:cubicBezTo>
                    <a:pt x="9901" y="552"/>
                    <a:pt x="9850" y="477"/>
                    <a:pt x="9800" y="377"/>
                  </a:cubicBezTo>
                  <a:cubicBezTo>
                    <a:pt x="9800" y="352"/>
                    <a:pt x="9825" y="327"/>
                    <a:pt x="9825" y="302"/>
                  </a:cubicBezTo>
                  <a:cubicBezTo>
                    <a:pt x="10627" y="1"/>
                    <a:pt x="11053" y="627"/>
                    <a:pt x="11580" y="1053"/>
                  </a:cubicBezTo>
                  <a:cubicBezTo>
                    <a:pt x="11805" y="2156"/>
                    <a:pt x="12006" y="3259"/>
                    <a:pt x="12231" y="4437"/>
                  </a:cubicBezTo>
                  <a:cubicBezTo>
                    <a:pt x="11479" y="4763"/>
                    <a:pt x="10778" y="5089"/>
                    <a:pt x="10076" y="5364"/>
                  </a:cubicBezTo>
                  <a:cubicBezTo>
                    <a:pt x="9550" y="5590"/>
                    <a:pt x="8998" y="5715"/>
                    <a:pt x="8472" y="5966"/>
                  </a:cubicBezTo>
                  <a:cubicBezTo>
                    <a:pt x="8046" y="6141"/>
                    <a:pt x="7620" y="6342"/>
                    <a:pt x="7169" y="6417"/>
                  </a:cubicBezTo>
                  <a:cubicBezTo>
                    <a:pt x="6968" y="6467"/>
                    <a:pt x="6768" y="6542"/>
                    <a:pt x="6617" y="6668"/>
                  </a:cubicBezTo>
                  <a:cubicBezTo>
                    <a:pt x="6116" y="7144"/>
                    <a:pt x="5464" y="7344"/>
                    <a:pt x="4813" y="7545"/>
                  </a:cubicBezTo>
                  <a:cubicBezTo>
                    <a:pt x="3384" y="8021"/>
                    <a:pt x="1981" y="8522"/>
                    <a:pt x="652" y="9274"/>
                  </a:cubicBezTo>
                  <a:cubicBezTo>
                    <a:pt x="602" y="9324"/>
                    <a:pt x="527" y="9299"/>
                    <a:pt x="427" y="9299"/>
                  </a:cubicBezTo>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25"/>
            <p:cNvSpPr/>
            <p:nvPr/>
          </p:nvSpPr>
          <p:spPr>
            <a:xfrm>
              <a:off x="-1031850" y="2686625"/>
              <a:ext cx="321450" cy="199275"/>
            </a:xfrm>
            <a:custGeom>
              <a:rect b="b" l="l" r="r" t="t"/>
              <a:pathLst>
                <a:path extrusionOk="0" h="7971" w="12858">
                  <a:moveTo>
                    <a:pt x="51" y="7896"/>
                  </a:moveTo>
                  <a:cubicBezTo>
                    <a:pt x="0" y="7043"/>
                    <a:pt x="0" y="6191"/>
                    <a:pt x="51" y="5314"/>
                  </a:cubicBezTo>
                  <a:cubicBezTo>
                    <a:pt x="1279" y="4988"/>
                    <a:pt x="2381" y="4537"/>
                    <a:pt x="3459" y="3986"/>
                  </a:cubicBezTo>
                  <a:cubicBezTo>
                    <a:pt x="4336" y="3535"/>
                    <a:pt x="5289" y="3184"/>
                    <a:pt x="6191" y="2733"/>
                  </a:cubicBezTo>
                  <a:cubicBezTo>
                    <a:pt x="7494" y="2106"/>
                    <a:pt x="8772" y="1429"/>
                    <a:pt x="10051" y="803"/>
                  </a:cubicBezTo>
                  <a:cubicBezTo>
                    <a:pt x="10752" y="452"/>
                    <a:pt x="11479" y="201"/>
                    <a:pt x="12281" y="1"/>
                  </a:cubicBezTo>
                  <a:cubicBezTo>
                    <a:pt x="12331" y="76"/>
                    <a:pt x="12432" y="151"/>
                    <a:pt x="12432" y="251"/>
                  </a:cubicBezTo>
                  <a:cubicBezTo>
                    <a:pt x="12582" y="1104"/>
                    <a:pt x="12732" y="1956"/>
                    <a:pt x="12858" y="2883"/>
                  </a:cubicBezTo>
                  <a:cubicBezTo>
                    <a:pt x="12632" y="2933"/>
                    <a:pt x="12432" y="2958"/>
                    <a:pt x="12256" y="2983"/>
                  </a:cubicBezTo>
                  <a:cubicBezTo>
                    <a:pt x="12081" y="3008"/>
                    <a:pt x="11880" y="2983"/>
                    <a:pt x="11780" y="3083"/>
                  </a:cubicBezTo>
                  <a:cubicBezTo>
                    <a:pt x="10978" y="3710"/>
                    <a:pt x="9975" y="3760"/>
                    <a:pt x="9073" y="4111"/>
                  </a:cubicBezTo>
                  <a:cubicBezTo>
                    <a:pt x="8973" y="4161"/>
                    <a:pt x="8873" y="4186"/>
                    <a:pt x="8798" y="4211"/>
                  </a:cubicBezTo>
                  <a:cubicBezTo>
                    <a:pt x="7745" y="4813"/>
                    <a:pt x="6667" y="5314"/>
                    <a:pt x="5564" y="5790"/>
                  </a:cubicBezTo>
                  <a:cubicBezTo>
                    <a:pt x="4437" y="6266"/>
                    <a:pt x="3359" y="6793"/>
                    <a:pt x="2256" y="7269"/>
                  </a:cubicBezTo>
                  <a:cubicBezTo>
                    <a:pt x="1605" y="7545"/>
                    <a:pt x="928" y="7745"/>
                    <a:pt x="251" y="7946"/>
                  </a:cubicBezTo>
                  <a:cubicBezTo>
                    <a:pt x="201" y="7971"/>
                    <a:pt x="126" y="7921"/>
                    <a:pt x="51" y="78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25"/>
            <p:cNvSpPr/>
            <p:nvPr/>
          </p:nvSpPr>
          <p:spPr>
            <a:xfrm>
              <a:off x="-2065075" y="3331375"/>
              <a:ext cx="194275" cy="197400"/>
            </a:xfrm>
            <a:custGeom>
              <a:rect b="b" l="l" r="r" t="t"/>
              <a:pathLst>
                <a:path extrusionOk="0" h="7896" w="7771">
                  <a:moveTo>
                    <a:pt x="7770" y="5890"/>
                  </a:moveTo>
                  <a:cubicBezTo>
                    <a:pt x="7445" y="6416"/>
                    <a:pt x="7194" y="6843"/>
                    <a:pt x="6968" y="7269"/>
                  </a:cubicBezTo>
                  <a:cubicBezTo>
                    <a:pt x="6743" y="7369"/>
                    <a:pt x="6517" y="7444"/>
                    <a:pt x="6317" y="7569"/>
                  </a:cubicBezTo>
                  <a:cubicBezTo>
                    <a:pt x="5790" y="7895"/>
                    <a:pt x="5239" y="7870"/>
                    <a:pt x="4688" y="7645"/>
                  </a:cubicBezTo>
                  <a:cubicBezTo>
                    <a:pt x="4312" y="7494"/>
                    <a:pt x="3936" y="7369"/>
                    <a:pt x="3560" y="7218"/>
                  </a:cubicBezTo>
                  <a:cubicBezTo>
                    <a:pt x="2006" y="6592"/>
                    <a:pt x="928" y="5489"/>
                    <a:pt x="327" y="3960"/>
                  </a:cubicBezTo>
                  <a:cubicBezTo>
                    <a:pt x="26" y="3208"/>
                    <a:pt x="1" y="2406"/>
                    <a:pt x="477" y="1655"/>
                  </a:cubicBezTo>
                  <a:cubicBezTo>
                    <a:pt x="803" y="1128"/>
                    <a:pt x="1129" y="577"/>
                    <a:pt x="1505" y="0"/>
                  </a:cubicBezTo>
                  <a:cubicBezTo>
                    <a:pt x="1580" y="176"/>
                    <a:pt x="1630" y="301"/>
                    <a:pt x="1680" y="452"/>
                  </a:cubicBezTo>
                  <a:cubicBezTo>
                    <a:pt x="1856" y="1203"/>
                    <a:pt x="2482" y="1604"/>
                    <a:pt x="3034" y="2005"/>
                  </a:cubicBezTo>
                  <a:cubicBezTo>
                    <a:pt x="3510" y="2356"/>
                    <a:pt x="3961" y="2757"/>
                    <a:pt x="4387" y="3183"/>
                  </a:cubicBezTo>
                  <a:cubicBezTo>
                    <a:pt x="4763" y="3584"/>
                    <a:pt x="5239" y="3935"/>
                    <a:pt x="5665" y="4311"/>
                  </a:cubicBezTo>
                  <a:cubicBezTo>
                    <a:pt x="5916" y="4537"/>
                    <a:pt x="6191" y="4737"/>
                    <a:pt x="6367" y="5013"/>
                  </a:cubicBezTo>
                  <a:cubicBezTo>
                    <a:pt x="6693" y="5464"/>
                    <a:pt x="7069" y="5765"/>
                    <a:pt x="7770" y="5890"/>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25"/>
            <p:cNvSpPr/>
            <p:nvPr/>
          </p:nvSpPr>
          <p:spPr>
            <a:xfrm>
              <a:off x="-1803150" y="2721725"/>
              <a:ext cx="18825" cy="23825"/>
            </a:xfrm>
            <a:custGeom>
              <a:rect b="b" l="l" r="r" t="t"/>
              <a:pathLst>
                <a:path extrusionOk="0" h="953" w="753">
                  <a:moveTo>
                    <a:pt x="702" y="50"/>
                  </a:moveTo>
                  <a:cubicBezTo>
                    <a:pt x="702" y="301"/>
                    <a:pt x="752" y="527"/>
                    <a:pt x="702" y="727"/>
                  </a:cubicBezTo>
                  <a:cubicBezTo>
                    <a:pt x="652" y="903"/>
                    <a:pt x="451" y="953"/>
                    <a:pt x="276" y="903"/>
                  </a:cubicBezTo>
                  <a:cubicBezTo>
                    <a:pt x="75" y="852"/>
                    <a:pt x="0" y="702"/>
                    <a:pt x="50" y="527"/>
                  </a:cubicBezTo>
                  <a:cubicBezTo>
                    <a:pt x="126" y="226"/>
                    <a:pt x="301" y="0"/>
                    <a:pt x="702" y="50"/>
                  </a:cubicBezTo>
                </a:path>
              </a:pathLst>
            </a:custGeom>
            <a:solidFill>
              <a:srgbClr val="CDD6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25"/>
            <p:cNvSpPr/>
            <p:nvPr/>
          </p:nvSpPr>
          <p:spPr>
            <a:xfrm>
              <a:off x="-1406550" y="3027475"/>
              <a:ext cx="460575" cy="622850"/>
            </a:xfrm>
            <a:custGeom>
              <a:rect b="b" l="l" r="r" t="t"/>
              <a:pathLst>
                <a:path extrusionOk="0" h="24914" w="18423">
                  <a:moveTo>
                    <a:pt x="17319" y="1"/>
                  </a:moveTo>
                  <a:cubicBezTo>
                    <a:pt x="17344" y="828"/>
                    <a:pt x="17319" y="1555"/>
                    <a:pt x="17219" y="2307"/>
                  </a:cubicBezTo>
                  <a:cubicBezTo>
                    <a:pt x="16843" y="4562"/>
                    <a:pt x="16041" y="6718"/>
                    <a:pt x="15515" y="8948"/>
                  </a:cubicBezTo>
                  <a:cubicBezTo>
                    <a:pt x="15339" y="9650"/>
                    <a:pt x="15114" y="10352"/>
                    <a:pt x="14938" y="11079"/>
                  </a:cubicBezTo>
                  <a:cubicBezTo>
                    <a:pt x="14913" y="11254"/>
                    <a:pt x="15014" y="11430"/>
                    <a:pt x="15089" y="11705"/>
                  </a:cubicBezTo>
                  <a:cubicBezTo>
                    <a:pt x="16267" y="10928"/>
                    <a:pt x="17470" y="10352"/>
                    <a:pt x="18422" y="9074"/>
                  </a:cubicBezTo>
                  <a:cubicBezTo>
                    <a:pt x="18322" y="9625"/>
                    <a:pt x="18272" y="9976"/>
                    <a:pt x="18222" y="10302"/>
                  </a:cubicBezTo>
                  <a:cubicBezTo>
                    <a:pt x="18171" y="10678"/>
                    <a:pt x="18121" y="11029"/>
                    <a:pt x="18071" y="11404"/>
                  </a:cubicBezTo>
                  <a:cubicBezTo>
                    <a:pt x="17971" y="11881"/>
                    <a:pt x="17871" y="12382"/>
                    <a:pt x="17745" y="12858"/>
                  </a:cubicBezTo>
                  <a:cubicBezTo>
                    <a:pt x="17720" y="13034"/>
                    <a:pt x="17695" y="13184"/>
                    <a:pt x="17620" y="13334"/>
                  </a:cubicBezTo>
                  <a:cubicBezTo>
                    <a:pt x="17069" y="14462"/>
                    <a:pt x="16517" y="15590"/>
                    <a:pt x="15715" y="16542"/>
                  </a:cubicBezTo>
                  <a:cubicBezTo>
                    <a:pt x="15465" y="16843"/>
                    <a:pt x="15164" y="17119"/>
                    <a:pt x="14788" y="17269"/>
                  </a:cubicBezTo>
                  <a:cubicBezTo>
                    <a:pt x="14412" y="17420"/>
                    <a:pt x="14036" y="17570"/>
                    <a:pt x="13660" y="17720"/>
                  </a:cubicBezTo>
                  <a:cubicBezTo>
                    <a:pt x="13585" y="17570"/>
                    <a:pt x="13510" y="17445"/>
                    <a:pt x="13460" y="17294"/>
                  </a:cubicBezTo>
                  <a:cubicBezTo>
                    <a:pt x="13184" y="17420"/>
                    <a:pt x="13034" y="17620"/>
                    <a:pt x="12958" y="17921"/>
                  </a:cubicBezTo>
                  <a:cubicBezTo>
                    <a:pt x="12633" y="19174"/>
                    <a:pt x="12056" y="20327"/>
                    <a:pt x="11605" y="21555"/>
                  </a:cubicBezTo>
                  <a:cubicBezTo>
                    <a:pt x="11530" y="21730"/>
                    <a:pt x="11455" y="21931"/>
                    <a:pt x="11329" y="22081"/>
                  </a:cubicBezTo>
                  <a:cubicBezTo>
                    <a:pt x="11003" y="22557"/>
                    <a:pt x="10602" y="22958"/>
                    <a:pt x="10352" y="23485"/>
                  </a:cubicBezTo>
                  <a:cubicBezTo>
                    <a:pt x="10302" y="23585"/>
                    <a:pt x="10201" y="23685"/>
                    <a:pt x="10076" y="23760"/>
                  </a:cubicBezTo>
                  <a:cubicBezTo>
                    <a:pt x="9625" y="24136"/>
                    <a:pt x="9149" y="24512"/>
                    <a:pt x="8623" y="24913"/>
                  </a:cubicBezTo>
                  <a:cubicBezTo>
                    <a:pt x="8146" y="24061"/>
                    <a:pt x="7770" y="23209"/>
                    <a:pt x="7344" y="22407"/>
                  </a:cubicBezTo>
                  <a:cubicBezTo>
                    <a:pt x="6893" y="21555"/>
                    <a:pt x="6542" y="20703"/>
                    <a:pt x="6442" y="19876"/>
                  </a:cubicBezTo>
                  <a:cubicBezTo>
                    <a:pt x="6116" y="19425"/>
                    <a:pt x="5790" y="19099"/>
                    <a:pt x="5565" y="18698"/>
                  </a:cubicBezTo>
                  <a:cubicBezTo>
                    <a:pt x="5314" y="18247"/>
                    <a:pt x="4938" y="17996"/>
                    <a:pt x="4512" y="17796"/>
                  </a:cubicBezTo>
                  <a:cubicBezTo>
                    <a:pt x="4186" y="17670"/>
                    <a:pt x="3886" y="17545"/>
                    <a:pt x="3560" y="17445"/>
                  </a:cubicBezTo>
                  <a:cubicBezTo>
                    <a:pt x="3209" y="17344"/>
                    <a:pt x="2858" y="17219"/>
                    <a:pt x="2582" y="16943"/>
                  </a:cubicBezTo>
                  <a:cubicBezTo>
                    <a:pt x="2432" y="16818"/>
                    <a:pt x="2232" y="16768"/>
                    <a:pt x="2056" y="16693"/>
                  </a:cubicBezTo>
                  <a:cubicBezTo>
                    <a:pt x="1906" y="16618"/>
                    <a:pt x="1730" y="16592"/>
                    <a:pt x="1580" y="16517"/>
                  </a:cubicBezTo>
                  <a:cubicBezTo>
                    <a:pt x="728" y="16041"/>
                    <a:pt x="1" y="15490"/>
                    <a:pt x="252" y="14312"/>
                  </a:cubicBezTo>
                  <a:cubicBezTo>
                    <a:pt x="302" y="14111"/>
                    <a:pt x="226" y="13861"/>
                    <a:pt x="201" y="13635"/>
                  </a:cubicBezTo>
                  <a:cubicBezTo>
                    <a:pt x="51" y="12808"/>
                    <a:pt x="1" y="10051"/>
                    <a:pt x="151" y="9024"/>
                  </a:cubicBezTo>
                  <a:cubicBezTo>
                    <a:pt x="201" y="9024"/>
                    <a:pt x="302" y="8998"/>
                    <a:pt x="327" y="9049"/>
                  </a:cubicBezTo>
                  <a:cubicBezTo>
                    <a:pt x="928" y="9575"/>
                    <a:pt x="1505" y="10126"/>
                    <a:pt x="2106" y="10678"/>
                  </a:cubicBezTo>
                  <a:cubicBezTo>
                    <a:pt x="2407" y="10953"/>
                    <a:pt x="2708" y="11229"/>
                    <a:pt x="3008" y="11480"/>
                  </a:cubicBezTo>
                  <a:cubicBezTo>
                    <a:pt x="3610" y="12031"/>
                    <a:pt x="4312" y="12282"/>
                    <a:pt x="5189" y="12006"/>
                  </a:cubicBezTo>
                  <a:cubicBezTo>
                    <a:pt x="5640" y="11229"/>
                    <a:pt x="5991" y="10377"/>
                    <a:pt x="5615" y="9399"/>
                  </a:cubicBezTo>
                  <a:cubicBezTo>
                    <a:pt x="5540" y="9224"/>
                    <a:pt x="5565" y="8998"/>
                    <a:pt x="5540" y="8798"/>
                  </a:cubicBezTo>
                  <a:cubicBezTo>
                    <a:pt x="5515" y="8623"/>
                    <a:pt x="5540" y="8422"/>
                    <a:pt x="5440" y="8322"/>
                  </a:cubicBezTo>
                  <a:cubicBezTo>
                    <a:pt x="4988" y="7720"/>
                    <a:pt x="4938" y="6993"/>
                    <a:pt x="4738" y="6342"/>
                  </a:cubicBezTo>
                  <a:cubicBezTo>
                    <a:pt x="4713" y="6267"/>
                    <a:pt x="4713" y="6191"/>
                    <a:pt x="4688" y="6141"/>
                  </a:cubicBezTo>
                  <a:cubicBezTo>
                    <a:pt x="4136" y="5064"/>
                    <a:pt x="3836" y="3886"/>
                    <a:pt x="3460" y="2733"/>
                  </a:cubicBezTo>
                  <a:cubicBezTo>
                    <a:pt x="3359" y="2457"/>
                    <a:pt x="3209" y="2181"/>
                    <a:pt x="3034" y="1931"/>
                  </a:cubicBezTo>
                  <a:cubicBezTo>
                    <a:pt x="2808" y="1505"/>
                    <a:pt x="2783" y="1505"/>
                    <a:pt x="2783" y="778"/>
                  </a:cubicBezTo>
                  <a:cubicBezTo>
                    <a:pt x="2883" y="778"/>
                    <a:pt x="2983" y="778"/>
                    <a:pt x="3059" y="803"/>
                  </a:cubicBezTo>
                  <a:cubicBezTo>
                    <a:pt x="4136" y="1404"/>
                    <a:pt x="5214" y="2031"/>
                    <a:pt x="6317" y="2582"/>
                  </a:cubicBezTo>
                  <a:cubicBezTo>
                    <a:pt x="6918" y="2908"/>
                    <a:pt x="7545" y="3134"/>
                    <a:pt x="8146" y="3409"/>
                  </a:cubicBezTo>
                  <a:cubicBezTo>
                    <a:pt x="8347" y="3485"/>
                    <a:pt x="8522" y="3560"/>
                    <a:pt x="8698" y="3660"/>
                  </a:cubicBezTo>
                  <a:cubicBezTo>
                    <a:pt x="9224" y="3961"/>
                    <a:pt x="9725" y="4262"/>
                    <a:pt x="10327" y="4612"/>
                  </a:cubicBezTo>
                  <a:cubicBezTo>
                    <a:pt x="10352" y="5590"/>
                    <a:pt x="10402" y="6617"/>
                    <a:pt x="10277" y="7670"/>
                  </a:cubicBezTo>
                  <a:cubicBezTo>
                    <a:pt x="10227" y="7971"/>
                    <a:pt x="10151" y="8272"/>
                    <a:pt x="10151" y="8572"/>
                  </a:cubicBezTo>
                  <a:cubicBezTo>
                    <a:pt x="10176" y="10377"/>
                    <a:pt x="10001" y="12181"/>
                    <a:pt x="9800" y="14061"/>
                  </a:cubicBezTo>
                  <a:cubicBezTo>
                    <a:pt x="10252" y="13811"/>
                    <a:pt x="10051" y="13359"/>
                    <a:pt x="10302" y="12983"/>
                  </a:cubicBezTo>
                  <a:cubicBezTo>
                    <a:pt x="10302" y="13309"/>
                    <a:pt x="10327" y="13560"/>
                    <a:pt x="10302" y="13811"/>
                  </a:cubicBezTo>
                  <a:cubicBezTo>
                    <a:pt x="10076" y="15289"/>
                    <a:pt x="9926" y="16793"/>
                    <a:pt x="9550" y="18272"/>
                  </a:cubicBezTo>
                  <a:cubicBezTo>
                    <a:pt x="9274" y="19475"/>
                    <a:pt x="9049" y="20703"/>
                    <a:pt x="9124" y="21956"/>
                  </a:cubicBezTo>
                  <a:cubicBezTo>
                    <a:pt x="9149" y="22232"/>
                    <a:pt x="9074" y="22482"/>
                    <a:pt x="9024" y="22758"/>
                  </a:cubicBezTo>
                  <a:cubicBezTo>
                    <a:pt x="8998" y="23009"/>
                    <a:pt x="8948" y="23259"/>
                    <a:pt x="8898" y="23585"/>
                  </a:cubicBezTo>
                  <a:cubicBezTo>
                    <a:pt x="9249" y="23284"/>
                    <a:pt x="9274" y="23284"/>
                    <a:pt x="9299" y="23059"/>
                  </a:cubicBezTo>
                  <a:cubicBezTo>
                    <a:pt x="9450" y="22006"/>
                    <a:pt x="9600" y="20928"/>
                    <a:pt x="9750" y="19876"/>
                  </a:cubicBezTo>
                  <a:cubicBezTo>
                    <a:pt x="9851" y="19224"/>
                    <a:pt x="9951" y="18547"/>
                    <a:pt x="10101" y="17896"/>
                  </a:cubicBezTo>
                  <a:cubicBezTo>
                    <a:pt x="10477" y="16116"/>
                    <a:pt x="10678" y="14312"/>
                    <a:pt x="10753" y="12507"/>
                  </a:cubicBezTo>
                  <a:cubicBezTo>
                    <a:pt x="10778" y="12006"/>
                    <a:pt x="10828" y="11505"/>
                    <a:pt x="10878" y="11003"/>
                  </a:cubicBezTo>
                  <a:cubicBezTo>
                    <a:pt x="10903" y="10628"/>
                    <a:pt x="10953" y="10252"/>
                    <a:pt x="10953" y="9901"/>
                  </a:cubicBezTo>
                  <a:cubicBezTo>
                    <a:pt x="10953" y="8823"/>
                    <a:pt x="10928" y="7745"/>
                    <a:pt x="10903" y="6668"/>
                  </a:cubicBezTo>
                  <a:cubicBezTo>
                    <a:pt x="10903" y="6367"/>
                    <a:pt x="10853" y="6066"/>
                    <a:pt x="10828" y="5765"/>
                  </a:cubicBezTo>
                  <a:cubicBezTo>
                    <a:pt x="10803" y="5339"/>
                    <a:pt x="10778" y="4888"/>
                    <a:pt x="10753" y="4462"/>
                  </a:cubicBezTo>
                  <a:cubicBezTo>
                    <a:pt x="11730" y="3785"/>
                    <a:pt x="12633" y="3109"/>
                    <a:pt x="13610" y="2507"/>
                  </a:cubicBezTo>
                  <a:cubicBezTo>
                    <a:pt x="14537" y="1906"/>
                    <a:pt x="15364" y="1179"/>
                    <a:pt x="16267" y="502"/>
                  </a:cubicBezTo>
                  <a:cubicBezTo>
                    <a:pt x="16542" y="302"/>
                    <a:pt x="16818" y="26"/>
                    <a:pt x="17319" y="1"/>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25"/>
            <p:cNvSpPr/>
            <p:nvPr/>
          </p:nvSpPr>
          <p:spPr>
            <a:xfrm>
              <a:off x="-1691625" y="2979875"/>
              <a:ext cx="40750" cy="53900"/>
            </a:xfrm>
            <a:custGeom>
              <a:rect b="b" l="l" r="r" t="t"/>
              <a:pathLst>
                <a:path extrusionOk="0" h="2156" w="1630">
                  <a:moveTo>
                    <a:pt x="652" y="0"/>
                  </a:moveTo>
                  <a:cubicBezTo>
                    <a:pt x="1354" y="376"/>
                    <a:pt x="1629" y="927"/>
                    <a:pt x="1604" y="1654"/>
                  </a:cubicBezTo>
                  <a:cubicBezTo>
                    <a:pt x="1579" y="1980"/>
                    <a:pt x="1404" y="2130"/>
                    <a:pt x="1078" y="2156"/>
                  </a:cubicBezTo>
                  <a:cubicBezTo>
                    <a:pt x="502" y="2156"/>
                    <a:pt x="151" y="1855"/>
                    <a:pt x="101" y="1303"/>
                  </a:cubicBezTo>
                  <a:cubicBezTo>
                    <a:pt x="0" y="577"/>
                    <a:pt x="50" y="501"/>
                    <a:pt x="652" y="0"/>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25"/>
            <p:cNvSpPr/>
            <p:nvPr/>
          </p:nvSpPr>
          <p:spPr>
            <a:xfrm>
              <a:off x="-1454775" y="3042525"/>
              <a:ext cx="23825" cy="46400"/>
            </a:xfrm>
            <a:custGeom>
              <a:rect b="b" l="l" r="r" t="t"/>
              <a:pathLst>
                <a:path extrusionOk="0" h="1856" w="953">
                  <a:moveTo>
                    <a:pt x="326" y="0"/>
                  </a:moveTo>
                  <a:cubicBezTo>
                    <a:pt x="451" y="176"/>
                    <a:pt x="526" y="251"/>
                    <a:pt x="526" y="326"/>
                  </a:cubicBezTo>
                  <a:cubicBezTo>
                    <a:pt x="577" y="752"/>
                    <a:pt x="652" y="1178"/>
                    <a:pt x="927" y="1529"/>
                  </a:cubicBezTo>
                  <a:cubicBezTo>
                    <a:pt x="952" y="1554"/>
                    <a:pt x="902" y="1730"/>
                    <a:pt x="852" y="1780"/>
                  </a:cubicBezTo>
                  <a:cubicBezTo>
                    <a:pt x="777" y="1830"/>
                    <a:pt x="652" y="1855"/>
                    <a:pt x="577" y="1805"/>
                  </a:cubicBezTo>
                  <a:cubicBezTo>
                    <a:pt x="226" y="1630"/>
                    <a:pt x="0" y="1203"/>
                    <a:pt x="75" y="827"/>
                  </a:cubicBezTo>
                  <a:cubicBezTo>
                    <a:pt x="125" y="602"/>
                    <a:pt x="201" y="351"/>
                    <a:pt x="326" y="0"/>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25"/>
            <p:cNvSpPr/>
            <p:nvPr/>
          </p:nvSpPr>
          <p:spPr>
            <a:xfrm>
              <a:off x="-1570075" y="3008700"/>
              <a:ext cx="35125" cy="44500"/>
            </a:xfrm>
            <a:custGeom>
              <a:rect b="b" l="l" r="r" t="t"/>
              <a:pathLst>
                <a:path extrusionOk="0" h="1780" w="1405">
                  <a:moveTo>
                    <a:pt x="777" y="0"/>
                  </a:moveTo>
                  <a:cubicBezTo>
                    <a:pt x="1404" y="376"/>
                    <a:pt x="1028" y="1003"/>
                    <a:pt x="1153" y="1454"/>
                  </a:cubicBezTo>
                  <a:cubicBezTo>
                    <a:pt x="878" y="1779"/>
                    <a:pt x="627" y="1679"/>
                    <a:pt x="402" y="1504"/>
                  </a:cubicBezTo>
                  <a:cubicBezTo>
                    <a:pt x="126" y="1278"/>
                    <a:pt x="1" y="952"/>
                    <a:pt x="126" y="627"/>
                  </a:cubicBezTo>
                  <a:cubicBezTo>
                    <a:pt x="251" y="351"/>
                    <a:pt x="402" y="100"/>
                    <a:pt x="777" y="0"/>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25"/>
            <p:cNvSpPr/>
            <p:nvPr/>
          </p:nvSpPr>
          <p:spPr>
            <a:xfrm>
              <a:off x="-910300" y="3026850"/>
              <a:ext cx="31350" cy="46400"/>
            </a:xfrm>
            <a:custGeom>
              <a:rect b="b" l="l" r="r" t="t"/>
              <a:pathLst>
                <a:path extrusionOk="0" h="1856" w="1254">
                  <a:moveTo>
                    <a:pt x="878" y="1"/>
                  </a:moveTo>
                  <a:cubicBezTo>
                    <a:pt x="1229" y="502"/>
                    <a:pt x="1254" y="978"/>
                    <a:pt x="1103" y="1480"/>
                  </a:cubicBezTo>
                  <a:cubicBezTo>
                    <a:pt x="1003" y="1755"/>
                    <a:pt x="853" y="1856"/>
                    <a:pt x="577" y="1830"/>
                  </a:cubicBezTo>
                  <a:cubicBezTo>
                    <a:pt x="326" y="1805"/>
                    <a:pt x="101" y="1730"/>
                    <a:pt x="51" y="1454"/>
                  </a:cubicBezTo>
                  <a:cubicBezTo>
                    <a:pt x="1" y="1129"/>
                    <a:pt x="26" y="803"/>
                    <a:pt x="51" y="477"/>
                  </a:cubicBezTo>
                  <a:cubicBezTo>
                    <a:pt x="51" y="352"/>
                    <a:pt x="151" y="201"/>
                    <a:pt x="251" y="176"/>
                  </a:cubicBezTo>
                  <a:cubicBezTo>
                    <a:pt x="452" y="76"/>
                    <a:pt x="677" y="51"/>
                    <a:pt x="878" y="1"/>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25"/>
            <p:cNvSpPr/>
            <p:nvPr/>
          </p:nvSpPr>
          <p:spPr>
            <a:xfrm>
              <a:off x="-821950" y="2981750"/>
              <a:ext cx="30100" cy="35725"/>
            </a:xfrm>
            <a:custGeom>
              <a:rect b="b" l="l" r="r" t="t"/>
              <a:pathLst>
                <a:path extrusionOk="0" h="1429" w="1204">
                  <a:moveTo>
                    <a:pt x="1078" y="1379"/>
                  </a:moveTo>
                  <a:cubicBezTo>
                    <a:pt x="853" y="1404"/>
                    <a:pt x="727" y="1429"/>
                    <a:pt x="602" y="1429"/>
                  </a:cubicBezTo>
                  <a:cubicBezTo>
                    <a:pt x="502" y="1429"/>
                    <a:pt x="427" y="1379"/>
                    <a:pt x="276" y="1329"/>
                  </a:cubicBezTo>
                  <a:cubicBezTo>
                    <a:pt x="201" y="928"/>
                    <a:pt x="101" y="527"/>
                    <a:pt x="1" y="50"/>
                  </a:cubicBezTo>
                  <a:cubicBezTo>
                    <a:pt x="351" y="25"/>
                    <a:pt x="677" y="0"/>
                    <a:pt x="978" y="0"/>
                  </a:cubicBezTo>
                  <a:cubicBezTo>
                    <a:pt x="1204" y="451"/>
                    <a:pt x="1128" y="878"/>
                    <a:pt x="1078" y="1379"/>
                  </a:cubicBezTo>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25"/>
            <p:cNvSpPr/>
            <p:nvPr/>
          </p:nvSpPr>
          <p:spPr>
            <a:xfrm>
              <a:off x="-1154025" y="2872725"/>
              <a:ext cx="36975" cy="46400"/>
            </a:xfrm>
            <a:custGeom>
              <a:rect b="b" l="l" r="r" t="t"/>
              <a:pathLst>
                <a:path extrusionOk="0" h="1856" w="1479">
                  <a:moveTo>
                    <a:pt x="652" y="1855"/>
                  </a:moveTo>
                  <a:cubicBezTo>
                    <a:pt x="75" y="1604"/>
                    <a:pt x="0" y="1153"/>
                    <a:pt x="75" y="652"/>
                  </a:cubicBezTo>
                  <a:cubicBezTo>
                    <a:pt x="100" y="552"/>
                    <a:pt x="176" y="426"/>
                    <a:pt x="276" y="326"/>
                  </a:cubicBezTo>
                  <a:cubicBezTo>
                    <a:pt x="527" y="76"/>
                    <a:pt x="902" y="0"/>
                    <a:pt x="1078" y="126"/>
                  </a:cubicBezTo>
                  <a:cubicBezTo>
                    <a:pt x="1354" y="351"/>
                    <a:pt x="1479" y="677"/>
                    <a:pt x="1454" y="1028"/>
                  </a:cubicBezTo>
                  <a:cubicBezTo>
                    <a:pt x="1404" y="1354"/>
                    <a:pt x="1178" y="1604"/>
                    <a:pt x="652" y="1855"/>
                  </a:cubicBezTo>
                  <a:close/>
                </a:path>
              </a:pathLst>
            </a:custGeom>
            <a:solidFill>
              <a:srgbClr val="C8A8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25"/>
            <p:cNvSpPr/>
            <p:nvPr/>
          </p:nvSpPr>
          <p:spPr>
            <a:xfrm>
              <a:off x="-1741750" y="2540025"/>
              <a:ext cx="15050" cy="18175"/>
            </a:xfrm>
            <a:custGeom>
              <a:rect b="b" l="l" r="r" t="t"/>
              <a:pathLst>
                <a:path extrusionOk="0" h="727" w="602">
                  <a:moveTo>
                    <a:pt x="527" y="25"/>
                  </a:moveTo>
                  <a:cubicBezTo>
                    <a:pt x="552" y="176"/>
                    <a:pt x="602" y="326"/>
                    <a:pt x="577" y="476"/>
                  </a:cubicBezTo>
                  <a:cubicBezTo>
                    <a:pt x="552" y="702"/>
                    <a:pt x="401" y="727"/>
                    <a:pt x="226" y="677"/>
                  </a:cubicBezTo>
                  <a:cubicBezTo>
                    <a:pt x="76" y="652"/>
                    <a:pt x="0" y="551"/>
                    <a:pt x="0" y="401"/>
                  </a:cubicBezTo>
                  <a:cubicBezTo>
                    <a:pt x="25" y="125"/>
                    <a:pt x="201" y="0"/>
                    <a:pt x="527" y="25"/>
                  </a:cubicBezTo>
                  <a:close/>
                </a:path>
              </a:pathLst>
            </a:custGeom>
            <a:solidFill>
              <a:srgbClr val="CDD6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25"/>
            <p:cNvSpPr/>
            <p:nvPr/>
          </p:nvSpPr>
          <p:spPr>
            <a:xfrm>
              <a:off x="-1400900" y="2326350"/>
              <a:ext cx="16950" cy="20075"/>
            </a:xfrm>
            <a:custGeom>
              <a:rect b="b" l="l" r="r" t="t"/>
              <a:pathLst>
                <a:path extrusionOk="0" h="803" w="678">
                  <a:moveTo>
                    <a:pt x="76" y="803"/>
                  </a:moveTo>
                  <a:cubicBezTo>
                    <a:pt x="26" y="627"/>
                    <a:pt x="0" y="527"/>
                    <a:pt x="0" y="452"/>
                  </a:cubicBezTo>
                  <a:cubicBezTo>
                    <a:pt x="0" y="226"/>
                    <a:pt x="51" y="26"/>
                    <a:pt x="301" y="1"/>
                  </a:cubicBezTo>
                  <a:cubicBezTo>
                    <a:pt x="376" y="1"/>
                    <a:pt x="527" y="126"/>
                    <a:pt x="577" y="226"/>
                  </a:cubicBezTo>
                  <a:cubicBezTo>
                    <a:pt x="677" y="427"/>
                    <a:pt x="627" y="602"/>
                    <a:pt x="427" y="727"/>
                  </a:cubicBezTo>
                  <a:cubicBezTo>
                    <a:pt x="351" y="753"/>
                    <a:pt x="226" y="778"/>
                    <a:pt x="76" y="803"/>
                  </a:cubicBezTo>
                  <a:close/>
                </a:path>
              </a:pathLst>
            </a:custGeom>
            <a:solidFill>
              <a:srgbClr val="DAC0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25"/>
            <p:cNvSpPr/>
            <p:nvPr/>
          </p:nvSpPr>
          <p:spPr>
            <a:xfrm>
              <a:off x="-1074450" y="2305675"/>
              <a:ext cx="13800" cy="15075"/>
            </a:xfrm>
            <a:custGeom>
              <a:rect b="b" l="l" r="r" t="t"/>
              <a:pathLst>
                <a:path extrusionOk="0" h="603" w="552">
                  <a:moveTo>
                    <a:pt x="552" y="301"/>
                  </a:moveTo>
                  <a:cubicBezTo>
                    <a:pt x="451" y="402"/>
                    <a:pt x="376" y="527"/>
                    <a:pt x="301" y="577"/>
                  </a:cubicBezTo>
                  <a:cubicBezTo>
                    <a:pt x="176" y="602"/>
                    <a:pt x="0" y="377"/>
                    <a:pt x="50" y="226"/>
                  </a:cubicBezTo>
                  <a:cubicBezTo>
                    <a:pt x="100" y="126"/>
                    <a:pt x="226" y="76"/>
                    <a:pt x="301" y="1"/>
                  </a:cubicBezTo>
                  <a:cubicBezTo>
                    <a:pt x="376" y="76"/>
                    <a:pt x="451" y="176"/>
                    <a:pt x="552" y="301"/>
                  </a:cubicBezTo>
                </a:path>
              </a:pathLst>
            </a:custGeom>
            <a:solidFill>
              <a:srgbClr val="DAC0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25"/>
            <p:cNvSpPr/>
            <p:nvPr/>
          </p:nvSpPr>
          <p:spPr>
            <a:xfrm>
              <a:off x="-2073825" y="1989250"/>
              <a:ext cx="1409175" cy="1831500"/>
            </a:xfrm>
            <a:custGeom>
              <a:rect b="b" l="l" r="r" t="t"/>
              <a:pathLst>
                <a:path extrusionOk="0" h="73260" w="56367">
                  <a:moveTo>
                    <a:pt x="11529" y="29349"/>
                  </a:moveTo>
                  <a:cubicBezTo>
                    <a:pt x="11128" y="29299"/>
                    <a:pt x="10953" y="29525"/>
                    <a:pt x="10877" y="29826"/>
                  </a:cubicBezTo>
                  <a:cubicBezTo>
                    <a:pt x="10827" y="30001"/>
                    <a:pt x="10902" y="30151"/>
                    <a:pt x="11103" y="30202"/>
                  </a:cubicBezTo>
                  <a:cubicBezTo>
                    <a:pt x="11278" y="30252"/>
                    <a:pt x="11479" y="30202"/>
                    <a:pt x="11529" y="30026"/>
                  </a:cubicBezTo>
                  <a:cubicBezTo>
                    <a:pt x="11579" y="29826"/>
                    <a:pt x="11529" y="29600"/>
                    <a:pt x="11529" y="29349"/>
                  </a:cubicBezTo>
                  <a:close/>
                  <a:moveTo>
                    <a:pt x="54261" y="39124"/>
                  </a:moveTo>
                  <a:cubicBezTo>
                    <a:pt x="54612" y="38322"/>
                    <a:pt x="54587" y="38297"/>
                    <a:pt x="54512" y="37946"/>
                  </a:cubicBezTo>
                  <a:cubicBezTo>
                    <a:pt x="54411" y="37620"/>
                    <a:pt x="54186" y="37445"/>
                    <a:pt x="53860" y="37369"/>
                  </a:cubicBezTo>
                  <a:cubicBezTo>
                    <a:pt x="53233" y="37720"/>
                    <a:pt x="53359" y="38297"/>
                    <a:pt x="53434" y="38873"/>
                  </a:cubicBezTo>
                  <a:cubicBezTo>
                    <a:pt x="53459" y="38974"/>
                    <a:pt x="53609" y="39099"/>
                    <a:pt x="53710" y="39124"/>
                  </a:cubicBezTo>
                  <a:cubicBezTo>
                    <a:pt x="53885" y="39174"/>
                    <a:pt x="54086" y="39124"/>
                    <a:pt x="54261" y="39124"/>
                  </a:cubicBezTo>
                  <a:close/>
                  <a:moveTo>
                    <a:pt x="8120" y="59575"/>
                  </a:moveTo>
                  <a:cubicBezTo>
                    <a:pt x="7419" y="59450"/>
                    <a:pt x="7043" y="59149"/>
                    <a:pt x="6717" y="58698"/>
                  </a:cubicBezTo>
                  <a:cubicBezTo>
                    <a:pt x="6541" y="58422"/>
                    <a:pt x="6266" y="58222"/>
                    <a:pt x="6015" y="57996"/>
                  </a:cubicBezTo>
                  <a:cubicBezTo>
                    <a:pt x="5589" y="57620"/>
                    <a:pt x="5113" y="57269"/>
                    <a:pt x="4737" y="56868"/>
                  </a:cubicBezTo>
                  <a:cubicBezTo>
                    <a:pt x="4311" y="56442"/>
                    <a:pt x="3860" y="56041"/>
                    <a:pt x="3384" y="55690"/>
                  </a:cubicBezTo>
                  <a:cubicBezTo>
                    <a:pt x="2832" y="55289"/>
                    <a:pt x="2206" y="54888"/>
                    <a:pt x="2030" y="54137"/>
                  </a:cubicBezTo>
                  <a:cubicBezTo>
                    <a:pt x="1980" y="53986"/>
                    <a:pt x="1930" y="53861"/>
                    <a:pt x="1855" y="53685"/>
                  </a:cubicBezTo>
                  <a:cubicBezTo>
                    <a:pt x="1479" y="54262"/>
                    <a:pt x="1153" y="54813"/>
                    <a:pt x="827" y="55340"/>
                  </a:cubicBezTo>
                  <a:cubicBezTo>
                    <a:pt x="351" y="56091"/>
                    <a:pt x="376" y="56893"/>
                    <a:pt x="677" y="57645"/>
                  </a:cubicBezTo>
                  <a:cubicBezTo>
                    <a:pt x="1278" y="59174"/>
                    <a:pt x="2356" y="60277"/>
                    <a:pt x="3910" y="60903"/>
                  </a:cubicBezTo>
                  <a:cubicBezTo>
                    <a:pt x="4286" y="61054"/>
                    <a:pt x="4662" y="61179"/>
                    <a:pt x="5038" y="61330"/>
                  </a:cubicBezTo>
                  <a:cubicBezTo>
                    <a:pt x="5589" y="61555"/>
                    <a:pt x="6140" y="61580"/>
                    <a:pt x="6667" y="61254"/>
                  </a:cubicBezTo>
                  <a:cubicBezTo>
                    <a:pt x="6867" y="61129"/>
                    <a:pt x="7093" y="61054"/>
                    <a:pt x="7318" y="60954"/>
                  </a:cubicBezTo>
                  <a:cubicBezTo>
                    <a:pt x="7544" y="60528"/>
                    <a:pt x="7795" y="60101"/>
                    <a:pt x="8120" y="59575"/>
                  </a:cubicBezTo>
                  <a:close/>
                  <a:moveTo>
                    <a:pt x="41730" y="35791"/>
                  </a:moveTo>
                  <a:cubicBezTo>
                    <a:pt x="41805" y="35816"/>
                    <a:pt x="41880" y="35866"/>
                    <a:pt x="41930" y="35841"/>
                  </a:cubicBezTo>
                  <a:cubicBezTo>
                    <a:pt x="42607" y="35640"/>
                    <a:pt x="43284" y="35440"/>
                    <a:pt x="43935" y="35164"/>
                  </a:cubicBezTo>
                  <a:cubicBezTo>
                    <a:pt x="45038" y="34688"/>
                    <a:pt x="46116" y="34161"/>
                    <a:pt x="47243" y="33685"/>
                  </a:cubicBezTo>
                  <a:cubicBezTo>
                    <a:pt x="48346" y="33209"/>
                    <a:pt x="49424" y="32708"/>
                    <a:pt x="50477" y="32106"/>
                  </a:cubicBezTo>
                  <a:cubicBezTo>
                    <a:pt x="50552" y="32081"/>
                    <a:pt x="50652" y="32056"/>
                    <a:pt x="50752" y="32006"/>
                  </a:cubicBezTo>
                  <a:cubicBezTo>
                    <a:pt x="51654" y="31655"/>
                    <a:pt x="52657" y="31605"/>
                    <a:pt x="53459" y="30978"/>
                  </a:cubicBezTo>
                  <a:cubicBezTo>
                    <a:pt x="53559" y="30878"/>
                    <a:pt x="53760" y="30903"/>
                    <a:pt x="53935" y="30878"/>
                  </a:cubicBezTo>
                  <a:cubicBezTo>
                    <a:pt x="54111" y="30853"/>
                    <a:pt x="54311" y="30828"/>
                    <a:pt x="54537" y="30778"/>
                  </a:cubicBezTo>
                  <a:cubicBezTo>
                    <a:pt x="54411" y="29851"/>
                    <a:pt x="54261" y="28999"/>
                    <a:pt x="54111" y="28146"/>
                  </a:cubicBezTo>
                  <a:cubicBezTo>
                    <a:pt x="54111" y="28046"/>
                    <a:pt x="54010" y="27971"/>
                    <a:pt x="53960" y="27896"/>
                  </a:cubicBezTo>
                  <a:cubicBezTo>
                    <a:pt x="53158" y="28096"/>
                    <a:pt x="52431" y="28347"/>
                    <a:pt x="51730" y="28698"/>
                  </a:cubicBezTo>
                  <a:cubicBezTo>
                    <a:pt x="50451" y="29324"/>
                    <a:pt x="49173" y="30001"/>
                    <a:pt x="47870" y="30628"/>
                  </a:cubicBezTo>
                  <a:cubicBezTo>
                    <a:pt x="46968" y="31079"/>
                    <a:pt x="46015" y="31430"/>
                    <a:pt x="45138" y="31881"/>
                  </a:cubicBezTo>
                  <a:cubicBezTo>
                    <a:pt x="44060" y="32432"/>
                    <a:pt x="42958" y="32883"/>
                    <a:pt x="41730" y="33209"/>
                  </a:cubicBezTo>
                  <a:cubicBezTo>
                    <a:pt x="41679" y="34086"/>
                    <a:pt x="41679" y="34938"/>
                    <a:pt x="41730" y="35791"/>
                  </a:cubicBezTo>
                  <a:close/>
                  <a:moveTo>
                    <a:pt x="41404" y="27244"/>
                  </a:moveTo>
                  <a:cubicBezTo>
                    <a:pt x="41504" y="27244"/>
                    <a:pt x="41579" y="27269"/>
                    <a:pt x="41629" y="27219"/>
                  </a:cubicBezTo>
                  <a:cubicBezTo>
                    <a:pt x="42958" y="26467"/>
                    <a:pt x="44361" y="25966"/>
                    <a:pt x="45790" y="25490"/>
                  </a:cubicBezTo>
                  <a:cubicBezTo>
                    <a:pt x="46441" y="25289"/>
                    <a:pt x="47093" y="25089"/>
                    <a:pt x="47594" y="24613"/>
                  </a:cubicBezTo>
                  <a:cubicBezTo>
                    <a:pt x="47745" y="24487"/>
                    <a:pt x="47945" y="24412"/>
                    <a:pt x="48146" y="24362"/>
                  </a:cubicBezTo>
                  <a:cubicBezTo>
                    <a:pt x="48597" y="24287"/>
                    <a:pt x="49023" y="24086"/>
                    <a:pt x="49449" y="23911"/>
                  </a:cubicBezTo>
                  <a:cubicBezTo>
                    <a:pt x="49975" y="23660"/>
                    <a:pt x="50527" y="23535"/>
                    <a:pt x="51053" y="23309"/>
                  </a:cubicBezTo>
                  <a:cubicBezTo>
                    <a:pt x="51755" y="23034"/>
                    <a:pt x="52456" y="22708"/>
                    <a:pt x="53208" y="22382"/>
                  </a:cubicBezTo>
                  <a:cubicBezTo>
                    <a:pt x="52983" y="21204"/>
                    <a:pt x="52782" y="20101"/>
                    <a:pt x="52557" y="18998"/>
                  </a:cubicBezTo>
                  <a:cubicBezTo>
                    <a:pt x="52030" y="18572"/>
                    <a:pt x="51604" y="17946"/>
                    <a:pt x="50802" y="18247"/>
                  </a:cubicBezTo>
                  <a:cubicBezTo>
                    <a:pt x="50802" y="18272"/>
                    <a:pt x="50777" y="18297"/>
                    <a:pt x="50777" y="18322"/>
                  </a:cubicBezTo>
                  <a:cubicBezTo>
                    <a:pt x="50827" y="18422"/>
                    <a:pt x="50878" y="18497"/>
                    <a:pt x="50928" y="18572"/>
                  </a:cubicBezTo>
                  <a:cubicBezTo>
                    <a:pt x="51228" y="19124"/>
                    <a:pt x="51228" y="19475"/>
                    <a:pt x="50777" y="19826"/>
                  </a:cubicBezTo>
                  <a:cubicBezTo>
                    <a:pt x="50376" y="20151"/>
                    <a:pt x="49900" y="20452"/>
                    <a:pt x="49399" y="20628"/>
                  </a:cubicBezTo>
                  <a:cubicBezTo>
                    <a:pt x="48396" y="20953"/>
                    <a:pt x="47394" y="21329"/>
                    <a:pt x="46466" y="21856"/>
                  </a:cubicBezTo>
                  <a:cubicBezTo>
                    <a:pt x="45940" y="22156"/>
                    <a:pt x="45439" y="22507"/>
                    <a:pt x="44888" y="22733"/>
                  </a:cubicBezTo>
                  <a:cubicBezTo>
                    <a:pt x="43735" y="23184"/>
                    <a:pt x="42657" y="23785"/>
                    <a:pt x="41454" y="24036"/>
                  </a:cubicBezTo>
                  <a:cubicBezTo>
                    <a:pt x="41278" y="24061"/>
                    <a:pt x="41153" y="24186"/>
                    <a:pt x="40978" y="24262"/>
                  </a:cubicBezTo>
                  <a:cubicBezTo>
                    <a:pt x="41078" y="25189"/>
                    <a:pt x="41203" y="26091"/>
                    <a:pt x="41304" y="26968"/>
                  </a:cubicBezTo>
                  <a:cubicBezTo>
                    <a:pt x="41329" y="27069"/>
                    <a:pt x="41379" y="27144"/>
                    <a:pt x="41404" y="27244"/>
                  </a:cubicBezTo>
                  <a:close/>
                  <a:moveTo>
                    <a:pt x="41679" y="32783"/>
                  </a:moveTo>
                  <a:cubicBezTo>
                    <a:pt x="42507" y="32432"/>
                    <a:pt x="43183" y="32282"/>
                    <a:pt x="43810" y="31981"/>
                  </a:cubicBezTo>
                  <a:cubicBezTo>
                    <a:pt x="44712" y="31555"/>
                    <a:pt x="45639" y="31129"/>
                    <a:pt x="46542" y="30678"/>
                  </a:cubicBezTo>
                  <a:cubicBezTo>
                    <a:pt x="47294" y="30327"/>
                    <a:pt x="48045" y="29951"/>
                    <a:pt x="48772" y="29550"/>
                  </a:cubicBezTo>
                  <a:cubicBezTo>
                    <a:pt x="50000" y="28848"/>
                    <a:pt x="51279" y="28272"/>
                    <a:pt x="52582" y="27720"/>
                  </a:cubicBezTo>
                  <a:cubicBezTo>
                    <a:pt x="53008" y="27520"/>
                    <a:pt x="53459" y="27395"/>
                    <a:pt x="53910" y="27244"/>
                  </a:cubicBezTo>
                  <a:cubicBezTo>
                    <a:pt x="53785" y="26517"/>
                    <a:pt x="53685" y="25841"/>
                    <a:pt x="53559" y="25164"/>
                  </a:cubicBezTo>
                  <a:cubicBezTo>
                    <a:pt x="53409" y="24487"/>
                    <a:pt x="53484" y="23760"/>
                    <a:pt x="53183" y="23059"/>
                  </a:cubicBezTo>
                  <a:cubicBezTo>
                    <a:pt x="52231" y="23359"/>
                    <a:pt x="51404" y="23886"/>
                    <a:pt x="50451" y="24111"/>
                  </a:cubicBezTo>
                  <a:cubicBezTo>
                    <a:pt x="49750" y="24262"/>
                    <a:pt x="49148" y="24738"/>
                    <a:pt x="48396" y="24838"/>
                  </a:cubicBezTo>
                  <a:cubicBezTo>
                    <a:pt x="48246" y="24863"/>
                    <a:pt x="48070" y="24938"/>
                    <a:pt x="47945" y="25039"/>
                  </a:cubicBezTo>
                  <a:cubicBezTo>
                    <a:pt x="47268" y="25640"/>
                    <a:pt x="46391" y="25841"/>
                    <a:pt x="45589" y="26141"/>
                  </a:cubicBezTo>
                  <a:cubicBezTo>
                    <a:pt x="44837" y="26442"/>
                    <a:pt x="44060" y="26668"/>
                    <a:pt x="43334" y="26993"/>
                  </a:cubicBezTo>
                  <a:cubicBezTo>
                    <a:pt x="42682" y="27244"/>
                    <a:pt x="42030" y="27520"/>
                    <a:pt x="41479" y="28096"/>
                  </a:cubicBezTo>
                  <a:cubicBezTo>
                    <a:pt x="41529" y="28773"/>
                    <a:pt x="41654" y="29500"/>
                    <a:pt x="41679" y="30227"/>
                  </a:cubicBezTo>
                  <a:cubicBezTo>
                    <a:pt x="41730" y="31004"/>
                    <a:pt x="41679" y="31780"/>
                    <a:pt x="41679" y="32783"/>
                  </a:cubicBezTo>
                  <a:close/>
                  <a:moveTo>
                    <a:pt x="31203" y="28121"/>
                  </a:moveTo>
                  <a:cubicBezTo>
                    <a:pt x="30226" y="28247"/>
                    <a:pt x="29424" y="27996"/>
                    <a:pt x="28622" y="27720"/>
                  </a:cubicBezTo>
                  <a:cubicBezTo>
                    <a:pt x="28045" y="27545"/>
                    <a:pt x="27469" y="27369"/>
                    <a:pt x="26892" y="27194"/>
                  </a:cubicBezTo>
                  <a:cubicBezTo>
                    <a:pt x="26642" y="27119"/>
                    <a:pt x="26366" y="27069"/>
                    <a:pt x="26115" y="26993"/>
                  </a:cubicBezTo>
                  <a:cubicBezTo>
                    <a:pt x="25740" y="26918"/>
                    <a:pt x="25339" y="26818"/>
                    <a:pt x="24938" y="26743"/>
                  </a:cubicBezTo>
                  <a:cubicBezTo>
                    <a:pt x="24161" y="26592"/>
                    <a:pt x="23459" y="26141"/>
                    <a:pt x="22632" y="26091"/>
                  </a:cubicBezTo>
                  <a:cubicBezTo>
                    <a:pt x="22456" y="26091"/>
                    <a:pt x="22256" y="25966"/>
                    <a:pt x="22080" y="25891"/>
                  </a:cubicBezTo>
                  <a:cubicBezTo>
                    <a:pt x="21880" y="25841"/>
                    <a:pt x="21679" y="25740"/>
                    <a:pt x="21504" y="25740"/>
                  </a:cubicBezTo>
                  <a:cubicBezTo>
                    <a:pt x="20577" y="25665"/>
                    <a:pt x="19724" y="25389"/>
                    <a:pt x="18872" y="25064"/>
                  </a:cubicBezTo>
                  <a:cubicBezTo>
                    <a:pt x="17594" y="24562"/>
                    <a:pt x="16241" y="24312"/>
                    <a:pt x="14862" y="24086"/>
                  </a:cubicBezTo>
                  <a:cubicBezTo>
                    <a:pt x="14787" y="24262"/>
                    <a:pt x="14737" y="24387"/>
                    <a:pt x="14687" y="24562"/>
                  </a:cubicBezTo>
                  <a:cubicBezTo>
                    <a:pt x="14637" y="24738"/>
                    <a:pt x="14687" y="24988"/>
                    <a:pt x="14587" y="25139"/>
                  </a:cubicBezTo>
                  <a:cubicBezTo>
                    <a:pt x="14286" y="25540"/>
                    <a:pt x="14261" y="26016"/>
                    <a:pt x="14110" y="26442"/>
                  </a:cubicBezTo>
                  <a:cubicBezTo>
                    <a:pt x="14010" y="26793"/>
                    <a:pt x="13960" y="27169"/>
                    <a:pt x="13734" y="27470"/>
                  </a:cubicBezTo>
                  <a:cubicBezTo>
                    <a:pt x="13559" y="27720"/>
                    <a:pt x="13534" y="28046"/>
                    <a:pt x="13734" y="28322"/>
                  </a:cubicBezTo>
                  <a:cubicBezTo>
                    <a:pt x="14963" y="28798"/>
                    <a:pt x="16266" y="28948"/>
                    <a:pt x="17494" y="29400"/>
                  </a:cubicBezTo>
                  <a:cubicBezTo>
                    <a:pt x="18120" y="29625"/>
                    <a:pt x="18797" y="29675"/>
                    <a:pt x="19449" y="29901"/>
                  </a:cubicBezTo>
                  <a:cubicBezTo>
                    <a:pt x="19624" y="29951"/>
                    <a:pt x="19825" y="29926"/>
                    <a:pt x="20025" y="29976"/>
                  </a:cubicBezTo>
                  <a:cubicBezTo>
                    <a:pt x="20226" y="30001"/>
                    <a:pt x="20451" y="30001"/>
                    <a:pt x="20627" y="30076"/>
                  </a:cubicBezTo>
                  <a:cubicBezTo>
                    <a:pt x="21504" y="30477"/>
                    <a:pt x="22481" y="30628"/>
                    <a:pt x="23434" y="30778"/>
                  </a:cubicBezTo>
                  <a:cubicBezTo>
                    <a:pt x="25163" y="31054"/>
                    <a:pt x="26867" y="31555"/>
                    <a:pt x="28597" y="31881"/>
                  </a:cubicBezTo>
                  <a:cubicBezTo>
                    <a:pt x="29499" y="32031"/>
                    <a:pt x="30426" y="32181"/>
                    <a:pt x="31404" y="32357"/>
                  </a:cubicBezTo>
                  <a:cubicBezTo>
                    <a:pt x="31429" y="32131"/>
                    <a:pt x="31479" y="31931"/>
                    <a:pt x="31454" y="31730"/>
                  </a:cubicBezTo>
                  <a:cubicBezTo>
                    <a:pt x="31404" y="31179"/>
                    <a:pt x="31329" y="30603"/>
                    <a:pt x="31278" y="30051"/>
                  </a:cubicBezTo>
                  <a:cubicBezTo>
                    <a:pt x="31228" y="29450"/>
                    <a:pt x="31228" y="28848"/>
                    <a:pt x="31203" y="28121"/>
                  </a:cubicBezTo>
                  <a:close/>
                  <a:moveTo>
                    <a:pt x="5038" y="39475"/>
                  </a:moveTo>
                  <a:cubicBezTo>
                    <a:pt x="4962" y="39876"/>
                    <a:pt x="4862" y="40227"/>
                    <a:pt x="4787" y="40578"/>
                  </a:cubicBezTo>
                  <a:cubicBezTo>
                    <a:pt x="4662" y="41279"/>
                    <a:pt x="4411" y="41956"/>
                    <a:pt x="4436" y="42658"/>
                  </a:cubicBezTo>
                  <a:cubicBezTo>
                    <a:pt x="4461" y="43535"/>
                    <a:pt x="4361" y="44387"/>
                    <a:pt x="4236" y="45239"/>
                  </a:cubicBezTo>
                  <a:cubicBezTo>
                    <a:pt x="3910" y="47294"/>
                    <a:pt x="3308" y="49299"/>
                    <a:pt x="2757" y="51279"/>
                  </a:cubicBezTo>
                  <a:cubicBezTo>
                    <a:pt x="2607" y="51881"/>
                    <a:pt x="2531" y="52457"/>
                    <a:pt x="2531" y="53059"/>
                  </a:cubicBezTo>
                  <a:cubicBezTo>
                    <a:pt x="2531" y="53460"/>
                    <a:pt x="2632" y="53761"/>
                    <a:pt x="2907" y="54061"/>
                  </a:cubicBezTo>
                  <a:cubicBezTo>
                    <a:pt x="3609" y="54788"/>
                    <a:pt x="4261" y="55540"/>
                    <a:pt x="4962" y="56292"/>
                  </a:cubicBezTo>
                  <a:cubicBezTo>
                    <a:pt x="5238" y="56568"/>
                    <a:pt x="5514" y="56868"/>
                    <a:pt x="5815" y="57144"/>
                  </a:cubicBezTo>
                  <a:cubicBezTo>
                    <a:pt x="6291" y="57545"/>
                    <a:pt x="6767" y="57971"/>
                    <a:pt x="7268" y="58372"/>
                  </a:cubicBezTo>
                  <a:cubicBezTo>
                    <a:pt x="7619" y="58648"/>
                    <a:pt x="7995" y="58848"/>
                    <a:pt x="8471" y="58848"/>
                  </a:cubicBezTo>
                  <a:cubicBezTo>
                    <a:pt x="8546" y="58623"/>
                    <a:pt x="8546" y="58347"/>
                    <a:pt x="8697" y="58197"/>
                  </a:cubicBezTo>
                  <a:cubicBezTo>
                    <a:pt x="9148" y="57746"/>
                    <a:pt x="9198" y="57194"/>
                    <a:pt x="9248" y="56618"/>
                  </a:cubicBezTo>
                  <a:cubicBezTo>
                    <a:pt x="9298" y="55966"/>
                    <a:pt x="9298" y="55289"/>
                    <a:pt x="9298" y="54613"/>
                  </a:cubicBezTo>
                  <a:cubicBezTo>
                    <a:pt x="9323" y="54337"/>
                    <a:pt x="9323" y="54086"/>
                    <a:pt x="9323" y="53811"/>
                  </a:cubicBezTo>
                  <a:cubicBezTo>
                    <a:pt x="9374" y="53284"/>
                    <a:pt x="9424" y="52733"/>
                    <a:pt x="9449" y="52207"/>
                  </a:cubicBezTo>
                  <a:cubicBezTo>
                    <a:pt x="9474" y="51430"/>
                    <a:pt x="9474" y="50653"/>
                    <a:pt x="9449" y="49901"/>
                  </a:cubicBezTo>
                  <a:cubicBezTo>
                    <a:pt x="9399" y="48497"/>
                    <a:pt x="9599" y="47069"/>
                    <a:pt x="9248" y="45690"/>
                  </a:cubicBezTo>
                  <a:cubicBezTo>
                    <a:pt x="9223" y="45590"/>
                    <a:pt x="9223" y="45490"/>
                    <a:pt x="9248" y="45390"/>
                  </a:cubicBezTo>
                  <a:cubicBezTo>
                    <a:pt x="9273" y="44362"/>
                    <a:pt x="8822" y="43460"/>
                    <a:pt x="8296" y="42683"/>
                  </a:cubicBezTo>
                  <a:cubicBezTo>
                    <a:pt x="7669" y="41755"/>
                    <a:pt x="6842" y="41004"/>
                    <a:pt x="6115" y="40177"/>
                  </a:cubicBezTo>
                  <a:cubicBezTo>
                    <a:pt x="5815" y="39851"/>
                    <a:pt x="5414" y="39700"/>
                    <a:pt x="5038" y="39475"/>
                  </a:cubicBezTo>
                  <a:close/>
                  <a:moveTo>
                    <a:pt x="46517" y="3535"/>
                  </a:moveTo>
                  <a:cubicBezTo>
                    <a:pt x="46141" y="3109"/>
                    <a:pt x="45790" y="2708"/>
                    <a:pt x="45414" y="2332"/>
                  </a:cubicBezTo>
                  <a:cubicBezTo>
                    <a:pt x="45339" y="2231"/>
                    <a:pt x="45213" y="2156"/>
                    <a:pt x="45088" y="2106"/>
                  </a:cubicBezTo>
                  <a:cubicBezTo>
                    <a:pt x="44461" y="1881"/>
                    <a:pt x="43835" y="1630"/>
                    <a:pt x="43158" y="1555"/>
                  </a:cubicBezTo>
                  <a:cubicBezTo>
                    <a:pt x="42532" y="1480"/>
                    <a:pt x="41905" y="1354"/>
                    <a:pt x="41253" y="1254"/>
                  </a:cubicBezTo>
                  <a:cubicBezTo>
                    <a:pt x="38872" y="903"/>
                    <a:pt x="36466" y="552"/>
                    <a:pt x="34035" y="602"/>
                  </a:cubicBezTo>
                  <a:cubicBezTo>
                    <a:pt x="32381" y="627"/>
                    <a:pt x="30752" y="602"/>
                    <a:pt x="29098" y="602"/>
                  </a:cubicBezTo>
                  <a:cubicBezTo>
                    <a:pt x="26241" y="577"/>
                    <a:pt x="23384" y="803"/>
                    <a:pt x="20577" y="1379"/>
                  </a:cubicBezTo>
                  <a:cubicBezTo>
                    <a:pt x="20151" y="1480"/>
                    <a:pt x="19724" y="1530"/>
                    <a:pt x="19273" y="1555"/>
                  </a:cubicBezTo>
                  <a:cubicBezTo>
                    <a:pt x="17820" y="1655"/>
                    <a:pt x="16466" y="2131"/>
                    <a:pt x="15088" y="2557"/>
                  </a:cubicBezTo>
                  <a:cubicBezTo>
                    <a:pt x="14837" y="2632"/>
                    <a:pt x="14612" y="2783"/>
                    <a:pt x="14361" y="2908"/>
                  </a:cubicBezTo>
                  <a:cubicBezTo>
                    <a:pt x="14186" y="3008"/>
                    <a:pt x="14010" y="3109"/>
                    <a:pt x="13835" y="3184"/>
                  </a:cubicBezTo>
                  <a:cubicBezTo>
                    <a:pt x="12983" y="3510"/>
                    <a:pt x="12331" y="4061"/>
                    <a:pt x="11980" y="4913"/>
                  </a:cubicBezTo>
                  <a:cubicBezTo>
                    <a:pt x="11905" y="5139"/>
                    <a:pt x="11780" y="5339"/>
                    <a:pt x="11679" y="5565"/>
                  </a:cubicBezTo>
                  <a:cubicBezTo>
                    <a:pt x="11629" y="5640"/>
                    <a:pt x="11579" y="5765"/>
                    <a:pt x="11604" y="5841"/>
                  </a:cubicBezTo>
                  <a:cubicBezTo>
                    <a:pt x="11629" y="5991"/>
                    <a:pt x="11679" y="6166"/>
                    <a:pt x="11780" y="6267"/>
                  </a:cubicBezTo>
                  <a:cubicBezTo>
                    <a:pt x="11855" y="6342"/>
                    <a:pt x="12055" y="6317"/>
                    <a:pt x="12156" y="6242"/>
                  </a:cubicBezTo>
                  <a:cubicBezTo>
                    <a:pt x="12356" y="6091"/>
                    <a:pt x="12582" y="5966"/>
                    <a:pt x="12882" y="5991"/>
                  </a:cubicBezTo>
                  <a:cubicBezTo>
                    <a:pt x="13333" y="6041"/>
                    <a:pt x="13734" y="5866"/>
                    <a:pt x="14161" y="5765"/>
                  </a:cubicBezTo>
                  <a:cubicBezTo>
                    <a:pt x="15088" y="5515"/>
                    <a:pt x="16040" y="5164"/>
                    <a:pt x="16993" y="5064"/>
                  </a:cubicBezTo>
                  <a:cubicBezTo>
                    <a:pt x="18597" y="4938"/>
                    <a:pt x="20151" y="4437"/>
                    <a:pt x="21780" y="4362"/>
                  </a:cubicBezTo>
                  <a:cubicBezTo>
                    <a:pt x="23434" y="4236"/>
                    <a:pt x="25113" y="3986"/>
                    <a:pt x="26792" y="3986"/>
                  </a:cubicBezTo>
                  <a:cubicBezTo>
                    <a:pt x="27093" y="3986"/>
                    <a:pt x="27419" y="4036"/>
                    <a:pt x="27694" y="3936"/>
                  </a:cubicBezTo>
                  <a:cubicBezTo>
                    <a:pt x="28421" y="3735"/>
                    <a:pt x="29148" y="3785"/>
                    <a:pt x="29900" y="3760"/>
                  </a:cubicBezTo>
                  <a:cubicBezTo>
                    <a:pt x="30251" y="3760"/>
                    <a:pt x="30627" y="3735"/>
                    <a:pt x="31003" y="3710"/>
                  </a:cubicBezTo>
                  <a:cubicBezTo>
                    <a:pt x="31404" y="3660"/>
                    <a:pt x="31805" y="3610"/>
                    <a:pt x="32181" y="3560"/>
                  </a:cubicBezTo>
                  <a:cubicBezTo>
                    <a:pt x="32557" y="3510"/>
                    <a:pt x="32933" y="3485"/>
                    <a:pt x="33283" y="3460"/>
                  </a:cubicBezTo>
                  <a:cubicBezTo>
                    <a:pt x="33684" y="3409"/>
                    <a:pt x="34085" y="3359"/>
                    <a:pt x="34486" y="3359"/>
                  </a:cubicBezTo>
                  <a:cubicBezTo>
                    <a:pt x="37394" y="3334"/>
                    <a:pt x="40276" y="3334"/>
                    <a:pt x="43158" y="3334"/>
                  </a:cubicBezTo>
                  <a:cubicBezTo>
                    <a:pt x="43559" y="3334"/>
                    <a:pt x="43960" y="3434"/>
                    <a:pt x="44361" y="3485"/>
                  </a:cubicBezTo>
                  <a:cubicBezTo>
                    <a:pt x="45013" y="3560"/>
                    <a:pt x="45690" y="3610"/>
                    <a:pt x="46341" y="3685"/>
                  </a:cubicBezTo>
                  <a:cubicBezTo>
                    <a:pt x="46366" y="3685"/>
                    <a:pt x="46391" y="3660"/>
                    <a:pt x="46517" y="3535"/>
                  </a:cubicBezTo>
                  <a:close/>
                  <a:moveTo>
                    <a:pt x="30978" y="24938"/>
                  </a:moveTo>
                  <a:cubicBezTo>
                    <a:pt x="30401" y="24838"/>
                    <a:pt x="29825" y="24763"/>
                    <a:pt x="29273" y="24587"/>
                  </a:cubicBezTo>
                  <a:cubicBezTo>
                    <a:pt x="27293" y="23961"/>
                    <a:pt x="25263" y="23535"/>
                    <a:pt x="23208" y="23134"/>
                  </a:cubicBezTo>
                  <a:cubicBezTo>
                    <a:pt x="19975" y="22507"/>
                    <a:pt x="19023" y="22257"/>
                    <a:pt x="16040" y="21204"/>
                  </a:cubicBezTo>
                  <a:cubicBezTo>
                    <a:pt x="15890" y="21154"/>
                    <a:pt x="15714" y="21204"/>
                    <a:pt x="15539" y="21179"/>
                  </a:cubicBezTo>
                  <a:cubicBezTo>
                    <a:pt x="15013" y="21154"/>
                    <a:pt x="14812" y="21003"/>
                    <a:pt x="14812" y="20452"/>
                  </a:cubicBezTo>
                  <a:cubicBezTo>
                    <a:pt x="14787" y="19976"/>
                    <a:pt x="14787" y="19475"/>
                    <a:pt x="14787" y="18973"/>
                  </a:cubicBezTo>
                  <a:cubicBezTo>
                    <a:pt x="14236" y="18848"/>
                    <a:pt x="13910" y="18798"/>
                    <a:pt x="13659" y="18898"/>
                  </a:cubicBezTo>
                  <a:cubicBezTo>
                    <a:pt x="13283" y="19024"/>
                    <a:pt x="13008" y="19249"/>
                    <a:pt x="12832" y="19675"/>
                  </a:cubicBezTo>
                  <a:cubicBezTo>
                    <a:pt x="12531" y="20427"/>
                    <a:pt x="12281" y="21179"/>
                    <a:pt x="12080" y="21981"/>
                  </a:cubicBezTo>
                  <a:cubicBezTo>
                    <a:pt x="11955" y="22532"/>
                    <a:pt x="11679" y="22858"/>
                    <a:pt x="11078" y="22883"/>
                  </a:cubicBezTo>
                  <a:cubicBezTo>
                    <a:pt x="10577" y="22883"/>
                    <a:pt x="10176" y="23184"/>
                    <a:pt x="9950" y="23610"/>
                  </a:cubicBezTo>
                  <a:cubicBezTo>
                    <a:pt x="9524" y="24362"/>
                    <a:pt x="9273" y="25139"/>
                    <a:pt x="9449" y="25966"/>
                  </a:cubicBezTo>
                  <a:cubicBezTo>
                    <a:pt x="9875" y="26317"/>
                    <a:pt x="10276" y="26618"/>
                    <a:pt x="10577" y="26868"/>
                  </a:cubicBezTo>
                  <a:cubicBezTo>
                    <a:pt x="10927" y="27695"/>
                    <a:pt x="10226" y="28397"/>
                    <a:pt x="10577" y="29149"/>
                  </a:cubicBezTo>
                  <a:cubicBezTo>
                    <a:pt x="10953" y="29149"/>
                    <a:pt x="11404" y="28823"/>
                    <a:pt x="11805" y="29224"/>
                  </a:cubicBezTo>
                  <a:cubicBezTo>
                    <a:pt x="11830" y="29425"/>
                    <a:pt x="11880" y="29650"/>
                    <a:pt x="11905" y="29876"/>
                  </a:cubicBezTo>
                  <a:cubicBezTo>
                    <a:pt x="11930" y="30502"/>
                    <a:pt x="11654" y="30778"/>
                    <a:pt x="11053" y="30678"/>
                  </a:cubicBezTo>
                  <a:cubicBezTo>
                    <a:pt x="10802" y="30653"/>
                    <a:pt x="10551" y="30477"/>
                    <a:pt x="10301" y="30352"/>
                  </a:cubicBezTo>
                  <a:cubicBezTo>
                    <a:pt x="10226" y="30603"/>
                    <a:pt x="10100" y="30903"/>
                    <a:pt x="10050" y="31179"/>
                  </a:cubicBezTo>
                  <a:cubicBezTo>
                    <a:pt x="10000" y="31630"/>
                    <a:pt x="10000" y="32081"/>
                    <a:pt x="10426" y="32382"/>
                  </a:cubicBezTo>
                  <a:cubicBezTo>
                    <a:pt x="10602" y="32507"/>
                    <a:pt x="10827" y="32583"/>
                    <a:pt x="11053" y="32658"/>
                  </a:cubicBezTo>
                  <a:cubicBezTo>
                    <a:pt x="11253" y="32708"/>
                    <a:pt x="11303" y="33059"/>
                    <a:pt x="11629" y="32958"/>
                  </a:cubicBezTo>
                  <a:cubicBezTo>
                    <a:pt x="11629" y="32783"/>
                    <a:pt x="11629" y="32608"/>
                    <a:pt x="11629" y="32432"/>
                  </a:cubicBezTo>
                  <a:cubicBezTo>
                    <a:pt x="11629" y="32232"/>
                    <a:pt x="11604" y="32031"/>
                    <a:pt x="11629" y="31831"/>
                  </a:cubicBezTo>
                  <a:cubicBezTo>
                    <a:pt x="11679" y="31530"/>
                    <a:pt x="11704" y="31229"/>
                    <a:pt x="11805" y="30953"/>
                  </a:cubicBezTo>
                  <a:cubicBezTo>
                    <a:pt x="11980" y="30527"/>
                    <a:pt x="12531" y="30302"/>
                    <a:pt x="12907" y="30502"/>
                  </a:cubicBezTo>
                  <a:cubicBezTo>
                    <a:pt x="13359" y="30778"/>
                    <a:pt x="13885" y="30978"/>
                    <a:pt x="14236" y="31354"/>
                  </a:cubicBezTo>
                  <a:cubicBezTo>
                    <a:pt x="14737" y="31881"/>
                    <a:pt x="15338" y="31981"/>
                    <a:pt x="15940" y="32181"/>
                  </a:cubicBezTo>
                  <a:cubicBezTo>
                    <a:pt x="16090" y="32232"/>
                    <a:pt x="16266" y="32232"/>
                    <a:pt x="16416" y="32257"/>
                  </a:cubicBezTo>
                  <a:cubicBezTo>
                    <a:pt x="17770" y="32658"/>
                    <a:pt x="19123" y="33034"/>
                    <a:pt x="20552" y="33084"/>
                  </a:cubicBezTo>
                  <a:cubicBezTo>
                    <a:pt x="20677" y="33084"/>
                    <a:pt x="20802" y="33134"/>
                    <a:pt x="20927" y="33184"/>
                  </a:cubicBezTo>
                  <a:cubicBezTo>
                    <a:pt x="21780" y="33359"/>
                    <a:pt x="22632" y="33585"/>
                    <a:pt x="23484" y="33685"/>
                  </a:cubicBezTo>
                  <a:cubicBezTo>
                    <a:pt x="24587" y="33836"/>
                    <a:pt x="25639" y="34212"/>
                    <a:pt x="26767" y="34212"/>
                  </a:cubicBezTo>
                  <a:cubicBezTo>
                    <a:pt x="26892" y="34212"/>
                    <a:pt x="27018" y="34287"/>
                    <a:pt x="27143" y="34312"/>
                  </a:cubicBezTo>
                  <a:cubicBezTo>
                    <a:pt x="27469" y="34412"/>
                    <a:pt x="27795" y="34537"/>
                    <a:pt x="28121" y="34562"/>
                  </a:cubicBezTo>
                  <a:cubicBezTo>
                    <a:pt x="28998" y="34638"/>
                    <a:pt x="29825" y="34888"/>
                    <a:pt x="30652" y="35189"/>
                  </a:cubicBezTo>
                  <a:cubicBezTo>
                    <a:pt x="30978" y="35314"/>
                    <a:pt x="31329" y="35339"/>
                    <a:pt x="31730" y="35415"/>
                  </a:cubicBezTo>
                  <a:cubicBezTo>
                    <a:pt x="31730" y="34537"/>
                    <a:pt x="31780" y="33760"/>
                    <a:pt x="31604" y="33009"/>
                  </a:cubicBezTo>
                  <a:cubicBezTo>
                    <a:pt x="31228" y="32958"/>
                    <a:pt x="30902" y="32908"/>
                    <a:pt x="30577" y="32858"/>
                  </a:cubicBezTo>
                  <a:cubicBezTo>
                    <a:pt x="30025" y="32758"/>
                    <a:pt x="29474" y="32658"/>
                    <a:pt x="28897" y="32557"/>
                  </a:cubicBezTo>
                  <a:cubicBezTo>
                    <a:pt x="28146" y="32407"/>
                    <a:pt x="27394" y="32282"/>
                    <a:pt x="26642" y="32106"/>
                  </a:cubicBezTo>
                  <a:cubicBezTo>
                    <a:pt x="25589" y="31856"/>
                    <a:pt x="24511" y="31630"/>
                    <a:pt x="23434" y="31430"/>
                  </a:cubicBezTo>
                  <a:cubicBezTo>
                    <a:pt x="22481" y="31254"/>
                    <a:pt x="21504" y="31129"/>
                    <a:pt x="20602" y="30753"/>
                  </a:cubicBezTo>
                  <a:cubicBezTo>
                    <a:pt x="20401" y="30653"/>
                    <a:pt x="20151" y="30628"/>
                    <a:pt x="19925" y="30577"/>
                  </a:cubicBezTo>
                  <a:cubicBezTo>
                    <a:pt x="19574" y="30502"/>
                    <a:pt x="19223" y="30427"/>
                    <a:pt x="18847" y="30352"/>
                  </a:cubicBezTo>
                  <a:cubicBezTo>
                    <a:pt x="18597" y="30302"/>
                    <a:pt x="18346" y="30176"/>
                    <a:pt x="18070" y="30151"/>
                  </a:cubicBezTo>
                  <a:cubicBezTo>
                    <a:pt x="17444" y="30076"/>
                    <a:pt x="16842" y="29901"/>
                    <a:pt x="16241" y="29625"/>
                  </a:cubicBezTo>
                  <a:cubicBezTo>
                    <a:pt x="16065" y="29550"/>
                    <a:pt x="15865" y="29500"/>
                    <a:pt x="15664" y="29450"/>
                  </a:cubicBezTo>
                  <a:cubicBezTo>
                    <a:pt x="14988" y="29299"/>
                    <a:pt x="14311" y="29149"/>
                    <a:pt x="13609" y="28999"/>
                  </a:cubicBezTo>
                  <a:cubicBezTo>
                    <a:pt x="13258" y="28898"/>
                    <a:pt x="13033" y="28673"/>
                    <a:pt x="12983" y="28297"/>
                  </a:cubicBezTo>
                  <a:cubicBezTo>
                    <a:pt x="12958" y="27896"/>
                    <a:pt x="12958" y="27495"/>
                    <a:pt x="13158" y="27119"/>
                  </a:cubicBezTo>
                  <a:cubicBezTo>
                    <a:pt x="13308" y="26818"/>
                    <a:pt x="13409" y="26492"/>
                    <a:pt x="13509" y="26191"/>
                  </a:cubicBezTo>
                  <a:cubicBezTo>
                    <a:pt x="13734" y="25490"/>
                    <a:pt x="13935" y="24788"/>
                    <a:pt x="14161" y="24086"/>
                  </a:cubicBezTo>
                  <a:cubicBezTo>
                    <a:pt x="14236" y="23911"/>
                    <a:pt x="14386" y="23785"/>
                    <a:pt x="14486" y="23660"/>
                  </a:cubicBezTo>
                  <a:cubicBezTo>
                    <a:pt x="15013" y="23735"/>
                    <a:pt x="15464" y="23886"/>
                    <a:pt x="15915" y="23886"/>
                  </a:cubicBezTo>
                  <a:cubicBezTo>
                    <a:pt x="16892" y="23911"/>
                    <a:pt x="17795" y="24111"/>
                    <a:pt x="18672" y="24462"/>
                  </a:cubicBezTo>
                  <a:cubicBezTo>
                    <a:pt x="20025" y="24988"/>
                    <a:pt x="21504" y="25064"/>
                    <a:pt x="22857" y="25565"/>
                  </a:cubicBezTo>
                  <a:cubicBezTo>
                    <a:pt x="22933" y="25590"/>
                    <a:pt x="23058" y="25565"/>
                    <a:pt x="23158" y="25565"/>
                  </a:cubicBezTo>
                  <a:cubicBezTo>
                    <a:pt x="23334" y="25615"/>
                    <a:pt x="23534" y="25640"/>
                    <a:pt x="23735" y="25715"/>
                  </a:cubicBezTo>
                  <a:cubicBezTo>
                    <a:pt x="24612" y="26016"/>
                    <a:pt x="25489" y="26367"/>
                    <a:pt x="26441" y="26467"/>
                  </a:cubicBezTo>
                  <a:cubicBezTo>
                    <a:pt x="26642" y="26492"/>
                    <a:pt x="26817" y="26567"/>
                    <a:pt x="27018" y="26618"/>
                  </a:cubicBezTo>
                  <a:cubicBezTo>
                    <a:pt x="27945" y="26893"/>
                    <a:pt x="28872" y="27169"/>
                    <a:pt x="29800" y="27445"/>
                  </a:cubicBezTo>
                  <a:cubicBezTo>
                    <a:pt x="30276" y="27595"/>
                    <a:pt x="30727" y="27620"/>
                    <a:pt x="31178" y="27445"/>
                  </a:cubicBezTo>
                  <a:cubicBezTo>
                    <a:pt x="31429" y="26567"/>
                    <a:pt x="30978" y="25765"/>
                    <a:pt x="30978" y="24938"/>
                  </a:cubicBezTo>
                  <a:close/>
                  <a:moveTo>
                    <a:pt x="37569" y="40878"/>
                  </a:moveTo>
                  <a:cubicBezTo>
                    <a:pt x="38171" y="40578"/>
                    <a:pt x="38146" y="40578"/>
                    <a:pt x="38471" y="40177"/>
                  </a:cubicBezTo>
                  <a:cubicBezTo>
                    <a:pt x="38647" y="39951"/>
                    <a:pt x="38822" y="39675"/>
                    <a:pt x="39073" y="39525"/>
                  </a:cubicBezTo>
                  <a:cubicBezTo>
                    <a:pt x="39850" y="39049"/>
                    <a:pt x="40326" y="38372"/>
                    <a:pt x="40602" y="37520"/>
                  </a:cubicBezTo>
                  <a:cubicBezTo>
                    <a:pt x="40903" y="36618"/>
                    <a:pt x="41178" y="35740"/>
                    <a:pt x="41153" y="34788"/>
                  </a:cubicBezTo>
                  <a:cubicBezTo>
                    <a:pt x="41103" y="33710"/>
                    <a:pt x="41103" y="32633"/>
                    <a:pt x="41128" y="31555"/>
                  </a:cubicBezTo>
                  <a:cubicBezTo>
                    <a:pt x="41178" y="29775"/>
                    <a:pt x="40827" y="28021"/>
                    <a:pt x="40677" y="26242"/>
                  </a:cubicBezTo>
                  <a:cubicBezTo>
                    <a:pt x="40652" y="26091"/>
                    <a:pt x="40602" y="25916"/>
                    <a:pt x="40577" y="25765"/>
                  </a:cubicBezTo>
                  <a:cubicBezTo>
                    <a:pt x="40451" y="25264"/>
                    <a:pt x="40301" y="24788"/>
                    <a:pt x="40326" y="24262"/>
                  </a:cubicBezTo>
                  <a:cubicBezTo>
                    <a:pt x="40351" y="24011"/>
                    <a:pt x="40251" y="23735"/>
                    <a:pt x="40151" y="23510"/>
                  </a:cubicBezTo>
                  <a:cubicBezTo>
                    <a:pt x="39850" y="22908"/>
                    <a:pt x="39549" y="22307"/>
                    <a:pt x="39198" y="21730"/>
                  </a:cubicBezTo>
                  <a:cubicBezTo>
                    <a:pt x="38697" y="20878"/>
                    <a:pt x="38096" y="20126"/>
                    <a:pt x="37193" y="19650"/>
                  </a:cubicBezTo>
                  <a:cubicBezTo>
                    <a:pt x="36943" y="19525"/>
                    <a:pt x="36767" y="19324"/>
                    <a:pt x="36542" y="19174"/>
                  </a:cubicBezTo>
                  <a:cubicBezTo>
                    <a:pt x="36441" y="19099"/>
                    <a:pt x="36316" y="19074"/>
                    <a:pt x="36166" y="19024"/>
                  </a:cubicBezTo>
                  <a:cubicBezTo>
                    <a:pt x="36141" y="19174"/>
                    <a:pt x="36090" y="19249"/>
                    <a:pt x="36116" y="19349"/>
                  </a:cubicBezTo>
                  <a:cubicBezTo>
                    <a:pt x="36241" y="20853"/>
                    <a:pt x="36366" y="22357"/>
                    <a:pt x="36517" y="23861"/>
                  </a:cubicBezTo>
                  <a:cubicBezTo>
                    <a:pt x="36742" y="26116"/>
                    <a:pt x="36867" y="28347"/>
                    <a:pt x="36968" y="30603"/>
                  </a:cubicBezTo>
                  <a:cubicBezTo>
                    <a:pt x="36968" y="30778"/>
                    <a:pt x="36993" y="30953"/>
                    <a:pt x="36968" y="31104"/>
                  </a:cubicBezTo>
                  <a:cubicBezTo>
                    <a:pt x="36943" y="31204"/>
                    <a:pt x="36842" y="31279"/>
                    <a:pt x="36667" y="31530"/>
                  </a:cubicBezTo>
                  <a:cubicBezTo>
                    <a:pt x="36592" y="30878"/>
                    <a:pt x="36542" y="30427"/>
                    <a:pt x="36491" y="29951"/>
                  </a:cubicBezTo>
                  <a:cubicBezTo>
                    <a:pt x="36466" y="29525"/>
                    <a:pt x="36441" y="29074"/>
                    <a:pt x="36416" y="28648"/>
                  </a:cubicBezTo>
                  <a:cubicBezTo>
                    <a:pt x="36366" y="28171"/>
                    <a:pt x="36316" y="27720"/>
                    <a:pt x="36266" y="27244"/>
                  </a:cubicBezTo>
                  <a:cubicBezTo>
                    <a:pt x="36241" y="26793"/>
                    <a:pt x="36216" y="26367"/>
                    <a:pt x="36166" y="25941"/>
                  </a:cubicBezTo>
                  <a:cubicBezTo>
                    <a:pt x="36141" y="25465"/>
                    <a:pt x="36090" y="24988"/>
                    <a:pt x="36040" y="24537"/>
                  </a:cubicBezTo>
                  <a:cubicBezTo>
                    <a:pt x="35990" y="24086"/>
                    <a:pt x="35965" y="23660"/>
                    <a:pt x="35940" y="23209"/>
                  </a:cubicBezTo>
                  <a:cubicBezTo>
                    <a:pt x="35890" y="22758"/>
                    <a:pt x="35865" y="22282"/>
                    <a:pt x="35815" y="21806"/>
                  </a:cubicBezTo>
                  <a:cubicBezTo>
                    <a:pt x="35765" y="21379"/>
                    <a:pt x="35740" y="20953"/>
                    <a:pt x="35689" y="20502"/>
                  </a:cubicBezTo>
                  <a:cubicBezTo>
                    <a:pt x="35614" y="20076"/>
                    <a:pt x="35715" y="19600"/>
                    <a:pt x="35489" y="19149"/>
                  </a:cubicBezTo>
                  <a:cubicBezTo>
                    <a:pt x="34486" y="19725"/>
                    <a:pt x="32757" y="21530"/>
                    <a:pt x="31604" y="23159"/>
                  </a:cubicBezTo>
                  <a:cubicBezTo>
                    <a:pt x="31755" y="23961"/>
                    <a:pt x="31955" y="24813"/>
                    <a:pt x="31780" y="25690"/>
                  </a:cubicBezTo>
                  <a:cubicBezTo>
                    <a:pt x="31755" y="25866"/>
                    <a:pt x="31830" y="26091"/>
                    <a:pt x="31855" y="26292"/>
                  </a:cubicBezTo>
                  <a:cubicBezTo>
                    <a:pt x="32030" y="28197"/>
                    <a:pt x="32231" y="30101"/>
                    <a:pt x="32406" y="32006"/>
                  </a:cubicBezTo>
                  <a:cubicBezTo>
                    <a:pt x="32481" y="32883"/>
                    <a:pt x="32507" y="33760"/>
                    <a:pt x="32481" y="34613"/>
                  </a:cubicBezTo>
                  <a:cubicBezTo>
                    <a:pt x="32431" y="35816"/>
                    <a:pt x="32682" y="36893"/>
                    <a:pt x="33559" y="37745"/>
                  </a:cubicBezTo>
                  <a:cubicBezTo>
                    <a:pt x="33659" y="37871"/>
                    <a:pt x="33735" y="38021"/>
                    <a:pt x="33835" y="38172"/>
                  </a:cubicBezTo>
                  <a:cubicBezTo>
                    <a:pt x="34261" y="38873"/>
                    <a:pt x="34837" y="39425"/>
                    <a:pt x="35439" y="39976"/>
                  </a:cubicBezTo>
                  <a:cubicBezTo>
                    <a:pt x="35765" y="40277"/>
                    <a:pt x="36141" y="40477"/>
                    <a:pt x="36592" y="40552"/>
                  </a:cubicBezTo>
                  <a:cubicBezTo>
                    <a:pt x="36892" y="40628"/>
                    <a:pt x="37218" y="40753"/>
                    <a:pt x="37569" y="40878"/>
                  </a:cubicBezTo>
                  <a:close/>
                  <a:moveTo>
                    <a:pt x="50677" y="62808"/>
                  </a:moveTo>
                  <a:cubicBezTo>
                    <a:pt x="50326" y="62984"/>
                    <a:pt x="49950" y="63134"/>
                    <a:pt x="49624" y="63360"/>
                  </a:cubicBezTo>
                  <a:cubicBezTo>
                    <a:pt x="49248" y="63585"/>
                    <a:pt x="48898" y="63836"/>
                    <a:pt x="48547" y="64111"/>
                  </a:cubicBezTo>
                  <a:cubicBezTo>
                    <a:pt x="48396" y="64212"/>
                    <a:pt x="48246" y="64362"/>
                    <a:pt x="48096" y="64462"/>
                  </a:cubicBezTo>
                  <a:cubicBezTo>
                    <a:pt x="47469" y="64763"/>
                    <a:pt x="46817" y="65039"/>
                    <a:pt x="46191" y="65340"/>
                  </a:cubicBezTo>
                  <a:cubicBezTo>
                    <a:pt x="45464" y="65690"/>
                    <a:pt x="44762" y="66091"/>
                    <a:pt x="44035" y="66442"/>
                  </a:cubicBezTo>
                  <a:cubicBezTo>
                    <a:pt x="42431" y="67219"/>
                    <a:pt x="40777" y="67796"/>
                    <a:pt x="39023" y="68172"/>
                  </a:cubicBezTo>
                  <a:cubicBezTo>
                    <a:pt x="38597" y="68272"/>
                    <a:pt x="38221" y="68523"/>
                    <a:pt x="37820" y="68698"/>
                  </a:cubicBezTo>
                  <a:cubicBezTo>
                    <a:pt x="37544" y="69375"/>
                    <a:pt x="36943" y="69450"/>
                    <a:pt x="36341" y="69525"/>
                  </a:cubicBezTo>
                  <a:cubicBezTo>
                    <a:pt x="36141" y="69550"/>
                    <a:pt x="35940" y="69575"/>
                    <a:pt x="35740" y="69625"/>
                  </a:cubicBezTo>
                  <a:cubicBezTo>
                    <a:pt x="35013" y="69801"/>
                    <a:pt x="34311" y="69801"/>
                    <a:pt x="33559" y="69600"/>
                  </a:cubicBezTo>
                  <a:cubicBezTo>
                    <a:pt x="32958" y="69400"/>
                    <a:pt x="32356" y="69249"/>
                    <a:pt x="31704" y="69299"/>
                  </a:cubicBezTo>
                  <a:cubicBezTo>
                    <a:pt x="31504" y="69299"/>
                    <a:pt x="31303" y="69224"/>
                    <a:pt x="31103" y="69174"/>
                  </a:cubicBezTo>
                  <a:cubicBezTo>
                    <a:pt x="30552" y="69074"/>
                    <a:pt x="30000" y="68949"/>
                    <a:pt x="29424" y="68823"/>
                  </a:cubicBezTo>
                  <a:cubicBezTo>
                    <a:pt x="28722" y="68698"/>
                    <a:pt x="27970" y="68598"/>
                    <a:pt x="27268" y="68422"/>
                  </a:cubicBezTo>
                  <a:cubicBezTo>
                    <a:pt x="26491" y="68247"/>
                    <a:pt x="25714" y="68046"/>
                    <a:pt x="24938" y="67771"/>
                  </a:cubicBezTo>
                  <a:cubicBezTo>
                    <a:pt x="24060" y="67470"/>
                    <a:pt x="23158" y="67244"/>
                    <a:pt x="22231" y="67094"/>
                  </a:cubicBezTo>
                  <a:cubicBezTo>
                    <a:pt x="21955" y="67044"/>
                    <a:pt x="21730" y="66893"/>
                    <a:pt x="21479" y="66818"/>
                  </a:cubicBezTo>
                  <a:cubicBezTo>
                    <a:pt x="21003" y="66643"/>
                    <a:pt x="20501" y="66518"/>
                    <a:pt x="20025" y="66367"/>
                  </a:cubicBezTo>
                  <a:cubicBezTo>
                    <a:pt x="19524" y="66192"/>
                    <a:pt x="18973" y="66066"/>
                    <a:pt x="18547" y="65791"/>
                  </a:cubicBezTo>
                  <a:cubicBezTo>
                    <a:pt x="18146" y="65515"/>
                    <a:pt x="17745" y="65315"/>
                    <a:pt x="17293" y="65164"/>
                  </a:cubicBezTo>
                  <a:cubicBezTo>
                    <a:pt x="16266" y="64813"/>
                    <a:pt x="15263" y="64462"/>
                    <a:pt x="14361" y="63836"/>
                  </a:cubicBezTo>
                  <a:cubicBezTo>
                    <a:pt x="14211" y="63710"/>
                    <a:pt x="14035" y="63585"/>
                    <a:pt x="13835" y="63560"/>
                  </a:cubicBezTo>
                  <a:cubicBezTo>
                    <a:pt x="13359" y="63460"/>
                    <a:pt x="13158" y="63109"/>
                    <a:pt x="12857" y="62808"/>
                  </a:cubicBezTo>
                  <a:cubicBezTo>
                    <a:pt x="12080" y="61981"/>
                    <a:pt x="11855" y="61029"/>
                    <a:pt x="11880" y="59926"/>
                  </a:cubicBezTo>
                  <a:cubicBezTo>
                    <a:pt x="11880" y="55841"/>
                    <a:pt x="11880" y="51730"/>
                    <a:pt x="11880" y="47620"/>
                  </a:cubicBezTo>
                  <a:cubicBezTo>
                    <a:pt x="11880" y="47294"/>
                    <a:pt x="11930" y="46943"/>
                    <a:pt x="11830" y="46618"/>
                  </a:cubicBezTo>
                  <a:cubicBezTo>
                    <a:pt x="11654" y="46066"/>
                    <a:pt x="11679" y="45490"/>
                    <a:pt x="11654" y="44938"/>
                  </a:cubicBezTo>
                  <a:cubicBezTo>
                    <a:pt x="11629" y="44061"/>
                    <a:pt x="11354" y="43209"/>
                    <a:pt x="10978" y="42432"/>
                  </a:cubicBezTo>
                  <a:cubicBezTo>
                    <a:pt x="10176" y="40678"/>
                    <a:pt x="8872" y="39249"/>
                    <a:pt x="7644" y="37796"/>
                  </a:cubicBezTo>
                  <a:cubicBezTo>
                    <a:pt x="7619" y="37745"/>
                    <a:pt x="7569" y="37695"/>
                    <a:pt x="7494" y="37670"/>
                  </a:cubicBezTo>
                  <a:cubicBezTo>
                    <a:pt x="6892" y="37294"/>
                    <a:pt x="6416" y="36818"/>
                    <a:pt x="5890" y="36342"/>
                  </a:cubicBezTo>
                  <a:cubicBezTo>
                    <a:pt x="5338" y="35866"/>
                    <a:pt x="4862" y="35390"/>
                    <a:pt x="4461" y="34788"/>
                  </a:cubicBezTo>
                  <a:cubicBezTo>
                    <a:pt x="4361" y="34613"/>
                    <a:pt x="4286" y="34362"/>
                    <a:pt x="3960" y="34287"/>
                  </a:cubicBezTo>
                  <a:cubicBezTo>
                    <a:pt x="3860" y="34788"/>
                    <a:pt x="3910" y="35289"/>
                    <a:pt x="3910" y="35791"/>
                  </a:cubicBezTo>
                  <a:cubicBezTo>
                    <a:pt x="3910" y="36116"/>
                    <a:pt x="3885" y="36467"/>
                    <a:pt x="3935" y="36793"/>
                  </a:cubicBezTo>
                  <a:cubicBezTo>
                    <a:pt x="3960" y="36968"/>
                    <a:pt x="4085" y="37169"/>
                    <a:pt x="4211" y="37319"/>
                  </a:cubicBezTo>
                  <a:cubicBezTo>
                    <a:pt x="4486" y="37695"/>
                    <a:pt x="4762" y="38071"/>
                    <a:pt x="5063" y="38422"/>
                  </a:cubicBezTo>
                  <a:cubicBezTo>
                    <a:pt x="5363" y="38798"/>
                    <a:pt x="5614" y="39224"/>
                    <a:pt x="5990" y="39475"/>
                  </a:cubicBezTo>
                  <a:cubicBezTo>
                    <a:pt x="7143" y="40252"/>
                    <a:pt x="7920" y="41354"/>
                    <a:pt x="8797" y="42357"/>
                  </a:cubicBezTo>
                  <a:cubicBezTo>
                    <a:pt x="8897" y="42482"/>
                    <a:pt x="8973" y="42633"/>
                    <a:pt x="9023" y="42783"/>
                  </a:cubicBezTo>
                  <a:cubicBezTo>
                    <a:pt x="9424" y="43710"/>
                    <a:pt x="9950" y="44613"/>
                    <a:pt x="9825" y="45665"/>
                  </a:cubicBezTo>
                  <a:cubicBezTo>
                    <a:pt x="9825" y="45740"/>
                    <a:pt x="9825" y="45816"/>
                    <a:pt x="9850" y="45866"/>
                  </a:cubicBezTo>
                  <a:cubicBezTo>
                    <a:pt x="10075" y="46442"/>
                    <a:pt x="10025" y="47069"/>
                    <a:pt x="10025" y="47670"/>
                  </a:cubicBezTo>
                  <a:cubicBezTo>
                    <a:pt x="10025" y="49299"/>
                    <a:pt x="10025" y="50954"/>
                    <a:pt x="10025" y="52608"/>
                  </a:cubicBezTo>
                  <a:cubicBezTo>
                    <a:pt x="10025" y="52908"/>
                    <a:pt x="10050" y="53234"/>
                    <a:pt x="9975" y="53510"/>
                  </a:cubicBezTo>
                  <a:cubicBezTo>
                    <a:pt x="9724" y="54412"/>
                    <a:pt x="9800" y="55314"/>
                    <a:pt x="9850" y="56217"/>
                  </a:cubicBezTo>
                  <a:cubicBezTo>
                    <a:pt x="9875" y="56417"/>
                    <a:pt x="9875" y="56618"/>
                    <a:pt x="9850" y="56793"/>
                  </a:cubicBezTo>
                  <a:cubicBezTo>
                    <a:pt x="9800" y="57470"/>
                    <a:pt x="9749" y="58147"/>
                    <a:pt x="9699" y="58823"/>
                  </a:cubicBezTo>
                  <a:cubicBezTo>
                    <a:pt x="9624" y="59675"/>
                    <a:pt x="9850" y="60553"/>
                    <a:pt x="9624" y="61430"/>
                  </a:cubicBezTo>
                  <a:cubicBezTo>
                    <a:pt x="9599" y="61505"/>
                    <a:pt x="9624" y="61630"/>
                    <a:pt x="9674" y="61705"/>
                  </a:cubicBezTo>
                  <a:cubicBezTo>
                    <a:pt x="9900" y="62307"/>
                    <a:pt x="10000" y="62934"/>
                    <a:pt x="10100" y="63560"/>
                  </a:cubicBezTo>
                  <a:cubicBezTo>
                    <a:pt x="10226" y="64262"/>
                    <a:pt x="10627" y="64713"/>
                    <a:pt x="11278" y="64964"/>
                  </a:cubicBezTo>
                  <a:cubicBezTo>
                    <a:pt x="11654" y="65114"/>
                    <a:pt x="12005" y="65315"/>
                    <a:pt x="12356" y="65490"/>
                  </a:cubicBezTo>
                  <a:cubicBezTo>
                    <a:pt x="13208" y="65966"/>
                    <a:pt x="14035" y="66467"/>
                    <a:pt x="14937" y="66868"/>
                  </a:cubicBezTo>
                  <a:cubicBezTo>
                    <a:pt x="17293" y="67946"/>
                    <a:pt x="19775" y="68673"/>
                    <a:pt x="22331" y="69099"/>
                  </a:cubicBezTo>
                  <a:cubicBezTo>
                    <a:pt x="22857" y="69199"/>
                    <a:pt x="23384" y="69325"/>
                    <a:pt x="23910" y="69475"/>
                  </a:cubicBezTo>
                  <a:cubicBezTo>
                    <a:pt x="24411" y="69650"/>
                    <a:pt x="24912" y="69876"/>
                    <a:pt x="25439" y="70001"/>
                  </a:cubicBezTo>
                  <a:cubicBezTo>
                    <a:pt x="26266" y="70227"/>
                    <a:pt x="27118" y="70352"/>
                    <a:pt x="27970" y="70578"/>
                  </a:cubicBezTo>
                  <a:cubicBezTo>
                    <a:pt x="28998" y="70853"/>
                    <a:pt x="30025" y="71154"/>
                    <a:pt x="31053" y="71455"/>
                  </a:cubicBezTo>
                  <a:cubicBezTo>
                    <a:pt x="31303" y="71530"/>
                    <a:pt x="31579" y="71555"/>
                    <a:pt x="31830" y="71605"/>
                  </a:cubicBezTo>
                  <a:cubicBezTo>
                    <a:pt x="32707" y="71731"/>
                    <a:pt x="33559" y="71756"/>
                    <a:pt x="34386" y="72081"/>
                  </a:cubicBezTo>
                  <a:cubicBezTo>
                    <a:pt x="34963" y="72307"/>
                    <a:pt x="35589" y="72558"/>
                    <a:pt x="36241" y="72407"/>
                  </a:cubicBezTo>
                  <a:cubicBezTo>
                    <a:pt x="37068" y="72207"/>
                    <a:pt x="37895" y="72056"/>
                    <a:pt x="38672" y="71781"/>
                  </a:cubicBezTo>
                  <a:cubicBezTo>
                    <a:pt x="39324" y="71555"/>
                    <a:pt x="39950" y="71179"/>
                    <a:pt x="40577" y="70878"/>
                  </a:cubicBezTo>
                  <a:cubicBezTo>
                    <a:pt x="41178" y="70578"/>
                    <a:pt x="41755" y="70252"/>
                    <a:pt x="42381" y="69976"/>
                  </a:cubicBezTo>
                  <a:cubicBezTo>
                    <a:pt x="43885" y="69350"/>
                    <a:pt x="45213" y="68447"/>
                    <a:pt x="46517" y="67520"/>
                  </a:cubicBezTo>
                  <a:cubicBezTo>
                    <a:pt x="46817" y="67294"/>
                    <a:pt x="47118" y="67069"/>
                    <a:pt x="47444" y="66893"/>
                  </a:cubicBezTo>
                  <a:cubicBezTo>
                    <a:pt x="48371" y="66367"/>
                    <a:pt x="49098" y="65615"/>
                    <a:pt x="49750" y="64813"/>
                  </a:cubicBezTo>
                  <a:cubicBezTo>
                    <a:pt x="50201" y="64287"/>
                    <a:pt x="50426" y="63585"/>
                    <a:pt x="50727" y="62959"/>
                  </a:cubicBezTo>
                  <a:cubicBezTo>
                    <a:pt x="50752" y="62934"/>
                    <a:pt x="50702" y="62858"/>
                    <a:pt x="50677" y="62808"/>
                  </a:cubicBezTo>
                  <a:close/>
                  <a:moveTo>
                    <a:pt x="33935" y="4011"/>
                  </a:moveTo>
                  <a:cubicBezTo>
                    <a:pt x="34035" y="4462"/>
                    <a:pt x="34336" y="4688"/>
                    <a:pt x="34587" y="4963"/>
                  </a:cubicBezTo>
                  <a:cubicBezTo>
                    <a:pt x="35414" y="5815"/>
                    <a:pt x="36241" y="6718"/>
                    <a:pt x="37093" y="7545"/>
                  </a:cubicBezTo>
                  <a:cubicBezTo>
                    <a:pt x="37419" y="7871"/>
                    <a:pt x="37519" y="8221"/>
                    <a:pt x="37519" y="8622"/>
                  </a:cubicBezTo>
                  <a:cubicBezTo>
                    <a:pt x="37544" y="9124"/>
                    <a:pt x="37569" y="9650"/>
                    <a:pt x="37920" y="10076"/>
                  </a:cubicBezTo>
                  <a:cubicBezTo>
                    <a:pt x="38647" y="9926"/>
                    <a:pt x="39374" y="9876"/>
                    <a:pt x="40075" y="10201"/>
                  </a:cubicBezTo>
                  <a:cubicBezTo>
                    <a:pt x="40451" y="10402"/>
                    <a:pt x="40777" y="10703"/>
                    <a:pt x="41178" y="10903"/>
                  </a:cubicBezTo>
                  <a:cubicBezTo>
                    <a:pt x="41579" y="11104"/>
                    <a:pt x="41905" y="11455"/>
                    <a:pt x="42030" y="11831"/>
                  </a:cubicBezTo>
                  <a:cubicBezTo>
                    <a:pt x="42532" y="13159"/>
                    <a:pt x="42983" y="14487"/>
                    <a:pt x="42757" y="15941"/>
                  </a:cubicBezTo>
                  <a:cubicBezTo>
                    <a:pt x="42657" y="16467"/>
                    <a:pt x="42206" y="17019"/>
                    <a:pt x="41755" y="17069"/>
                  </a:cubicBezTo>
                  <a:cubicBezTo>
                    <a:pt x="41103" y="17169"/>
                    <a:pt x="40627" y="16918"/>
                    <a:pt x="40376" y="16317"/>
                  </a:cubicBezTo>
                  <a:cubicBezTo>
                    <a:pt x="40176" y="15891"/>
                    <a:pt x="40025" y="15440"/>
                    <a:pt x="39825" y="15039"/>
                  </a:cubicBezTo>
                  <a:cubicBezTo>
                    <a:pt x="39725" y="14863"/>
                    <a:pt x="39574" y="14713"/>
                    <a:pt x="39424" y="14612"/>
                  </a:cubicBezTo>
                  <a:cubicBezTo>
                    <a:pt x="39248" y="14487"/>
                    <a:pt x="39048" y="14412"/>
                    <a:pt x="38872" y="14387"/>
                  </a:cubicBezTo>
                  <a:cubicBezTo>
                    <a:pt x="38647" y="14337"/>
                    <a:pt x="38497" y="14061"/>
                    <a:pt x="38171" y="14237"/>
                  </a:cubicBezTo>
                  <a:cubicBezTo>
                    <a:pt x="38070" y="15064"/>
                    <a:pt x="38020" y="15866"/>
                    <a:pt x="38697" y="16517"/>
                  </a:cubicBezTo>
                  <a:cubicBezTo>
                    <a:pt x="38923" y="16743"/>
                    <a:pt x="39123" y="16968"/>
                    <a:pt x="39299" y="17194"/>
                  </a:cubicBezTo>
                  <a:cubicBezTo>
                    <a:pt x="39549" y="17495"/>
                    <a:pt x="39775" y="17770"/>
                    <a:pt x="39975" y="18096"/>
                  </a:cubicBezTo>
                  <a:cubicBezTo>
                    <a:pt x="40201" y="18472"/>
                    <a:pt x="40176" y="18673"/>
                    <a:pt x="39750" y="18898"/>
                  </a:cubicBezTo>
                  <a:cubicBezTo>
                    <a:pt x="39273" y="19174"/>
                    <a:pt x="38898" y="19500"/>
                    <a:pt x="38647" y="20001"/>
                  </a:cubicBezTo>
                  <a:cubicBezTo>
                    <a:pt x="38948" y="20302"/>
                    <a:pt x="39198" y="20552"/>
                    <a:pt x="39449" y="20828"/>
                  </a:cubicBezTo>
                  <a:cubicBezTo>
                    <a:pt x="39975" y="21430"/>
                    <a:pt x="40476" y="22056"/>
                    <a:pt x="40652" y="22883"/>
                  </a:cubicBezTo>
                  <a:cubicBezTo>
                    <a:pt x="40677" y="23109"/>
                    <a:pt x="40802" y="23309"/>
                    <a:pt x="40877" y="23535"/>
                  </a:cubicBezTo>
                  <a:cubicBezTo>
                    <a:pt x="41203" y="23485"/>
                    <a:pt x="41504" y="23435"/>
                    <a:pt x="41780" y="23359"/>
                  </a:cubicBezTo>
                  <a:cubicBezTo>
                    <a:pt x="42080" y="23259"/>
                    <a:pt x="42331" y="23059"/>
                    <a:pt x="42607" y="22983"/>
                  </a:cubicBezTo>
                  <a:cubicBezTo>
                    <a:pt x="43509" y="22808"/>
                    <a:pt x="44286" y="22332"/>
                    <a:pt x="45088" y="21906"/>
                  </a:cubicBezTo>
                  <a:cubicBezTo>
                    <a:pt x="46416" y="21204"/>
                    <a:pt x="47720" y="20452"/>
                    <a:pt x="49173" y="20051"/>
                  </a:cubicBezTo>
                  <a:cubicBezTo>
                    <a:pt x="49499" y="19951"/>
                    <a:pt x="49800" y="19800"/>
                    <a:pt x="50101" y="19650"/>
                  </a:cubicBezTo>
                  <a:cubicBezTo>
                    <a:pt x="50301" y="19550"/>
                    <a:pt x="50426" y="19349"/>
                    <a:pt x="50652" y="19149"/>
                  </a:cubicBezTo>
                  <a:cubicBezTo>
                    <a:pt x="50451" y="18973"/>
                    <a:pt x="50351" y="18798"/>
                    <a:pt x="50176" y="18723"/>
                  </a:cubicBezTo>
                  <a:cubicBezTo>
                    <a:pt x="50000" y="18623"/>
                    <a:pt x="49775" y="18648"/>
                    <a:pt x="49599" y="18547"/>
                  </a:cubicBezTo>
                  <a:cubicBezTo>
                    <a:pt x="49499" y="18522"/>
                    <a:pt x="49399" y="18372"/>
                    <a:pt x="49399" y="18272"/>
                  </a:cubicBezTo>
                  <a:cubicBezTo>
                    <a:pt x="49399" y="18171"/>
                    <a:pt x="49499" y="17996"/>
                    <a:pt x="49599" y="17971"/>
                  </a:cubicBezTo>
                  <a:cubicBezTo>
                    <a:pt x="50000" y="17821"/>
                    <a:pt x="50401" y="17645"/>
                    <a:pt x="50852" y="17695"/>
                  </a:cubicBezTo>
                  <a:cubicBezTo>
                    <a:pt x="51279" y="17720"/>
                    <a:pt x="51705" y="17695"/>
                    <a:pt x="52131" y="17695"/>
                  </a:cubicBezTo>
                  <a:cubicBezTo>
                    <a:pt x="51955" y="16643"/>
                    <a:pt x="51078" y="13610"/>
                    <a:pt x="50727" y="12833"/>
                  </a:cubicBezTo>
                  <a:cubicBezTo>
                    <a:pt x="50702" y="12758"/>
                    <a:pt x="50677" y="12708"/>
                    <a:pt x="50652" y="12633"/>
                  </a:cubicBezTo>
                  <a:cubicBezTo>
                    <a:pt x="50226" y="11906"/>
                    <a:pt x="49950" y="11104"/>
                    <a:pt x="49725" y="10302"/>
                  </a:cubicBezTo>
                  <a:cubicBezTo>
                    <a:pt x="49574" y="9825"/>
                    <a:pt x="49449" y="9299"/>
                    <a:pt x="49198" y="8898"/>
                  </a:cubicBezTo>
                  <a:cubicBezTo>
                    <a:pt x="48747" y="8096"/>
                    <a:pt x="48446" y="7269"/>
                    <a:pt x="48121" y="6417"/>
                  </a:cubicBezTo>
                  <a:cubicBezTo>
                    <a:pt x="47845" y="5790"/>
                    <a:pt x="47294" y="5364"/>
                    <a:pt x="47018" y="4763"/>
                  </a:cubicBezTo>
                  <a:cubicBezTo>
                    <a:pt x="46968" y="4688"/>
                    <a:pt x="46867" y="4637"/>
                    <a:pt x="46767" y="4587"/>
                  </a:cubicBezTo>
                  <a:cubicBezTo>
                    <a:pt x="46191" y="4412"/>
                    <a:pt x="45639" y="4161"/>
                    <a:pt x="45038" y="4161"/>
                  </a:cubicBezTo>
                  <a:cubicBezTo>
                    <a:pt x="44737" y="4161"/>
                    <a:pt x="44436" y="4086"/>
                    <a:pt x="44136" y="4061"/>
                  </a:cubicBezTo>
                  <a:cubicBezTo>
                    <a:pt x="43835" y="4011"/>
                    <a:pt x="43534" y="3961"/>
                    <a:pt x="43233" y="3961"/>
                  </a:cubicBezTo>
                  <a:cubicBezTo>
                    <a:pt x="40351" y="3961"/>
                    <a:pt x="37444" y="3961"/>
                    <a:pt x="34562" y="3961"/>
                  </a:cubicBezTo>
                  <a:cubicBezTo>
                    <a:pt x="34386" y="3961"/>
                    <a:pt x="34186" y="3986"/>
                    <a:pt x="33935" y="4011"/>
                  </a:cubicBezTo>
                  <a:close/>
                  <a:moveTo>
                    <a:pt x="54462" y="31480"/>
                  </a:moveTo>
                  <a:cubicBezTo>
                    <a:pt x="54111" y="31329"/>
                    <a:pt x="53835" y="31405"/>
                    <a:pt x="53559" y="31555"/>
                  </a:cubicBezTo>
                  <a:cubicBezTo>
                    <a:pt x="53284" y="31705"/>
                    <a:pt x="53033" y="31881"/>
                    <a:pt x="52732" y="31956"/>
                  </a:cubicBezTo>
                  <a:cubicBezTo>
                    <a:pt x="51830" y="32181"/>
                    <a:pt x="50978" y="32507"/>
                    <a:pt x="50126" y="32933"/>
                  </a:cubicBezTo>
                  <a:cubicBezTo>
                    <a:pt x="48998" y="33485"/>
                    <a:pt x="47820" y="33986"/>
                    <a:pt x="46642" y="34512"/>
                  </a:cubicBezTo>
                  <a:cubicBezTo>
                    <a:pt x="45364" y="35089"/>
                    <a:pt x="44086" y="35665"/>
                    <a:pt x="42732" y="36066"/>
                  </a:cubicBezTo>
                  <a:cubicBezTo>
                    <a:pt x="42356" y="36166"/>
                    <a:pt x="41955" y="36292"/>
                    <a:pt x="41730" y="36693"/>
                  </a:cubicBezTo>
                  <a:cubicBezTo>
                    <a:pt x="41354" y="37319"/>
                    <a:pt x="41003" y="37971"/>
                    <a:pt x="40627" y="38598"/>
                  </a:cubicBezTo>
                  <a:cubicBezTo>
                    <a:pt x="40476" y="38898"/>
                    <a:pt x="40301" y="39174"/>
                    <a:pt x="39975" y="39349"/>
                  </a:cubicBezTo>
                  <a:cubicBezTo>
                    <a:pt x="39198" y="39801"/>
                    <a:pt x="38622" y="40427"/>
                    <a:pt x="38121" y="41154"/>
                  </a:cubicBezTo>
                  <a:cubicBezTo>
                    <a:pt x="37870" y="41555"/>
                    <a:pt x="37394" y="41655"/>
                    <a:pt x="36968" y="41455"/>
                  </a:cubicBezTo>
                  <a:cubicBezTo>
                    <a:pt x="36842" y="41380"/>
                    <a:pt x="36742" y="41304"/>
                    <a:pt x="36642" y="41229"/>
                  </a:cubicBezTo>
                  <a:cubicBezTo>
                    <a:pt x="36366" y="40979"/>
                    <a:pt x="36040" y="40803"/>
                    <a:pt x="35689" y="40678"/>
                  </a:cubicBezTo>
                  <a:cubicBezTo>
                    <a:pt x="35414" y="40578"/>
                    <a:pt x="35163" y="40377"/>
                    <a:pt x="34938" y="40177"/>
                  </a:cubicBezTo>
                  <a:cubicBezTo>
                    <a:pt x="34587" y="39801"/>
                    <a:pt x="34286" y="39349"/>
                    <a:pt x="33910" y="38948"/>
                  </a:cubicBezTo>
                  <a:cubicBezTo>
                    <a:pt x="33309" y="38322"/>
                    <a:pt x="32782" y="37620"/>
                    <a:pt x="32356" y="36868"/>
                  </a:cubicBezTo>
                  <a:cubicBezTo>
                    <a:pt x="32181" y="36542"/>
                    <a:pt x="31930" y="36342"/>
                    <a:pt x="31629" y="36192"/>
                  </a:cubicBezTo>
                  <a:cubicBezTo>
                    <a:pt x="30627" y="35715"/>
                    <a:pt x="29574" y="35390"/>
                    <a:pt x="28471" y="35189"/>
                  </a:cubicBezTo>
                  <a:cubicBezTo>
                    <a:pt x="27419" y="34989"/>
                    <a:pt x="26391" y="34713"/>
                    <a:pt x="25313" y="34613"/>
                  </a:cubicBezTo>
                  <a:cubicBezTo>
                    <a:pt x="24336" y="34537"/>
                    <a:pt x="23359" y="34237"/>
                    <a:pt x="22381" y="34036"/>
                  </a:cubicBezTo>
                  <a:cubicBezTo>
                    <a:pt x="21454" y="33861"/>
                    <a:pt x="20526" y="33735"/>
                    <a:pt x="19599" y="33560"/>
                  </a:cubicBezTo>
                  <a:cubicBezTo>
                    <a:pt x="18020" y="33309"/>
                    <a:pt x="16491" y="32833"/>
                    <a:pt x="14937" y="32432"/>
                  </a:cubicBezTo>
                  <a:cubicBezTo>
                    <a:pt x="14737" y="32382"/>
                    <a:pt x="14536" y="32282"/>
                    <a:pt x="14411" y="32156"/>
                  </a:cubicBezTo>
                  <a:cubicBezTo>
                    <a:pt x="13985" y="31680"/>
                    <a:pt x="13409" y="31480"/>
                    <a:pt x="12857" y="31179"/>
                  </a:cubicBezTo>
                  <a:cubicBezTo>
                    <a:pt x="12657" y="31304"/>
                    <a:pt x="12456" y="31405"/>
                    <a:pt x="12281" y="31505"/>
                  </a:cubicBezTo>
                  <a:cubicBezTo>
                    <a:pt x="12281" y="31931"/>
                    <a:pt x="12281" y="32307"/>
                    <a:pt x="12256" y="32658"/>
                  </a:cubicBezTo>
                  <a:cubicBezTo>
                    <a:pt x="12256" y="33034"/>
                    <a:pt x="12231" y="33410"/>
                    <a:pt x="12181" y="33760"/>
                  </a:cubicBezTo>
                  <a:cubicBezTo>
                    <a:pt x="12156" y="33861"/>
                    <a:pt x="11930" y="34036"/>
                    <a:pt x="11805" y="34011"/>
                  </a:cubicBezTo>
                  <a:cubicBezTo>
                    <a:pt x="11529" y="33986"/>
                    <a:pt x="11178" y="33936"/>
                    <a:pt x="10953" y="33760"/>
                  </a:cubicBezTo>
                  <a:cubicBezTo>
                    <a:pt x="10551" y="33460"/>
                    <a:pt x="10326" y="32958"/>
                    <a:pt x="9775" y="32758"/>
                  </a:cubicBezTo>
                  <a:cubicBezTo>
                    <a:pt x="9674" y="32708"/>
                    <a:pt x="9599" y="32482"/>
                    <a:pt x="9549" y="32332"/>
                  </a:cubicBezTo>
                  <a:cubicBezTo>
                    <a:pt x="9499" y="32257"/>
                    <a:pt x="9474" y="32131"/>
                    <a:pt x="9474" y="32056"/>
                  </a:cubicBezTo>
                  <a:cubicBezTo>
                    <a:pt x="9474" y="31605"/>
                    <a:pt x="9424" y="31154"/>
                    <a:pt x="9499" y="30728"/>
                  </a:cubicBezTo>
                  <a:cubicBezTo>
                    <a:pt x="9674" y="29625"/>
                    <a:pt x="9925" y="28522"/>
                    <a:pt x="10125" y="27420"/>
                  </a:cubicBezTo>
                  <a:cubicBezTo>
                    <a:pt x="9775" y="27119"/>
                    <a:pt x="9474" y="26843"/>
                    <a:pt x="9173" y="26592"/>
                  </a:cubicBezTo>
                  <a:cubicBezTo>
                    <a:pt x="8897" y="26367"/>
                    <a:pt x="8797" y="26066"/>
                    <a:pt x="8772" y="25715"/>
                  </a:cubicBezTo>
                  <a:cubicBezTo>
                    <a:pt x="8772" y="25164"/>
                    <a:pt x="8872" y="24663"/>
                    <a:pt x="8998" y="24136"/>
                  </a:cubicBezTo>
                  <a:cubicBezTo>
                    <a:pt x="9148" y="23460"/>
                    <a:pt x="9474" y="22933"/>
                    <a:pt x="10050" y="22633"/>
                  </a:cubicBezTo>
                  <a:cubicBezTo>
                    <a:pt x="10451" y="22407"/>
                    <a:pt x="10902" y="22257"/>
                    <a:pt x="11379" y="22081"/>
                  </a:cubicBezTo>
                  <a:cubicBezTo>
                    <a:pt x="11429" y="21931"/>
                    <a:pt x="11579" y="21755"/>
                    <a:pt x="11604" y="21555"/>
                  </a:cubicBezTo>
                  <a:cubicBezTo>
                    <a:pt x="11729" y="20828"/>
                    <a:pt x="12055" y="20151"/>
                    <a:pt x="12306" y="19475"/>
                  </a:cubicBezTo>
                  <a:cubicBezTo>
                    <a:pt x="12582" y="18673"/>
                    <a:pt x="13158" y="18397"/>
                    <a:pt x="13910" y="18347"/>
                  </a:cubicBezTo>
                  <a:cubicBezTo>
                    <a:pt x="14236" y="18322"/>
                    <a:pt x="14587" y="18347"/>
                    <a:pt x="14912" y="18372"/>
                  </a:cubicBezTo>
                  <a:cubicBezTo>
                    <a:pt x="15364" y="18397"/>
                    <a:pt x="15564" y="18623"/>
                    <a:pt x="15414" y="19024"/>
                  </a:cubicBezTo>
                  <a:cubicBezTo>
                    <a:pt x="15288" y="19425"/>
                    <a:pt x="15263" y="19800"/>
                    <a:pt x="15263" y="20201"/>
                  </a:cubicBezTo>
                  <a:cubicBezTo>
                    <a:pt x="15263" y="20477"/>
                    <a:pt x="15364" y="20703"/>
                    <a:pt x="15614" y="20778"/>
                  </a:cubicBezTo>
                  <a:cubicBezTo>
                    <a:pt x="16040" y="20953"/>
                    <a:pt x="16491" y="21229"/>
                    <a:pt x="16917" y="21229"/>
                  </a:cubicBezTo>
                  <a:cubicBezTo>
                    <a:pt x="17594" y="21254"/>
                    <a:pt x="18196" y="21430"/>
                    <a:pt x="18797" y="21555"/>
                  </a:cubicBezTo>
                  <a:cubicBezTo>
                    <a:pt x="20727" y="21956"/>
                    <a:pt x="22607" y="22382"/>
                    <a:pt x="24537" y="22758"/>
                  </a:cubicBezTo>
                  <a:cubicBezTo>
                    <a:pt x="26191" y="23109"/>
                    <a:pt x="27820" y="23510"/>
                    <a:pt x="29424" y="24011"/>
                  </a:cubicBezTo>
                  <a:cubicBezTo>
                    <a:pt x="29925" y="24161"/>
                    <a:pt x="30426" y="24312"/>
                    <a:pt x="31003" y="24136"/>
                  </a:cubicBezTo>
                  <a:cubicBezTo>
                    <a:pt x="31028" y="23836"/>
                    <a:pt x="31028" y="23560"/>
                    <a:pt x="31053" y="23309"/>
                  </a:cubicBezTo>
                  <a:cubicBezTo>
                    <a:pt x="31103" y="23109"/>
                    <a:pt x="31128" y="22883"/>
                    <a:pt x="31253" y="22733"/>
                  </a:cubicBezTo>
                  <a:cubicBezTo>
                    <a:pt x="31604" y="22257"/>
                    <a:pt x="32005" y="21806"/>
                    <a:pt x="32406" y="21354"/>
                  </a:cubicBezTo>
                  <a:cubicBezTo>
                    <a:pt x="32682" y="20978"/>
                    <a:pt x="32983" y="20628"/>
                    <a:pt x="33258" y="20252"/>
                  </a:cubicBezTo>
                  <a:cubicBezTo>
                    <a:pt x="33083" y="20126"/>
                    <a:pt x="32933" y="20051"/>
                    <a:pt x="32807" y="19926"/>
                  </a:cubicBezTo>
                  <a:cubicBezTo>
                    <a:pt x="32306" y="19425"/>
                    <a:pt x="31679" y="19249"/>
                    <a:pt x="30978" y="19299"/>
                  </a:cubicBezTo>
                  <a:cubicBezTo>
                    <a:pt x="30501" y="19299"/>
                    <a:pt x="30025" y="19299"/>
                    <a:pt x="29549" y="19299"/>
                  </a:cubicBezTo>
                  <a:cubicBezTo>
                    <a:pt x="29098" y="19299"/>
                    <a:pt x="28722" y="19149"/>
                    <a:pt x="28421" y="18723"/>
                  </a:cubicBezTo>
                  <a:cubicBezTo>
                    <a:pt x="28597" y="18322"/>
                    <a:pt x="28847" y="18071"/>
                    <a:pt x="29248" y="17896"/>
                  </a:cubicBezTo>
                  <a:cubicBezTo>
                    <a:pt x="29750" y="17695"/>
                    <a:pt x="30100" y="17344"/>
                    <a:pt x="30301" y="16868"/>
                  </a:cubicBezTo>
                  <a:cubicBezTo>
                    <a:pt x="30401" y="16618"/>
                    <a:pt x="30501" y="16367"/>
                    <a:pt x="30627" y="16141"/>
                  </a:cubicBezTo>
                  <a:cubicBezTo>
                    <a:pt x="30426" y="15765"/>
                    <a:pt x="30251" y="15389"/>
                    <a:pt x="30025" y="15064"/>
                  </a:cubicBezTo>
                  <a:cubicBezTo>
                    <a:pt x="29950" y="14888"/>
                    <a:pt x="29775" y="14863"/>
                    <a:pt x="29599" y="14938"/>
                  </a:cubicBezTo>
                  <a:cubicBezTo>
                    <a:pt x="29474" y="14988"/>
                    <a:pt x="29298" y="15013"/>
                    <a:pt x="29248" y="15114"/>
                  </a:cubicBezTo>
                  <a:cubicBezTo>
                    <a:pt x="28822" y="15715"/>
                    <a:pt x="28095" y="16041"/>
                    <a:pt x="27720" y="16693"/>
                  </a:cubicBezTo>
                  <a:cubicBezTo>
                    <a:pt x="27644" y="16868"/>
                    <a:pt x="27519" y="17044"/>
                    <a:pt x="27369" y="17194"/>
                  </a:cubicBezTo>
                  <a:cubicBezTo>
                    <a:pt x="27268" y="17294"/>
                    <a:pt x="27093" y="17394"/>
                    <a:pt x="26943" y="17445"/>
                  </a:cubicBezTo>
                  <a:cubicBezTo>
                    <a:pt x="26115" y="17620"/>
                    <a:pt x="24762" y="17119"/>
                    <a:pt x="24862" y="15866"/>
                  </a:cubicBezTo>
                  <a:cubicBezTo>
                    <a:pt x="24912" y="15214"/>
                    <a:pt x="24887" y="14537"/>
                    <a:pt x="24862" y="13861"/>
                  </a:cubicBezTo>
                  <a:cubicBezTo>
                    <a:pt x="24862" y="13234"/>
                    <a:pt x="25063" y="12658"/>
                    <a:pt x="25364" y="12131"/>
                  </a:cubicBezTo>
                  <a:cubicBezTo>
                    <a:pt x="25865" y="11329"/>
                    <a:pt x="26592" y="10803"/>
                    <a:pt x="27594" y="10828"/>
                  </a:cubicBezTo>
                  <a:cubicBezTo>
                    <a:pt x="27945" y="10828"/>
                    <a:pt x="28271" y="10803"/>
                    <a:pt x="28597" y="10828"/>
                  </a:cubicBezTo>
                  <a:cubicBezTo>
                    <a:pt x="29223" y="10878"/>
                    <a:pt x="29725" y="10753"/>
                    <a:pt x="30126" y="10176"/>
                  </a:cubicBezTo>
                  <a:cubicBezTo>
                    <a:pt x="30226" y="9224"/>
                    <a:pt x="29649" y="8247"/>
                    <a:pt x="30000" y="7369"/>
                  </a:cubicBezTo>
                  <a:cubicBezTo>
                    <a:pt x="30852" y="6592"/>
                    <a:pt x="31629" y="5891"/>
                    <a:pt x="32381" y="5189"/>
                  </a:cubicBezTo>
                  <a:cubicBezTo>
                    <a:pt x="32607" y="4988"/>
                    <a:pt x="32832" y="4788"/>
                    <a:pt x="33033" y="4562"/>
                  </a:cubicBezTo>
                  <a:cubicBezTo>
                    <a:pt x="33108" y="4487"/>
                    <a:pt x="33133" y="4362"/>
                    <a:pt x="33183" y="4211"/>
                  </a:cubicBezTo>
                  <a:cubicBezTo>
                    <a:pt x="32532" y="4211"/>
                    <a:pt x="31955" y="4136"/>
                    <a:pt x="31404" y="4236"/>
                  </a:cubicBezTo>
                  <a:cubicBezTo>
                    <a:pt x="30877" y="4337"/>
                    <a:pt x="30351" y="4362"/>
                    <a:pt x="29825" y="4362"/>
                  </a:cubicBezTo>
                  <a:cubicBezTo>
                    <a:pt x="29324" y="4387"/>
                    <a:pt x="28797" y="4312"/>
                    <a:pt x="28321" y="4437"/>
                  </a:cubicBezTo>
                  <a:cubicBezTo>
                    <a:pt x="27669" y="4587"/>
                    <a:pt x="27043" y="4562"/>
                    <a:pt x="26416" y="4587"/>
                  </a:cubicBezTo>
                  <a:cubicBezTo>
                    <a:pt x="25614" y="4637"/>
                    <a:pt x="24812" y="4688"/>
                    <a:pt x="23985" y="4738"/>
                  </a:cubicBezTo>
                  <a:cubicBezTo>
                    <a:pt x="23659" y="4763"/>
                    <a:pt x="23334" y="4788"/>
                    <a:pt x="22983" y="4813"/>
                  </a:cubicBezTo>
                  <a:cubicBezTo>
                    <a:pt x="22757" y="4813"/>
                    <a:pt x="22532" y="4838"/>
                    <a:pt x="22281" y="4863"/>
                  </a:cubicBezTo>
                  <a:cubicBezTo>
                    <a:pt x="21880" y="4913"/>
                    <a:pt x="21504" y="4963"/>
                    <a:pt x="21103" y="5013"/>
                  </a:cubicBezTo>
                  <a:cubicBezTo>
                    <a:pt x="20752" y="5038"/>
                    <a:pt x="20426" y="5064"/>
                    <a:pt x="20100" y="5139"/>
                  </a:cubicBezTo>
                  <a:cubicBezTo>
                    <a:pt x="19323" y="5264"/>
                    <a:pt x="18572" y="5465"/>
                    <a:pt x="17820" y="5540"/>
                  </a:cubicBezTo>
                  <a:cubicBezTo>
                    <a:pt x="16592" y="5665"/>
                    <a:pt x="15439" y="5941"/>
                    <a:pt x="14286" y="6317"/>
                  </a:cubicBezTo>
                  <a:cubicBezTo>
                    <a:pt x="13985" y="6417"/>
                    <a:pt x="13709" y="6542"/>
                    <a:pt x="13409" y="6542"/>
                  </a:cubicBezTo>
                  <a:cubicBezTo>
                    <a:pt x="12682" y="6542"/>
                    <a:pt x="12156" y="6918"/>
                    <a:pt x="11604" y="7319"/>
                  </a:cubicBezTo>
                  <a:cubicBezTo>
                    <a:pt x="11303" y="7520"/>
                    <a:pt x="11103" y="7745"/>
                    <a:pt x="11003" y="8071"/>
                  </a:cubicBezTo>
                  <a:cubicBezTo>
                    <a:pt x="10702" y="8973"/>
                    <a:pt x="10351" y="9851"/>
                    <a:pt x="10025" y="10728"/>
                  </a:cubicBezTo>
                  <a:cubicBezTo>
                    <a:pt x="9975" y="10928"/>
                    <a:pt x="9875" y="11104"/>
                    <a:pt x="9775" y="11279"/>
                  </a:cubicBezTo>
                  <a:cubicBezTo>
                    <a:pt x="8747" y="12983"/>
                    <a:pt x="8296" y="14863"/>
                    <a:pt x="8020" y="16818"/>
                  </a:cubicBezTo>
                  <a:cubicBezTo>
                    <a:pt x="7920" y="17344"/>
                    <a:pt x="7870" y="17871"/>
                    <a:pt x="7770" y="18397"/>
                  </a:cubicBezTo>
                  <a:cubicBezTo>
                    <a:pt x="7494" y="19775"/>
                    <a:pt x="7243" y="21179"/>
                    <a:pt x="6767" y="22507"/>
                  </a:cubicBezTo>
                  <a:cubicBezTo>
                    <a:pt x="6692" y="22758"/>
                    <a:pt x="6642" y="23034"/>
                    <a:pt x="6592" y="23284"/>
                  </a:cubicBezTo>
                  <a:cubicBezTo>
                    <a:pt x="6366" y="24136"/>
                    <a:pt x="6140" y="24988"/>
                    <a:pt x="5890" y="25816"/>
                  </a:cubicBezTo>
                  <a:cubicBezTo>
                    <a:pt x="5338" y="27745"/>
                    <a:pt x="4737" y="29700"/>
                    <a:pt x="4461" y="31680"/>
                  </a:cubicBezTo>
                  <a:cubicBezTo>
                    <a:pt x="4361" y="32407"/>
                    <a:pt x="4511" y="33159"/>
                    <a:pt x="4561" y="33886"/>
                  </a:cubicBezTo>
                  <a:cubicBezTo>
                    <a:pt x="4561" y="33961"/>
                    <a:pt x="4587" y="34011"/>
                    <a:pt x="4612" y="34086"/>
                  </a:cubicBezTo>
                  <a:cubicBezTo>
                    <a:pt x="4988" y="34688"/>
                    <a:pt x="5363" y="35289"/>
                    <a:pt x="5940" y="35715"/>
                  </a:cubicBezTo>
                  <a:cubicBezTo>
                    <a:pt x="6241" y="35941"/>
                    <a:pt x="6541" y="36141"/>
                    <a:pt x="6742" y="36467"/>
                  </a:cubicBezTo>
                  <a:cubicBezTo>
                    <a:pt x="6817" y="36593"/>
                    <a:pt x="6968" y="36718"/>
                    <a:pt x="7118" y="36793"/>
                  </a:cubicBezTo>
                  <a:cubicBezTo>
                    <a:pt x="7694" y="37119"/>
                    <a:pt x="8196" y="37470"/>
                    <a:pt x="8496" y="38071"/>
                  </a:cubicBezTo>
                  <a:cubicBezTo>
                    <a:pt x="8572" y="38222"/>
                    <a:pt x="8722" y="38322"/>
                    <a:pt x="8847" y="38447"/>
                  </a:cubicBezTo>
                  <a:cubicBezTo>
                    <a:pt x="10276" y="39976"/>
                    <a:pt x="11479" y="41655"/>
                    <a:pt x="12005" y="43710"/>
                  </a:cubicBezTo>
                  <a:cubicBezTo>
                    <a:pt x="12130" y="44187"/>
                    <a:pt x="12256" y="44638"/>
                    <a:pt x="12231" y="45114"/>
                  </a:cubicBezTo>
                  <a:cubicBezTo>
                    <a:pt x="12231" y="45440"/>
                    <a:pt x="12206" y="45791"/>
                    <a:pt x="12306" y="46091"/>
                  </a:cubicBezTo>
                  <a:cubicBezTo>
                    <a:pt x="12431" y="46542"/>
                    <a:pt x="12431" y="46969"/>
                    <a:pt x="12431" y="47395"/>
                  </a:cubicBezTo>
                  <a:cubicBezTo>
                    <a:pt x="12431" y="51455"/>
                    <a:pt x="12431" y="55540"/>
                    <a:pt x="12431" y="59600"/>
                  </a:cubicBezTo>
                  <a:cubicBezTo>
                    <a:pt x="12431" y="59851"/>
                    <a:pt x="12431" y="60076"/>
                    <a:pt x="12456" y="60302"/>
                  </a:cubicBezTo>
                  <a:cubicBezTo>
                    <a:pt x="12531" y="61330"/>
                    <a:pt x="12907" y="62207"/>
                    <a:pt x="13835" y="62733"/>
                  </a:cubicBezTo>
                  <a:cubicBezTo>
                    <a:pt x="14311" y="63009"/>
                    <a:pt x="14862" y="63209"/>
                    <a:pt x="15364" y="63485"/>
                  </a:cubicBezTo>
                  <a:cubicBezTo>
                    <a:pt x="16216" y="63911"/>
                    <a:pt x="17268" y="63961"/>
                    <a:pt x="17895" y="64813"/>
                  </a:cubicBezTo>
                  <a:cubicBezTo>
                    <a:pt x="17920" y="64838"/>
                    <a:pt x="17970" y="64838"/>
                    <a:pt x="17995" y="64863"/>
                  </a:cubicBezTo>
                  <a:cubicBezTo>
                    <a:pt x="18847" y="65365"/>
                    <a:pt x="19724" y="65841"/>
                    <a:pt x="20777" y="65941"/>
                  </a:cubicBezTo>
                  <a:cubicBezTo>
                    <a:pt x="20927" y="65941"/>
                    <a:pt x="21078" y="66041"/>
                    <a:pt x="21228" y="66117"/>
                  </a:cubicBezTo>
                  <a:cubicBezTo>
                    <a:pt x="22005" y="66442"/>
                    <a:pt x="22807" y="66718"/>
                    <a:pt x="23659" y="66743"/>
                  </a:cubicBezTo>
                  <a:cubicBezTo>
                    <a:pt x="23885" y="66768"/>
                    <a:pt x="24110" y="66893"/>
                    <a:pt x="24336" y="66944"/>
                  </a:cubicBezTo>
                  <a:cubicBezTo>
                    <a:pt x="24787" y="67069"/>
                    <a:pt x="25238" y="67219"/>
                    <a:pt x="25689" y="67345"/>
                  </a:cubicBezTo>
                  <a:cubicBezTo>
                    <a:pt x="26166" y="67470"/>
                    <a:pt x="26642" y="67620"/>
                    <a:pt x="27143" y="67746"/>
                  </a:cubicBezTo>
                  <a:cubicBezTo>
                    <a:pt x="27419" y="67846"/>
                    <a:pt x="27720" y="67921"/>
                    <a:pt x="28020" y="67971"/>
                  </a:cubicBezTo>
                  <a:cubicBezTo>
                    <a:pt x="28973" y="68147"/>
                    <a:pt x="29925" y="68297"/>
                    <a:pt x="30877" y="68472"/>
                  </a:cubicBezTo>
                  <a:cubicBezTo>
                    <a:pt x="31253" y="68523"/>
                    <a:pt x="31604" y="68673"/>
                    <a:pt x="31955" y="68673"/>
                  </a:cubicBezTo>
                  <a:cubicBezTo>
                    <a:pt x="32532" y="68673"/>
                    <a:pt x="33083" y="68773"/>
                    <a:pt x="33634" y="68974"/>
                  </a:cubicBezTo>
                  <a:cubicBezTo>
                    <a:pt x="34060" y="69124"/>
                    <a:pt x="34512" y="69224"/>
                    <a:pt x="34913" y="69099"/>
                  </a:cubicBezTo>
                  <a:cubicBezTo>
                    <a:pt x="35364" y="68974"/>
                    <a:pt x="35790" y="68898"/>
                    <a:pt x="36216" y="68873"/>
                  </a:cubicBezTo>
                  <a:cubicBezTo>
                    <a:pt x="36266" y="68873"/>
                    <a:pt x="36291" y="68848"/>
                    <a:pt x="36316" y="68823"/>
                  </a:cubicBezTo>
                  <a:cubicBezTo>
                    <a:pt x="36892" y="68297"/>
                    <a:pt x="37669" y="68272"/>
                    <a:pt x="38321" y="67921"/>
                  </a:cubicBezTo>
                  <a:cubicBezTo>
                    <a:pt x="38547" y="67796"/>
                    <a:pt x="38822" y="67695"/>
                    <a:pt x="39073" y="67645"/>
                  </a:cubicBezTo>
                  <a:cubicBezTo>
                    <a:pt x="40752" y="67244"/>
                    <a:pt x="42356" y="66693"/>
                    <a:pt x="43885" y="65891"/>
                  </a:cubicBezTo>
                  <a:cubicBezTo>
                    <a:pt x="44737" y="65465"/>
                    <a:pt x="45539" y="64989"/>
                    <a:pt x="46391" y="64588"/>
                  </a:cubicBezTo>
                  <a:cubicBezTo>
                    <a:pt x="47043" y="64262"/>
                    <a:pt x="47695" y="63936"/>
                    <a:pt x="48271" y="63510"/>
                  </a:cubicBezTo>
                  <a:cubicBezTo>
                    <a:pt x="48998" y="62959"/>
                    <a:pt x="49775" y="62482"/>
                    <a:pt x="50502" y="61981"/>
                  </a:cubicBezTo>
                  <a:cubicBezTo>
                    <a:pt x="50552" y="61831"/>
                    <a:pt x="50602" y="61705"/>
                    <a:pt x="50652" y="61580"/>
                  </a:cubicBezTo>
                  <a:cubicBezTo>
                    <a:pt x="51354" y="59625"/>
                    <a:pt x="52055" y="57670"/>
                    <a:pt x="52456" y="55615"/>
                  </a:cubicBezTo>
                  <a:cubicBezTo>
                    <a:pt x="52532" y="55239"/>
                    <a:pt x="52657" y="54913"/>
                    <a:pt x="52757" y="54538"/>
                  </a:cubicBezTo>
                  <a:cubicBezTo>
                    <a:pt x="52857" y="54237"/>
                    <a:pt x="52958" y="53911"/>
                    <a:pt x="53058" y="53585"/>
                  </a:cubicBezTo>
                  <a:cubicBezTo>
                    <a:pt x="53258" y="52833"/>
                    <a:pt x="53434" y="52081"/>
                    <a:pt x="53634" y="51355"/>
                  </a:cubicBezTo>
                  <a:cubicBezTo>
                    <a:pt x="53860" y="50477"/>
                    <a:pt x="54136" y="49600"/>
                    <a:pt x="54311" y="48698"/>
                  </a:cubicBezTo>
                  <a:cubicBezTo>
                    <a:pt x="54562" y="47420"/>
                    <a:pt x="54837" y="46141"/>
                    <a:pt x="54963" y="44838"/>
                  </a:cubicBezTo>
                  <a:cubicBezTo>
                    <a:pt x="55163" y="43034"/>
                    <a:pt x="55264" y="41204"/>
                    <a:pt x="55188" y="39400"/>
                  </a:cubicBezTo>
                  <a:cubicBezTo>
                    <a:pt x="55188" y="39224"/>
                    <a:pt x="55289" y="39024"/>
                    <a:pt x="55063" y="38848"/>
                  </a:cubicBezTo>
                  <a:cubicBezTo>
                    <a:pt x="55038" y="38948"/>
                    <a:pt x="54988" y="39049"/>
                    <a:pt x="54938" y="39124"/>
                  </a:cubicBezTo>
                  <a:cubicBezTo>
                    <a:pt x="54637" y="39750"/>
                    <a:pt x="54086" y="40001"/>
                    <a:pt x="53459" y="39750"/>
                  </a:cubicBezTo>
                  <a:cubicBezTo>
                    <a:pt x="53083" y="39600"/>
                    <a:pt x="52782" y="39299"/>
                    <a:pt x="52782" y="38848"/>
                  </a:cubicBezTo>
                  <a:cubicBezTo>
                    <a:pt x="52782" y="38648"/>
                    <a:pt x="52782" y="38422"/>
                    <a:pt x="52782" y="38222"/>
                  </a:cubicBezTo>
                  <a:cubicBezTo>
                    <a:pt x="52732" y="37745"/>
                    <a:pt x="52983" y="37420"/>
                    <a:pt x="53359" y="37144"/>
                  </a:cubicBezTo>
                  <a:cubicBezTo>
                    <a:pt x="53860" y="36768"/>
                    <a:pt x="54386" y="36818"/>
                    <a:pt x="54737" y="37319"/>
                  </a:cubicBezTo>
                  <a:cubicBezTo>
                    <a:pt x="54812" y="37445"/>
                    <a:pt x="54863" y="37570"/>
                    <a:pt x="54938" y="37670"/>
                  </a:cubicBezTo>
                  <a:cubicBezTo>
                    <a:pt x="54988" y="37771"/>
                    <a:pt x="54963" y="37971"/>
                    <a:pt x="55213" y="37871"/>
                  </a:cubicBezTo>
                  <a:cubicBezTo>
                    <a:pt x="55213" y="37269"/>
                    <a:pt x="55188" y="36668"/>
                    <a:pt x="55289" y="36066"/>
                  </a:cubicBezTo>
                  <a:cubicBezTo>
                    <a:pt x="55389" y="35415"/>
                    <a:pt x="55213" y="34813"/>
                    <a:pt x="55113" y="34187"/>
                  </a:cubicBezTo>
                  <a:cubicBezTo>
                    <a:pt x="54963" y="33485"/>
                    <a:pt x="54762" y="32808"/>
                    <a:pt x="54587" y="32131"/>
                  </a:cubicBezTo>
                  <a:cubicBezTo>
                    <a:pt x="54537" y="31906"/>
                    <a:pt x="54512" y="31680"/>
                    <a:pt x="54462" y="31480"/>
                  </a:cubicBezTo>
                  <a:close/>
                  <a:moveTo>
                    <a:pt x="33584" y="5364"/>
                  </a:moveTo>
                  <a:cubicBezTo>
                    <a:pt x="33484" y="5339"/>
                    <a:pt x="33359" y="5289"/>
                    <a:pt x="33233" y="5239"/>
                  </a:cubicBezTo>
                  <a:cubicBezTo>
                    <a:pt x="32431" y="5966"/>
                    <a:pt x="31755" y="6818"/>
                    <a:pt x="30827" y="7394"/>
                  </a:cubicBezTo>
                  <a:cubicBezTo>
                    <a:pt x="30577" y="7545"/>
                    <a:pt x="30476" y="7795"/>
                    <a:pt x="30501" y="8096"/>
                  </a:cubicBezTo>
                  <a:cubicBezTo>
                    <a:pt x="30527" y="8372"/>
                    <a:pt x="30552" y="8622"/>
                    <a:pt x="30602" y="8898"/>
                  </a:cubicBezTo>
                  <a:cubicBezTo>
                    <a:pt x="30627" y="9199"/>
                    <a:pt x="30677" y="9475"/>
                    <a:pt x="30727" y="9775"/>
                  </a:cubicBezTo>
                  <a:cubicBezTo>
                    <a:pt x="30827" y="10477"/>
                    <a:pt x="30476" y="10953"/>
                    <a:pt x="29875" y="11229"/>
                  </a:cubicBezTo>
                  <a:cubicBezTo>
                    <a:pt x="29624" y="11329"/>
                    <a:pt x="29349" y="11379"/>
                    <a:pt x="29098" y="11404"/>
                  </a:cubicBezTo>
                  <a:cubicBezTo>
                    <a:pt x="28597" y="11430"/>
                    <a:pt x="28095" y="11404"/>
                    <a:pt x="27594" y="11430"/>
                  </a:cubicBezTo>
                  <a:cubicBezTo>
                    <a:pt x="26767" y="11430"/>
                    <a:pt x="26166" y="11831"/>
                    <a:pt x="25815" y="12557"/>
                  </a:cubicBezTo>
                  <a:cubicBezTo>
                    <a:pt x="25589" y="13059"/>
                    <a:pt x="25389" y="13610"/>
                    <a:pt x="25414" y="14186"/>
                  </a:cubicBezTo>
                  <a:cubicBezTo>
                    <a:pt x="25439" y="14587"/>
                    <a:pt x="25464" y="15013"/>
                    <a:pt x="25414" y="15414"/>
                  </a:cubicBezTo>
                  <a:cubicBezTo>
                    <a:pt x="25313" y="16166"/>
                    <a:pt x="25740" y="16592"/>
                    <a:pt x="26316" y="16968"/>
                  </a:cubicBezTo>
                  <a:cubicBezTo>
                    <a:pt x="26617" y="17169"/>
                    <a:pt x="26842" y="17144"/>
                    <a:pt x="27118" y="16868"/>
                  </a:cubicBezTo>
                  <a:cubicBezTo>
                    <a:pt x="27594" y="16342"/>
                    <a:pt x="28020" y="15790"/>
                    <a:pt x="28471" y="15264"/>
                  </a:cubicBezTo>
                  <a:cubicBezTo>
                    <a:pt x="28923" y="14763"/>
                    <a:pt x="29449" y="14462"/>
                    <a:pt x="30100" y="14237"/>
                  </a:cubicBezTo>
                  <a:cubicBezTo>
                    <a:pt x="30501" y="14838"/>
                    <a:pt x="30877" y="15414"/>
                    <a:pt x="31253" y="15966"/>
                  </a:cubicBezTo>
                  <a:cubicBezTo>
                    <a:pt x="30953" y="17144"/>
                    <a:pt x="30251" y="17946"/>
                    <a:pt x="29173" y="18547"/>
                  </a:cubicBezTo>
                  <a:cubicBezTo>
                    <a:pt x="29349" y="18648"/>
                    <a:pt x="29474" y="18748"/>
                    <a:pt x="29574" y="18748"/>
                  </a:cubicBezTo>
                  <a:cubicBezTo>
                    <a:pt x="30100" y="18773"/>
                    <a:pt x="30652" y="18773"/>
                    <a:pt x="31178" y="18773"/>
                  </a:cubicBezTo>
                  <a:cubicBezTo>
                    <a:pt x="31930" y="18773"/>
                    <a:pt x="32557" y="19024"/>
                    <a:pt x="33133" y="19475"/>
                  </a:cubicBezTo>
                  <a:cubicBezTo>
                    <a:pt x="33258" y="19575"/>
                    <a:pt x="33384" y="19675"/>
                    <a:pt x="33534" y="19800"/>
                  </a:cubicBezTo>
                  <a:cubicBezTo>
                    <a:pt x="34111" y="19600"/>
                    <a:pt x="34512" y="19199"/>
                    <a:pt x="34938" y="18823"/>
                  </a:cubicBezTo>
                  <a:cubicBezTo>
                    <a:pt x="35339" y="18497"/>
                    <a:pt x="35514" y="18096"/>
                    <a:pt x="35439" y="17595"/>
                  </a:cubicBezTo>
                  <a:cubicBezTo>
                    <a:pt x="35288" y="16718"/>
                    <a:pt x="35188" y="15866"/>
                    <a:pt x="35038" y="14988"/>
                  </a:cubicBezTo>
                  <a:cubicBezTo>
                    <a:pt x="34938" y="14462"/>
                    <a:pt x="34787" y="13961"/>
                    <a:pt x="34712" y="13409"/>
                  </a:cubicBezTo>
                  <a:cubicBezTo>
                    <a:pt x="34486" y="11856"/>
                    <a:pt x="34286" y="10302"/>
                    <a:pt x="34060" y="8723"/>
                  </a:cubicBezTo>
                  <a:cubicBezTo>
                    <a:pt x="33910" y="7770"/>
                    <a:pt x="33760" y="6793"/>
                    <a:pt x="33634" y="5841"/>
                  </a:cubicBezTo>
                  <a:cubicBezTo>
                    <a:pt x="33609" y="5665"/>
                    <a:pt x="33584" y="5515"/>
                    <a:pt x="33559" y="5339"/>
                  </a:cubicBezTo>
                  <a:cubicBezTo>
                    <a:pt x="33960" y="5590"/>
                    <a:pt x="34010" y="5991"/>
                    <a:pt x="34010" y="6392"/>
                  </a:cubicBezTo>
                  <a:cubicBezTo>
                    <a:pt x="34010" y="6643"/>
                    <a:pt x="33960" y="6918"/>
                    <a:pt x="34186" y="7144"/>
                  </a:cubicBezTo>
                  <a:cubicBezTo>
                    <a:pt x="34286" y="7244"/>
                    <a:pt x="34336" y="7445"/>
                    <a:pt x="34336" y="7595"/>
                  </a:cubicBezTo>
                  <a:cubicBezTo>
                    <a:pt x="34361" y="8898"/>
                    <a:pt x="34712" y="10126"/>
                    <a:pt x="34913" y="11379"/>
                  </a:cubicBezTo>
                  <a:cubicBezTo>
                    <a:pt x="35063" y="12282"/>
                    <a:pt x="35138" y="13184"/>
                    <a:pt x="35339" y="14061"/>
                  </a:cubicBezTo>
                  <a:cubicBezTo>
                    <a:pt x="35564" y="15114"/>
                    <a:pt x="35840" y="16141"/>
                    <a:pt x="35890" y="17244"/>
                  </a:cubicBezTo>
                  <a:cubicBezTo>
                    <a:pt x="35915" y="17470"/>
                    <a:pt x="35965" y="17695"/>
                    <a:pt x="36015" y="17946"/>
                  </a:cubicBezTo>
                  <a:cubicBezTo>
                    <a:pt x="36316" y="17996"/>
                    <a:pt x="36542" y="18046"/>
                    <a:pt x="36692" y="18322"/>
                  </a:cubicBezTo>
                  <a:cubicBezTo>
                    <a:pt x="37018" y="18948"/>
                    <a:pt x="37619" y="19249"/>
                    <a:pt x="38196" y="19550"/>
                  </a:cubicBezTo>
                  <a:cubicBezTo>
                    <a:pt x="38622" y="18773"/>
                    <a:pt x="38622" y="18773"/>
                    <a:pt x="39399" y="18372"/>
                  </a:cubicBezTo>
                  <a:cubicBezTo>
                    <a:pt x="39374" y="18297"/>
                    <a:pt x="39374" y="18171"/>
                    <a:pt x="39324" y="18096"/>
                  </a:cubicBezTo>
                  <a:cubicBezTo>
                    <a:pt x="38772" y="17470"/>
                    <a:pt x="38221" y="16818"/>
                    <a:pt x="37669" y="16166"/>
                  </a:cubicBezTo>
                  <a:cubicBezTo>
                    <a:pt x="37669" y="15590"/>
                    <a:pt x="37644" y="14988"/>
                    <a:pt x="37669" y="14387"/>
                  </a:cubicBezTo>
                  <a:cubicBezTo>
                    <a:pt x="37720" y="13635"/>
                    <a:pt x="38321" y="13309"/>
                    <a:pt x="38923" y="13710"/>
                  </a:cubicBezTo>
                  <a:cubicBezTo>
                    <a:pt x="39549" y="14136"/>
                    <a:pt x="40251" y="14537"/>
                    <a:pt x="40476" y="15364"/>
                  </a:cubicBezTo>
                  <a:cubicBezTo>
                    <a:pt x="40552" y="15615"/>
                    <a:pt x="40702" y="15841"/>
                    <a:pt x="40827" y="16091"/>
                  </a:cubicBezTo>
                  <a:cubicBezTo>
                    <a:pt x="41078" y="16618"/>
                    <a:pt x="41604" y="16718"/>
                    <a:pt x="42030" y="16292"/>
                  </a:cubicBezTo>
                  <a:cubicBezTo>
                    <a:pt x="42281" y="16066"/>
                    <a:pt x="42331" y="15765"/>
                    <a:pt x="42281" y="15465"/>
                  </a:cubicBezTo>
                  <a:cubicBezTo>
                    <a:pt x="42106" y="14437"/>
                    <a:pt x="42005" y="13409"/>
                    <a:pt x="41604" y="12432"/>
                  </a:cubicBezTo>
                  <a:cubicBezTo>
                    <a:pt x="41454" y="12031"/>
                    <a:pt x="41253" y="11730"/>
                    <a:pt x="40928" y="11455"/>
                  </a:cubicBezTo>
                  <a:cubicBezTo>
                    <a:pt x="40652" y="11254"/>
                    <a:pt x="40401" y="11029"/>
                    <a:pt x="40101" y="10878"/>
                  </a:cubicBezTo>
                  <a:cubicBezTo>
                    <a:pt x="39449" y="10577"/>
                    <a:pt x="38747" y="10226"/>
                    <a:pt x="38045" y="10828"/>
                  </a:cubicBezTo>
                  <a:cubicBezTo>
                    <a:pt x="37995" y="10878"/>
                    <a:pt x="37945" y="10903"/>
                    <a:pt x="37870" y="10928"/>
                  </a:cubicBezTo>
                  <a:cubicBezTo>
                    <a:pt x="37569" y="11054"/>
                    <a:pt x="37243" y="10878"/>
                    <a:pt x="37193" y="10552"/>
                  </a:cubicBezTo>
                  <a:cubicBezTo>
                    <a:pt x="37093" y="9825"/>
                    <a:pt x="36968" y="9099"/>
                    <a:pt x="36867" y="8322"/>
                  </a:cubicBezTo>
                  <a:cubicBezTo>
                    <a:pt x="34386" y="5515"/>
                    <a:pt x="34286" y="5389"/>
                    <a:pt x="33659" y="5089"/>
                  </a:cubicBezTo>
                  <a:cubicBezTo>
                    <a:pt x="33634" y="5189"/>
                    <a:pt x="33609" y="5289"/>
                    <a:pt x="33584" y="5364"/>
                  </a:cubicBezTo>
                  <a:close/>
                  <a:moveTo>
                    <a:pt x="51228" y="61906"/>
                  </a:moveTo>
                  <a:cubicBezTo>
                    <a:pt x="51730" y="62482"/>
                    <a:pt x="51680" y="63159"/>
                    <a:pt x="51429" y="63861"/>
                  </a:cubicBezTo>
                  <a:cubicBezTo>
                    <a:pt x="51404" y="63986"/>
                    <a:pt x="51329" y="64086"/>
                    <a:pt x="51279" y="64212"/>
                  </a:cubicBezTo>
                  <a:cubicBezTo>
                    <a:pt x="50502" y="65816"/>
                    <a:pt x="50502" y="65791"/>
                    <a:pt x="48973" y="66743"/>
                  </a:cubicBezTo>
                  <a:cubicBezTo>
                    <a:pt x="48096" y="67294"/>
                    <a:pt x="47268" y="67921"/>
                    <a:pt x="46366" y="68447"/>
                  </a:cubicBezTo>
                  <a:cubicBezTo>
                    <a:pt x="45088" y="69199"/>
                    <a:pt x="43885" y="70051"/>
                    <a:pt x="42507" y="70578"/>
                  </a:cubicBezTo>
                  <a:cubicBezTo>
                    <a:pt x="41755" y="70853"/>
                    <a:pt x="41078" y="71330"/>
                    <a:pt x="40351" y="71680"/>
                  </a:cubicBezTo>
                  <a:cubicBezTo>
                    <a:pt x="39599" y="72031"/>
                    <a:pt x="38847" y="72508"/>
                    <a:pt x="38070" y="72708"/>
                  </a:cubicBezTo>
                  <a:cubicBezTo>
                    <a:pt x="36892" y="72959"/>
                    <a:pt x="35715" y="73259"/>
                    <a:pt x="34486" y="72858"/>
                  </a:cubicBezTo>
                  <a:cubicBezTo>
                    <a:pt x="34336" y="72808"/>
                    <a:pt x="34161" y="72808"/>
                    <a:pt x="34010" y="72808"/>
                  </a:cubicBezTo>
                  <a:cubicBezTo>
                    <a:pt x="33158" y="72883"/>
                    <a:pt x="32331" y="72733"/>
                    <a:pt x="31529" y="72482"/>
                  </a:cubicBezTo>
                  <a:cubicBezTo>
                    <a:pt x="31303" y="72432"/>
                    <a:pt x="31053" y="72407"/>
                    <a:pt x="30827" y="72382"/>
                  </a:cubicBezTo>
                  <a:cubicBezTo>
                    <a:pt x="30501" y="72307"/>
                    <a:pt x="30151" y="72282"/>
                    <a:pt x="29850" y="72157"/>
                  </a:cubicBezTo>
                  <a:cubicBezTo>
                    <a:pt x="28196" y="71555"/>
                    <a:pt x="26516" y="71154"/>
                    <a:pt x="24862" y="70603"/>
                  </a:cubicBezTo>
                  <a:cubicBezTo>
                    <a:pt x="24136" y="70352"/>
                    <a:pt x="23384" y="70152"/>
                    <a:pt x="22607" y="70127"/>
                  </a:cubicBezTo>
                  <a:cubicBezTo>
                    <a:pt x="22030" y="70102"/>
                    <a:pt x="21479" y="69901"/>
                    <a:pt x="20953" y="69700"/>
                  </a:cubicBezTo>
                  <a:cubicBezTo>
                    <a:pt x="19649" y="69274"/>
                    <a:pt x="18346" y="68798"/>
                    <a:pt x="17043" y="68347"/>
                  </a:cubicBezTo>
                  <a:cubicBezTo>
                    <a:pt x="14887" y="67595"/>
                    <a:pt x="12832" y="66593"/>
                    <a:pt x="10978" y="65214"/>
                  </a:cubicBezTo>
                  <a:cubicBezTo>
                    <a:pt x="10577" y="64914"/>
                    <a:pt x="10176" y="64638"/>
                    <a:pt x="9749" y="64362"/>
                  </a:cubicBezTo>
                  <a:cubicBezTo>
                    <a:pt x="9474" y="64187"/>
                    <a:pt x="9323" y="63936"/>
                    <a:pt x="9198" y="63635"/>
                  </a:cubicBezTo>
                  <a:cubicBezTo>
                    <a:pt x="8797" y="62708"/>
                    <a:pt x="8772" y="61705"/>
                    <a:pt x="8622" y="60703"/>
                  </a:cubicBezTo>
                  <a:cubicBezTo>
                    <a:pt x="8597" y="60628"/>
                    <a:pt x="8572" y="60528"/>
                    <a:pt x="8546" y="60427"/>
                  </a:cubicBezTo>
                  <a:cubicBezTo>
                    <a:pt x="8246" y="60452"/>
                    <a:pt x="8145" y="60703"/>
                    <a:pt x="8045" y="60903"/>
                  </a:cubicBezTo>
                  <a:cubicBezTo>
                    <a:pt x="7870" y="61154"/>
                    <a:pt x="7744" y="61430"/>
                    <a:pt x="7569" y="61655"/>
                  </a:cubicBezTo>
                  <a:cubicBezTo>
                    <a:pt x="7168" y="62157"/>
                    <a:pt x="6617" y="62382"/>
                    <a:pt x="6040" y="62182"/>
                  </a:cubicBezTo>
                  <a:cubicBezTo>
                    <a:pt x="5063" y="61881"/>
                    <a:pt x="4010" y="61731"/>
                    <a:pt x="3133" y="61129"/>
                  </a:cubicBezTo>
                  <a:cubicBezTo>
                    <a:pt x="1955" y="60327"/>
                    <a:pt x="852" y="59500"/>
                    <a:pt x="276" y="58121"/>
                  </a:cubicBezTo>
                  <a:cubicBezTo>
                    <a:pt x="125" y="57771"/>
                    <a:pt x="25" y="57420"/>
                    <a:pt x="50" y="57044"/>
                  </a:cubicBezTo>
                  <a:cubicBezTo>
                    <a:pt x="50" y="56969"/>
                    <a:pt x="75" y="56918"/>
                    <a:pt x="75" y="56843"/>
                  </a:cubicBezTo>
                  <a:cubicBezTo>
                    <a:pt x="0" y="55891"/>
                    <a:pt x="150" y="55039"/>
                    <a:pt x="877" y="54362"/>
                  </a:cubicBezTo>
                  <a:cubicBezTo>
                    <a:pt x="902" y="54337"/>
                    <a:pt x="927" y="54312"/>
                    <a:pt x="927" y="54262"/>
                  </a:cubicBezTo>
                  <a:cubicBezTo>
                    <a:pt x="1353" y="53009"/>
                    <a:pt x="2080" y="51856"/>
                    <a:pt x="2381" y="50527"/>
                  </a:cubicBezTo>
                  <a:cubicBezTo>
                    <a:pt x="2757" y="48974"/>
                    <a:pt x="3183" y="47395"/>
                    <a:pt x="3559" y="45841"/>
                  </a:cubicBezTo>
                  <a:cubicBezTo>
                    <a:pt x="3684" y="45390"/>
                    <a:pt x="3709" y="44913"/>
                    <a:pt x="3759" y="44437"/>
                  </a:cubicBezTo>
                  <a:cubicBezTo>
                    <a:pt x="3860" y="43535"/>
                    <a:pt x="3960" y="42658"/>
                    <a:pt x="4060" y="41755"/>
                  </a:cubicBezTo>
                  <a:cubicBezTo>
                    <a:pt x="4110" y="41154"/>
                    <a:pt x="4186" y="40552"/>
                    <a:pt x="4286" y="39951"/>
                  </a:cubicBezTo>
                  <a:cubicBezTo>
                    <a:pt x="4336" y="39575"/>
                    <a:pt x="4186" y="39274"/>
                    <a:pt x="3985" y="38999"/>
                  </a:cubicBezTo>
                  <a:cubicBezTo>
                    <a:pt x="3484" y="38297"/>
                    <a:pt x="3283" y="37495"/>
                    <a:pt x="3308" y="36643"/>
                  </a:cubicBezTo>
                  <a:cubicBezTo>
                    <a:pt x="3333" y="36467"/>
                    <a:pt x="3308" y="36292"/>
                    <a:pt x="3308" y="36141"/>
                  </a:cubicBezTo>
                  <a:cubicBezTo>
                    <a:pt x="3258" y="34763"/>
                    <a:pt x="3384" y="33410"/>
                    <a:pt x="3709" y="32056"/>
                  </a:cubicBezTo>
                  <a:cubicBezTo>
                    <a:pt x="4135" y="30327"/>
                    <a:pt x="4511" y="28572"/>
                    <a:pt x="4962" y="26843"/>
                  </a:cubicBezTo>
                  <a:cubicBezTo>
                    <a:pt x="4988" y="26793"/>
                    <a:pt x="4988" y="26718"/>
                    <a:pt x="5013" y="26668"/>
                  </a:cubicBezTo>
                  <a:cubicBezTo>
                    <a:pt x="5714" y="24838"/>
                    <a:pt x="6015" y="22883"/>
                    <a:pt x="6592" y="21029"/>
                  </a:cubicBezTo>
                  <a:cubicBezTo>
                    <a:pt x="6742" y="20602"/>
                    <a:pt x="6842" y="20201"/>
                    <a:pt x="6792" y="19750"/>
                  </a:cubicBezTo>
                  <a:cubicBezTo>
                    <a:pt x="6792" y="19625"/>
                    <a:pt x="6792" y="19475"/>
                    <a:pt x="6817" y="19349"/>
                  </a:cubicBezTo>
                  <a:cubicBezTo>
                    <a:pt x="7268" y="17069"/>
                    <a:pt x="7594" y="14763"/>
                    <a:pt x="8421" y="12582"/>
                  </a:cubicBezTo>
                  <a:cubicBezTo>
                    <a:pt x="8521" y="12332"/>
                    <a:pt x="8622" y="12106"/>
                    <a:pt x="8722" y="11856"/>
                  </a:cubicBezTo>
                  <a:cubicBezTo>
                    <a:pt x="8872" y="11455"/>
                    <a:pt x="9073" y="11054"/>
                    <a:pt x="9173" y="10627"/>
                  </a:cubicBezTo>
                  <a:cubicBezTo>
                    <a:pt x="9474" y="9399"/>
                    <a:pt x="9875" y="8247"/>
                    <a:pt x="10476" y="7144"/>
                  </a:cubicBezTo>
                  <a:cubicBezTo>
                    <a:pt x="10602" y="6918"/>
                    <a:pt x="10702" y="6643"/>
                    <a:pt x="10702" y="6392"/>
                  </a:cubicBezTo>
                  <a:cubicBezTo>
                    <a:pt x="10727" y="5891"/>
                    <a:pt x="10877" y="5465"/>
                    <a:pt x="11103" y="5064"/>
                  </a:cubicBezTo>
                  <a:cubicBezTo>
                    <a:pt x="11278" y="4738"/>
                    <a:pt x="11454" y="4412"/>
                    <a:pt x="11629" y="4086"/>
                  </a:cubicBezTo>
                  <a:cubicBezTo>
                    <a:pt x="12080" y="3334"/>
                    <a:pt x="12707" y="2858"/>
                    <a:pt x="13609" y="2683"/>
                  </a:cubicBezTo>
                  <a:cubicBezTo>
                    <a:pt x="14562" y="2482"/>
                    <a:pt x="15489" y="2131"/>
                    <a:pt x="16366" y="1780"/>
                  </a:cubicBezTo>
                  <a:cubicBezTo>
                    <a:pt x="17193" y="1455"/>
                    <a:pt x="18045" y="1279"/>
                    <a:pt x="18922" y="1154"/>
                  </a:cubicBezTo>
                  <a:cubicBezTo>
                    <a:pt x="19649" y="1028"/>
                    <a:pt x="20376" y="928"/>
                    <a:pt x="21103" y="778"/>
                  </a:cubicBezTo>
                  <a:cubicBezTo>
                    <a:pt x="23208" y="327"/>
                    <a:pt x="25339" y="101"/>
                    <a:pt x="27494" y="51"/>
                  </a:cubicBezTo>
                  <a:cubicBezTo>
                    <a:pt x="29725" y="1"/>
                    <a:pt x="31930" y="51"/>
                    <a:pt x="34161" y="26"/>
                  </a:cubicBezTo>
                  <a:cubicBezTo>
                    <a:pt x="36466" y="1"/>
                    <a:pt x="38722" y="302"/>
                    <a:pt x="40978" y="627"/>
                  </a:cubicBezTo>
                  <a:cubicBezTo>
                    <a:pt x="41755" y="728"/>
                    <a:pt x="42507" y="853"/>
                    <a:pt x="43284" y="978"/>
                  </a:cubicBezTo>
                  <a:cubicBezTo>
                    <a:pt x="43609" y="1028"/>
                    <a:pt x="43935" y="1079"/>
                    <a:pt x="44261" y="1154"/>
                  </a:cubicBezTo>
                  <a:cubicBezTo>
                    <a:pt x="45113" y="1379"/>
                    <a:pt x="45965" y="1530"/>
                    <a:pt x="46416" y="2432"/>
                  </a:cubicBezTo>
                  <a:cubicBezTo>
                    <a:pt x="46617" y="2808"/>
                    <a:pt x="46993" y="3109"/>
                    <a:pt x="47294" y="3409"/>
                  </a:cubicBezTo>
                  <a:cubicBezTo>
                    <a:pt x="47945" y="4061"/>
                    <a:pt x="48146" y="4963"/>
                    <a:pt x="48547" y="5765"/>
                  </a:cubicBezTo>
                  <a:cubicBezTo>
                    <a:pt x="49299" y="7269"/>
                    <a:pt x="49875" y="8848"/>
                    <a:pt x="50376" y="10452"/>
                  </a:cubicBezTo>
                  <a:cubicBezTo>
                    <a:pt x="50577" y="11054"/>
                    <a:pt x="50852" y="11630"/>
                    <a:pt x="51103" y="12206"/>
                  </a:cubicBezTo>
                  <a:cubicBezTo>
                    <a:pt x="51228" y="12507"/>
                    <a:pt x="51379" y="12758"/>
                    <a:pt x="51479" y="13059"/>
                  </a:cubicBezTo>
                  <a:cubicBezTo>
                    <a:pt x="52081" y="15189"/>
                    <a:pt x="52757" y="17294"/>
                    <a:pt x="53284" y="19450"/>
                  </a:cubicBezTo>
                  <a:cubicBezTo>
                    <a:pt x="53735" y="21304"/>
                    <a:pt x="53985" y="23209"/>
                    <a:pt x="54186" y="25114"/>
                  </a:cubicBezTo>
                  <a:cubicBezTo>
                    <a:pt x="54211" y="25389"/>
                    <a:pt x="54236" y="25665"/>
                    <a:pt x="54311" y="25916"/>
                  </a:cubicBezTo>
                  <a:cubicBezTo>
                    <a:pt x="54712" y="27319"/>
                    <a:pt x="54863" y="28748"/>
                    <a:pt x="55113" y="30176"/>
                  </a:cubicBezTo>
                  <a:cubicBezTo>
                    <a:pt x="55138" y="30377"/>
                    <a:pt x="55163" y="30577"/>
                    <a:pt x="55163" y="30778"/>
                  </a:cubicBezTo>
                  <a:cubicBezTo>
                    <a:pt x="55113" y="31881"/>
                    <a:pt x="55389" y="32908"/>
                    <a:pt x="55690" y="33936"/>
                  </a:cubicBezTo>
                  <a:cubicBezTo>
                    <a:pt x="55865" y="34487"/>
                    <a:pt x="56066" y="35014"/>
                    <a:pt x="55990" y="35615"/>
                  </a:cubicBezTo>
                  <a:cubicBezTo>
                    <a:pt x="55990" y="35640"/>
                    <a:pt x="55990" y="35690"/>
                    <a:pt x="56015" y="35715"/>
                  </a:cubicBezTo>
                  <a:cubicBezTo>
                    <a:pt x="56366" y="37044"/>
                    <a:pt x="56166" y="38372"/>
                    <a:pt x="56015" y="39725"/>
                  </a:cubicBezTo>
                  <a:cubicBezTo>
                    <a:pt x="55865" y="40979"/>
                    <a:pt x="55740" y="42257"/>
                    <a:pt x="55690" y="43535"/>
                  </a:cubicBezTo>
                  <a:cubicBezTo>
                    <a:pt x="55614" y="45114"/>
                    <a:pt x="55314" y="46668"/>
                    <a:pt x="55113" y="48247"/>
                  </a:cubicBezTo>
                  <a:cubicBezTo>
                    <a:pt x="55063" y="48598"/>
                    <a:pt x="55013" y="48974"/>
                    <a:pt x="54963" y="49324"/>
                  </a:cubicBezTo>
                  <a:cubicBezTo>
                    <a:pt x="54888" y="49901"/>
                    <a:pt x="54762" y="50452"/>
                    <a:pt x="54537" y="50979"/>
                  </a:cubicBezTo>
                  <a:cubicBezTo>
                    <a:pt x="54286" y="51530"/>
                    <a:pt x="54161" y="52131"/>
                    <a:pt x="54010" y="52708"/>
                  </a:cubicBezTo>
                  <a:cubicBezTo>
                    <a:pt x="53659" y="54086"/>
                    <a:pt x="53309" y="55440"/>
                    <a:pt x="52857" y="56793"/>
                  </a:cubicBezTo>
                  <a:cubicBezTo>
                    <a:pt x="52281" y="58472"/>
                    <a:pt x="51780" y="60177"/>
                    <a:pt x="51228" y="6190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25"/>
            <p:cNvSpPr/>
            <p:nvPr/>
          </p:nvSpPr>
          <p:spPr>
            <a:xfrm>
              <a:off x="-1419700" y="3006800"/>
              <a:ext cx="486875" cy="657925"/>
            </a:xfrm>
            <a:custGeom>
              <a:rect b="b" l="l" r="r" t="t"/>
              <a:pathLst>
                <a:path extrusionOk="0" h="26317" w="19475">
                  <a:moveTo>
                    <a:pt x="17845" y="828"/>
                  </a:moveTo>
                  <a:cubicBezTo>
                    <a:pt x="17344" y="853"/>
                    <a:pt x="17068" y="1129"/>
                    <a:pt x="16793" y="1329"/>
                  </a:cubicBezTo>
                  <a:cubicBezTo>
                    <a:pt x="15890" y="2006"/>
                    <a:pt x="15063" y="2733"/>
                    <a:pt x="14136" y="3334"/>
                  </a:cubicBezTo>
                  <a:cubicBezTo>
                    <a:pt x="13159" y="3936"/>
                    <a:pt x="12256" y="4612"/>
                    <a:pt x="11279" y="5289"/>
                  </a:cubicBezTo>
                  <a:cubicBezTo>
                    <a:pt x="11304" y="5715"/>
                    <a:pt x="11329" y="6166"/>
                    <a:pt x="11354" y="6592"/>
                  </a:cubicBezTo>
                  <a:cubicBezTo>
                    <a:pt x="11379" y="6893"/>
                    <a:pt x="11429" y="7194"/>
                    <a:pt x="11429" y="7495"/>
                  </a:cubicBezTo>
                  <a:cubicBezTo>
                    <a:pt x="11454" y="8572"/>
                    <a:pt x="11479" y="9650"/>
                    <a:pt x="11479" y="10728"/>
                  </a:cubicBezTo>
                  <a:cubicBezTo>
                    <a:pt x="11479" y="11079"/>
                    <a:pt x="11429" y="11455"/>
                    <a:pt x="11404" y="11830"/>
                  </a:cubicBezTo>
                  <a:cubicBezTo>
                    <a:pt x="11354" y="12332"/>
                    <a:pt x="11304" y="12833"/>
                    <a:pt x="11279" y="13334"/>
                  </a:cubicBezTo>
                  <a:cubicBezTo>
                    <a:pt x="11204" y="15139"/>
                    <a:pt x="11003" y="16943"/>
                    <a:pt x="10627" y="18723"/>
                  </a:cubicBezTo>
                  <a:cubicBezTo>
                    <a:pt x="10477" y="19374"/>
                    <a:pt x="10377" y="20051"/>
                    <a:pt x="10276" y="20703"/>
                  </a:cubicBezTo>
                  <a:cubicBezTo>
                    <a:pt x="10126" y="21755"/>
                    <a:pt x="9976" y="22833"/>
                    <a:pt x="9825" y="23886"/>
                  </a:cubicBezTo>
                  <a:cubicBezTo>
                    <a:pt x="9800" y="24111"/>
                    <a:pt x="9775" y="24111"/>
                    <a:pt x="9424" y="24412"/>
                  </a:cubicBezTo>
                  <a:cubicBezTo>
                    <a:pt x="9474" y="24086"/>
                    <a:pt x="9524" y="23836"/>
                    <a:pt x="9550" y="23585"/>
                  </a:cubicBezTo>
                  <a:cubicBezTo>
                    <a:pt x="9600" y="23309"/>
                    <a:pt x="9675" y="23059"/>
                    <a:pt x="9650" y="22783"/>
                  </a:cubicBezTo>
                  <a:cubicBezTo>
                    <a:pt x="9575" y="21530"/>
                    <a:pt x="9800" y="20302"/>
                    <a:pt x="10076" y="19099"/>
                  </a:cubicBezTo>
                  <a:cubicBezTo>
                    <a:pt x="10452" y="17620"/>
                    <a:pt x="10602" y="16116"/>
                    <a:pt x="10828" y="14638"/>
                  </a:cubicBezTo>
                  <a:cubicBezTo>
                    <a:pt x="10853" y="14387"/>
                    <a:pt x="10828" y="14136"/>
                    <a:pt x="10828" y="13810"/>
                  </a:cubicBezTo>
                  <a:cubicBezTo>
                    <a:pt x="10577" y="14186"/>
                    <a:pt x="10778" y="14638"/>
                    <a:pt x="10326" y="14888"/>
                  </a:cubicBezTo>
                  <a:cubicBezTo>
                    <a:pt x="10527" y="13008"/>
                    <a:pt x="10702" y="11204"/>
                    <a:pt x="10677" y="9399"/>
                  </a:cubicBezTo>
                  <a:cubicBezTo>
                    <a:pt x="10677" y="9099"/>
                    <a:pt x="10753" y="8798"/>
                    <a:pt x="10803" y="8497"/>
                  </a:cubicBezTo>
                  <a:cubicBezTo>
                    <a:pt x="10928" y="7444"/>
                    <a:pt x="10878" y="6417"/>
                    <a:pt x="10853" y="5439"/>
                  </a:cubicBezTo>
                  <a:cubicBezTo>
                    <a:pt x="10251" y="5089"/>
                    <a:pt x="9750" y="4788"/>
                    <a:pt x="9224" y="4487"/>
                  </a:cubicBezTo>
                  <a:cubicBezTo>
                    <a:pt x="9048" y="4387"/>
                    <a:pt x="8873" y="4312"/>
                    <a:pt x="8672" y="4236"/>
                  </a:cubicBezTo>
                  <a:cubicBezTo>
                    <a:pt x="8071" y="3961"/>
                    <a:pt x="7444" y="3735"/>
                    <a:pt x="6843" y="3409"/>
                  </a:cubicBezTo>
                  <a:cubicBezTo>
                    <a:pt x="5740" y="2858"/>
                    <a:pt x="4662" y="2231"/>
                    <a:pt x="3585" y="1630"/>
                  </a:cubicBezTo>
                  <a:cubicBezTo>
                    <a:pt x="3509" y="1605"/>
                    <a:pt x="3409" y="1605"/>
                    <a:pt x="3309" y="1605"/>
                  </a:cubicBezTo>
                  <a:cubicBezTo>
                    <a:pt x="3309" y="2332"/>
                    <a:pt x="3334" y="2332"/>
                    <a:pt x="3560" y="2758"/>
                  </a:cubicBezTo>
                  <a:cubicBezTo>
                    <a:pt x="3735" y="3008"/>
                    <a:pt x="3885" y="3284"/>
                    <a:pt x="3986" y="3560"/>
                  </a:cubicBezTo>
                  <a:cubicBezTo>
                    <a:pt x="4362" y="4713"/>
                    <a:pt x="4662" y="5891"/>
                    <a:pt x="5214" y="6968"/>
                  </a:cubicBezTo>
                  <a:cubicBezTo>
                    <a:pt x="5239" y="7018"/>
                    <a:pt x="5239" y="7094"/>
                    <a:pt x="5264" y="7169"/>
                  </a:cubicBezTo>
                  <a:cubicBezTo>
                    <a:pt x="5464" y="7820"/>
                    <a:pt x="5514" y="8547"/>
                    <a:pt x="5966" y="9149"/>
                  </a:cubicBezTo>
                  <a:cubicBezTo>
                    <a:pt x="6066" y="9249"/>
                    <a:pt x="6041" y="9450"/>
                    <a:pt x="6066" y="9625"/>
                  </a:cubicBezTo>
                  <a:cubicBezTo>
                    <a:pt x="6091" y="9825"/>
                    <a:pt x="6066" y="10051"/>
                    <a:pt x="6141" y="10226"/>
                  </a:cubicBezTo>
                  <a:cubicBezTo>
                    <a:pt x="6517" y="11204"/>
                    <a:pt x="6166" y="12056"/>
                    <a:pt x="5715" y="12833"/>
                  </a:cubicBezTo>
                  <a:cubicBezTo>
                    <a:pt x="4838" y="13109"/>
                    <a:pt x="4136" y="12858"/>
                    <a:pt x="3534" y="12307"/>
                  </a:cubicBezTo>
                  <a:cubicBezTo>
                    <a:pt x="3234" y="12056"/>
                    <a:pt x="2933" y="11780"/>
                    <a:pt x="2632" y="11505"/>
                  </a:cubicBezTo>
                  <a:cubicBezTo>
                    <a:pt x="2031" y="10953"/>
                    <a:pt x="1454" y="10402"/>
                    <a:pt x="853" y="9876"/>
                  </a:cubicBezTo>
                  <a:cubicBezTo>
                    <a:pt x="828" y="9825"/>
                    <a:pt x="727" y="9851"/>
                    <a:pt x="677" y="9851"/>
                  </a:cubicBezTo>
                  <a:cubicBezTo>
                    <a:pt x="527" y="10878"/>
                    <a:pt x="577" y="13635"/>
                    <a:pt x="727" y="14462"/>
                  </a:cubicBezTo>
                  <a:cubicBezTo>
                    <a:pt x="752" y="14688"/>
                    <a:pt x="828" y="14938"/>
                    <a:pt x="778" y="15139"/>
                  </a:cubicBezTo>
                  <a:cubicBezTo>
                    <a:pt x="527" y="16317"/>
                    <a:pt x="1254" y="16868"/>
                    <a:pt x="2106" y="17344"/>
                  </a:cubicBezTo>
                  <a:cubicBezTo>
                    <a:pt x="2256" y="17419"/>
                    <a:pt x="2432" y="17445"/>
                    <a:pt x="2582" y="17520"/>
                  </a:cubicBezTo>
                  <a:cubicBezTo>
                    <a:pt x="2758" y="17595"/>
                    <a:pt x="2958" y="17645"/>
                    <a:pt x="3108" y="17770"/>
                  </a:cubicBezTo>
                  <a:cubicBezTo>
                    <a:pt x="3384" y="18046"/>
                    <a:pt x="3735" y="18171"/>
                    <a:pt x="4086" y="18272"/>
                  </a:cubicBezTo>
                  <a:cubicBezTo>
                    <a:pt x="4412" y="18372"/>
                    <a:pt x="4712" y="18497"/>
                    <a:pt x="5038" y="18623"/>
                  </a:cubicBezTo>
                  <a:cubicBezTo>
                    <a:pt x="5464" y="18823"/>
                    <a:pt x="5840" y="19074"/>
                    <a:pt x="6091" y="19525"/>
                  </a:cubicBezTo>
                  <a:cubicBezTo>
                    <a:pt x="6316" y="19926"/>
                    <a:pt x="6642" y="20252"/>
                    <a:pt x="6968" y="20703"/>
                  </a:cubicBezTo>
                  <a:cubicBezTo>
                    <a:pt x="7068" y="21530"/>
                    <a:pt x="7419" y="22382"/>
                    <a:pt x="7870" y="23234"/>
                  </a:cubicBezTo>
                  <a:cubicBezTo>
                    <a:pt x="8296" y="24036"/>
                    <a:pt x="8672" y="24888"/>
                    <a:pt x="9149" y="25740"/>
                  </a:cubicBezTo>
                  <a:cubicBezTo>
                    <a:pt x="9675" y="25339"/>
                    <a:pt x="10151" y="24963"/>
                    <a:pt x="10602" y="24587"/>
                  </a:cubicBezTo>
                  <a:cubicBezTo>
                    <a:pt x="10727" y="24512"/>
                    <a:pt x="10828" y="24412"/>
                    <a:pt x="10878" y="24312"/>
                  </a:cubicBezTo>
                  <a:cubicBezTo>
                    <a:pt x="11128" y="23785"/>
                    <a:pt x="11529" y="23384"/>
                    <a:pt x="11855" y="22908"/>
                  </a:cubicBezTo>
                  <a:cubicBezTo>
                    <a:pt x="11981" y="22758"/>
                    <a:pt x="12056" y="22557"/>
                    <a:pt x="12131" y="22382"/>
                  </a:cubicBezTo>
                  <a:cubicBezTo>
                    <a:pt x="12582" y="21154"/>
                    <a:pt x="13159" y="20001"/>
                    <a:pt x="13484" y="18748"/>
                  </a:cubicBezTo>
                  <a:cubicBezTo>
                    <a:pt x="13560" y="18447"/>
                    <a:pt x="13710" y="18247"/>
                    <a:pt x="13986" y="18121"/>
                  </a:cubicBezTo>
                  <a:cubicBezTo>
                    <a:pt x="14036" y="18272"/>
                    <a:pt x="14111" y="18397"/>
                    <a:pt x="14186" y="18547"/>
                  </a:cubicBezTo>
                  <a:cubicBezTo>
                    <a:pt x="14562" y="18397"/>
                    <a:pt x="14938" y="18247"/>
                    <a:pt x="15314" y="18096"/>
                  </a:cubicBezTo>
                  <a:cubicBezTo>
                    <a:pt x="15690" y="17946"/>
                    <a:pt x="15991" y="17670"/>
                    <a:pt x="16241" y="17369"/>
                  </a:cubicBezTo>
                  <a:cubicBezTo>
                    <a:pt x="17043" y="16417"/>
                    <a:pt x="17595" y="15289"/>
                    <a:pt x="18146" y="14161"/>
                  </a:cubicBezTo>
                  <a:cubicBezTo>
                    <a:pt x="18221" y="14011"/>
                    <a:pt x="18246" y="13861"/>
                    <a:pt x="18271" y="13685"/>
                  </a:cubicBezTo>
                  <a:cubicBezTo>
                    <a:pt x="18397" y="13209"/>
                    <a:pt x="18497" y="12708"/>
                    <a:pt x="18597" y="12231"/>
                  </a:cubicBezTo>
                  <a:cubicBezTo>
                    <a:pt x="18647" y="11856"/>
                    <a:pt x="18697" y="11505"/>
                    <a:pt x="18748" y="11129"/>
                  </a:cubicBezTo>
                  <a:cubicBezTo>
                    <a:pt x="18798" y="10803"/>
                    <a:pt x="18848" y="10452"/>
                    <a:pt x="18948" y="9901"/>
                  </a:cubicBezTo>
                  <a:cubicBezTo>
                    <a:pt x="17996" y="11179"/>
                    <a:pt x="16793" y="11755"/>
                    <a:pt x="15615" y="12532"/>
                  </a:cubicBezTo>
                  <a:cubicBezTo>
                    <a:pt x="15540" y="12257"/>
                    <a:pt x="15439" y="12081"/>
                    <a:pt x="15464" y="11906"/>
                  </a:cubicBezTo>
                  <a:cubicBezTo>
                    <a:pt x="15640" y="11179"/>
                    <a:pt x="15865" y="10477"/>
                    <a:pt x="16041" y="9775"/>
                  </a:cubicBezTo>
                  <a:cubicBezTo>
                    <a:pt x="16567" y="7545"/>
                    <a:pt x="17369" y="5389"/>
                    <a:pt x="17745" y="3134"/>
                  </a:cubicBezTo>
                  <a:cubicBezTo>
                    <a:pt x="17845" y="2382"/>
                    <a:pt x="17870" y="1655"/>
                    <a:pt x="17845" y="828"/>
                  </a:cubicBezTo>
                  <a:close/>
                  <a:moveTo>
                    <a:pt x="2858" y="853"/>
                  </a:moveTo>
                  <a:cubicBezTo>
                    <a:pt x="4261" y="1028"/>
                    <a:pt x="5389" y="1655"/>
                    <a:pt x="6567" y="2256"/>
                  </a:cubicBezTo>
                  <a:cubicBezTo>
                    <a:pt x="7670" y="2808"/>
                    <a:pt x="8672" y="3560"/>
                    <a:pt x="9750" y="4186"/>
                  </a:cubicBezTo>
                  <a:cubicBezTo>
                    <a:pt x="10076" y="4362"/>
                    <a:pt x="10377" y="4562"/>
                    <a:pt x="10753" y="4437"/>
                  </a:cubicBezTo>
                  <a:cubicBezTo>
                    <a:pt x="11078" y="3886"/>
                    <a:pt x="10602" y="3184"/>
                    <a:pt x="11204" y="2582"/>
                  </a:cubicBezTo>
                  <a:cubicBezTo>
                    <a:pt x="11254" y="3109"/>
                    <a:pt x="11304" y="3535"/>
                    <a:pt x="11329" y="4036"/>
                  </a:cubicBezTo>
                  <a:cubicBezTo>
                    <a:pt x="11605" y="3936"/>
                    <a:pt x="11830" y="3861"/>
                    <a:pt x="12031" y="3760"/>
                  </a:cubicBezTo>
                  <a:cubicBezTo>
                    <a:pt x="12281" y="3635"/>
                    <a:pt x="12507" y="3409"/>
                    <a:pt x="12858" y="3434"/>
                  </a:cubicBezTo>
                  <a:cubicBezTo>
                    <a:pt x="12958" y="3434"/>
                    <a:pt x="13108" y="3359"/>
                    <a:pt x="13209" y="3284"/>
                  </a:cubicBezTo>
                  <a:cubicBezTo>
                    <a:pt x="14036" y="2708"/>
                    <a:pt x="14863" y="2131"/>
                    <a:pt x="15665" y="1530"/>
                  </a:cubicBezTo>
                  <a:cubicBezTo>
                    <a:pt x="16041" y="1254"/>
                    <a:pt x="16392" y="928"/>
                    <a:pt x="16793" y="703"/>
                  </a:cubicBezTo>
                  <a:cubicBezTo>
                    <a:pt x="17244" y="427"/>
                    <a:pt x="17720" y="251"/>
                    <a:pt x="18271" y="1"/>
                  </a:cubicBezTo>
                  <a:cubicBezTo>
                    <a:pt x="18322" y="327"/>
                    <a:pt x="18347" y="527"/>
                    <a:pt x="18347" y="753"/>
                  </a:cubicBezTo>
                  <a:cubicBezTo>
                    <a:pt x="18497" y="2733"/>
                    <a:pt x="18046" y="4612"/>
                    <a:pt x="17520" y="6492"/>
                  </a:cubicBezTo>
                  <a:cubicBezTo>
                    <a:pt x="17144" y="7871"/>
                    <a:pt x="16768" y="9224"/>
                    <a:pt x="16392" y="10577"/>
                  </a:cubicBezTo>
                  <a:cubicBezTo>
                    <a:pt x="16342" y="10753"/>
                    <a:pt x="16316" y="10953"/>
                    <a:pt x="16291" y="11279"/>
                  </a:cubicBezTo>
                  <a:cubicBezTo>
                    <a:pt x="17068" y="10928"/>
                    <a:pt x="17695" y="10527"/>
                    <a:pt x="18196" y="9951"/>
                  </a:cubicBezTo>
                  <a:cubicBezTo>
                    <a:pt x="18372" y="9775"/>
                    <a:pt x="18497" y="9575"/>
                    <a:pt x="18672" y="9424"/>
                  </a:cubicBezTo>
                  <a:cubicBezTo>
                    <a:pt x="18823" y="9299"/>
                    <a:pt x="19023" y="9274"/>
                    <a:pt x="19224" y="9199"/>
                  </a:cubicBezTo>
                  <a:cubicBezTo>
                    <a:pt x="19474" y="9625"/>
                    <a:pt x="19424" y="10026"/>
                    <a:pt x="19399" y="10402"/>
                  </a:cubicBezTo>
                  <a:cubicBezTo>
                    <a:pt x="19399" y="10527"/>
                    <a:pt x="19299" y="10678"/>
                    <a:pt x="19299" y="10803"/>
                  </a:cubicBezTo>
                  <a:cubicBezTo>
                    <a:pt x="19324" y="11780"/>
                    <a:pt x="18998" y="12708"/>
                    <a:pt x="18823" y="13660"/>
                  </a:cubicBezTo>
                  <a:cubicBezTo>
                    <a:pt x="18748" y="14061"/>
                    <a:pt x="18647" y="14437"/>
                    <a:pt x="18472" y="14813"/>
                  </a:cubicBezTo>
                  <a:cubicBezTo>
                    <a:pt x="18246" y="15214"/>
                    <a:pt x="18021" y="15640"/>
                    <a:pt x="17845" y="16066"/>
                  </a:cubicBezTo>
                  <a:cubicBezTo>
                    <a:pt x="17545" y="16768"/>
                    <a:pt x="17043" y="17319"/>
                    <a:pt x="16617" y="17896"/>
                  </a:cubicBezTo>
                  <a:cubicBezTo>
                    <a:pt x="16066" y="18623"/>
                    <a:pt x="15239" y="18848"/>
                    <a:pt x="14412" y="19024"/>
                  </a:cubicBezTo>
                  <a:cubicBezTo>
                    <a:pt x="14286" y="19049"/>
                    <a:pt x="14161" y="19049"/>
                    <a:pt x="14061" y="19049"/>
                  </a:cubicBezTo>
                  <a:cubicBezTo>
                    <a:pt x="13961" y="19124"/>
                    <a:pt x="13885" y="19149"/>
                    <a:pt x="13885" y="19199"/>
                  </a:cubicBezTo>
                  <a:cubicBezTo>
                    <a:pt x="13735" y="20051"/>
                    <a:pt x="13259" y="20803"/>
                    <a:pt x="13058" y="21655"/>
                  </a:cubicBezTo>
                  <a:cubicBezTo>
                    <a:pt x="12908" y="22257"/>
                    <a:pt x="12682" y="22858"/>
                    <a:pt x="12281" y="23384"/>
                  </a:cubicBezTo>
                  <a:cubicBezTo>
                    <a:pt x="11905" y="23836"/>
                    <a:pt x="11605" y="24387"/>
                    <a:pt x="11179" y="24813"/>
                  </a:cubicBezTo>
                  <a:cubicBezTo>
                    <a:pt x="10702" y="25314"/>
                    <a:pt x="10126" y="25740"/>
                    <a:pt x="9575" y="26166"/>
                  </a:cubicBezTo>
                  <a:cubicBezTo>
                    <a:pt x="9499" y="26242"/>
                    <a:pt x="9299" y="26317"/>
                    <a:pt x="9224" y="26292"/>
                  </a:cubicBezTo>
                  <a:cubicBezTo>
                    <a:pt x="8722" y="26041"/>
                    <a:pt x="8096" y="25966"/>
                    <a:pt x="7845" y="25389"/>
                  </a:cubicBezTo>
                  <a:cubicBezTo>
                    <a:pt x="7645" y="24938"/>
                    <a:pt x="7494" y="24462"/>
                    <a:pt x="7344" y="23986"/>
                  </a:cubicBezTo>
                  <a:cubicBezTo>
                    <a:pt x="7144" y="23384"/>
                    <a:pt x="6918" y="22783"/>
                    <a:pt x="6717" y="22181"/>
                  </a:cubicBezTo>
                  <a:cubicBezTo>
                    <a:pt x="6617" y="21856"/>
                    <a:pt x="6492" y="21555"/>
                    <a:pt x="6417" y="21229"/>
                  </a:cubicBezTo>
                  <a:cubicBezTo>
                    <a:pt x="6216" y="20577"/>
                    <a:pt x="5715" y="20101"/>
                    <a:pt x="5414" y="19500"/>
                  </a:cubicBezTo>
                  <a:cubicBezTo>
                    <a:pt x="5339" y="19374"/>
                    <a:pt x="5138" y="19299"/>
                    <a:pt x="4988" y="19224"/>
                  </a:cubicBezTo>
                  <a:cubicBezTo>
                    <a:pt x="4637" y="19049"/>
                    <a:pt x="4261" y="18898"/>
                    <a:pt x="3885" y="18748"/>
                  </a:cubicBezTo>
                  <a:cubicBezTo>
                    <a:pt x="3509" y="18623"/>
                    <a:pt x="3108" y="18547"/>
                    <a:pt x="2833" y="18221"/>
                  </a:cubicBezTo>
                  <a:cubicBezTo>
                    <a:pt x="2758" y="18146"/>
                    <a:pt x="2657" y="18071"/>
                    <a:pt x="2582" y="18071"/>
                  </a:cubicBezTo>
                  <a:cubicBezTo>
                    <a:pt x="1905" y="18071"/>
                    <a:pt x="1529" y="17495"/>
                    <a:pt x="978" y="17269"/>
                  </a:cubicBezTo>
                  <a:cubicBezTo>
                    <a:pt x="502" y="17069"/>
                    <a:pt x="201" y="16643"/>
                    <a:pt x="251" y="16066"/>
                  </a:cubicBezTo>
                  <a:cubicBezTo>
                    <a:pt x="276" y="15389"/>
                    <a:pt x="226" y="14713"/>
                    <a:pt x="51" y="14061"/>
                  </a:cubicBezTo>
                  <a:cubicBezTo>
                    <a:pt x="26" y="13961"/>
                    <a:pt x="26" y="13861"/>
                    <a:pt x="26" y="13760"/>
                  </a:cubicBezTo>
                  <a:cubicBezTo>
                    <a:pt x="26" y="12482"/>
                    <a:pt x="1" y="11204"/>
                    <a:pt x="1" y="9926"/>
                  </a:cubicBezTo>
                  <a:cubicBezTo>
                    <a:pt x="1" y="9675"/>
                    <a:pt x="26" y="9374"/>
                    <a:pt x="351" y="9274"/>
                  </a:cubicBezTo>
                  <a:cubicBezTo>
                    <a:pt x="652" y="9174"/>
                    <a:pt x="953" y="9199"/>
                    <a:pt x="1179" y="9475"/>
                  </a:cubicBezTo>
                  <a:cubicBezTo>
                    <a:pt x="2181" y="10577"/>
                    <a:pt x="3509" y="11254"/>
                    <a:pt x="4712" y="12106"/>
                  </a:cubicBezTo>
                  <a:cubicBezTo>
                    <a:pt x="5063" y="12357"/>
                    <a:pt x="5364" y="12407"/>
                    <a:pt x="5815" y="12307"/>
                  </a:cubicBezTo>
                  <a:cubicBezTo>
                    <a:pt x="5815" y="12106"/>
                    <a:pt x="5865" y="11881"/>
                    <a:pt x="5840" y="11655"/>
                  </a:cubicBezTo>
                  <a:cubicBezTo>
                    <a:pt x="5740" y="10953"/>
                    <a:pt x="5615" y="10277"/>
                    <a:pt x="5489" y="9575"/>
                  </a:cubicBezTo>
                  <a:cubicBezTo>
                    <a:pt x="5464" y="9500"/>
                    <a:pt x="5464" y="9450"/>
                    <a:pt x="5439" y="9374"/>
                  </a:cubicBezTo>
                  <a:cubicBezTo>
                    <a:pt x="4813" y="8322"/>
                    <a:pt x="4788" y="7069"/>
                    <a:pt x="4186" y="5991"/>
                  </a:cubicBezTo>
                  <a:cubicBezTo>
                    <a:pt x="3986" y="5615"/>
                    <a:pt x="3910" y="5164"/>
                    <a:pt x="3785" y="4738"/>
                  </a:cubicBezTo>
                  <a:cubicBezTo>
                    <a:pt x="3534" y="3936"/>
                    <a:pt x="3334" y="3134"/>
                    <a:pt x="2933" y="2382"/>
                  </a:cubicBezTo>
                  <a:cubicBezTo>
                    <a:pt x="2657" y="1931"/>
                    <a:pt x="2657" y="1429"/>
                    <a:pt x="2858" y="853"/>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25"/>
            <p:cNvSpPr/>
            <p:nvPr/>
          </p:nvSpPr>
          <p:spPr>
            <a:xfrm>
              <a:off x="-1708550" y="2963575"/>
              <a:ext cx="77725" cy="92125"/>
            </a:xfrm>
            <a:custGeom>
              <a:rect b="b" l="l" r="r" t="t"/>
              <a:pathLst>
                <a:path extrusionOk="0" h="3685" w="3109">
                  <a:moveTo>
                    <a:pt x="1329" y="652"/>
                  </a:moveTo>
                  <a:cubicBezTo>
                    <a:pt x="727" y="1153"/>
                    <a:pt x="677" y="1229"/>
                    <a:pt x="778" y="1955"/>
                  </a:cubicBezTo>
                  <a:cubicBezTo>
                    <a:pt x="828" y="2507"/>
                    <a:pt x="1179" y="2808"/>
                    <a:pt x="1755" y="2808"/>
                  </a:cubicBezTo>
                  <a:cubicBezTo>
                    <a:pt x="2081" y="2782"/>
                    <a:pt x="2256" y="2632"/>
                    <a:pt x="2281" y="2306"/>
                  </a:cubicBezTo>
                  <a:cubicBezTo>
                    <a:pt x="2306" y="1579"/>
                    <a:pt x="2031" y="1028"/>
                    <a:pt x="1329" y="652"/>
                  </a:cubicBezTo>
                  <a:close/>
                  <a:moveTo>
                    <a:pt x="76" y="1529"/>
                  </a:moveTo>
                  <a:cubicBezTo>
                    <a:pt x="76" y="1229"/>
                    <a:pt x="126" y="828"/>
                    <a:pt x="502" y="502"/>
                  </a:cubicBezTo>
                  <a:cubicBezTo>
                    <a:pt x="903" y="126"/>
                    <a:pt x="1254" y="1"/>
                    <a:pt x="1730" y="251"/>
                  </a:cubicBezTo>
                  <a:cubicBezTo>
                    <a:pt x="2557" y="652"/>
                    <a:pt x="3108" y="1755"/>
                    <a:pt x="2908" y="2682"/>
                  </a:cubicBezTo>
                  <a:cubicBezTo>
                    <a:pt x="2833" y="3083"/>
                    <a:pt x="2457" y="3434"/>
                    <a:pt x="2006" y="3509"/>
                  </a:cubicBezTo>
                  <a:cubicBezTo>
                    <a:pt x="1003" y="3685"/>
                    <a:pt x="1" y="2858"/>
                    <a:pt x="76" y="1880"/>
                  </a:cubicBezTo>
                  <a:cubicBezTo>
                    <a:pt x="101" y="1805"/>
                    <a:pt x="76" y="1730"/>
                    <a:pt x="76" y="1529"/>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25"/>
            <p:cNvSpPr/>
            <p:nvPr/>
          </p:nvSpPr>
          <p:spPr>
            <a:xfrm>
              <a:off x="-1470450" y="3029375"/>
              <a:ext cx="56425" cy="82100"/>
            </a:xfrm>
            <a:custGeom>
              <a:rect b="b" l="l" r="r" t="t"/>
              <a:pathLst>
                <a:path extrusionOk="0" h="3284" w="2257">
                  <a:moveTo>
                    <a:pt x="953" y="526"/>
                  </a:moveTo>
                  <a:cubicBezTo>
                    <a:pt x="828" y="877"/>
                    <a:pt x="752" y="1128"/>
                    <a:pt x="702" y="1353"/>
                  </a:cubicBezTo>
                  <a:cubicBezTo>
                    <a:pt x="627" y="1729"/>
                    <a:pt x="853" y="2156"/>
                    <a:pt x="1204" y="2331"/>
                  </a:cubicBezTo>
                  <a:cubicBezTo>
                    <a:pt x="1279" y="2381"/>
                    <a:pt x="1404" y="2356"/>
                    <a:pt x="1479" y="2306"/>
                  </a:cubicBezTo>
                  <a:cubicBezTo>
                    <a:pt x="1529" y="2256"/>
                    <a:pt x="1579" y="2080"/>
                    <a:pt x="1554" y="2055"/>
                  </a:cubicBezTo>
                  <a:cubicBezTo>
                    <a:pt x="1279" y="1704"/>
                    <a:pt x="1204" y="1278"/>
                    <a:pt x="1153" y="852"/>
                  </a:cubicBezTo>
                  <a:cubicBezTo>
                    <a:pt x="1153" y="777"/>
                    <a:pt x="1078" y="702"/>
                    <a:pt x="953" y="526"/>
                  </a:cubicBezTo>
                  <a:close/>
                  <a:moveTo>
                    <a:pt x="26" y="577"/>
                  </a:moveTo>
                  <a:cubicBezTo>
                    <a:pt x="226" y="451"/>
                    <a:pt x="427" y="301"/>
                    <a:pt x="627" y="201"/>
                  </a:cubicBezTo>
                  <a:cubicBezTo>
                    <a:pt x="1103" y="0"/>
                    <a:pt x="1680" y="201"/>
                    <a:pt x="1930" y="652"/>
                  </a:cubicBezTo>
                  <a:cubicBezTo>
                    <a:pt x="2231" y="1253"/>
                    <a:pt x="2256" y="1880"/>
                    <a:pt x="2156" y="2531"/>
                  </a:cubicBezTo>
                  <a:cubicBezTo>
                    <a:pt x="2056" y="3058"/>
                    <a:pt x="1178" y="3283"/>
                    <a:pt x="727" y="2882"/>
                  </a:cubicBezTo>
                  <a:cubicBezTo>
                    <a:pt x="351" y="2531"/>
                    <a:pt x="51" y="2130"/>
                    <a:pt x="26" y="1579"/>
                  </a:cubicBezTo>
                  <a:cubicBezTo>
                    <a:pt x="1" y="1253"/>
                    <a:pt x="26" y="927"/>
                    <a:pt x="26" y="577"/>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25"/>
            <p:cNvSpPr/>
            <p:nvPr/>
          </p:nvSpPr>
          <p:spPr>
            <a:xfrm>
              <a:off x="-1587000" y="2992400"/>
              <a:ext cx="62700" cy="78350"/>
            </a:xfrm>
            <a:custGeom>
              <a:rect b="b" l="l" r="r" t="t"/>
              <a:pathLst>
                <a:path extrusionOk="0" h="3134" w="2508">
                  <a:moveTo>
                    <a:pt x="1454" y="652"/>
                  </a:moveTo>
                  <a:cubicBezTo>
                    <a:pt x="1079" y="752"/>
                    <a:pt x="928" y="1003"/>
                    <a:pt x="803" y="1279"/>
                  </a:cubicBezTo>
                  <a:cubicBezTo>
                    <a:pt x="678" y="1604"/>
                    <a:pt x="803" y="1930"/>
                    <a:pt x="1079" y="2156"/>
                  </a:cubicBezTo>
                  <a:cubicBezTo>
                    <a:pt x="1304" y="2331"/>
                    <a:pt x="1555" y="2431"/>
                    <a:pt x="1830" y="2106"/>
                  </a:cubicBezTo>
                  <a:cubicBezTo>
                    <a:pt x="1705" y="1655"/>
                    <a:pt x="2081" y="1028"/>
                    <a:pt x="1454" y="652"/>
                  </a:cubicBezTo>
                  <a:close/>
                  <a:moveTo>
                    <a:pt x="2482" y="1830"/>
                  </a:moveTo>
                  <a:cubicBezTo>
                    <a:pt x="2482" y="1880"/>
                    <a:pt x="2482" y="1905"/>
                    <a:pt x="2482" y="1930"/>
                  </a:cubicBezTo>
                  <a:cubicBezTo>
                    <a:pt x="2482" y="2356"/>
                    <a:pt x="2507" y="2807"/>
                    <a:pt x="2031" y="2933"/>
                  </a:cubicBezTo>
                  <a:cubicBezTo>
                    <a:pt x="1505" y="3083"/>
                    <a:pt x="978" y="3133"/>
                    <a:pt x="552" y="2657"/>
                  </a:cubicBezTo>
                  <a:cubicBezTo>
                    <a:pt x="277" y="2381"/>
                    <a:pt x="101" y="2081"/>
                    <a:pt x="51" y="1705"/>
                  </a:cubicBezTo>
                  <a:cubicBezTo>
                    <a:pt x="1" y="1329"/>
                    <a:pt x="51" y="953"/>
                    <a:pt x="377" y="702"/>
                  </a:cubicBezTo>
                  <a:cubicBezTo>
                    <a:pt x="427" y="652"/>
                    <a:pt x="477" y="627"/>
                    <a:pt x="527" y="577"/>
                  </a:cubicBezTo>
                  <a:cubicBezTo>
                    <a:pt x="1129" y="0"/>
                    <a:pt x="1555" y="0"/>
                    <a:pt x="2156" y="527"/>
                  </a:cubicBezTo>
                  <a:cubicBezTo>
                    <a:pt x="2357" y="702"/>
                    <a:pt x="2457" y="878"/>
                    <a:pt x="2457" y="1128"/>
                  </a:cubicBezTo>
                  <a:cubicBezTo>
                    <a:pt x="2457" y="1379"/>
                    <a:pt x="2457" y="1604"/>
                    <a:pt x="2457" y="1830"/>
                  </a:cubicBezTo>
                  <a:lnTo>
                    <a:pt x="2482" y="1830"/>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25"/>
            <p:cNvSpPr/>
            <p:nvPr/>
          </p:nvSpPr>
          <p:spPr>
            <a:xfrm>
              <a:off x="-925325" y="3014325"/>
              <a:ext cx="63300" cy="75225"/>
            </a:xfrm>
            <a:custGeom>
              <a:rect b="b" l="l" r="r" t="t"/>
              <a:pathLst>
                <a:path extrusionOk="0" h="3009" w="2532">
                  <a:moveTo>
                    <a:pt x="1479" y="502"/>
                  </a:moveTo>
                  <a:cubicBezTo>
                    <a:pt x="1278" y="552"/>
                    <a:pt x="1053" y="577"/>
                    <a:pt x="852" y="677"/>
                  </a:cubicBezTo>
                  <a:cubicBezTo>
                    <a:pt x="752" y="702"/>
                    <a:pt x="652" y="853"/>
                    <a:pt x="652" y="978"/>
                  </a:cubicBezTo>
                  <a:cubicBezTo>
                    <a:pt x="627" y="1304"/>
                    <a:pt x="602" y="1630"/>
                    <a:pt x="652" y="1955"/>
                  </a:cubicBezTo>
                  <a:cubicBezTo>
                    <a:pt x="702" y="2231"/>
                    <a:pt x="927" y="2306"/>
                    <a:pt x="1178" y="2331"/>
                  </a:cubicBezTo>
                  <a:cubicBezTo>
                    <a:pt x="1454" y="2357"/>
                    <a:pt x="1604" y="2256"/>
                    <a:pt x="1704" y="1981"/>
                  </a:cubicBezTo>
                  <a:cubicBezTo>
                    <a:pt x="1855" y="1479"/>
                    <a:pt x="1830" y="1003"/>
                    <a:pt x="1479" y="502"/>
                  </a:cubicBezTo>
                  <a:close/>
                  <a:moveTo>
                    <a:pt x="2030" y="76"/>
                  </a:moveTo>
                  <a:cubicBezTo>
                    <a:pt x="2281" y="803"/>
                    <a:pt x="2531" y="1454"/>
                    <a:pt x="2256" y="2181"/>
                  </a:cubicBezTo>
                  <a:cubicBezTo>
                    <a:pt x="2105" y="2582"/>
                    <a:pt x="1955" y="2933"/>
                    <a:pt x="1454" y="2958"/>
                  </a:cubicBezTo>
                  <a:cubicBezTo>
                    <a:pt x="927" y="3008"/>
                    <a:pt x="451" y="2883"/>
                    <a:pt x="125" y="2407"/>
                  </a:cubicBezTo>
                  <a:cubicBezTo>
                    <a:pt x="50" y="2306"/>
                    <a:pt x="25" y="2156"/>
                    <a:pt x="25" y="2031"/>
                  </a:cubicBezTo>
                  <a:cubicBezTo>
                    <a:pt x="0" y="1730"/>
                    <a:pt x="0" y="1429"/>
                    <a:pt x="0" y="1128"/>
                  </a:cubicBezTo>
                  <a:cubicBezTo>
                    <a:pt x="25" y="452"/>
                    <a:pt x="376" y="51"/>
                    <a:pt x="1053" y="26"/>
                  </a:cubicBezTo>
                  <a:cubicBezTo>
                    <a:pt x="1379" y="1"/>
                    <a:pt x="1704" y="51"/>
                    <a:pt x="2030" y="76"/>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25"/>
            <p:cNvSpPr/>
            <p:nvPr/>
          </p:nvSpPr>
          <p:spPr>
            <a:xfrm>
              <a:off x="-834475" y="2961075"/>
              <a:ext cx="57025" cy="72700"/>
            </a:xfrm>
            <a:custGeom>
              <a:rect b="b" l="l" r="r" t="t"/>
              <a:pathLst>
                <a:path extrusionOk="0" h="2908" w="2281">
                  <a:moveTo>
                    <a:pt x="1579" y="2206"/>
                  </a:moveTo>
                  <a:cubicBezTo>
                    <a:pt x="1629" y="1705"/>
                    <a:pt x="1705" y="1278"/>
                    <a:pt x="1479" y="827"/>
                  </a:cubicBezTo>
                  <a:cubicBezTo>
                    <a:pt x="1178" y="827"/>
                    <a:pt x="852" y="852"/>
                    <a:pt x="502" y="877"/>
                  </a:cubicBezTo>
                  <a:cubicBezTo>
                    <a:pt x="602" y="1354"/>
                    <a:pt x="702" y="1755"/>
                    <a:pt x="777" y="2156"/>
                  </a:cubicBezTo>
                  <a:cubicBezTo>
                    <a:pt x="928" y="2206"/>
                    <a:pt x="1003" y="2256"/>
                    <a:pt x="1103" y="2256"/>
                  </a:cubicBezTo>
                  <a:cubicBezTo>
                    <a:pt x="1228" y="2256"/>
                    <a:pt x="1354" y="2231"/>
                    <a:pt x="1579" y="2206"/>
                  </a:cubicBezTo>
                  <a:close/>
                  <a:moveTo>
                    <a:pt x="2256" y="1379"/>
                  </a:moveTo>
                  <a:cubicBezTo>
                    <a:pt x="2256" y="1755"/>
                    <a:pt x="2281" y="1930"/>
                    <a:pt x="2256" y="2106"/>
                  </a:cubicBezTo>
                  <a:cubicBezTo>
                    <a:pt x="2231" y="2582"/>
                    <a:pt x="2030" y="2807"/>
                    <a:pt x="1529" y="2882"/>
                  </a:cubicBezTo>
                  <a:cubicBezTo>
                    <a:pt x="1429" y="2908"/>
                    <a:pt x="1329" y="2908"/>
                    <a:pt x="1228" y="2908"/>
                  </a:cubicBezTo>
                  <a:cubicBezTo>
                    <a:pt x="451" y="2908"/>
                    <a:pt x="126" y="2632"/>
                    <a:pt x="25" y="1880"/>
                  </a:cubicBezTo>
                  <a:cubicBezTo>
                    <a:pt x="0" y="1679"/>
                    <a:pt x="0" y="1479"/>
                    <a:pt x="0" y="1278"/>
                  </a:cubicBezTo>
                  <a:cubicBezTo>
                    <a:pt x="0" y="903"/>
                    <a:pt x="75" y="602"/>
                    <a:pt x="552" y="627"/>
                  </a:cubicBezTo>
                  <a:cubicBezTo>
                    <a:pt x="702" y="627"/>
                    <a:pt x="827" y="476"/>
                    <a:pt x="978" y="376"/>
                  </a:cubicBezTo>
                  <a:cubicBezTo>
                    <a:pt x="1529" y="0"/>
                    <a:pt x="2106" y="251"/>
                    <a:pt x="2231" y="903"/>
                  </a:cubicBezTo>
                  <a:cubicBezTo>
                    <a:pt x="2281" y="1128"/>
                    <a:pt x="2256" y="1354"/>
                    <a:pt x="2256" y="1379"/>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25"/>
            <p:cNvSpPr/>
            <p:nvPr/>
          </p:nvSpPr>
          <p:spPr>
            <a:xfrm>
              <a:off x="-1692875" y="3457950"/>
              <a:ext cx="24450" cy="50150"/>
            </a:xfrm>
            <a:custGeom>
              <a:rect b="b" l="l" r="r" t="t"/>
              <a:pathLst>
                <a:path extrusionOk="0" h="2006" w="978">
                  <a:moveTo>
                    <a:pt x="978" y="50"/>
                  </a:moveTo>
                  <a:cubicBezTo>
                    <a:pt x="877" y="426"/>
                    <a:pt x="777" y="802"/>
                    <a:pt x="652" y="1178"/>
                  </a:cubicBezTo>
                  <a:cubicBezTo>
                    <a:pt x="602" y="1353"/>
                    <a:pt x="552" y="1479"/>
                    <a:pt x="702" y="1629"/>
                  </a:cubicBezTo>
                  <a:cubicBezTo>
                    <a:pt x="727" y="1654"/>
                    <a:pt x="627" y="1855"/>
                    <a:pt x="527" y="1905"/>
                  </a:cubicBezTo>
                  <a:cubicBezTo>
                    <a:pt x="451" y="1980"/>
                    <a:pt x="276" y="2005"/>
                    <a:pt x="176" y="1955"/>
                  </a:cubicBezTo>
                  <a:cubicBezTo>
                    <a:pt x="100" y="1905"/>
                    <a:pt x="50" y="1729"/>
                    <a:pt x="25" y="1629"/>
                  </a:cubicBezTo>
                  <a:cubicBezTo>
                    <a:pt x="0" y="1554"/>
                    <a:pt x="25" y="1479"/>
                    <a:pt x="50" y="1429"/>
                  </a:cubicBezTo>
                  <a:cubicBezTo>
                    <a:pt x="326" y="952"/>
                    <a:pt x="602" y="476"/>
                    <a:pt x="877" y="0"/>
                  </a:cubicBezTo>
                  <a:cubicBezTo>
                    <a:pt x="902" y="25"/>
                    <a:pt x="953" y="25"/>
                    <a:pt x="978" y="5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25"/>
            <p:cNvSpPr/>
            <p:nvPr/>
          </p:nvSpPr>
          <p:spPr>
            <a:xfrm>
              <a:off x="-858300" y="3442275"/>
              <a:ext cx="15700" cy="47650"/>
            </a:xfrm>
            <a:custGeom>
              <a:rect b="b" l="l" r="r" t="t"/>
              <a:pathLst>
                <a:path extrusionOk="0" h="1906" w="628">
                  <a:moveTo>
                    <a:pt x="1" y="1905"/>
                  </a:moveTo>
                  <a:cubicBezTo>
                    <a:pt x="176" y="677"/>
                    <a:pt x="176" y="677"/>
                    <a:pt x="627" y="0"/>
                  </a:cubicBezTo>
                  <a:cubicBezTo>
                    <a:pt x="452" y="552"/>
                    <a:pt x="452" y="1178"/>
                    <a:pt x="1" y="1905"/>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25"/>
            <p:cNvSpPr/>
            <p:nvPr/>
          </p:nvSpPr>
          <p:spPr>
            <a:xfrm>
              <a:off x="-1635225" y="3516825"/>
              <a:ext cx="5025" cy="13200"/>
            </a:xfrm>
            <a:custGeom>
              <a:rect b="b" l="l" r="r" t="t"/>
              <a:pathLst>
                <a:path extrusionOk="0" h="528" w="201">
                  <a:moveTo>
                    <a:pt x="50" y="502"/>
                  </a:moveTo>
                  <a:cubicBezTo>
                    <a:pt x="0" y="402"/>
                    <a:pt x="0" y="277"/>
                    <a:pt x="0" y="151"/>
                  </a:cubicBezTo>
                  <a:cubicBezTo>
                    <a:pt x="0" y="101"/>
                    <a:pt x="75" y="51"/>
                    <a:pt x="125" y="26"/>
                  </a:cubicBezTo>
                  <a:cubicBezTo>
                    <a:pt x="125" y="1"/>
                    <a:pt x="201" y="26"/>
                    <a:pt x="201" y="51"/>
                  </a:cubicBezTo>
                  <a:cubicBezTo>
                    <a:pt x="201" y="201"/>
                    <a:pt x="201" y="327"/>
                    <a:pt x="201" y="477"/>
                  </a:cubicBezTo>
                  <a:cubicBezTo>
                    <a:pt x="201" y="502"/>
                    <a:pt x="75" y="527"/>
                    <a:pt x="50" y="502"/>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25"/>
            <p:cNvSpPr/>
            <p:nvPr/>
          </p:nvSpPr>
          <p:spPr>
            <a:xfrm>
              <a:off x="-840750" y="3367725"/>
              <a:ext cx="4425" cy="6275"/>
            </a:xfrm>
            <a:custGeom>
              <a:rect b="b" l="l" r="r" t="t"/>
              <a:pathLst>
                <a:path extrusionOk="0" h="251" w="177">
                  <a:moveTo>
                    <a:pt x="176" y="125"/>
                  </a:moveTo>
                  <a:lnTo>
                    <a:pt x="76" y="251"/>
                  </a:lnTo>
                  <a:cubicBezTo>
                    <a:pt x="51" y="201"/>
                    <a:pt x="1" y="175"/>
                    <a:pt x="1" y="150"/>
                  </a:cubicBezTo>
                  <a:cubicBezTo>
                    <a:pt x="26" y="100"/>
                    <a:pt x="76" y="50"/>
                    <a:pt x="101" y="0"/>
                  </a:cubicBezTo>
                  <a:cubicBezTo>
                    <a:pt x="126" y="50"/>
                    <a:pt x="151" y="75"/>
                    <a:pt x="176" y="125"/>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25"/>
            <p:cNvSpPr/>
            <p:nvPr/>
          </p:nvSpPr>
          <p:spPr>
            <a:xfrm>
              <a:off x="-1698525" y="3438525"/>
              <a:ext cx="8800" cy="6275"/>
            </a:xfrm>
            <a:custGeom>
              <a:rect b="b" l="l" r="r" t="t"/>
              <a:pathLst>
                <a:path extrusionOk="0" h="251" w="352">
                  <a:moveTo>
                    <a:pt x="352" y="25"/>
                  </a:moveTo>
                  <a:cubicBezTo>
                    <a:pt x="251" y="100"/>
                    <a:pt x="176" y="176"/>
                    <a:pt x="101" y="251"/>
                  </a:cubicBezTo>
                  <a:cubicBezTo>
                    <a:pt x="1" y="0"/>
                    <a:pt x="151" y="25"/>
                    <a:pt x="326" y="50"/>
                  </a:cubicBezTo>
                  <a:lnTo>
                    <a:pt x="352" y="25"/>
                  </a:ln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25"/>
            <p:cNvSpPr/>
            <p:nvPr/>
          </p:nvSpPr>
          <p:spPr>
            <a:xfrm>
              <a:off x="-1691625" y="3436000"/>
              <a:ext cx="1900" cy="3800"/>
            </a:xfrm>
            <a:custGeom>
              <a:rect b="b" l="l" r="r" t="t"/>
              <a:pathLst>
                <a:path extrusionOk="0" h="152" w="76">
                  <a:moveTo>
                    <a:pt x="50" y="151"/>
                  </a:moveTo>
                  <a:cubicBezTo>
                    <a:pt x="50" y="101"/>
                    <a:pt x="50" y="51"/>
                    <a:pt x="25" y="1"/>
                  </a:cubicBezTo>
                  <a:cubicBezTo>
                    <a:pt x="25" y="26"/>
                    <a:pt x="0" y="51"/>
                    <a:pt x="0" y="76"/>
                  </a:cubicBezTo>
                  <a:cubicBezTo>
                    <a:pt x="25" y="101"/>
                    <a:pt x="50" y="101"/>
                    <a:pt x="76" y="126"/>
                  </a:cubicBezTo>
                  <a:cubicBezTo>
                    <a:pt x="76" y="126"/>
                    <a:pt x="50" y="151"/>
                    <a:pt x="50" y="15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25"/>
            <p:cNvSpPr/>
            <p:nvPr/>
          </p:nvSpPr>
          <p:spPr>
            <a:xfrm>
              <a:off x="-1679725" y="3330125"/>
              <a:ext cx="2525" cy="1275"/>
            </a:xfrm>
            <a:custGeom>
              <a:rect b="b" l="l" r="r" t="t"/>
              <a:pathLst>
                <a:path extrusionOk="0" h="51" w="101">
                  <a:moveTo>
                    <a:pt x="1" y="50"/>
                  </a:moveTo>
                  <a:cubicBezTo>
                    <a:pt x="26" y="50"/>
                    <a:pt x="76" y="50"/>
                    <a:pt x="101" y="50"/>
                  </a:cubicBezTo>
                  <a:cubicBezTo>
                    <a:pt x="101" y="25"/>
                    <a:pt x="76" y="25"/>
                    <a:pt x="76" y="0"/>
                  </a:cubicBezTo>
                  <a:cubicBezTo>
                    <a:pt x="51" y="25"/>
                    <a:pt x="26" y="25"/>
                    <a:pt x="26" y="50"/>
                  </a:cubicBezTo>
                  <a:lnTo>
                    <a:pt x="1" y="50"/>
                  </a:ln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25"/>
            <p:cNvSpPr/>
            <p:nvPr/>
          </p:nvSpPr>
          <p:spPr>
            <a:xfrm>
              <a:off x="-1679725" y="3331375"/>
              <a:ext cx="650" cy="4400"/>
            </a:xfrm>
            <a:custGeom>
              <a:rect b="b" l="l" r="r" t="t"/>
              <a:pathLst>
                <a:path extrusionOk="0" h="176" w="26">
                  <a:moveTo>
                    <a:pt x="26" y="0"/>
                  </a:moveTo>
                  <a:cubicBezTo>
                    <a:pt x="26" y="50"/>
                    <a:pt x="26" y="126"/>
                    <a:pt x="26" y="176"/>
                  </a:cubicBezTo>
                  <a:cubicBezTo>
                    <a:pt x="26" y="126"/>
                    <a:pt x="1" y="76"/>
                    <a:pt x="1" y="0"/>
                  </a:cubicBezTo>
                  <a:cubicBezTo>
                    <a:pt x="1" y="0"/>
                    <a:pt x="26" y="0"/>
                    <a:pt x="26" y="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25"/>
            <p:cNvSpPr/>
            <p:nvPr/>
          </p:nvSpPr>
          <p:spPr>
            <a:xfrm>
              <a:off x="-1694750" y="3356425"/>
              <a:ext cx="4400" cy="650"/>
            </a:xfrm>
            <a:custGeom>
              <a:rect b="b" l="l" r="r" t="t"/>
              <a:pathLst>
                <a:path extrusionOk="0" h="26" w="176">
                  <a:moveTo>
                    <a:pt x="0" y="1"/>
                  </a:moveTo>
                  <a:cubicBezTo>
                    <a:pt x="50" y="26"/>
                    <a:pt x="100" y="26"/>
                    <a:pt x="175" y="26"/>
                  </a:cubicBezTo>
                  <a:cubicBezTo>
                    <a:pt x="125" y="26"/>
                    <a:pt x="50" y="1"/>
                    <a:pt x="0" y="1"/>
                  </a:cubicBezTo>
                  <a:lnTo>
                    <a:pt x="0" y="1"/>
                  </a:ln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25"/>
            <p:cNvSpPr/>
            <p:nvPr/>
          </p:nvSpPr>
          <p:spPr>
            <a:xfrm>
              <a:off x="-1700400" y="3356425"/>
              <a:ext cx="6300" cy="10675"/>
            </a:xfrm>
            <a:custGeom>
              <a:rect b="b" l="l" r="r" t="t"/>
              <a:pathLst>
                <a:path extrusionOk="0" h="427" w="252">
                  <a:moveTo>
                    <a:pt x="226" y="1"/>
                  </a:moveTo>
                  <a:cubicBezTo>
                    <a:pt x="151" y="151"/>
                    <a:pt x="76" y="277"/>
                    <a:pt x="0" y="427"/>
                  </a:cubicBezTo>
                  <a:lnTo>
                    <a:pt x="0" y="427"/>
                  </a:lnTo>
                  <a:cubicBezTo>
                    <a:pt x="176" y="352"/>
                    <a:pt x="251" y="201"/>
                    <a:pt x="226" y="1"/>
                  </a:cubicBezTo>
                  <a:cubicBezTo>
                    <a:pt x="226" y="1"/>
                    <a:pt x="226" y="1"/>
                    <a:pt x="226" y="1"/>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25"/>
            <p:cNvSpPr/>
            <p:nvPr/>
          </p:nvSpPr>
          <p:spPr>
            <a:xfrm>
              <a:off x="-1701025" y="3367075"/>
              <a:ext cx="650" cy="3175"/>
            </a:xfrm>
            <a:custGeom>
              <a:rect b="b" l="l" r="r" t="t"/>
              <a:pathLst>
                <a:path extrusionOk="0" h="127" w="26">
                  <a:moveTo>
                    <a:pt x="25" y="1"/>
                  </a:moveTo>
                  <a:cubicBezTo>
                    <a:pt x="25" y="51"/>
                    <a:pt x="25" y="76"/>
                    <a:pt x="0" y="126"/>
                  </a:cubicBezTo>
                  <a:cubicBezTo>
                    <a:pt x="25" y="101"/>
                    <a:pt x="25" y="51"/>
                    <a:pt x="25" y="1"/>
                  </a:cubicBezTo>
                  <a:cubicBezTo>
                    <a:pt x="25" y="1"/>
                    <a:pt x="25" y="1"/>
                    <a:pt x="25"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25"/>
            <p:cNvSpPr/>
            <p:nvPr/>
          </p:nvSpPr>
          <p:spPr>
            <a:xfrm>
              <a:off x="-1169700" y="2858300"/>
              <a:ext cx="67700" cy="76475"/>
            </a:xfrm>
            <a:custGeom>
              <a:rect b="b" l="l" r="r" t="t"/>
              <a:pathLst>
                <a:path extrusionOk="0" h="3059" w="2708">
                  <a:moveTo>
                    <a:pt x="1279" y="2432"/>
                  </a:moveTo>
                  <a:cubicBezTo>
                    <a:pt x="1805" y="2181"/>
                    <a:pt x="2031" y="1931"/>
                    <a:pt x="2081" y="1605"/>
                  </a:cubicBezTo>
                  <a:cubicBezTo>
                    <a:pt x="2106" y="1254"/>
                    <a:pt x="1981" y="928"/>
                    <a:pt x="1705" y="703"/>
                  </a:cubicBezTo>
                  <a:cubicBezTo>
                    <a:pt x="1529" y="577"/>
                    <a:pt x="1154" y="653"/>
                    <a:pt x="903" y="903"/>
                  </a:cubicBezTo>
                  <a:cubicBezTo>
                    <a:pt x="803" y="1003"/>
                    <a:pt x="727" y="1129"/>
                    <a:pt x="702" y="1229"/>
                  </a:cubicBezTo>
                  <a:cubicBezTo>
                    <a:pt x="627" y="1730"/>
                    <a:pt x="702" y="2181"/>
                    <a:pt x="1279" y="2432"/>
                  </a:cubicBezTo>
                  <a:close/>
                  <a:moveTo>
                    <a:pt x="151" y="1480"/>
                  </a:moveTo>
                  <a:cubicBezTo>
                    <a:pt x="1" y="552"/>
                    <a:pt x="878" y="1"/>
                    <a:pt x="1605" y="126"/>
                  </a:cubicBezTo>
                  <a:cubicBezTo>
                    <a:pt x="1755" y="151"/>
                    <a:pt x="1931" y="227"/>
                    <a:pt x="2056" y="327"/>
                  </a:cubicBezTo>
                  <a:cubicBezTo>
                    <a:pt x="2507" y="678"/>
                    <a:pt x="2707" y="1154"/>
                    <a:pt x="2632" y="1730"/>
                  </a:cubicBezTo>
                  <a:cubicBezTo>
                    <a:pt x="2532" y="2382"/>
                    <a:pt x="2181" y="2833"/>
                    <a:pt x="1504" y="3009"/>
                  </a:cubicBezTo>
                  <a:cubicBezTo>
                    <a:pt x="1279" y="3059"/>
                    <a:pt x="1053" y="3034"/>
                    <a:pt x="853" y="2883"/>
                  </a:cubicBezTo>
                  <a:cubicBezTo>
                    <a:pt x="377" y="2532"/>
                    <a:pt x="26" y="2081"/>
                    <a:pt x="151" y="1480"/>
                  </a:cubicBezTo>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25"/>
            <p:cNvSpPr/>
            <p:nvPr/>
          </p:nvSpPr>
          <p:spPr>
            <a:xfrm>
              <a:off x="-1756175" y="2516200"/>
              <a:ext cx="44525" cy="53300"/>
            </a:xfrm>
            <a:custGeom>
              <a:rect b="b" l="l" r="r" t="t"/>
              <a:pathLst>
                <a:path extrusionOk="0" h="2132" w="1781">
                  <a:moveTo>
                    <a:pt x="1104" y="978"/>
                  </a:moveTo>
                  <a:cubicBezTo>
                    <a:pt x="778" y="953"/>
                    <a:pt x="602" y="1078"/>
                    <a:pt x="577" y="1354"/>
                  </a:cubicBezTo>
                  <a:cubicBezTo>
                    <a:pt x="577" y="1504"/>
                    <a:pt x="653" y="1605"/>
                    <a:pt x="803" y="1630"/>
                  </a:cubicBezTo>
                  <a:cubicBezTo>
                    <a:pt x="978" y="1680"/>
                    <a:pt x="1129" y="1655"/>
                    <a:pt x="1154" y="1429"/>
                  </a:cubicBezTo>
                  <a:cubicBezTo>
                    <a:pt x="1179" y="1279"/>
                    <a:pt x="1129" y="1129"/>
                    <a:pt x="1104" y="978"/>
                  </a:cubicBezTo>
                  <a:close/>
                  <a:moveTo>
                    <a:pt x="978" y="1"/>
                  </a:moveTo>
                  <a:cubicBezTo>
                    <a:pt x="1354" y="402"/>
                    <a:pt x="1580" y="778"/>
                    <a:pt x="1655" y="1204"/>
                  </a:cubicBezTo>
                  <a:cubicBezTo>
                    <a:pt x="1780" y="1755"/>
                    <a:pt x="1505" y="2106"/>
                    <a:pt x="928" y="2131"/>
                  </a:cubicBezTo>
                  <a:cubicBezTo>
                    <a:pt x="703" y="2131"/>
                    <a:pt x="477" y="2081"/>
                    <a:pt x="226" y="2056"/>
                  </a:cubicBezTo>
                  <a:cubicBezTo>
                    <a:pt x="51" y="1454"/>
                    <a:pt x="1" y="953"/>
                    <a:pt x="602" y="552"/>
                  </a:cubicBezTo>
                  <a:cubicBezTo>
                    <a:pt x="753" y="477"/>
                    <a:pt x="828" y="251"/>
                    <a:pt x="978" y="1"/>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25"/>
            <p:cNvSpPr/>
            <p:nvPr/>
          </p:nvSpPr>
          <p:spPr>
            <a:xfrm>
              <a:off x="-1873950" y="3381500"/>
              <a:ext cx="7525" cy="9425"/>
            </a:xfrm>
            <a:custGeom>
              <a:rect b="b" l="l" r="r" t="t"/>
              <a:pathLst>
                <a:path extrusionOk="0" h="377" w="301">
                  <a:moveTo>
                    <a:pt x="100" y="376"/>
                  </a:moveTo>
                  <a:cubicBezTo>
                    <a:pt x="50" y="326"/>
                    <a:pt x="0" y="276"/>
                    <a:pt x="0" y="251"/>
                  </a:cubicBezTo>
                  <a:cubicBezTo>
                    <a:pt x="50" y="176"/>
                    <a:pt x="100" y="101"/>
                    <a:pt x="150" y="25"/>
                  </a:cubicBezTo>
                  <a:cubicBezTo>
                    <a:pt x="176" y="25"/>
                    <a:pt x="251" y="0"/>
                    <a:pt x="251" y="25"/>
                  </a:cubicBezTo>
                  <a:cubicBezTo>
                    <a:pt x="276" y="51"/>
                    <a:pt x="301" y="126"/>
                    <a:pt x="276" y="151"/>
                  </a:cubicBezTo>
                  <a:cubicBezTo>
                    <a:pt x="226" y="251"/>
                    <a:pt x="176" y="301"/>
                    <a:pt x="100" y="37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25"/>
            <p:cNvSpPr/>
            <p:nvPr/>
          </p:nvSpPr>
          <p:spPr>
            <a:xfrm>
              <a:off x="-1411550" y="2311325"/>
              <a:ext cx="42000" cy="49525"/>
            </a:xfrm>
            <a:custGeom>
              <a:rect b="b" l="l" r="r" t="t"/>
              <a:pathLst>
                <a:path extrusionOk="0" h="1981" w="1680">
                  <a:moveTo>
                    <a:pt x="502" y="1404"/>
                  </a:moveTo>
                  <a:cubicBezTo>
                    <a:pt x="652" y="1379"/>
                    <a:pt x="777" y="1354"/>
                    <a:pt x="853" y="1328"/>
                  </a:cubicBezTo>
                  <a:cubicBezTo>
                    <a:pt x="1053" y="1203"/>
                    <a:pt x="1103" y="1028"/>
                    <a:pt x="1003" y="827"/>
                  </a:cubicBezTo>
                  <a:cubicBezTo>
                    <a:pt x="953" y="727"/>
                    <a:pt x="802" y="602"/>
                    <a:pt x="727" y="602"/>
                  </a:cubicBezTo>
                  <a:cubicBezTo>
                    <a:pt x="477" y="627"/>
                    <a:pt x="426" y="827"/>
                    <a:pt x="426" y="1053"/>
                  </a:cubicBezTo>
                  <a:cubicBezTo>
                    <a:pt x="426" y="1128"/>
                    <a:pt x="452" y="1228"/>
                    <a:pt x="502" y="1404"/>
                  </a:cubicBezTo>
                  <a:close/>
                  <a:moveTo>
                    <a:pt x="1153" y="75"/>
                  </a:moveTo>
                  <a:cubicBezTo>
                    <a:pt x="1254" y="301"/>
                    <a:pt x="1329" y="451"/>
                    <a:pt x="1379" y="602"/>
                  </a:cubicBezTo>
                  <a:cubicBezTo>
                    <a:pt x="1680" y="1379"/>
                    <a:pt x="1379" y="1755"/>
                    <a:pt x="401" y="1955"/>
                  </a:cubicBezTo>
                  <a:cubicBezTo>
                    <a:pt x="226" y="1980"/>
                    <a:pt x="51" y="1880"/>
                    <a:pt x="51" y="1679"/>
                  </a:cubicBezTo>
                  <a:cubicBezTo>
                    <a:pt x="25" y="1278"/>
                    <a:pt x="0" y="877"/>
                    <a:pt x="101" y="501"/>
                  </a:cubicBezTo>
                  <a:cubicBezTo>
                    <a:pt x="226" y="0"/>
                    <a:pt x="652" y="0"/>
                    <a:pt x="1153" y="75"/>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25"/>
            <p:cNvSpPr/>
            <p:nvPr/>
          </p:nvSpPr>
          <p:spPr>
            <a:xfrm>
              <a:off x="-1090750" y="2286875"/>
              <a:ext cx="45775" cy="55800"/>
            </a:xfrm>
            <a:custGeom>
              <a:rect b="b" l="l" r="r" t="t"/>
              <a:pathLst>
                <a:path extrusionOk="0" h="2232" w="1831">
                  <a:moveTo>
                    <a:pt x="1204" y="1053"/>
                  </a:moveTo>
                  <a:cubicBezTo>
                    <a:pt x="1103" y="928"/>
                    <a:pt x="1028" y="828"/>
                    <a:pt x="953" y="753"/>
                  </a:cubicBezTo>
                  <a:cubicBezTo>
                    <a:pt x="878" y="828"/>
                    <a:pt x="752" y="878"/>
                    <a:pt x="702" y="978"/>
                  </a:cubicBezTo>
                  <a:cubicBezTo>
                    <a:pt x="652" y="1129"/>
                    <a:pt x="828" y="1354"/>
                    <a:pt x="953" y="1329"/>
                  </a:cubicBezTo>
                  <a:cubicBezTo>
                    <a:pt x="1028" y="1279"/>
                    <a:pt x="1103" y="1154"/>
                    <a:pt x="1204" y="1053"/>
                  </a:cubicBezTo>
                  <a:close/>
                  <a:moveTo>
                    <a:pt x="402" y="2056"/>
                  </a:moveTo>
                  <a:cubicBezTo>
                    <a:pt x="276" y="1705"/>
                    <a:pt x="151" y="1429"/>
                    <a:pt x="101" y="1129"/>
                  </a:cubicBezTo>
                  <a:cubicBezTo>
                    <a:pt x="1" y="552"/>
                    <a:pt x="502" y="1"/>
                    <a:pt x="1103" y="76"/>
                  </a:cubicBezTo>
                  <a:cubicBezTo>
                    <a:pt x="1279" y="101"/>
                    <a:pt x="1479" y="201"/>
                    <a:pt x="1605" y="352"/>
                  </a:cubicBezTo>
                  <a:cubicBezTo>
                    <a:pt x="1830" y="652"/>
                    <a:pt x="1780" y="1580"/>
                    <a:pt x="1554" y="1855"/>
                  </a:cubicBezTo>
                  <a:cubicBezTo>
                    <a:pt x="1254" y="2231"/>
                    <a:pt x="853" y="2181"/>
                    <a:pt x="402" y="2056"/>
                  </a:cubicBezTo>
                  <a:close/>
                </a:path>
              </a:pathLst>
            </a:custGeom>
            <a:solidFill>
              <a:srgbClr val="3023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7" name="Shape 2027"/>
        <p:cNvGrpSpPr/>
        <p:nvPr/>
      </p:nvGrpSpPr>
      <p:grpSpPr>
        <a:xfrm>
          <a:off x="0" y="0"/>
          <a:ext cx="0" cy="0"/>
          <a:chOff x="0" y="0"/>
          <a:chExt cx="0" cy="0"/>
        </a:xfrm>
      </p:grpSpPr>
      <p:sp>
        <p:nvSpPr>
          <p:cNvPr id="2028" name="Google Shape;2028;p26"/>
          <p:cNvSpPr/>
          <p:nvPr/>
        </p:nvSpPr>
        <p:spPr>
          <a:xfrm>
            <a:off x="682500" y="1337475"/>
            <a:ext cx="7801936" cy="2468508"/>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
        <p:nvSpPr>
          <p:cNvPr id="2029" name="Google Shape;2029;p26"/>
          <p:cNvSpPr/>
          <p:nvPr/>
        </p:nvSpPr>
        <p:spPr>
          <a:xfrm>
            <a:off x="1362539" y="2856807"/>
            <a:ext cx="6461253"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030" name="Google Shape;2030;p26"/>
          <p:cNvSpPr txBox="1"/>
          <p:nvPr>
            <p:ph type="title"/>
          </p:nvPr>
        </p:nvSpPr>
        <p:spPr>
          <a:xfrm>
            <a:off x="1169851" y="1620253"/>
            <a:ext cx="6771300" cy="1144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a:t>4,498,300,000</a:t>
            </a:r>
            <a:endParaRPr/>
          </a:p>
        </p:txBody>
      </p:sp>
      <p:sp>
        <p:nvSpPr>
          <p:cNvPr id="2031" name="Google Shape;2031;p26"/>
          <p:cNvSpPr txBox="1"/>
          <p:nvPr>
            <p:ph idx="1" type="subTitle"/>
          </p:nvPr>
        </p:nvSpPr>
        <p:spPr>
          <a:xfrm>
            <a:off x="1660726" y="2921566"/>
            <a:ext cx="5735400" cy="43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SzPts val="1400"/>
              <a:buNone/>
            </a:pPr>
            <a:r>
              <a:rPr lang="en"/>
              <a:t>Big numbers catch your audience’s attention</a:t>
            </a:r>
            <a:endParaRPr/>
          </a:p>
        </p:txBody>
      </p:sp>
      <p:pic>
        <p:nvPicPr>
          <p:cNvPr id="2032" name="Google Shape;2032;p26"/>
          <p:cNvPicPr preferRelativeResize="0"/>
          <p:nvPr/>
        </p:nvPicPr>
        <p:blipFill rotWithShape="1">
          <a:blip r:embed="rId3">
            <a:alphaModFix/>
          </a:blip>
          <a:srcRect b="0" l="0" r="0" t="0"/>
          <a:stretch/>
        </p:blipFill>
        <p:spPr>
          <a:xfrm>
            <a:off x="7790536" y="2764752"/>
            <a:ext cx="1181251" cy="1825569"/>
          </a:xfrm>
          <a:prstGeom prst="rect">
            <a:avLst/>
          </a:prstGeom>
          <a:noFill/>
          <a:ln>
            <a:noFill/>
          </a:ln>
        </p:spPr>
      </p:pic>
      <p:pic>
        <p:nvPicPr>
          <p:cNvPr id="2033" name="Google Shape;2033;p26"/>
          <p:cNvPicPr preferRelativeResize="0"/>
          <p:nvPr/>
        </p:nvPicPr>
        <p:blipFill rotWithShape="1">
          <a:blip r:embed="rId3">
            <a:alphaModFix/>
          </a:blip>
          <a:srcRect b="0" l="0" r="0" t="0"/>
          <a:stretch/>
        </p:blipFill>
        <p:spPr>
          <a:xfrm>
            <a:off x="235799" y="2764753"/>
            <a:ext cx="1181251" cy="182556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7" name="Shape 2037"/>
        <p:cNvGrpSpPr/>
        <p:nvPr/>
      </p:nvGrpSpPr>
      <p:grpSpPr>
        <a:xfrm>
          <a:off x="0" y="0"/>
          <a:ext cx="0" cy="0"/>
          <a:chOff x="0" y="0"/>
          <a:chExt cx="0" cy="0"/>
        </a:xfrm>
      </p:grpSpPr>
      <p:pic>
        <p:nvPicPr>
          <p:cNvPr id="2038" name="Google Shape;2038;p27" title="Chart">
            <a:hlinkClick r:id="rId3"/>
          </p:cNvPr>
          <p:cNvPicPr preferRelativeResize="0"/>
          <p:nvPr/>
        </p:nvPicPr>
        <p:blipFill rotWithShape="1">
          <a:blip r:embed="rId4">
            <a:alphaModFix/>
          </a:blip>
          <a:srcRect b="0" l="0" r="0" t="0"/>
          <a:stretch/>
        </p:blipFill>
        <p:spPr>
          <a:xfrm>
            <a:off x="960382" y="1080638"/>
            <a:ext cx="3408735" cy="2107775"/>
          </a:xfrm>
          <a:prstGeom prst="rect">
            <a:avLst/>
          </a:prstGeom>
          <a:noFill/>
          <a:ln>
            <a:noFill/>
          </a:ln>
        </p:spPr>
      </p:pic>
      <p:sp>
        <p:nvSpPr>
          <p:cNvPr id="2039" name="Google Shape;2039;p27"/>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Strong business case</a:t>
            </a:r>
            <a:endParaRPr/>
          </a:p>
        </p:txBody>
      </p:sp>
      <p:sp>
        <p:nvSpPr>
          <p:cNvPr id="2040" name="Google Shape;2040;p27"/>
          <p:cNvSpPr/>
          <p:nvPr/>
        </p:nvSpPr>
        <p:spPr>
          <a:xfrm>
            <a:off x="4572000" y="3270201"/>
            <a:ext cx="1801640" cy="1307341"/>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27"/>
          <p:cNvSpPr/>
          <p:nvPr/>
        </p:nvSpPr>
        <p:spPr>
          <a:xfrm flipH="1">
            <a:off x="6386365" y="3237963"/>
            <a:ext cx="1915710" cy="1389703"/>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27"/>
          <p:cNvSpPr/>
          <p:nvPr/>
        </p:nvSpPr>
        <p:spPr>
          <a:xfrm>
            <a:off x="786963" y="3279225"/>
            <a:ext cx="1801640" cy="1307170"/>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27"/>
          <p:cNvSpPr/>
          <p:nvPr/>
        </p:nvSpPr>
        <p:spPr>
          <a:xfrm flipH="1">
            <a:off x="2658358" y="3279225"/>
            <a:ext cx="1801640" cy="1307170"/>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27"/>
          <p:cNvSpPr txBox="1"/>
          <p:nvPr/>
        </p:nvSpPr>
        <p:spPr>
          <a:xfrm>
            <a:off x="4650283" y="1538435"/>
            <a:ext cx="974400" cy="292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Rakkas"/>
                <a:ea typeface="Rakkas"/>
                <a:cs typeface="Rakkas"/>
                <a:sym typeface="Rakkas"/>
              </a:rPr>
              <a:t>Jupiter</a:t>
            </a:r>
            <a:endParaRPr b="0" i="0" sz="2000" u="none" cap="none" strike="noStrike">
              <a:solidFill>
                <a:schemeClr val="dk1"/>
              </a:solidFill>
              <a:latin typeface="Rakkas"/>
              <a:ea typeface="Rakkas"/>
              <a:cs typeface="Rakkas"/>
              <a:sym typeface="Rakkas"/>
            </a:endParaRPr>
          </a:p>
        </p:txBody>
      </p:sp>
      <p:sp>
        <p:nvSpPr>
          <p:cNvPr id="2045" name="Google Shape;2045;p27"/>
          <p:cNvSpPr txBox="1"/>
          <p:nvPr/>
        </p:nvSpPr>
        <p:spPr>
          <a:xfrm>
            <a:off x="5863025" y="1866325"/>
            <a:ext cx="1115100" cy="371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Rakkas"/>
                <a:ea typeface="Rakkas"/>
                <a:cs typeface="Rakkas"/>
                <a:sym typeface="Rakkas"/>
              </a:rPr>
              <a:t>2,500</a:t>
            </a:r>
            <a:endParaRPr b="0" i="0" sz="2800" u="none" cap="none" strike="noStrike">
              <a:solidFill>
                <a:schemeClr val="dk1"/>
              </a:solidFill>
              <a:latin typeface="Rakkas"/>
              <a:ea typeface="Rakkas"/>
              <a:cs typeface="Rakkas"/>
              <a:sym typeface="Rakkas"/>
            </a:endParaRPr>
          </a:p>
        </p:txBody>
      </p:sp>
      <p:sp>
        <p:nvSpPr>
          <p:cNvPr id="2046" name="Google Shape;2046;p27"/>
          <p:cNvSpPr txBox="1"/>
          <p:nvPr/>
        </p:nvSpPr>
        <p:spPr>
          <a:xfrm>
            <a:off x="4513448" y="1866325"/>
            <a:ext cx="1115100" cy="371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Rakkas"/>
                <a:ea typeface="Rakkas"/>
                <a:cs typeface="Rakkas"/>
                <a:sym typeface="Rakkas"/>
              </a:rPr>
              <a:t>15,00</a:t>
            </a:r>
            <a:endParaRPr b="0" i="0" sz="2800" u="none" cap="none" strike="noStrike">
              <a:solidFill>
                <a:schemeClr val="dk1"/>
              </a:solidFill>
              <a:latin typeface="Rakkas"/>
              <a:ea typeface="Rakkas"/>
              <a:cs typeface="Rakkas"/>
              <a:sym typeface="Rakkas"/>
            </a:endParaRPr>
          </a:p>
        </p:txBody>
      </p:sp>
      <p:sp>
        <p:nvSpPr>
          <p:cNvPr id="2047" name="Google Shape;2047;p27"/>
          <p:cNvSpPr txBox="1"/>
          <p:nvPr/>
        </p:nvSpPr>
        <p:spPr>
          <a:xfrm>
            <a:off x="5358125" y="2293963"/>
            <a:ext cx="1620000" cy="2430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Venus its small</a:t>
            </a:r>
            <a:endParaRPr b="0" i="0" sz="1600" u="none" cap="none" strike="noStrike">
              <a:solidFill>
                <a:schemeClr val="dk2"/>
              </a:solidFill>
              <a:latin typeface="Alegreya Sans"/>
              <a:ea typeface="Alegreya Sans"/>
              <a:cs typeface="Alegreya Sans"/>
              <a:sym typeface="Alegreya Sans"/>
            </a:endParaRPr>
          </a:p>
        </p:txBody>
      </p:sp>
      <p:sp>
        <p:nvSpPr>
          <p:cNvPr id="2048" name="Google Shape;2048;p27"/>
          <p:cNvSpPr txBox="1"/>
          <p:nvPr/>
        </p:nvSpPr>
        <p:spPr>
          <a:xfrm>
            <a:off x="4008643" y="2293963"/>
            <a:ext cx="1620000" cy="2430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Jupiter its big</a:t>
            </a:r>
            <a:endParaRPr b="0" i="0" sz="1600" u="none" cap="none" strike="noStrike">
              <a:solidFill>
                <a:schemeClr val="dk2"/>
              </a:solidFill>
              <a:latin typeface="Alegreya Sans"/>
              <a:ea typeface="Alegreya Sans"/>
              <a:cs typeface="Alegreya Sans"/>
              <a:sym typeface="Alegreya Sans"/>
            </a:endParaRPr>
          </a:p>
        </p:txBody>
      </p:sp>
      <p:sp>
        <p:nvSpPr>
          <p:cNvPr id="2049" name="Google Shape;2049;p27"/>
          <p:cNvSpPr txBox="1"/>
          <p:nvPr/>
        </p:nvSpPr>
        <p:spPr>
          <a:xfrm>
            <a:off x="5999915" y="1538435"/>
            <a:ext cx="974400" cy="292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Rakkas"/>
                <a:ea typeface="Rakkas"/>
                <a:cs typeface="Rakkas"/>
                <a:sym typeface="Rakkas"/>
              </a:rPr>
              <a:t>Venus</a:t>
            </a:r>
            <a:endParaRPr b="0" i="0" sz="2000" u="none" cap="none" strike="noStrike">
              <a:solidFill>
                <a:schemeClr val="dk1"/>
              </a:solidFill>
              <a:latin typeface="Rakkas"/>
              <a:ea typeface="Rakkas"/>
              <a:cs typeface="Rakkas"/>
              <a:sym typeface="Rakkas"/>
            </a:endParaRPr>
          </a:p>
        </p:txBody>
      </p:sp>
      <p:sp>
        <p:nvSpPr>
          <p:cNvPr id="2050" name="Google Shape;2050;p27"/>
          <p:cNvSpPr/>
          <p:nvPr/>
        </p:nvSpPr>
        <p:spPr>
          <a:xfrm>
            <a:off x="4509682" y="1588419"/>
            <a:ext cx="218982" cy="182195"/>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27"/>
          <p:cNvSpPr/>
          <p:nvPr/>
        </p:nvSpPr>
        <p:spPr>
          <a:xfrm>
            <a:off x="5987824" y="1588419"/>
            <a:ext cx="218982" cy="182195"/>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27"/>
          <p:cNvSpPr txBox="1"/>
          <p:nvPr/>
        </p:nvSpPr>
        <p:spPr>
          <a:xfrm>
            <a:off x="7296873" y="1866325"/>
            <a:ext cx="1115100" cy="371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Rakkas"/>
                <a:ea typeface="Rakkas"/>
                <a:cs typeface="Rakkas"/>
                <a:sym typeface="Rakkas"/>
              </a:rPr>
              <a:t>6,500</a:t>
            </a:r>
            <a:endParaRPr b="0" i="0" sz="2800" u="none" cap="none" strike="noStrike">
              <a:solidFill>
                <a:schemeClr val="dk1"/>
              </a:solidFill>
              <a:latin typeface="Rakkas"/>
              <a:ea typeface="Rakkas"/>
              <a:cs typeface="Rakkas"/>
              <a:sym typeface="Rakkas"/>
            </a:endParaRPr>
          </a:p>
        </p:txBody>
      </p:sp>
      <p:sp>
        <p:nvSpPr>
          <p:cNvPr id="2053" name="Google Shape;2053;p27"/>
          <p:cNvSpPr txBox="1"/>
          <p:nvPr/>
        </p:nvSpPr>
        <p:spPr>
          <a:xfrm>
            <a:off x="6791968" y="2293963"/>
            <a:ext cx="1620000" cy="2430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 Mars is cold</a:t>
            </a:r>
            <a:endParaRPr b="0" i="0" sz="1600" u="none" cap="none" strike="noStrike">
              <a:solidFill>
                <a:schemeClr val="dk2"/>
              </a:solidFill>
              <a:latin typeface="Alegreya Sans"/>
              <a:ea typeface="Alegreya Sans"/>
              <a:cs typeface="Alegreya Sans"/>
              <a:sym typeface="Alegreya Sans"/>
            </a:endParaRPr>
          </a:p>
        </p:txBody>
      </p:sp>
      <p:sp>
        <p:nvSpPr>
          <p:cNvPr id="2054" name="Google Shape;2054;p27"/>
          <p:cNvSpPr txBox="1"/>
          <p:nvPr/>
        </p:nvSpPr>
        <p:spPr>
          <a:xfrm>
            <a:off x="7293168" y="1538435"/>
            <a:ext cx="1115100" cy="292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Rakkas"/>
                <a:ea typeface="Rakkas"/>
                <a:cs typeface="Rakkas"/>
                <a:sym typeface="Rakkas"/>
              </a:rPr>
              <a:t>Mercury</a:t>
            </a:r>
            <a:endParaRPr b="0" i="0" sz="2000" u="none" cap="none" strike="noStrike">
              <a:solidFill>
                <a:schemeClr val="dk1"/>
              </a:solidFill>
              <a:latin typeface="Rakkas"/>
              <a:ea typeface="Rakkas"/>
              <a:cs typeface="Rakkas"/>
              <a:sym typeface="Rakkas"/>
            </a:endParaRPr>
          </a:p>
        </p:txBody>
      </p:sp>
      <p:sp>
        <p:nvSpPr>
          <p:cNvPr id="2055" name="Google Shape;2055;p27"/>
          <p:cNvSpPr/>
          <p:nvPr/>
        </p:nvSpPr>
        <p:spPr>
          <a:xfrm>
            <a:off x="7160336" y="1588419"/>
            <a:ext cx="218982" cy="182195"/>
          </a:xfrm>
          <a:custGeom>
            <a:rect b="b" l="l" r="r" t="t"/>
            <a:pathLst>
              <a:path extrusionOk="0" h="13526" w="16254">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27"/>
          <p:cNvSpPr txBox="1"/>
          <p:nvPr/>
        </p:nvSpPr>
        <p:spPr>
          <a:xfrm>
            <a:off x="877781" y="3491321"/>
            <a:ext cx="1620000" cy="3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dk1"/>
                </a:solidFill>
                <a:latin typeface="Rakkas"/>
                <a:ea typeface="Rakkas"/>
                <a:cs typeface="Rakkas"/>
                <a:sym typeface="Rakkas"/>
              </a:rPr>
              <a:t>$8M</a:t>
            </a:r>
            <a:endParaRPr b="0" i="0" sz="3000" u="none" cap="none" strike="noStrike">
              <a:solidFill>
                <a:schemeClr val="dk1"/>
              </a:solidFill>
              <a:latin typeface="Rakkas"/>
              <a:ea typeface="Rakkas"/>
              <a:cs typeface="Rakkas"/>
              <a:sym typeface="Rakkas"/>
            </a:endParaRPr>
          </a:p>
        </p:txBody>
      </p:sp>
      <p:sp>
        <p:nvSpPr>
          <p:cNvPr id="2057" name="Google Shape;2057;p27"/>
          <p:cNvSpPr txBox="1"/>
          <p:nvPr/>
        </p:nvSpPr>
        <p:spPr>
          <a:xfrm>
            <a:off x="4720725" y="2688836"/>
            <a:ext cx="3532800" cy="27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Alegreya Sans"/>
                <a:ea typeface="Alegreya Sans"/>
                <a:cs typeface="Alegreya Sans"/>
                <a:sym typeface="Alegreya Sans"/>
              </a:rPr>
              <a:t>Follow the link in the graph to modify its data and then paste the new one here. </a:t>
            </a:r>
            <a:r>
              <a:rPr b="1" i="0" lang="en" sz="1200" u="none" cap="none" strike="noStrike">
                <a:solidFill>
                  <a:schemeClr val="dk2"/>
                </a:solidFill>
                <a:uFill>
                  <a:noFill/>
                </a:uFill>
                <a:latin typeface="Alegreya Sans"/>
                <a:ea typeface="Alegreya Sans"/>
                <a:cs typeface="Alegreya Sans"/>
                <a:sym typeface="Alegreya Sans"/>
                <a:hlinkClick r:id="rId5">
                  <a:extLst>
                    <a:ext uri="{A12FA001-AC4F-418D-AE19-62706E023703}">
                      <ahyp:hlinkClr val="tx"/>
                    </a:ext>
                  </a:extLst>
                </a:hlinkClick>
              </a:rPr>
              <a:t>For more info, click here</a:t>
            </a:r>
            <a:endParaRPr b="0" i="0" sz="1200" u="none" cap="none" strike="noStrike">
              <a:solidFill>
                <a:schemeClr val="dk2"/>
              </a:solidFill>
              <a:latin typeface="Alegreya Sans"/>
              <a:ea typeface="Alegreya Sans"/>
              <a:cs typeface="Alegreya Sans"/>
              <a:sym typeface="Alegreya Sans"/>
            </a:endParaRPr>
          </a:p>
        </p:txBody>
      </p:sp>
      <p:sp>
        <p:nvSpPr>
          <p:cNvPr id="2058" name="Google Shape;2058;p27"/>
          <p:cNvSpPr txBox="1"/>
          <p:nvPr/>
        </p:nvSpPr>
        <p:spPr>
          <a:xfrm>
            <a:off x="986850" y="3891123"/>
            <a:ext cx="1401900" cy="55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The cost of the project</a:t>
            </a:r>
            <a:endParaRPr b="0" i="0" sz="1600" u="none" cap="none" strike="noStrike">
              <a:solidFill>
                <a:schemeClr val="dk2"/>
              </a:solidFill>
              <a:latin typeface="Alegreya Sans"/>
              <a:ea typeface="Alegreya Sans"/>
              <a:cs typeface="Alegreya Sans"/>
              <a:sym typeface="Alegreya Sans"/>
            </a:endParaRPr>
          </a:p>
        </p:txBody>
      </p:sp>
      <p:sp>
        <p:nvSpPr>
          <p:cNvPr id="2059" name="Google Shape;2059;p27"/>
          <p:cNvSpPr txBox="1"/>
          <p:nvPr/>
        </p:nvSpPr>
        <p:spPr>
          <a:xfrm>
            <a:off x="2770293" y="3491321"/>
            <a:ext cx="1620000" cy="3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dk1"/>
                </a:solidFill>
                <a:latin typeface="Rakkas"/>
                <a:ea typeface="Rakkas"/>
                <a:cs typeface="Rakkas"/>
                <a:sym typeface="Rakkas"/>
              </a:rPr>
              <a:t>$12M</a:t>
            </a:r>
            <a:endParaRPr b="0" i="0" sz="3000" u="none" cap="none" strike="noStrike">
              <a:solidFill>
                <a:schemeClr val="dk1"/>
              </a:solidFill>
              <a:latin typeface="Rakkas"/>
              <a:ea typeface="Rakkas"/>
              <a:cs typeface="Rakkas"/>
              <a:sym typeface="Rakkas"/>
            </a:endParaRPr>
          </a:p>
        </p:txBody>
      </p:sp>
      <p:sp>
        <p:nvSpPr>
          <p:cNvPr id="2060" name="Google Shape;2060;p27"/>
          <p:cNvSpPr txBox="1"/>
          <p:nvPr/>
        </p:nvSpPr>
        <p:spPr>
          <a:xfrm>
            <a:off x="2879425" y="3891197"/>
            <a:ext cx="1401900" cy="55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Estimated profit</a:t>
            </a:r>
            <a:endParaRPr b="0" i="0" sz="1600" u="none" cap="none" strike="noStrike">
              <a:solidFill>
                <a:schemeClr val="dk2"/>
              </a:solidFill>
              <a:latin typeface="Alegreya Sans"/>
              <a:ea typeface="Alegreya Sans"/>
              <a:cs typeface="Alegreya Sans"/>
              <a:sym typeface="Alegreya Sans"/>
            </a:endParaRPr>
          </a:p>
        </p:txBody>
      </p:sp>
      <p:sp>
        <p:nvSpPr>
          <p:cNvPr id="2061" name="Google Shape;2061;p27"/>
          <p:cNvSpPr txBox="1"/>
          <p:nvPr/>
        </p:nvSpPr>
        <p:spPr>
          <a:xfrm>
            <a:off x="4662818" y="3491321"/>
            <a:ext cx="1620000" cy="3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dk1"/>
                </a:solidFill>
                <a:latin typeface="Rakkas"/>
                <a:ea typeface="Rakkas"/>
                <a:cs typeface="Rakkas"/>
                <a:sym typeface="Rakkas"/>
              </a:rPr>
              <a:t>390</a:t>
            </a:r>
            <a:endParaRPr b="0" i="0" sz="3000" u="none" cap="none" strike="noStrike">
              <a:solidFill>
                <a:schemeClr val="dk1"/>
              </a:solidFill>
              <a:latin typeface="Rakkas"/>
              <a:ea typeface="Rakkas"/>
              <a:cs typeface="Rakkas"/>
              <a:sym typeface="Rakkas"/>
            </a:endParaRPr>
          </a:p>
        </p:txBody>
      </p:sp>
      <p:sp>
        <p:nvSpPr>
          <p:cNvPr id="2062" name="Google Shape;2062;p27"/>
          <p:cNvSpPr txBox="1"/>
          <p:nvPr/>
        </p:nvSpPr>
        <p:spPr>
          <a:xfrm>
            <a:off x="4771950" y="3891197"/>
            <a:ext cx="1401900" cy="55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Number of employees</a:t>
            </a:r>
            <a:endParaRPr b="0" i="0" sz="1600" u="none" cap="none" strike="noStrike">
              <a:solidFill>
                <a:schemeClr val="dk2"/>
              </a:solidFill>
              <a:latin typeface="Alegreya Sans"/>
              <a:ea typeface="Alegreya Sans"/>
              <a:cs typeface="Alegreya Sans"/>
              <a:sym typeface="Alegreya Sans"/>
            </a:endParaRPr>
          </a:p>
        </p:txBody>
      </p:sp>
      <p:sp>
        <p:nvSpPr>
          <p:cNvPr id="2063" name="Google Shape;2063;p27"/>
          <p:cNvSpPr txBox="1"/>
          <p:nvPr/>
        </p:nvSpPr>
        <p:spPr>
          <a:xfrm>
            <a:off x="6485643" y="3491321"/>
            <a:ext cx="1620000" cy="3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dk1"/>
                </a:solidFill>
                <a:latin typeface="Rakkas"/>
                <a:ea typeface="Rakkas"/>
                <a:cs typeface="Rakkas"/>
                <a:sym typeface="Rakkas"/>
              </a:rPr>
              <a:t>8</a:t>
            </a:r>
            <a:endParaRPr b="0" i="0" sz="3000" u="none" cap="none" strike="noStrike">
              <a:solidFill>
                <a:schemeClr val="dk1"/>
              </a:solidFill>
              <a:latin typeface="Rakkas"/>
              <a:ea typeface="Rakkas"/>
              <a:cs typeface="Rakkas"/>
              <a:sym typeface="Rakkas"/>
            </a:endParaRPr>
          </a:p>
        </p:txBody>
      </p:sp>
      <p:sp>
        <p:nvSpPr>
          <p:cNvPr id="2064" name="Google Shape;2064;p27"/>
          <p:cNvSpPr txBox="1"/>
          <p:nvPr/>
        </p:nvSpPr>
        <p:spPr>
          <a:xfrm>
            <a:off x="6594775" y="3891197"/>
            <a:ext cx="1401900" cy="55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Companies in the group</a:t>
            </a:r>
            <a:endParaRPr b="0" i="0" sz="1600" u="none" cap="none" strike="noStrike">
              <a:solidFill>
                <a:schemeClr val="dk2"/>
              </a:solidFill>
              <a:latin typeface="Alegreya Sans"/>
              <a:ea typeface="Alegreya Sans"/>
              <a:cs typeface="Alegreya Sans"/>
              <a:sym typeface="Alegreya Sans"/>
            </a:endParaRPr>
          </a:p>
        </p:txBody>
      </p:sp>
      <p:sp>
        <p:nvSpPr>
          <p:cNvPr id="2065" name="Google Shape;2065;p27"/>
          <p:cNvSpPr/>
          <p:nvPr/>
        </p:nvSpPr>
        <p:spPr>
          <a:xfrm>
            <a:off x="1604305" y="1233925"/>
            <a:ext cx="566400" cy="17103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27"/>
          <p:cNvSpPr/>
          <p:nvPr/>
        </p:nvSpPr>
        <p:spPr>
          <a:xfrm>
            <a:off x="2494868" y="2662618"/>
            <a:ext cx="566400" cy="2787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27"/>
          <p:cNvSpPr/>
          <p:nvPr/>
        </p:nvSpPr>
        <p:spPr>
          <a:xfrm>
            <a:off x="3385450" y="2204661"/>
            <a:ext cx="566400" cy="7368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1" name="Shape 2071"/>
        <p:cNvGrpSpPr/>
        <p:nvPr/>
      </p:nvGrpSpPr>
      <p:grpSpPr>
        <a:xfrm>
          <a:off x="0" y="0"/>
          <a:ext cx="0" cy="0"/>
          <a:chOff x="0" y="0"/>
          <a:chExt cx="0" cy="0"/>
        </a:xfrm>
      </p:grpSpPr>
      <p:sp>
        <p:nvSpPr>
          <p:cNvPr id="2072" name="Google Shape;2072;p28"/>
          <p:cNvSpPr/>
          <p:nvPr/>
        </p:nvSpPr>
        <p:spPr>
          <a:xfrm>
            <a:off x="1379112" y="2054348"/>
            <a:ext cx="6461253"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073" name="Google Shape;2073;p28"/>
          <p:cNvSpPr/>
          <p:nvPr/>
        </p:nvSpPr>
        <p:spPr>
          <a:xfrm>
            <a:off x="1379112" y="3385834"/>
            <a:ext cx="6461253"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074" name="Google Shape;2074;p28"/>
          <p:cNvSpPr/>
          <p:nvPr/>
        </p:nvSpPr>
        <p:spPr>
          <a:xfrm>
            <a:off x="1379112" y="802249"/>
            <a:ext cx="6461253"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075" name="Google Shape;2075;p28"/>
          <p:cNvSpPr txBox="1"/>
          <p:nvPr>
            <p:ph type="title"/>
          </p:nvPr>
        </p:nvSpPr>
        <p:spPr>
          <a:xfrm>
            <a:off x="2223600" y="670225"/>
            <a:ext cx="4696800" cy="768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48148"/>
              <a:buNone/>
            </a:pPr>
            <a:r>
              <a:rPr lang="en"/>
              <a:t>24h 37m 23s</a:t>
            </a:r>
            <a:endParaRPr/>
          </a:p>
        </p:txBody>
      </p:sp>
      <p:sp>
        <p:nvSpPr>
          <p:cNvPr id="2076" name="Google Shape;2076;p28"/>
          <p:cNvSpPr txBox="1"/>
          <p:nvPr>
            <p:ph idx="1" type="subTitle"/>
          </p:nvPr>
        </p:nvSpPr>
        <p:spPr>
          <a:xfrm>
            <a:off x="2223600" y="1253625"/>
            <a:ext cx="4696800" cy="598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400"/>
              <a:buNone/>
            </a:pPr>
            <a:r>
              <a:rPr lang="en">
                <a:solidFill>
                  <a:srgbClr val="242424"/>
                </a:solidFill>
                <a:latin typeface="Anaheim"/>
                <a:ea typeface="Anaheim"/>
                <a:cs typeface="Anaheim"/>
                <a:sym typeface="Anaheim"/>
              </a:rPr>
              <a:t>Is Jupiter's rotation period</a:t>
            </a:r>
            <a:endParaRPr>
              <a:solidFill>
                <a:srgbClr val="242424"/>
              </a:solidFill>
              <a:latin typeface="Anaheim"/>
              <a:ea typeface="Anaheim"/>
              <a:cs typeface="Anaheim"/>
              <a:sym typeface="Anaheim"/>
            </a:endParaRPr>
          </a:p>
        </p:txBody>
      </p:sp>
      <p:sp>
        <p:nvSpPr>
          <p:cNvPr id="2077" name="Google Shape;2077;p28"/>
          <p:cNvSpPr txBox="1"/>
          <p:nvPr>
            <p:ph idx="2" type="title"/>
          </p:nvPr>
        </p:nvSpPr>
        <p:spPr>
          <a:xfrm>
            <a:off x="2223600" y="1954311"/>
            <a:ext cx="4696800" cy="768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48148"/>
              <a:buNone/>
            </a:pPr>
            <a:r>
              <a:rPr lang="en"/>
              <a:t>333,000.000</a:t>
            </a:r>
            <a:endParaRPr/>
          </a:p>
        </p:txBody>
      </p:sp>
      <p:sp>
        <p:nvSpPr>
          <p:cNvPr id="2078" name="Google Shape;2078;p28"/>
          <p:cNvSpPr txBox="1"/>
          <p:nvPr>
            <p:ph idx="3" type="subTitle"/>
          </p:nvPr>
        </p:nvSpPr>
        <p:spPr>
          <a:xfrm>
            <a:off x="2223600" y="2554644"/>
            <a:ext cx="4696800" cy="598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400"/>
              <a:buNone/>
            </a:pPr>
            <a:r>
              <a:rPr lang="en">
                <a:solidFill>
                  <a:srgbClr val="242424"/>
                </a:solidFill>
                <a:latin typeface="Anaheim"/>
                <a:ea typeface="Anaheim"/>
                <a:cs typeface="Anaheim"/>
                <a:sym typeface="Anaheim"/>
              </a:rPr>
              <a:t>Earths is the Sun’s mass</a:t>
            </a:r>
            <a:endParaRPr>
              <a:solidFill>
                <a:srgbClr val="242424"/>
              </a:solidFill>
              <a:latin typeface="Anaheim"/>
              <a:ea typeface="Anaheim"/>
              <a:cs typeface="Anaheim"/>
              <a:sym typeface="Anaheim"/>
            </a:endParaRPr>
          </a:p>
        </p:txBody>
      </p:sp>
      <p:sp>
        <p:nvSpPr>
          <p:cNvPr id="2079" name="Google Shape;2079;p28"/>
          <p:cNvSpPr txBox="1"/>
          <p:nvPr>
            <p:ph idx="4" type="title"/>
          </p:nvPr>
        </p:nvSpPr>
        <p:spPr>
          <a:xfrm>
            <a:off x="2223600" y="3265638"/>
            <a:ext cx="4696800" cy="768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48148"/>
              <a:buNone/>
            </a:pPr>
            <a:r>
              <a:rPr lang="en"/>
              <a:t>386,000 km</a:t>
            </a:r>
            <a:endParaRPr/>
          </a:p>
        </p:txBody>
      </p:sp>
      <p:sp>
        <p:nvSpPr>
          <p:cNvPr id="2080" name="Google Shape;2080;p28"/>
          <p:cNvSpPr txBox="1"/>
          <p:nvPr>
            <p:ph idx="5" type="subTitle"/>
          </p:nvPr>
        </p:nvSpPr>
        <p:spPr>
          <a:xfrm>
            <a:off x="2223600" y="3874463"/>
            <a:ext cx="4696800" cy="598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400"/>
              <a:buNone/>
            </a:pPr>
            <a:r>
              <a:rPr lang="en">
                <a:solidFill>
                  <a:srgbClr val="242424"/>
                </a:solidFill>
                <a:latin typeface="Anaheim"/>
                <a:ea typeface="Anaheim"/>
                <a:cs typeface="Anaheim"/>
                <a:sym typeface="Anaheim"/>
              </a:rPr>
              <a:t>Is the distance between Earth and the Moon</a:t>
            </a:r>
            <a:endParaRPr>
              <a:solidFill>
                <a:srgbClr val="242424"/>
              </a:solidFill>
              <a:latin typeface="Anaheim"/>
              <a:ea typeface="Anaheim"/>
              <a:cs typeface="Anaheim"/>
              <a:sym typeface="Anaheim"/>
            </a:endParaRPr>
          </a:p>
        </p:txBody>
      </p:sp>
      <p:pic>
        <p:nvPicPr>
          <p:cNvPr id="2081" name="Google Shape;2081;p28"/>
          <p:cNvPicPr preferRelativeResize="0"/>
          <p:nvPr/>
        </p:nvPicPr>
        <p:blipFill rotWithShape="1">
          <a:blip r:embed="rId3">
            <a:alphaModFix/>
          </a:blip>
          <a:srcRect b="0" l="0" r="0" t="0"/>
          <a:stretch/>
        </p:blipFill>
        <p:spPr>
          <a:xfrm>
            <a:off x="1109952" y="774573"/>
            <a:ext cx="1113648" cy="4368927"/>
          </a:xfrm>
          <a:prstGeom prst="rect">
            <a:avLst/>
          </a:prstGeom>
          <a:noFill/>
          <a:ln>
            <a:noFill/>
          </a:ln>
        </p:spPr>
      </p:pic>
      <p:pic>
        <p:nvPicPr>
          <p:cNvPr id="2082" name="Google Shape;2082;p28"/>
          <p:cNvPicPr preferRelativeResize="0"/>
          <p:nvPr/>
        </p:nvPicPr>
        <p:blipFill rotWithShape="1">
          <a:blip r:embed="rId3">
            <a:alphaModFix/>
          </a:blip>
          <a:srcRect b="0" l="0" r="0" t="0"/>
          <a:stretch/>
        </p:blipFill>
        <p:spPr>
          <a:xfrm>
            <a:off x="6920400" y="774572"/>
            <a:ext cx="1113648" cy="43689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6" name="Shape 2086"/>
        <p:cNvGrpSpPr/>
        <p:nvPr/>
      </p:nvGrpSpPr>
      <p:grpSpPr>
        <a:xfrm>
          <a:off x="0" y="0"/>
          <a:ext cx="0" cy="0"/>
          <a:chOff x="0" y="0"/>
          <a:chExt cx="0" cy="0"/>
        </a:xfrm>
      </p:grpSpPr>
      <p:sp>
        <p:nvSpPr>
          <p:cNvPr id="2087" name="Google Shape;2087;p29"/>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Project cash flow</a:t>
            </a:r>
            <a:endParaRPr/>
          </a:p>
        </p:txBody>
      </p:sp>
      <p:sp>
        <p:nvSpPr>
          <p:cNvPr id="2088" name="Google Shape;2088;p29"/>
          <p:cNvSpPr txBox="1"/>
          <p:nvPr/>
        </p:nvSpPr>
        <p:spPr>
          <a:xfrm>
            <a:off x="4835119" y="1697099"/>
            <a:ext cx="1885800" cy="408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Rakkas"/>
                <a:ea typeface="Rakkas"/>
                <a:cs typeface="Rakkas"/>
                <a:sym typeface="Rakkas"/>
              </a:rPr>
              <a:t>Neptune</a:t>
            </a:r>
            <a:endParaRPr b="0" i="0" sz="2400" u="none" cap="none" strike="noStrike">
              <a:solidFill>
                <a:schemeClr val="dk1"/>
              </a:solidFill>
              <a:latin typeface="Rakkas"/>
              <a:ea typeface="Rakkas"/>
              <a:cs typeface="Rakkas"/>
              <a:sym typeface="Rakkas"/>
            </a:endParaRPr>
          </a:p>
        </p:txBody>
      </p:sp>
      <p:sp>
        <p:nvSpPr>
          <p:cNvPr id="2089" name="Google Shape;2089;p29"/>
          <p:cNvSpPr txBox="1"/>
          <p:nvPr/>
        </p:nvSpPr>
        <p:spPr>
          <a:xfrm>
            <a:off x="4835107" y="2172975"/>
            <a:ext cx="1885800" cy="46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legreya Sans"/>
                <a:ea typeface="Alegreya Sans"/>
                <a:cs typeface="Alegreya Sans"/>
                <a:sym typeface="Alegreya Sans"/>
              </a:rPr>
              <a:t>Neptune is the farthest planet from the Sun</a:t>
            </a:r>
            <a:endParaRPr b="0" i="0" sz="1400" u="none" cap="none" strike="noStrike">
              <a:solidFill>
                <a:schemeClr val="dk2"/>
              </a:solidFill>
              <a:latin typeface="Alegreya Sans"/>
              <a:ea typeface="Alegreya Sans"/>
              <a:cs typeface="Alegreya Sans"/>
              <a:sym typeface="Alegreya Sans"/>
            </a:endParaRPr>
          </a:p>
        </p:txBody>
      </p:sp>
      <p:sp>
        <p:nvSpPr>
          <p:cNvPr id="2090" name="Google Shape;2090;p29"/>
          <p:cNvSpPr txBox="1"/>
          <p:nvPr/>
        </p:nvSpPr>
        <p:spPr>
          <a:xfrm>
            <a:off x="3143665" y="3631185"/>
            <a:ext cx="1885800" cy="408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Rakkas"/>
                <a:ea typeface="Rakkas"/>
                <a:cs typeface="Rakkas"/>
                <a:sym typeface="Rakkas"/>
              </a:rPr>
              <a:t>Saturn</a:t>
            </a:r>
            <a:endParaRPr b="0" i="0" sz="2400" u="none" cap="none" strike="noStrike">
              <a:solidFill>
                <a:schemeClr val="dk1"/>
              </a:solidFill>
              <a:latin typeface="Rakkas"/>
              <a:ea typeface="Rakkas"/>
              <a:cs typeface="Rakkas"/>
              <a:sym typeface="Rakkas"/>
            </a:endParaRPr>
          </a:p>
        </p:txBody>
      </p:sp>
      <p:sp>
        <p:nvSpPr>
          <p:cNvPr id="2091" name="Google Shape;2091;p29"/>
          <p:cNvSpPr txBox="1"/>
          <p:nvPr/>
        </p:nvSpPr>
        <p:spPr>
          <a:xfrm>
            <a:off x="3143657" y="3140679"/>
            <a:ext cx="1849200" cy="46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legreya Sans"/>
                <a:ea typeface="Alegreya Sans"/>
                <a:cs typeface="Alegreya Sans"/>
                <a:sym typeface="Alegreya Sans"/>
              </a:rPr>
              <a:t>Saturn is a gas giant made of hydrogen </a:t>
            </a:r>
            <a:endParaRPr b="0" i="0" sz="1400" u="none" cap="none" strike="noStrike">
              <a:solidFill>
                <a:schemeClr val="dk2"/>
              </a:solidFill>
              <a:latin typeface="Alegreya Sans"/>
              <a:ea typeface="Alegreya Sans"/>
              <a:cs typeface="Alegreya Sans"/>
              <a:sym typeface="Alegreya Sans"/>
            </a:endParaRPr>
          </a:p>
        </p:txBody>
      </p:sp>
      <p:sp>
        <p:nvSpPr>
          <p:cNvPr id="2092" name="Google Shape;2092;p29"/>
          <p:cNvSpPr txBox="1"/>
          <p:nvPr/>
        </p:nvSpPr>
        <p:spPr>
          <a:xfrm>
            <a:off x="6570093" y="3631180"/>
            <a:ext cx="1849200" cy="408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Rakkas"/>
                <a:ea typeface="Rakkas"/>
                <a:cs typeface="Rakkas"/>
                <a:sym typeface="Rakkas"/>
              </a:rPr>
              <a:t>Jupiter</a:t>
            </a:r>
            <a:endParaRPr b="0" i="0" sz="2400" u="none" cap="none" strike="noStrike">
              <a:solidFill>
                <a:schemeClr val="dk1"/>
              </a:solidFill>
              <a:latin typeface="Rakkas"/>
              <a:ea typeface="Rakkas"/>
              <a:cs typeface="Rakkas"/>
              <a:sym typeface="Rakkas"/>
            </a:endParaRPr>
          </a:p>
        </p:txBody>
      </p:sp>
      <p:sp>
        <p:nvSpPr>
          <p:cNvPr id="2093" name="Google Shape;2093;p29"/>
          <p:cNvSpPr txBox="1"/>
          <p:nvPr/>
        </p:nvSpPr>
        <p:spPr>
          <a:xfrm>
            <a:off x="6570082" y="3140679"/>
            <a:ext cx="1849200" cy="46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legreya Sans"/>
                <a:ea typeface="Alegreya Sans"/>
                <a:cs typeface="Alegreya Sans"/>
                <a:sym typeface="Alegreya Sans"/>
              </a:rPr>
              <a:t>Jupiter is a gas giant and the biggest planet </a:t>
            </a:r>
            <a:endParaRPr b="0" i="0" sz="1400" u="none" cap="none" strike="noStrike">
              <a:solidFill>
                <a:schemeClr val="dk2"/>
              </a:solidFill>
              <a:latin typeface="Alegreya Sans"/>
              <a:ea typeface="Alegreya Sans"/>
              <a:cs typeface="Alegreya Sans"/>
              <a:sym typeface="Alegreya Sans"/>
            </a:endParaRPr>
          </a:p>
        </p:txBody>
      </p:sp>
      <p:sp>
        <p:nvSpPr>
          <p:cNvPr id="2094" name="Google Shape;2094;p29"/>
          <p:cNvSpPr txBox="1"/>
          <p:nvPr/>
        </p:nvSpPr>
        <p:spPr>
          <a:xfrm>
            <a:off x="1419015" y="1697099"/>
            <a:ext cx="1885800" cy="408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Rakkas"/>
                <a:ea typeface="Rakkas"/>
                <a:cs typeface="Rakkas"/>
                <a:sym typeface="Rakkas"/>
              </a:rPr>
              <a:t>Earth</a:t>
            </a:r>
            <a:endParaRPr b="0" i="0" sz="2400" u="none" cap="none" strike="noStrike">
              <a:solidFill>
                <a:schemeClr val="dk1"/>
              </a:solidFill>
              <a:latin typeface="Rakkas"/>
              <a:ea typeface="Rakkas"/>
              <a:cs typeface="Rakkas"/>
              <a:sym typeface="Rakkas"/>
            </a:endParaRPr>
          </a:p>
        </p:txBody>
      </p:sp>
      <p:sp>
        <p:nvSpPr>
          <p:cNvPr id="2095" name="Google Shape;2095;p29"/>
          <p:cNvSpPr txBox="1"/>
          <p:nvPr/>
        </p:nvSpPr>
        <p:spPr>
          <a:xfrm>
            <a:off x="1419007" y="2172975"/>
            <a:ext cx="1885800" cy="46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legreya Sans"/>
                <a:ea typeface="Alegreya Sans"/>
                <a:cs typeface="Alegreya Sans"/>
                <a:sym typeface="Alegreya Sans"/>
              </a:rPr>
              <a:t>The Earth is the third planet from the Sun</a:t>
            </a:r>
            <a:endParaRPr b="0" i="0" sz="1400" u="none" cap="none" strike="noStrike">
              <a:solidFill>
                <a:schemeClr val="dk2"/>
              </a:solidFill>
              <a:latin typeface="Alegreya Sans"/>
              <a:ea typeface="Alegreya Sans"/>
              <a:cs typeface="Alegreya Sans"/>
              <a:sym typeface="Alegreya Sans"/>
            </a:endParaRPr>
          </a:p>
        </p:txBody>
      </p:sp>
      <p:grpSp>
        <p:nvGrpSpPr>
          <p:cNvPr id="2096" name="Google Shape;2096;p29"/>
          <p:cNvGrpSpPr/>
          <p:nvPr/>
        </p:nvGrpSpPr>
        <p:grpSpPr>
          <a:xfrm>
            <a:off x="724707" y="1671589"/>
            <a:ext cx="7430230" cy="2537386"/>
            <a:chOff x="730850" y="1613458"/>
            <a:chExt cx="7430230" cy="2537386"/>
          </a:xfrm>
        </p:grpSpPr>
        <p:sp>
          <p:nvSpPr>
            <p:cNvPr id="2097" name="Google Shape;2097;p29"/>
            <p:cNvSpPr/>
            <p:nvPr/>
          </p:nvSpPr>
          <p:spPr>
            <a:xfrm>
              <a:off x="4131509" y="2810825"/>
              <a:ext cx="1910173" cy="121916"/>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29"/>
            <p:cNvSpPr/>
            <p:nvPr/>
          </p:nvSpPr>
          <p:spPr>
            <a:xfrm>
              <a:off x="4198768" y="1613458"/>
              <a:ext cx="81000" cy="873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29"/>
            <p:cNvSpPr/>
            <p:nvPr/>
          </p:nvSpPr>
          <p:spPr>
            <a:xfrm rot="5400000">
              <a:off x="3610153" y="2290436"/>
              <a:ext cx="1258246" cy="26124"/>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29"/>
            <p:cNvSpPr/>
            <p:nvPr/>
          </p:nvSpPr>
          <p:spPr>
            <a:xfrm>
              <a:off x="730850" y="2810825"/>
              <a:ext cx="1910173" cy="121916"/>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29"/>
            <p:cNvSpPr/>
            <p:nvPr/>
          </p:nvSpPr>
          <p:spPr>
            <a:xfrm>
              <a:off x="757418" y="1613458"/>
              <a:ext cx="81000" cy="873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29"/>
            <p:cNvSpPr/>
            <p:nvPr/>
          </p:nvSpPr>
          <p:spPr>
            <a:xfrm rot="5400000">
              <a:off x="168803" y="2290436"/>
              <a:ext cx="1258246" cy="26124"/>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29"/>
            <p:cNvSpPr/>
            <p:nvPr/>
          </p:nvSpPr>
          <p:spPr>
            <a:xfrm>
              <a:off x="2423550" y="2810825"/>
              <a:ext cx="1885808" cy="121916"/>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29"/>
            <p:cNvSpPr/>
            <p:nvPr/>
          </p:nvSpPr>
          <p:spPr>
            <a:xfrm flipH="1" rot="10800000">
              <a:off x="2460607" y="4063544"/>
              <a:ext cx="81000" cy="873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29"/>
            <p:cNvSpPr/>
            <p:nvPr/>
          </p:nvSpPr>
          <p:spPr>
            <a:xfrm flipH="1" rot="5400000">
              <a:off x="1871991" y="3447742"/>
              <a:ext cx="1258246" cy="26124"/>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29"/>
            <p:cNvSpPr/>
            <p:nvPr/>
          </p:nvSpPr>
          <p:spPr>
            <a:xfrm>
              <a:off x="5857975" y="2810825"/>
              <a:ext cx="2303105" cy="121916"/>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29"/>
            <p:cNvSpPr/>
            <p:nvPr/>
          </p:nvSpPr>
          <p:spPr>
            <a:xfrm>
              <a:off x="8010842" y="2757879"/>
              <a:ext cx="95001" cy="227828"/>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29"/>
            <p:cNvSpPr/>
            <p:nvPr/>
          </p:nvSpPr>
          <p:spPr>
            <a:xfrm flipH="1" rot="10800000">
              <a:off x="5922623" y="4063544"/>
              <a:ext cx="81000" cy="873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29"/>
            <p:cNvSpPr/>
            <p:nvPr/>
          </p:nvSpPr>
          <p:spPr>
            <a:xfrm flipH="1" rot="5400000">
              <a:off x="5334007" y="3447742"/>
              <a:ext cx="1258246" cy="26124"/>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10" name="Google Shape;2110;p29"/>
          <p:cNvPicPr preferRelativeResize="0"/>
          <p:nvPr/>
        </p:nvPicPr>
        <p:blipFill rotWithShape="1">
          <a:blip r:embed="rId3">
            <a:alphaModFix/>
          </a:blip>
          <a:srcRect b="0" l="0" r="0" t="0"/>
          <a:stretch/>
        </p:blipFill>
        <p:spPr>
          <a:xfrm>
            <a:off x="6570082" y="1439012"/>
            <a:ext cx="1398679" cy="1316404"/>
          </a:xfrm>
          <a:prstGeom prst="rect">
            <a:avLst/>
          </a:prstGeom>
          <a:noFill/>
          <a:ln>
            <a:noFill/>
          </a:ln>
        </p:spPr>
      </p:pic>
      <p:pic>
        <p:nvPicPr>
          <p:cNvPr id="2111" name="Google Shape;2111;p29"/>
          <p:cNvPicPr preferRelativeResize="0"/>
          <p:nvPr/>
        </p:nvPicPr>
        <p:blipFill rotWithShape="1">
          <a:blip r:embed="rId4">
            <a:alphaModFix/>
          </a:blip>
          <a:srcRect b="0" l="0" r="0" t="0"/>
          <a:stretch/>
        </p:blipFill>
        <p:spPr>
          <a:xfrm>
            <a:off x="3062655" y="1245952"/>
            <a:ext cx="994470" cy="15094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
          <p:cNvSpPr txBox="1"/>
          <p:nvPr>
            <p:ph idx="1" type="subTitle"/>
          </p:nvPr>
        </p:nvSpPr>
        <p:spPr>
          <a:xfrm>
            <a:off x="1200800" y="2170625"/>
            <a:ext cx="3532500" cy="15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1600"/>
              <a:buNone/>
            </a:pPr>
            <a:r>
              <a:rPr lang="en"/>
              <a:t>Here you can give a brief description of the topic you want to talk about. For example, if you want to talk about Mercury, you can say that it’s the smallest planet in the entire Solar System.</a:t>
            </a:r>
            <a:endParaRPr/>
          </a:p>
        </p:txBody>
      </p:sp>
      <p:sp>
        <p:nvSpPr>
          <p:cNvPr id="510" name="Google Shape;510;p3"/>
          <p:cNvSpPr txBox="1"/>
          <p:nvPr>
            <p:ph type="title"/>
          </p:nvPr>
        </p:nvSpPr>
        <p:spPr>
          <a:xfrm>
            <a:off x="1200800" y="1376565"/>
            <a:ext cx="3532500" cy="720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Our company</a:t>
            </a:r>
            <a:endParaRPr/>
          </a:p>
        </p:txBody>
      </p:sp>
      <p:sp>
        <p:nvSpPr>
          <p:cNvPr id="511" name="Google Shape;511;p3"/>
          <p:cNvSpPr/>
          <p:nvPr/>
        </p:nvSpPr>
        <p:spPr>
          <a:xfrm rot="9579144">
            <a:off x="6447269" y="2786308"/>
            <a:ext cx="1409947" cy="1389636"/>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2" name="Google Shape;512;p3"/>
          <p:cNvPicPr preferRelativeResize="0"/>
          <p:nvPr/>
        </p:nvPicPr>
        <p:blipFill rotWithShape="1">
          <a:blip r:embed="rId3">
            <a:alphaModFix/>
          </a:blip>
          <a:srcRect b="0" l="0" r="0" t="0"/>
          <a:stretch/>
        </p:blipFill>
        <p:spPr>
          <a:xfrm>
            <a:off x="5762486" y="610530"/>
            <a:ext cx="2649993" cy="428257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5" name="Shape 2115"/>
        <p:cNvGrpSpPr/>
        <p:nvPr/>
      </p:nvGrpSpPr>
      <p:grpSpPr>
        <a:xfrm>
          <a:off x="0" y="0"/>
          <a:ext cx="0" cy="0"/>
          <a:chOff x="0" y="0"/>
          <a:chExt cx="0" cy="0"/>
        </a:xfrm>
      </p:grpSpPr>
      <p:sp>
        <p:nvSpPr>
          <p:cNvPr id="2116" name="Google Shape;2116;p30"/>
          <p:cNvSpPr/>
          <p:nvPr/>
        </p:nvSpPr>
        <p:spPr>
          <a:xfrm rot="5400000">
            <a:off x="293183" y="2328399"/>
            <a:ext cx="2995498" cy="1625658"/>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30"/>
          <p:cNvSpPr/>
          <p:nvPr/>
        </p:nvSpPr>
        <p:spPr>
          <a:xfrm rot="5400000">
            <a:off x="3737614" y="1953042"/>
            <a:ext cx="3422242" cy="1748058"/>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118" name="Google Shape;2118;p30"/>
          <p:cNvSpPr/>
          <p:nvPr/>
        </p:nvSpPr>
        <p:spPr>
          <a:xfrm rot="5400000">
            <a:off x="5602196" y="1937542"/>
            <a:ext cx="3422242" cy="1779058"/>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119" name="Google Shape;2119;p30"/>
          <p:cNvSpPr/>
          <p:nvPr/>
        </p:nvSpPr>
        <p:spPr>
          <a:xfrm rot="5400000">
            <a:off x="1878112" y="1942623"/>
            <a:ext cx="3422242" cy="1768897"/>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120" name="Google Shape;2120;p30"/>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Reducing cost</a:t>
            </a:r>
            <a:endParaRPr/>
          </a:p>
        </p:txBody>
      </p:sp>
      <p:graphicFrame>
        <p:nvGraphicFramePr>
          <p:cNvPr id="2121" name="Google Shape;2121;p30"/>
          <p:cNvGraphicFramePr/>
          <p:nvPr/>
        </p:nvGraphicFramePr>
        <p:xfrm>
          <a:off x="949018" y="1237100"/>
          <a:ext cx="3000000" cy="3000000"/>
        </p:xfrm>
        <a:graphic>
          <a:graphicData uri="http://schemas.openxmlformats.org/drawingml/2006/table">
            <a:tbl>
              <a:tblPr>
                <a:noFill/>
                <a:tableStyleId>{A8CA1EFB-D968-46C3-BBE7-723CAF2B9B13}</a:tableStyleId>
              </a:tblPr>
              <a:tblGrid>
                <a:gridCol w="1689625"/>
                <a:gridCol w="1938150"/>
                <a:gridCol w="1813900"/>
                <a:gridCol w="1813900"/>
              </a:tblGrid>
              <a:tr h="6339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en" sz="2400" u="none" cap="none" strike="noStrike">
                          <a:solidFill>
                            <a:schemeClr val="dk1"/>
                          </a:solidFill>
                          <a:latin typeface="Rakkas"/>
                          <a:ea typeface="Rakkas"/>
                          <a:cs typeface="Rakkas"/>
                          <a:sym typeface="Rakkas"/>
                        </a:rPr>
                        <a:t>Basic</a:t>
                      </a:r>
                      <a:endParaRPr sz="24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en" sz="2400" u="none" cap="none" strike="noStrike">
                          <a:solidFill>
                            <a:schemeClr val="dk1"/>
                          </a:solidFill>
                          <a:latin typeface="Rakkas"/>
                          <a:ea typeface="Rakkas"/>
                          <a:cs typeface="Rakkas"/>
                          <a:sym typeface="Rakkas"/>
                        </a:rPr>
                        <a:t>Standard</a:t>
                      </a:r>
                      <a:endParaRPr sz="24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en" sz="2400" u="none" cap="none" strike="noStrike">
                          <a:solidFill>
                            <a:schemeClr val="dk1"/>
                          </a:solidFill>
                          <a:latin typeface="Rakkas"/>
                          <a:ea typeface="Rakkas"/>
                          <a:cs typeface="Rakkas"/>
                          <a:sym typeface="Rakkas"/>
                        </a:rPr>
                        <a:t>Premium</a:t>
                      </a:r>
                      <a:endParaRPr sz="24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r>
              <a:tr h="633975">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Rakkas"/>
                          <a:ea typeface="Rakkas"/>
                          <a:cs typeface="Rakkas"/>
                          <a:sym typeface="Rakkas"/>
                        </a:rPr>
                        <a:t>Level</a:t>
                      </a:r>
                      <a:endParaRPr sz="16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1</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2</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3</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633975">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Rakkas"/>
                          <a:ea typeface="Rakkas"/>
                          <a:cs typeface="Rakkas"/>
                          <a:sym typeface="Rakkas"/>
                        </a:rPr>
                        <a:t>Price</a:t>
                      </a:r>
                      <a:endParaRPr sz="16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$50000</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$100000</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$150000</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633975">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Rakkas"/>
                          <a:ea typeface="Rakkas"/>
                          <a:cs typeface="Rakkas"/>
                          <a:sym typeface="Rakkas"/>
                        </a:rPr>
                        <a:t>Percentage</a:t>
                      </a:r>
                      <a:endParaRPr sz="16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05%</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15%</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20%</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670525">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Rakkas"/>
                          <a:ea typeface="Rakkas"/>
                          <a:cs typeface="Rakkas"/>
                          <a:sym typeface="Rakkas"/>
                        </a:rPr>
                        <a:t>Description</a:t>
                      </a:r>
                      <a:endParaRPr sz="16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Jupiter is a gas giant and the biggest</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Saturn is a gas giant made of hydrogen </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Neptune is the farthest planet</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5" name="Shape 2125"/>
        <p:cNvGrpSpPr/>
        <p:nvPr/>
      </p:nvGrpSpPr>
      <p:grpSpPr>
        <a:xfrm>
          <a:off x="0" y="0"/>
          <a:ext cx="0" cy="0"/>
          <a:chOff x="0" y="0"/>
          <a:chExt cx="0" cy="0"/>
        </a:xfrm>
      </p:grpSpPr>
      <p:sp>
        <p:nvSpPr>
          <p:cNvPr id="2126" name="Google Shape;2126;p31"/>
          <p:cNvSpPr/>
          <p:nvPr/>
        </p:nvSpPr>
        <p:spPr>
          <a:xfrm>
            <a:off x="1402300" y="1758452"/>
            <a:ext cx="2043956" cy="790398"/>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31"/>
          <p:cNvSpPr/>
          <p:nvPr/>
        </p:nvSpPr>
        <p:spPr>
          <a:xfrm>
            <a:off x="3630825" y="1758452"/>
            <a:ext cx="2104202" cy="790398"/>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31"/>
          <p:cNvSpPr/>
          <p:nvPr/>
        </p:nvSpPr>
        <p:spPr>
          <a:xfrm>
            <a:off x="5880825" y="1758452"/>
            <a:ext cx="2104202" cy="790398"/>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31"/>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Financial model</a:t>
            </a:r>
            <a:endParaRPr/>
          </a:p>
        </p:txBody>
      </p:sp>
      <p:sp>
        <p:nvSpPr>
          <p:cNvPr id="2130" name="Google Shape;2130;p31"/>
          <p:cNvSpPr/>
          <p:nvPr/>
        </p:nvSpPr>
        <p:spPr>
          <a:xfrm>
            <a:off x="1372225" y="2675950"/>
            <a:ext cx="2104202" cy="1200665"/>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31"/>
          <p:cNvSpPr/>
          <p:nvPr/>
        </p:nvSpPr>
        <p:spPr>
          <a:xfrm flipH="1">
            <a:off x="3570576" y="2675950"/>
            <a:ext cx="2164449" cy="1200665"/>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31"/>
          <p:cNvSpPr/>
          <p:nvPr/>
        </p:nvSpPr>
        <p:spPr>
          <a:xfrm flipH="1">
            <a:off x="5829173" y="2675950"/>
            <a:ext cx="2104202" cy="1200665"/>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31"/>
          <p:cNvSpPr txBox="1"/>
          <p:nvPr>
            <p:ph idx="4294967295" type="title"/>
          </p:nvPr>
        </p:nvSpPr>
        <p:spPr>
          <a:xfrm>
            <a:off x="1619825" y="1853804"/>
            <a:ext cx="1608900" cy="59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Model 1</a:t>
            </a:r>
            <a:endParaRPr sz="1800"/>
          </a:p>
        </p:txBody>
      </p:sp>
      <p:sp>
        <p:nvSpPr>
          <p:cNvPr id="2134" name="Google Shape;2134;p31"/>
          <p:cNvSpPr txBox="1"/>
          <p:nvPr>
            <p:ph idx="4294967295" type="title"/>
          </p:nvPr>
        </p:nvSpPr>
        <p:spPr>
          <a:xfrm>
            <a:off x="3849108" y="1853804"/>
            <a:ext cx="1608900" cy="59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Model 2</a:t>
            </a:r>
            <a:endParaRPr sz="1800"/>
          </a:p>
        </p:txBody>
      </p:sp>
      <p:sp>
        <p:nvSpPr>
          <p:cNvPr id="2135" name="Google Shape;2135;p31"/>
          <p:cNvSpPr txBox="1"/>
          <p:nvPr>
            <p:ph idx="4294967295" type="title"/>
          </p:nvPr>
        </p:nvSpPr>
        <p:spPr>
          <a:xfrm>
            <a:off x="6078375" y="1853808"/>
            <a:ext cx="1700700" cy="59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Model 3</a:t>
            </a:r>
            <a:endParaRPr sz="1800"/>
          </a:p>
        </p:txBody>
      </p:sp>
      <p:sp>
        <p:nvSpPr>
          <p:cNvPr id="2136" name="Google Shape;2136;p31"/>
          <p:cNvSpPr/>
          <p:nvPr/>
        </p:nvSpPr>
        <p:spPr>
          <a:xfrm>
            <a:off x="1523725" y="1048802"/>
            <a:ext cx="6461253"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137" name="Google Shape;2137;p31"/>
          <p:cNvSpPr txBox="1"/>
          <p:nvPr>
            <p:ph idx="4294967295" type="subTitle"/>
          </p:nvPr>
        </p:nvSpPr>
        <p:spPr>
          <a:xfrm>
            <a:off x="1523725" y="2802867"/>
            <a:ext cx="1756800" cy="946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200"/>
              </a:spcAft>
              <a:buClr>
                <a:schemeClr val="dk2"/>
              </a:buClr>
              <a:buSzPts val="1400"/>
              <a:buFont typeface="Alegreya Sans"/>
              <a:buNone/>
            </a:pPr>
            <a:r>
              <a:rPr b="0" i="0" lang="en" sz="1500" u="none" cap="none" strike="noStrike">
                <a:solidFill>
                  <a:schemeClr val="dk2"/>
                </a:solidFill>
                <a:latin typeface="Alegreya Sans"/>
                <a:ea typeface="Alegreya Sans"/>
                <a:cs typeface="Alegreya Sans"/>
                <a:sym typeface="Alegreya Sans"/>
              </a:rPr>
              <a:t>Saturn is a gas giant made of hydrogen, helium and rings</a:t>
            </a:r>
            <a:endParaRPr b="0" i="0" sz="1500" u="none" cap="none" strike="noStrike">
              <a:solidFill>
                <a:schemeClr val="dk2"/>
              </a:solidFill>
              <a:latin typeface="Alegreya Sans"/>
              <a:ea typeface="Alegreya Sans"/>
              <a:cs typeface="Alegreya Sans"/>
              <a:sym typeface="Alegreya Sans"/>
            </a:endParaRPr>
          </a:p>
        </p:txBody>
      </p:sp>
      <p:sp>
        <p:nvSpPr>
          <p:cNvPr id="2138" name="Google Shape;2138;p31"/>
          <p:cNvSpPr txBox="1"/>
          <p:nvPr>
            <p:ph idx="4294967295" type="subTitle"/>
          </p:nvPr>
        </p:nvSpPr>
        <p:spPr>
          <a:xfrm>
            <a:off x="5933425" y="2802867"/>
            <a:ext cx="1895700" cy="946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200"/>
              </a:spcAft>
              <a:buClr>
                <a:schemeClr val="dk2"/>
              </a:buClr>
              <a:buSzPts val="1400"/>
              <a:buFont typeface="Alegreya Sans"/>
              <a:buNone/>
            </a:pPr>
            <a:r>
              <a:rPr b="0" i="0" lang="en" sz="1600" u="none" cap="none" strike="noStrike">
                <a:solidFill>
                  <a:schemeClr val="dk2"/>
                </a:solidFill>
                <a:latin typeface="Alegreya Sans"/>
                <a:ea typeface="Alegreya Sans"/>
                <a:cs typeface="Alegreya Sans"/>
                <a:sym typeface="Alegreya Sans"/>
              </a:rPr>
              <a:t>Jupiter is a gas giant and the biggest planet in the System</a:t>
            </a:r>
            <a:endParaRPr b="0" i="0" sz="1600" u="none" cap="none" strike="noStrike">
              <a:solidFill>
                <a:schemeClr val="dk2"/>
              </a:solidFill>
              <a:latin typeface="Alegreya Sans"/>
              <a:ea typeface="Alegreya Sans"/>
              <a:cs typeface="Alegreya Sans"/>
              <a:sym typeface="Alegreya Sans"/>
            </a:endParaRPr>
          </a:p>
        </p:txBody>
      </p:sp>
      <p:sp>
        <p:nvSpPr>
          <p:cNvPr id="2139" name="Google Shape;2139;p31"/>
          <p:cNvSpPr txBox="1"/>
          <p:nvPr>
            <p:ph idx="4294967295" type="subTitle"/>
          </p:nvPr>
        </p:nvSpPr>
        <p:spPr>
          <a:xfrm>
            <a:off x="3704950" y="2802872"/>
            <a:ext cx="1895700" cy="946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200"/>
              </a:spcAft>
              <a:buClr>
                <a:schemeClr val="dk2"/>
              </a:buClr>
              <a:buSzPts val="1400"/>
              <a:buFont typeface="Alegreya Sans"/>
              <a:buNone/>
            </a:pPr>
            <a:r>
              <a:rPr b="0" i="0" lang="en" sz="1600" u="none" cap="none" strike="noStrike">
                <a:solidFill>
                  <a:schemeClr val="dk2"/>
                </a:solidFill>
                <a:latin typeface="Alegreya Sans"/>
                <a:ea typeface="Alegreya Sans"/>
                <a:cs typeface="Alegreya Sans"/>
                <a:sym typeface="Alegreya Sans"/>
              </a:rPr>
              <a:t>Mercury is the closest planet to the Sun and the smallest one</a:t>
            </a:r>
            <a:endParaRPr b="0" i="0" sz="1600" u="none" cap="none" strike="noStrike">
              <a:solidFill>
                <a:schemeClr val="dk2"/>
              </a:solidFill>
              <a:latin typeface="Alegreya Sans"/>
              <a:ea typeface="Alegreya Sans"/>
              <a:cs typeface="Alegreya Sans"/>
              <a:sym typeface="Alegreya Sans"/>
            </a:endParaRPr>
          </a:p>
        </p:txBody>
      </p:sp>
      <p:sp>
        <p:nvSpPr>
          <p:cNvPr id="2140" name="Google Shape;2140;p31"/>
          <p:cNvSpPr/>
          <p:nvPr/>
        </p:nvSpPr>
        <p:spPr>
          <a:xfrm>
            <a:off x="1402300" y="3977474"/>
            <a:ext cx="2043956" cy="525162"/>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31"/>
          <p:cNvSpPr/>
          <p:nvPr/>
        </p:nvSpPr>
        <p:spPr>
          <a:xfrm>
            <a:off x="3660950" y="3977474"/>
            <a:ext cx="2043956" cy="525162"/>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31"/>
          <p:cNvSpPr/>
          <p:nvPr/>
        </p:nvSpPr>
        <p:spPr>
          <a:xfrm>
            <a:off x="5859300" y="3977474"/>
            <a:ext cx="2043956" cy="525162"/>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31"/>
          <p:cNvSpPr txBox="1"/>
          <p:nvPr/>
        </p:nvSpPr>
        <p:spPr>
          <a:xfrm>
            <a:off x="1614318" y="4054203"/>
            <a:ext cx="1620000" cy="3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legreya Sans"/>
                <a:ea typeface="Alegreya Sans"/>
                <a:cs typeface="Alegreya Sans"/>
                <a:sym typeface="Alegreya Sans"/>
              </a:rPr>
              <a:t>$10000</a:t>
            </a:r>
            <a:endParaRPr b="0" i="0" sz="3000" u="none" cap="none" strike="noStrike">
              <a:solidFill>
                <a:srgbClr val="000000"/>
              </a:solidFill>
              <a:latin typeface="Alegreya Sans"/>
              <a:ea typeface="Alegreya Sans"/>
              <a:cs typeface="Alegreya Sans"/>
              <a:sym typeface="Alegreya Sans"/>
            </a:endParaRPr>
          </a:p>
        </p:txBody>
      </p:sp>
      <p:sp>
        <p:nvSpPr>
          <p:cNvPr id="2144" name="Google Shape;2144;p31"/>
          <p:cNvSpPr txBox="1"/>
          <p:nvPr/>
        </p:nvSpPr>
        <p:spPr>
          <a:xfrm>
            <a:off x="3842768" y="4054203"/>
            <a:ext cx="1620000" cy="3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legreya Sans"/>
                <a:ea typeface="Alegreya Sans"/>
                <a:cs typeface="Alegreya Sans"/>
                <a:sym typeface="Alegreya Sans"/>
              </a:rPr>
              <a:t>$20000</a:t>
            </a:r>
            <a:endParaRPr b="0" i="0" sz="3000" u="none" cap="none" strike="noStrike">
              <a:solidFill>
                <a:srgbClr val="000000"/>
              </a:solidFill>
              <a:latin typeface="Alegreya Sans"/>
              <a:ea typeface="Alegreya Sans"/>
              <a:cs typeface="Alegreya Sans"/>
              <a:sym typeface="Alegreya Sans"/>
            </a:endParaRPr>
          </a:p>
        </p:txBody>
      </p:sp>
      <p:sp>
        <p:nvSpPr>
          <p:cNvPr id="2145" name="Google Shape;2145;p31"/>
          <p:cNvSpPr txBox="1"/>
          <p:nvPr/>
        </p:nvSpPr>
        <p:spPr>
          <a:xfrm>
            <a:off x="6118718" y="4054203"/>
            <a:ext cx="1620000" cy="3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legreya Sans"/>
                <a:ea typeface="Alegreya Sans"/>
                <a:cs typeface="Alegreya Sans"/>
                <a:sym typeface="Alegreya Sans"/>
              </a:rPr>
              <a:t>$30000</a:t>
            </a:r>
            <a:endParaRPr b="0" i="0" sz="3000" u="none" cap="none" strike="noStrike">
              <a:solidFill>
                <a:srgbClr val="000000"/>
              </a:solidFill>
              <a:latin typeface="Alegreya Sans"/>
              <a:ea typeface="Alegreya Sans"/>
              <a:cs typeface="Alegreya Sans"/>
              <a:sym typeface="Alegreya Sans"/>
            </a:endParaRPr>
          </a:p>
        </p:txBody>
      </p:sp>
      <p:sp>
        <p:nvSpPr>
          <p:cNvPr id="2146" name="Google Shape;2146;p31"/>
          <p:cNvSpPr txBox="1"/>
          <p:nvPr/>
        </p:nvSpPr>
        <p:spPr>
          <a:xfrm>
            <a:off x="1946011" y="1147452"/>
            <a:ext cx="5541000" cy="3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2"/>
                </a:solidFill>
                <a:latin typeface="Rakkas"/>
                <a:ea typeface="Rakkas"/>
                <a:cs typeface="Rakkas"/>
                <a:sym typeface="Rakkas"/>
              </a:rPr>
              <a:t>Some Financial Models </a:t>
            </a:r>
            <a:endParaRPr b="0" i="0" sz="2400" u="none" cap="none" strike="noStrike">
              <a:solidFill>
                <a:schemeClr val="lt2"/>
              </a:solidFill>
              <a:latin typeface="Rakkas"/>
              <a:ea typeface="Rakkas"/>
              <a:cs typeface="Rakkas"/>
              <a:sym typeface="Rakka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0" name="Shape 2150"/>
        <p:cNvGrpSpPr/>
        <p:nvPr/>
      </p:nvGrpSpPr>
      <p:grpSpPr>
        <a:xfrm>
          <a:off x="0" y="0"/>
          <a:ext cx="0" cy="0"/>
          <a:chOff x="0" y="0"/>
          <a:chExt cx="0" cy="0"/>
        </a:xfrm>
      </p:grpSpPr>
      <p:sp>
        <p:nvSpPr>
          <p:cNvPr id="2151" name="Google Shape;2151;p32"/>
          <p:cNvSpPr/>
          <p:nvPr/>
        </p:nvSpPr>
        <p:spPr>
          <a:xfrm rot="5400000">
            <a:off x="1889763" y="985504"/>
            <a:ext cx="1469691" cy="1581783"/>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32"/>
          <p:cNvSpPr txBox="1"/>
          <p:nvPr>
            <p:ph type="title"/>
          </p:nvPr>
        </p:nvSpPr>
        <p:spPr>
          <a:xfrm>
            <a:off x="718500" y="2479438"/>
            <a:ext cx="3884700" cy="11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Consulting proposal</a:t>
            </a:r>
            <a:endParaRPr/>
          </a:p>
        </p:txBody>
      </p:sp>
      <p:sp>
        <p:nvSpPr>
          <p:cNvPr id="2153" name="Google Shape;2153;p32"/>
          <p:cNvSpPr txBox="1"/>
          <p:nvPr>
            <p:ph idx="2" type="title"/>
          </p:nvPr>
        </p:nvSpPr>
        <p:spPr>
          <a:xfrm>
            <a:off x="1803550" y="1259071"/>
            <a:ext cx="1714500" cy="1046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SzPts val="12000"/>
              <a:buNone/>
            </a:pPr>
            <a:r>
              <a:rPr lang="en"/>
              <a:t>02</a:t>
            </a:r>
            <a:endParaRPr/>
          </a:p>
        </p:txBody>
      </p:sp>
      <p:sp>
        <p:nvSpPr>
          <p:cNvPr id="2154" name="Google Shape;2154;p32"/>
          <p:cNvSpPr txBox="1"/>
          <p:nvPr>
            <p:ph idx="1" type="subTitle"/>
          </p:nvPr>
        </p:nvSpPr>
        <p:spPr>
          <a:xfrm>
            <a:off x="879850" y="3651538"/>
            <a:ext cx="3561900" cy="38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You can enter a subtitle here if you need it</a:t>
            </a:r>
            <a:endParaRPr/>
          </a:p>
        </p:txBody>
      </p:sp>
      <p:pic>
        <p:nvPicPr>
          <p:cNvPr id="2155" name="Google Shape;2155;p32"/>
          <p:cNvPicPr preferRelativeResize="0"/>
          <p:nvPr/>
        </p:nvPicPr>
        <p:blipFill rotWithShape="1">
          <a:blip r:embed="rId3">
            <a:alphaModFix/>
          </a:blip>
          <a:srcRect b="0" l="0" r="0" t="0"/>
          <a:stretch/>
        </p:blipFill>
        <p:spPr>
          <a:xfrm>
            <a:off x="5375430" y="289269"/>
            <a:ext cx="2989081" cy="444394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9" name="Shape 2159"/>
        <p:cNvGrpSpPr/>
        <p:nvPr/>
      </p:nvGrpSpPr>
      <p:grpSpPr>
        <a:xfrm>
          <a:off x="0" y="0"/>
          <a:ext cx="0" cy="0"/>
          <a:chOff x="0" y="0"/>
          <a:chExt cx="0" cy="0"/>
        </a:xfrm>
      </p:grpSpPr>
      <p:sp>
        <p:nvSpPr>
          <p:cNvPr id="2160" name="Google Shape;2160;p33"/>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Business consultant agreement</a:t>
            </a:r>
            <a:endParaRPr/>
          </a:p>
        </p:txBody>
      </p:sp>
      <p:sp>
        <p:nvSpPr>
          <p:cNvPr id="2161" name="Google Shape;2161;p33"/>
          <p:cNvSpPr/>
          <p:nvPr/>
        </p:nvSpPr>
        <p:spPr>
          <a:xfrm>
            <a:off x="5605396" y="1175564"/>
            <a:ext cx="1351939" cy="197676"/>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33"/>
          <p:cNvSpPr/>
          <p:nvPr/>
        </p:nvSpPr>
        <p:spPr>
          <a:xfrm flipH="1">
            <a:off x="2186665" y="1175564"/>
            <a:ext cx="1351939" cy="197676"/>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33"/>
          <p:cNvSpPr txBox="1"/>
          <p:nvPr>
            <p:ph idx="4294967295" type="title"/>
          </p:nvPr>
        </p:nvSpPr>
        <p:spPr>
          <a:xfrm>
            <a:off x="3641725" y="1094113"/>
            <a:ext cx="17826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Conditions</a:t>
            </a:r>
            <a:endParaRPr sz="2400"/>
          </a:p>
        </p:txBody>
      </p:sp>
      <p:sp>
        <p:nvSpPr>
          <p:cNvPr id="2164" name="Google Shape;2164;p33"/>
          <p:cNvSpPr/>
          <p:nvPr/>
        </p:nvSpPr>
        <p:spPr>
          <a:xfrm>
            <a:off x="5564821" y="3454427"/>
            <a:ext cx="1351939" cy="197676"/>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33"/>
          <p:cNvSpPr/>
          <p:nvPr/>
        </p:nvSpPr>
        <p:spPr>
          <a:xfrm flipH="1">
            <a:off x="2289790" y="3454427"/>
            <a:ext cx="1351939" cy="197676"/>
          </a:xfrm>
          <a:custGeom>
            <a:rect b="b" l="l" r="r" t="t"/>
            <a:pathLst>
              <a:path extrusionOk="0" h="4531" w="30990">
                <a:moveTo>
                  <a:pt x="23848" y="3571"/>
                </a:moveTo>
                <a:cubicBezTo>
                  <a:pt x="23768" y="3651"/>
                  <a:pt x="23675" y="3705"/>
                  <a:pt x="23582" y="3758"/>
                </a:cubicBezTo>
                <a:cubicBezTo>
                  <a:pt x="23262" y="3984"/>
                  <a:pt x="23262" y="3984"/>
                  <a:pt x="22836" y="3891"/>
                </a:cubicBezTo>
                <a:cubicBezTo>
                  <a:pt x="22796" y="3784"/>
                  <a:pt x="22876" y="3718"/>
                  <a:pt x="22942" y="3651"/>
                </a:cubicBezTo>
                <a:cubicBezTo>
                  <a:pt x="23102" y="3451"/>
                  <a:pt x="23342" y="3385"/>
                  <a:pt x="23568" y="3291"/>
                </a:cubicBezTo>
                <a:cubicBezTo>
                  <a:pt x="23715" y="3238"/>
                  <a:pt x="23862" y="3212"/>
                  <a:pt x="24075" y="3305"/>
                </a:cubicBezTo>
                <a:cubicBezTo>
                  <a:pt x="23981" y="3411"/>
                  <a:pt x="23928" y="3505"/>
                  <a:pt x="23848" y="3571"/>
                </a:cubicBezTo>
                <a:close/>
                <a:moveTo>
                  <a:pt x="13390" y="1027"/>
                </a:moveTo>
                <a:cubicBezTo>
                  <a:pt x="13270" y="1346"/>
                  <a:pt x="13137" y="1653"/>
                  <a:pt x="12950" y="1933"/>
                </a:cubicBezTo>
                <a:cubicBezTo>
                  <a:pt x="12843" y="1879"/>
                  <a:pt x="12830" y="1799"/>
                  <a:pt x="12857" y="1719"/>
                </a:cubicBezTo>
                <a:cubicBezTo>
                  <a:pt x="12963" y="1386"/>
                  <a:pt x="13083" y="1053"/>
                  <a:pt x="13376" y="747"/>
                </a:cubicBezTo>
                <a:cubicBezTo>
                  <a:pt x="13390" y="880"/>
                  <a:pt x="13416" y="960"/>
                  <a:pt x="13390" y="1027"/>
                </a:cubicBezTo>
                <a:close/>
                <a:moveTo>
                  <a:pt x="30856" y="1240"/>
                </a:moveTo>
                <a:cubicBezTo>
                  <a:pt x="30789" y="907"/>
                  <a:pt x="30656" y="600"/>
                  <a:pt x="30336" y="387"/>
                </a:cubicBezTo>
                <a:cubicBezTo>
                  <a:pt x="29950" y="147"/>
                  <a:pt x="29284" y="1"/>
                  <a:pt x="28871" y="494"/>
                </a:cubicBezTo>
                <a:cubicBezTo>
                  <a:pt x="28818" y="560"/>
                  <a:pt x="28751" y="627"/>
                  <a:pt x="28671" y="694"/>
                </a:cubicBezTo>
                <a:cubicBezTo>
                  <a:pt x="28405" y="960"/>
                  <a:pt x="28391" y="1280"/>
                  <a:pt x="28445" y="1613"/>
                </a:cubicBezTo>
                <a:cubicBezTo>
                  <a:pt x="28485" y="1799"/>
                  <a:pt x="28605" y="1906"/>
                  <a:pt x="28778" y="1946"/>
                </a:cubicBezTo>
                <a:cubicBezTo>
                  <a:pt x="28964" y="1986"/>
                  <a:pt x="29137" y="1973"/>
                  <a:pt x="29311" y="1919"/>
                </a:cubicBezTo>
                <a:cubicBezTo>
                  <a:pt x="29497" y="1866"/>
                  <a:pt x="29590" y="1759"/>
                  <a:pt x="29590" y="1560"/>
                </a:cubicBezTo>
                <a:cubicBezTo>
                  <a:pt x="29590" y="1466"/>
                  <a:pt x="29577" y="1373"/>
                  <a:pt x="29537" y="1280"/>
                </a:cubicBezTo>
                <a:cubicBezTo>
                  <a:pt x="29497" y="1200"/>
                  <a:pt x="29417" y="1147"/>
                  <a:pt x="29364" y="1080"/>
                </a:cubicBezTo>
                <a:cubicBezTo>
                  <a:pt x="29550" y="800"/>
                  <a:pt x="29590" y="787"/>
                  <a:pt x="29977" y="907"/>
                </a:cubicBezTo>
                <a:cubicBezTo>
                  <a:pt x="29963" y="1120"/>
                  <a:pt x="29963" y="1333"/>
                  <a:pt x="29923" y="1546"/>
                </a:cubicBezTo>
                <a:cubicBezTo>
                  <a:pt x="29870" y="2039"/>
                  <a:pt x="29670" y="2439"/>
                  <a:pt x="29244" y="2705"/>
                </a:cubicBezTo>
                <a:cubicBezTo>
                  <a:pt x="29111" y="2785"/>
                  <a:pt x="28978" y="2839"/>
                  <a:pt x="28844" y="2918"/>
                </a:cubicBezTo>
                <a:cubicBezTo>
                  <a:pt x="28644" y="3025"/>
                  <a:pt x="28418" y="3038"/>
                  <a:pt x="28218" y="3105"/>
                </a:cubicBezTo>
                <a:cubicBezTo>
                  <a:pt x="27992" y="3185"/>
                  <a:pt x="27765" y="3198"/>
                  <a:pt x="27525" y="3185"/>
                </a:cubicBezTo>
                <a:cubicBezTo>
                  <a:pt x="27206" y="3172"/>
                  <a:pt x="26899" y="3158"/>
                  <a:pt x="26579" y="3158"/>
                </a:cubicBezTo>
                <a:cubicBezTo>
                  <a:pt x="26166" y="3158"/>
                  <a:pt x="25753" y="3092"/>
                  <a:pt x="25354" y="3012"/>
                </a:cubicBezTo>
                <a:cubicBezTo>
                  <a:pt x="25247" y="2985"/>
                  <a:pt x="25154" y="2932"/>
                  <a:pt x="25047" y="2892"/>
                </a:cubicBezTo>
                <a:cubicBezTo>
                  <a:pt x="25047" y="2719"/>
                  <a:pt x="25047" y="2572"/>
                  <a:pt x="25034" y="2426"/>
                </a:cubicBezTo>
                <a:cubicBezTo>
                  <a:pt x="24994" y="2159"/>
                  <a:pt x="24967" y="1879"/>
                  <a:pt x="24754" y="1706"/>
                </a:cubicBezTo>
                <a:cubicBezTo>
                  <a:pt x="24448" y="1453"/>
                  <a:pt x="24155" y="1186"/>
                  <a:pt x="23742" y="1093"/>
                </a:cubicBezTo>
                <a:cubicBezTo>
                  <a:pt x="23648" y="1080"/>
                  <a:pt x="23555" y="1053"/>
                  <a:pt x="23462" y="1013"/>
                </a:cubicBezTo>
                <a:cubicBezTo>
                  <a:pt x="23049" y="867"/>
                  <a:pt x="22636" y="867"/>
                  <a:pt x="22210" y="987"/>
                </a:cubicBezTo>
                <a:cubicBezTo>
                  <a:pt x="22103" y="1013"/>
                  <a:pt x="21983" y="1053"/>
                  <a:pt x="21890" y="1027"/>
                </a:cubicBezTo>
                <a:cubicBezTo>
                  <a:pt x="21597" y="947"/>
                  <a:pt x="21330" y="1013"/>
                  <a:pt x="21050" y="1093"/>
                </a:cubicBezTo>
                <a:cubicBezTo>
                  <a:pt x="20851" y="1147"/>
                  <a:pt x="20651" y="1200"/>
                  <a:pt x="20451" y="1266"/>
                </a:cubicBezTo>
                <a:cubicBezTo>
                  <a:pt x="20224" y="1333"/>
                  <a:pt x="19985" y="1413"/>
                  <a:pt x="19758" y="1520"/>
                </a:cubicBezTo>
                <a:cubicBezTo>
                  <a:pt x="19012" y="1853"/>
                  <a:pt x="18266" y="2199"/>
                  <a:pt x="17480" y="2452"/>
                </a:cubicBezTo>
                <a:cubicBezTo>
                  <a:pt x="17200" y="2532"/>
                  <a:pt x="16920" y="2599"/>
                  <a:pt x="16641" y="2665"/>
                </a:cubicBezTo>
                <a:cubicBezTo>
                  <a:pt x="16361" y="2719"/>
                  <a:pt x="16081" y="2772"/>
                  <a:pt x="15788" y="2825"/>
                </a:cubicBezTo>
                <a:cubicBezTo>
                  <a:pt x="15628" y="2852"/>
                  <a:pt x="15468" y="2878"/>
                  <a:pt x="15308" y="2878"/>
                </a:cubicBezTo>
                <a:cubicBezTo>
                  <a:pt x="15082" y="2892"/>
                  <a:pt x="14869" y="2878"/>
                  <a:pt x="14642" y="2905"/>
                </a:cubicBezTo>
                <a:cubicBezTo>
                  <a:pt x="14429" y="2918"/>
                  <a:pt x="14216" y="2839"/>
                  <a:pt x="13989" y="2865"/>
                </a:cubicBezTo>
                <a:cubicBezTo>
                  <a:pt x="13803" y="2878"/>
                  <a:pt x="13603" y="2785"/>
                  <a:pt x="13483" y="2612"/>
                </a:cubicBezTo>
                <a:cubicBezTo>
                  <a:pt x="13510" y="2559"/>
                  <a:pt x="13523" y="2532"/>
                  <a:pt x="13536" y="2519"/>
                </a:cubicBezTo>
                <a:cubicBezTo>
                  <a:pt x="13869" y="2226"/>
                  <a:pt x="14096" y="1879"/>
                  <a:pt x="14176" y="1440"/>
                </a:cubicBezTo>
                <a:cubicBezTo>
                  <a:pt x="14189" y="1386"/>
                  <a:pt x="14216" y="1333"/>
                  <a:pt x="14242" y="1293"/>
                </a:cubicBezTo>
                <a:cubicBezTo>
                  <a:pt x="14282" y="1200"/>
                  <a:pt x="14269" y="1107"/>
                  <a:pt x="14242" y="1013"/>
                </a:cubicBezTo>
                <a:cubicBezTo>
                  <a:pt x="14162" y="680"/>
                  <a:pt x="14003" y="440"/>
                  <a:pt x="13670" y="307"/>
                </a:cubicBezTo>
                <a:cubicBezTo>
                  <a:pt x="13416" y="201"/>
                  <a:pt x="13350" y="187"/>
                  <a:pt x="13150" y="360"/>
                </a:cubicBezTo>
                <a:cubicBezTo>
                  <a:pt x="12830" y="640"/>
                  <a:pt x="12657" y="1000"/>
                  <a:pt x="12510" y="1386"/>
                </a:cubicBezTo>
                <a:cubicBezTo>
                  <a:pt x="12430" y="1599"/>
                  <a:pt x="12391" y="1813"/>
                  <a:pt x="12470" y="2039"/>
                </a:cubicBezTo>
                <a:cubicBezTo>
                  <a:pt x="12484" y="2106"/>
                  <a:pt x="12484" y="2186"/>
                  <a:pt x="12484" y="2252"/>
                </a:cubicBezTo>
                <a:cubicBezTo>
                  <a:pt x="12444" y="2292"/>
                  <a:pt x="12417" y="2306"/>
                  <a:pt x="12391" y="2319"/>
                </a:cubicBezTo>
                <a:cubicBezTo>
                  <a:pt x="11898" y="2505"/>
                  <a:pt x="11405" y="2705"/>
                  <a:pt x="10898" y="2878"/>
                </a:cubicBezTo>
                <a:cubicBezTo>
                  <a:pt x="10539" y="2998"/>
                  <a:pt x="10166" y="3105"/>
                  <a:pt x="9779" y="3118"/>
                </a:cubicBezTo>
                <a:cubicBezTo>
                  <a:pt x="9273" y="3118"/>
                  <a:pt x="8767" y="3132"/>
                  <a:pt x="8260" y="3145"/>
                </a:cubicBezTo>
                <a:cubicBezTo>
                  <a:pt x="8180" y="3145"/>
                  <a:pt x="8114" y="3132"/>
                  <a:pt x="8047" y="3118"/>
                </a:cubicBezTo>
                <a:cubicBezTo>
                  <a:pt x="7754" y="3038"/>
                  <a:pt x="7448" y="3038"/>
                  <a:pt x="7155" y="3038"/>
                </a:cubicBezTo>
                <a:cubicBezTo>
                  <a:pt x="7008" y="3038"/>
                  <a:pt x="6875" y="3038"/>
                  <a:pt x="6742" y="3012"/>
                </a:cubicBezTo>
                <a:cubicBezTo>
                  <a:pt x="6275" y="2892"/>
                  <a:pt x="5809" y="2785"/>
                  <a:pt x="5356" y="2612"/>
                </a:cubicBezTo>
                <a:cubicBezTo>
                  <a:pt x="5076" y="2492"/>
                  <a:pt x="4783" y="2399"/>
                  <a:pt x="4530" y="2252"/>
                </a:cubicBezTo>
                <a:cubicBezTo>
                  <a:pt x="4210" y="2066"/>
                  <a:pt x="3890" y="1866"/>
                  <a:pt x="3624" y="1613"/>
                </a:cubicBezTo>
                <a:cubicBezTo>
                  <a:pt x="3278" y="1320"/>
                  <a:pt x="2918" y="1053"/>
                  <a:pt x="2478" y="907"/>
                </a:cubicBezTo>
                <a:cubicBezTo>
                  <a:pt x="2318" y="840"/>
                  <a:pt x="2172" y="800"/>
                  <a:pt x="1999" y="800"/>
                </a:cubicBezTo>
                <a:cubicBezTo>
                  <a:pt x="1732" y="773"/>
                  <a:pt x="1492" y="867"/>
                  <a:pt x="1239" y="907"/>
                </a:cubicBezTo>
                <a:cubicBezTo>
                  <a:pt x="999" y="960"/>
                  <a:pt x="813" y="1067"/>
                  <a:pt x="613" y="1213"/>
                </a:cubicBezTo>
                <a:cubicBezTo>
                  <a:pt x="453" y="1333"/>
                  <a:pt x="387" y="1520"/>
                  <a:pt x="267" y="1653"/>
                </a:cubicBezTo>
                <a:cubicBezTo>
                  <a:pt x="14" y="1933"/>
                  <a:pt x="0" y="2252"/>
                  <a:pt x="40" y="2585"/>
                </a:cubicBezTo>
                <a:cubicBezTo>
                  <a:pt x="80" y="3012"/>
                  <a:pt x="413" y="3278"/>
                  <a:pt x="826" y="3265"/>
                </a:cubicBezTo>
                <a:cubicBezTo>
                  <a:pt x="999" y="3252"/>
                  <a:pt x="1173" y="3238"/>
                  <a:pt x="1359" y="3278"/>
                </a:cubicBezTo>
                <a:cubicBezTo>
                  <a:pt x="1506" y="3305"/>
                  <a:pt x="1652" y="3291"/>
                  <a:pt x="1812" y="3291"/>
                </a:cubicBezTo>
                <a:cubicBezTo>
                  <a:pt x="2159" y="3265"/>
                  <a:pt x="2398" y="3012"/>
                  <a:pt x="2385" y="2665"/>
                </a:cubicBezTo>
                <a:cubicBezTo>
                  <a:pt x="2385" y="2559"/>
                  <a:pt x="2372" y="2439"/>
                  <a:pt x="2332" y="2346"/>
                </a:cubicBezTo>
                <a:cubicBezTo>
                  <a:pt x="2292" y="2172"/>
                  <a:pt x="2198" y="2026"/>
                  <a:pt x="2025" y="1986"/>
                </a:cubicBezTo>
                <a:cubicBezTo>
                  <a:pt x="1892" y="1959"/>
                  <a:pt x="1759" y="1973"/>
                  <a:pt x="1612" y="1973"/>
                </a:cubicBezTo>
                <a:cubicBezTo>
                  <a:pt x="1506" y="1986"/>
                  <a:pt x="1452" y="2052"/>
                  <a:pt x="1426" y="2159"/>
                </a:cubicBezTo>
                <a:cubicBezTo>
                  <a:pt x="1399" y="2319"/>
                  <a:pt x="1426" y="2492"/>
                  <a:pt x="1346" y="2652"/>
                </a:cubicBezTo>
                <a:cubicBezTo>
                  <a:pt x="1226" y="2692"/>
                  <a:pt x="1106" y="2745"/>
                  <a:pt x="986" y="2799"/>
                </a:cubicBezTo>
                <a:cubicBezTo>
                  <a:pt x="933" y="2745"/>
                  <a:pt x="866" y="2705"/>
                  <a:pt x="840" y="2652"/>
                </a:cubicBezTo>
                <a:cubicBezTo>
                  <a:pt x="760" y="2492"/>
                  <a:pt x="693" y="2319"/>
                  <a:pt x="653" y="2159"/>
                </a:cubicBezTo>
                <a:cubicBezTo>
                  <a:pt x="626" y="2066"/>
                  <a:pt x="626" y="1959"/>
                  <a:pt x="640" y="1866"/>
                </a:cubicBezTo>
                <a:cubicBezTo>
                  <a:pt x="640" y="1813"/>
                  <a:pt x="666" y="1746"/>
                  <a:pt x="706" y="1733"/>
                </a:cubicBezTo>
                <a:cubicBezTo>
                  <a:pt x="893" y="1639"/>
                  <a:pt x="1079" y="1520"/>
                  <a:pt x="1266" y="1493"/>
                </a:cubicBezTo>
                <a:cubicBezTo>
                  <a:pt x="1506" y="1466"/>
                  <a:pt x="1759" y="1480"/>
                  <a:pt x="1985" y="1613"/>
                </a:cubicBezTo>
                <a:cubicBezTo>
                  <a:pt x="2159" y="1706"/>
                  <a:pt x="2345" y="1759"/>
                  <a:pt x="2518" y="1839"/>
                </a:cubicBezTo>
                <a:cubicBezTo>
                  <a:pt x="2891" y="2026"/>
                  <a:pt x="3291" y="2186"/>
                  <a:pt x="3637" y="2439"/>
                </a:cubicBezTo>
                <a:cubicBezTo>
                  <a:pt x="3904" y="2639"/>
                  <a:pt x="4184" y="2825"/>
                  <a:pt x="4477" y="2972"/>
                </a:cubicBezTo>
                <a:cubicBezTo>
                  <a:pt x="4890" y="3185"/>
                  <a:pt x="5303" y="3398"/>
                  <a:pt x="5769" y="3491"/>
                </a:cubicBezTo>
                <a:cubicBezTo>
                  <a:pt x="6129" y="3571"/>
                  <a:pt x="6502" y="3558"/>
                  <a:pt x="6848" y="3705"/>
                </a:cubicBezTo>
                <a:cubicBezTo>
                  <a:pt x="6968" y="3744"/>
                  <a:pt x="7088" y="3798"/>
                  <a:pt x="7208" y="3798"/>
                </a:cubicBezTo>
                <a:cubicBezTo>
                  <a:pt x="7474" y="3798"/>
                  <a:pt x="7714" y="3864"/>
                  <a:pt x="7981" y="3931"/>
                </a:cubicBezTo>
                <a:cubicBezTo>
                  <a:pt x="8074" y="3944"/>
                  <a:pt x="8167" y="3944"/>
                  <a:pt x="8260" y="3944"/>
                </a:cubicBezTo>
                <a:cubicBezTo>
                  <a:pt x="8847" y="3944"/>
                  <a:pt x="9446" y="3958"/>
                  <a:pt x="10032" y="3944"/>
                </a:cubicBezTo>
                <a:cubicBezTo>
                  <a:pt x="10325" y="3931"/>
                  <a:pt x="10605" y="3864"/>
                  <a:pt x="10885" y="3824"/>
                </a:cubicBezTo>
                <a:cubicBezTo>
                  <a:pt x="10952" y="3824"/>
                  <a:pt x="11018" y="3798"/>
                  <a:pt x="11085" y="3784"/>
                </a:cubicBezTo>
                <a:cubicBezTo>
                  <a:pt x="11498" y="3758"/>
                  <a:pt x="11871" y="3638"/>
                  <a:pt x="12217" y="3451"/>
                </a:cubicBezTo>
                <a:cubicBezTo>
                  <a:pt x="12271" y="3425"/>
                  <a:pt x="12324" y="3385"/>
                  <a:pt x="12364" y="3385"/>
                </a:cubicBezTo>
                <a:cubicBezTo>
                  <a:pt x="12550" y="3371"/>
                  <a:pt x="12684" y="3291"/>
                  <a:pt x="12817" y="3198"/>
                </a:cubicBezTo>
                <a:cubicBezTo>
                  <a:pt x="12910" y="3132"/>
                  <a:pt x="13017" y="3092"/>
                  <a:pt x="13097" y="3052"/>
                </a:cubicBezTo>
                <a:cubicBezTo>
                  <a:pt x="13376" y="3198"/>
                  <a:pt x="13643" y="3345"/>
                  <a:pt x="13909" y="3491"/>
                </a:cubicBezTo>
                <a:cubicBezTo>
                  <a:pt x="14003" y="3545"/>
                  <a:pt x="14109" y="3598"/>
                  <a:pt x="14216" y="3611"/>
                </a:cubicBezTo>
                <a:cubicBezTo>
                  <a:pt x="14762" y="3651"/>
                  <a:pt x="15308" y="3744"/>
                  <a:pt x="15854" y="3571"/>
                </a:cubicBezTo>
                <a:cubicBezTo>
                  <a:pt x="15908" y="3558"/>
                  <a:pt x="15988" y="3545"/>
                  <a:pt x="16054" y="3558"/>
                </a:cubicBezTo>
                <a:cubicBezTo>
                  <a:pt x="16281" y="3571"/>
                  <a:pt x="16481" y="3505"/>
                  <a:pt x="16694" y="3438"/>
                </a:cubicBezTo>
                <a:cubicBezTo>
                  <a:pt x="16934" y="3371"/>
                  <a:pt x="17160" y="3291"/>
                  <a:pt x="17400" y="3238"/>
                </a:cubicBezTo>
                <a:cubicBezTo>
                  <a:pt x="17653" y="3172"/>
                  <a:pt x="17880" y="3105"/>
                  <a:pt x="18079" y="2945"/>
                </a:cubicBezTo>
                <a:cubicBezTo>
                  <a:pt x="18133" y="2905"/>
                  <a:pt x="18199" y="2878"/>
                  <a:pt x="18266" y="2865"/>
                </a:cubicBezTo>
                <a:cubicBezTo>
                  <a:pt x="18532" y="2812"/>
                  <a:pt x="18759" y="2679"/>
                  <a:pt x="18985" y="2559"/>
                </a:cubicBezTo>
                <a:cubicBezTo>
                  <a:pt x="19385" y="2359"/>
                  <a:pt x="19811" y="2279"/>
                  <a:pt x="20251" y="2212"/>
                </a:cubicBezTo>
                <a:cubicBezTo>
                  <a:pt x="20451" y="2186"/>
                  <a:pt x="20651" y="2159"/>
                  <a:pt x="20851" y="2092"/>
                </a:cubicBezTo>
                <a:cubicBezTo>
                  <a:pt x="21130" y="1999"/>
                  <a:pt x="21410" y="1946"/>
                  <a:pt x="21703" y="1959"/>
                </a:cubicBezTo>
                <a:cubicBezTo>
                  <a:pt x="21916" y="1986"/>
                  <a:pt x="22130" y="1959"/>
                  <a:pt x="22343" y="1879"/>
                </a:cubicBezTo>
                <a:cubicBezTo>
                  <a:pt x="22569" y="1799"/>
                  <a:pt x="22809" y="1799"/>
                  <a:pt x="23036" y="1893"/>
                </a:cubicBezTo>
                <a:cubicBezTo>
                  <a:pt x="23195" y="1959"/>
                  <a:pt x="23369" y="2012"/>
                  <a:pt x="23515" y="2106"/>
                </a:cubicBezTo>
                <a:cubicBezTo>
                  <a:pt x="23768" y="2239"/>
                  <a:pt x="23968" y="2412"/>
                  <a:pt x="24115" y="2732"/>
                </a:cubicBezTo>
                <a:cubicBezTo>
                  <a:pt x="23968" y="2759"/>
                  <a:pt x="23888" y="2785"/>
                  <a:pt x="23795" y="2772"/>
                </a:cubicBezTo>
                <a:cubicBezTo>
                  <a:pt x="23262" y="2745"/>
                  <a:pt x="22836" y="2945"/>
                  <a:pt x="22449" y="3305"/>
                </a:cubicBezTo>
                <a:cubicBezTo>
                  <a:pt x="22289" y="3465"/>
                  <a:pt x="22210" y="3625"/>
                  <a:pt x="22223" y="3851"/>
                </a:cubicBezTo>
                <a:cubicBezTo>
                  <a:pt x="22236" y="4144"/>
                  <a:pt x="22396" y="4331"/>
                  <a:pt x="22702" y="4357"/>
                </a:cubicBezTo>
                <a:cubicBezTo>
                  <a:pt x="22889" y="4384"/>
                  <a:pt x="23075" y="4397"/>
                  <a:pt x="23275" y="4424"/>
                </a:cubicBezTo>
                <a:cubicBezTo>
                  <a:pt x="23888" y="4531"/>
                  <a:pt x="24368" y="4277"/>
                  <a:pt x="24741" y="3798"/>
                </a:cubicBezTo>
                <a:cubicBezTo>
                  <a:pt x="24768" y="3771"/>
                  <a:pt x="24781" y="3731"/>
                  <a:pt x="24807" y="3705"/>
                </a:cubicBezTo>
                <a:cubicBezTo>
                  <a:pt x="24861" y="3638"/>
                  <a:pt x="24914" y="3585"/>
                  <a:pt x="24981" y="3505"/>
                </a:cubicBezTo>
                <a:cubicBezTo>
                  <a:pt x="25234" y="3571"/>
                  <a:pt x="25500" y="3598"/>
                  <a:pt x="25740" y="3691"/>
                </a:cubicBezTo>
                <a:cubicBezTo>
                  <a:pt x="25900" y="3758"/>
                  <a:pt x="26047" y="3811"/>
                  <a:pt x="26206" y="3824"/>
                </a:cubicBezTo>
                <a:cubicBezTo>
                  <a:pt x="27032" y="3851"/>
                  <a:pt x="27858" y="3878"/>
                  <a:pt x="28684" y="3904"/>
                </a:cubicBezTo>
                <a:cubicBezTo>
                  <a:pt x="28791" y="3904"/>
                  <a:pt x="28898" y="3878"/>
                  <a:pt x="29004" y="3864"/>
                </a:cubicBezTo>
                <a:cubicBezTo>
                  <a:pt x="29404" y="3798"/>
                  <a:pt x="29764" y="3625"/>
                  <a:pt x="30110" y="3425"/>
                </a:cubicBezTo>
                <a:cubicBezTo>
                  <a:pt x="30430" y="3225"/>
                  <a:pt x="30656" y="2932"/>
                  <a:pt x="30843" y="2612"/>
                </a:cubicBezTo>
                <a:cubicBezTo>
                  <a:pt x="30909" y="2505"/>
                  <a:pt x="30923" y="2346"/>
                  <a:pt x="30936" y="2212"/>
                </a:cubicBezTo>
                <a:cubicBezTo>
                  <a:pt x="30989" y="1879"/>
                  <a:pt x="30909" y="1560"/>
                  <a:pt x="30856" y="1240"/>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33"/>
          <p:cNvSpPr txBox="1"/>
          <p:nvPr>
            <p:ph idx="4294967295" type="title"/>
          </p:nvPr>
        </p:nvSpPr>
        <p:spPr>
          <a:xfrm>
            <a:off x="3499825" y="3372975"/>
            <a:ext cx="22017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Agreement</a:t>
            </a:r>
            <a:endParaRPr sz="2400"/>
          </a:p>
        </p:txBody>
      </p:sp>
      <p:sp>
        <p:nvSpPr>
          <p:cNvPr id="2167" name="Google Shape;2167;p33"/>
          <p:cNvSpPr/>
          <p:nvPr/>
        </p:nvSpPr>
        <p:spPr>
          <a:xfrm>
            <a:off x="1341375" y="3813013"/>
            <a:ext cx="6461253"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168" name="Google Shape;2168;p33"/>
          <p:cNvSpPr/>
          <p:nvPr/>
        </p:nvSpPr>
        <p:spPr>
          <a:xfrm>
            <a:off x="914950" y="1578863"/>
            <a:ext cx="2492262" cy="790398"/>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33"/>
          <p:cNvSpPr/>
          <p:nvPr/>
        </p:nvSpPr>
        <p:spPr>
          <a:xfrm>
            <a:off x="3407173" y="1578863"/>
            <a:ext cx="2492262" cy="790398"/>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33"/>
          <p:cNvSpPr/>
          <p:nvPr/>
        </p:nvSpPr>
        <p:spPr>
          <a:xfrm>
            <a:off x="5887543" y="1578863"/>
            <a:ext cx="2492262" cy="790398"/>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33"/>
          <p:cNvSpPr/>
          <p:nvPr/>
        </p:nvSpPr>
        <p:spPr>
          <a:xfrm>
            <a:off x="2079748" y="2503150"/>
            <a:ext cx="2492262" cy="790398"/>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33"/>
          <p:cNvSpPr/>
          <p:nvPr/>
        </p:nvSpPr>
        <p:spPr>
          <a:xfrm>
            <a:off x="4571998" y="2503150"/>
            <a:ext cx="2492262" cy="790398"/>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p33"/>
          <p:cNvSpPr txBox="1"/>
          <p:nvPr>
            <p:ph idx="4294967295" type="title"/>
          </p:nvPr>
        </p:nvSpPr>
        <p:spPr>
          <a:xfrm>
            <a:off x="1506600" y="3910450"/>
            <a:ext cx="6130800" cy="36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sz="1800"/>
              <a:t>Sign:</a:t>
            </a:r>
            <a:endParaRPr sz="1800"/>
          </a:p>
        </p:txBody>
      </p:sp>
      <p:sp>
        <p:nvSpPr>
          <p:cNvPr id="2174" name="Google Shape;2174;p33"/>
          <p:cNvSpPr txBox="1"/>
          <p:nvPr/>
        </p:nvSpPr>
        <p:spPr>
          <a:xfrm>
            <a:off x="1288800" y="1726213"/>
            <a:ext cx="1612800" cy="49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Venus has a beautiful name </a:t>
            </a:r>
            <a:endParaRPr b="0" i="0" sz="1600" u="none" cap="none" strike="noStrike">
              <a:solidFill>
                <a:schemeClr val="dk2"/>
              </a:solidFill>
              <a:latin typeface="Alegreya Sans"/>
              <a:ea typeface="Alegreya Sans"/>
              <a:cs typeface="Alegreya Sans"/>
              <a:sym typeface="Alegreya Sans"/>
            </a:endParaRPr>
          </a:p>
        </p:txBody>
      </p:sp>
      <p:sp>
        <p:nvSpPr>
          <p:cNvPr id="2175" name="Google Shape;2175;p33"/>
          <p:cNvSpPr txBox="1"/>
          <p:nvPr/>
        </p:nvSpPr>
        <p:spPr>
          <a:xfrm>
            <a:off x="6327275" y="1739739"/>
            <a:ext cx="1612800" cy="49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Mercury is the closest planet </a:t>
            </a:r>
            <a:endParaRPr b="0" i="0" sz="1600" u="none" cap="none" strike="noStrike">
              <a:solidFill>
                <a:schemeClr val="dk2"/>
              </a:solidFill>
              <a:latin typeface="Alegreya Sans"/>
              <a:ea typeface="Alegreya Sans"/>
              <a:cs typeface="Alegreya Sans"/>
              <a:sym typeface="Alegreya Sans"/>
            </a:endParaRPr>
          </a:p>
        </p:txBody>
      </p:sp>
      <p:sp>
        <p:nvSpPr>
          <p:cNvPr id="2176" name="Google Shape;2176;p33"/>
          <p:cNvSpPr txBox="1"/>
          <p:nvPr/>
        </p:nvSpPr>
        <p:spPr>
          <a:xfrm>
            <a:off x="3794275" y="1731138"/>
            <a:ext cx="1612800" cy="49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Neptune is the farthest planet</a:t>
            </a:r>
            <a:endParaRPr b="0" i="0" sz="1600" u="none" cap="none" strike="noStrike">
              <a:solidFill>
                <a:schemeClr val="dk2"/>
              </a:solidFill>
              <a:latin typeface="Alegreya Sans"/>
              <a:ea typeface="Alegreya Sans"/>
              <a:cs typeface="Alegreya Sans"/>
              <a:sym typeface="Alegreya Sans"/>
            </a:endParaRPr>
          </a:p>
        </p:txBody>
      </p:sp>
      <p:sp>
        <p:nvSpPr>
          <p:cNvPr id="2177" name="Google Shape;2177;p33"/>
          <p:cNvSpPr txBox="1"/>
          <p:nvPr/>
        </p:nvSpPr>
        <p:spPr>
          <a:xfrm>
            <a:off x="2496225" y="2664050"/>
            <a:ext cx="1659300" cy="49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legreya Sans"/>
                <a:ea typeface="Alegreya Sans"/>
                <a:cs typeface="Alegreya Sans"/>
                <a:sym typeface="Alegreya Sans"/>
              </a:rPr>
              <a:t>Earth is the third planet, cool!</a:t>
            </a:r>
            <a:endParaRPr b="0" i="0" sz="1600" u="none" cap="none" strike="noStrike">
              <a:solidFill>
                <a:schemeClr val="dk2"/>
              </a:solidFill>
              <a:latin typeface="Alegreya Sans"/>
              <a:ea typeface="Alegreya Sans"/>
              <a:cs typeface="Alegreya Sans"/>
              <a:sym typeface="Alegreya Sans"/>
            </a:endParaRPr>
          </a:p>
        </p:txBody>
      </p:sp>
      <p:sp>
        <p:nvSpPr>
          <p:cNvPr id="2178" name="Google Shape;2178;p33"/>
          <p:cNvSpPr txBox="1"/>
          <p:nvPr/>
        </p:nvSpPr>
        <p:spPr>
          <a:xfrm>
            <a:off x="4988475" y="2664050"/>
            <a:ext cx="1659300" cy="49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2"/>
                </a:solidFill>
                <a:latin typeface="Alegreya Sans"/>
                <a:ea typeface="Alegreya Sans"/>
                <a:cs typeface="Alegreya Sans"/>
                <a:sym typeface="Alegreya Sans"/>
              </a:rPr>
              <a:t>Saturn is a gas giant made of hydrogen </a:t>
            </a:r>
            <a:endParaRPr b="0" i="0" sz="1600" u="none" cap="none" strike="noStrike">
              <a:solidFill>
                <a:schemeClr val="dk2"/>
              </a:solidFill>
              <a:latin typeface="Alegreya Sans"/>
              <a:ea typeface="Alegreya Sans"/>
              <a:cs typeface="Alegreya Sans"/>
              <a:sym typeface="Alegreya Sans"/>
            </a:endParaRPr>
          </a:p>
        </p:txBody>
      </p:sp>
      <p:sp>
        <p:nvSpPr>
          <p:cNvPr id="2179" name="Google Shape;2179;p33"/>
          <p:cNvSpPr/>
          <p:nvPr/>
        </p:nvSpPr>
        <p:spPr>
          <a:xfrm>
            <a:off x="2289793" y="4224545"/>
            <a:ext cx="5226018"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p34"/>
          <p:cNvSpPr/>
          <p:nvPr/>
        </p:nvSpPr>
        <p:spPr>
          <a:xfrm>
            <a:off x="718850" y="2542500"/>
            <a:ext cx="7748846" cy="1818706"/>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
        <p:nvSpPr>
          <p:cNvPr id="2185" name="Google Shape;2185;p34"/>
          <p:cNvSpPr/>
          <p:nvPr/>
        </p:nvSpPr>
        <p:spPr>
          <a:xfrm>
            <a:off x="754571" y="1207100"/>
            <a:ext cx="7640976" cy="1083392"/>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186" name="Google Shape;2186;p34"/>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Answers and supporting arguments</a:t>
            </a:r>
            <a:endParaRPr/>
          </a:p>
        </p:txBody>
      </p:sp>
      <p:graphicFrame>
        <p:nvGraphicFramePr>
          <p:cNvPr id="2187" name="Google Shape;2187;p34"/>
          <p:cNvGraphicFramePr/>
          <p:nvPr/>
        </p:nvGraphicFramePr>
        <p:xfrm>
          <a:off x="952500" y="1296210"/>
          <a:ext cx="3000000" cy="3000000"/>
        </p:xfrm>
        <a:graphic>
          <a:graphicData uri="http://schemas.openxmlformats.org/drawingml/2006/table">
            <a:tbl>
              <a:tblPr>
                <a:noFill/>
                <a:tableStyleId>{A8CA1EFB-D968-46C3-BBE7-723CAF2B9B13}</a:tableStyleId>
              </a:tblPr>
              <a:tblGrid>
                <a:gridCol w="1874575"/>
                <a:gridCol w="5364425"/>
              </a:tblGrid>
              <a:tr h="381000">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chemeClr val="dk1"/>
                          </a:solidFill>
                          <a:latin typeface="Rakkas"/>
                          <a:ea typeface="Rakkas"/>
                          <a:cs typeface="Rakkas"/>
                          <a:sym typeface="Rakkas"/>
                        </a:rPr>
                        <a:t>Situation</a:t>
                      </a:r>
                      <a:endParaRPr sz="18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Saturn is a gas giant made of hydrogen, helium and rings</a:t>
                      </a:r>
                      <a:endParaRPr sz="1600" u="none" cap="none" strike="noStrike">
                        <a:solidFill>
                          <a:schemeClr val="dk2"/>
                        </a:solidFill>
                        <a:latin typeface="Alegreya Sans"/>
                        <a:ea typeface="Alegreya Sans"/>
                        <a:cs typeface="Alegreya Sans"/>
                        <a:sym typeface="Alegreya Sans"/>
                      </a:endParaRPr>
                    </a:p>
                  </a:txBody>
                  <a:tcPr marT="91425" marB="91425" marR="91425" marL="91425">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chemeClr val="dk1"/>
                          </a:solidFill>
                          <a:latin typeface="Rakkas"/>
                          <a:ea typeface="Rakkas"/>
                          <a:cs typeface="Rakkas"/>
                          <a:sym typeface="Rakkas"/>
                        </a:rPr>
                        <a:t>Recommendation</a:t>
                      </a:r>
                      <a:endParaRPr sz="1800" u="none" cap="none" strike="noStrike">
                        <a:solidFill>
                          <a:schemeClr val="dk1"/>
                        </a:solidFill>
                        <a:latin typeface="Rakkas"/>
                        <a:ea typeface="Rakkas"/>
                        <a:cs typeface="Rakkas"/>
                        <a:sym typeface="Rakka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Jupiter is a gas giant and the biggest planet in the Solar System</a:t>
                      </a:r>
                      <a:endParaRPr sz="1600" u="none" cap="none" strike="noStrike">
                        <a:solidFill>
                          <a:schemeClr val="dk2"/>
                        </a:solidFill>
                        <a:latin typeface="Alegreya Sans"/>
                        <a:ea typeface="Alegreya Sans"/>
                        <a:cs typeface="Alegreya Sans"/>
                        <a:sym typeface="Alegreya Sans"/>
                      </a:endParaRPr>
                    </a:p>
                  </a:txBody>
                  <a:tcPr marT="91425" marB="91425" marR="91425" marL="91425">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2188" name="Google Shape;2188;p34"/>
          <p:cNvGraphicFramePr/>
          <p:nvPr/>
        </p:nvGraphicFramePr>
        <p:xfrm>
          <a:off x="856100" y="2668525"/>
          <a:ext cx="3000000" cy="3000000"/>
        </p:xfrm>
        <a:graphic>
          <a:graphicData uri="http://schemas.openxmlformats.org/drawingml/2006/table">
            <a:tbl>
              <a:tblPr>
                <a:noFill/>
                <a:tableStyleId>{A8CA1EFB-D968-46C3-BBE7-723CAF2B9B13}</a:tableStyleId>
              </a:tblPr>
              <a:tblGrid>
                <a:gridCol w="1857950"/>
                <a:gridCol w="1857950"/>
                <a:gridCol w="1857950"/>
                <a:gridCol w="1857950"/>
              </a:tblGrid>
              <a:tr h="673275">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latin typeface="Rakkas"/>
                          <a:ea typeface="Rakkas"/>
                          <a:cs typeface="Rakkas"/>
                          <a:sym typeface="Rakkas"/>
                        </a:rPr>
                        <a:t>Reason 01</a:t>
                      </a:r>
                      <a:endParaRPr sz="1800" u="none" cap="none" strike="noStrike">
                        <a:latin typeface="Rakkas"/>
                        <a:ea typeface="Rakkas"/>
                        <a:cs typeface="Rakkas"/>
                        <a:sym typeface="Rakkas"/>
                      </a:endParaRPr>
                    </a:p>
                    <a:p>
                      <a:pPr indent="0" lvl="0" marL="0" marR="0" rtl="0" algn="ctr">
                        <a:lnSpc>
                          <a:spcPct val="100000"/>
                        </a:lnSpc>
                        <a:spcBef>
                          <a:spcPts val="0"/>
                        </a:spcBef>
                        <a:spcAft>
                          <a:spcPts val="0"/>
                        </a:spcAft>
                        <a:buClr>
                          <a:srgbClr val="000000"/>
                        </a:buClr>
                        <a:buSzPts val="1800"/>
                        <a:buFont typeface="Arial"/>
                        <a:buNone/>
                      </a:pPr>
                      <a:r>
                        <a:rPr lang="en" sz="1800" u="none" cap="none" strike="noStrike">
                          <a:latin typeface="Rakkas"/>
                          <a:ea typeface="Rakkas"/>
                          <a:cs typeface="Rakkas"/>
                          <a:sym typeface="Rakkas"/>
                        </a:rPr>
                        <a:t>Mercury</a:t>
                      </a:r>
                      <a:endParaRPr sz="1800" u="none" cap="none" strike="noStrike">
                        <a:latin typeface="Rakkas"/>
                        <a:ea typeface="Rakkas"/>
                        <a:cs typeface="Rakkas"/>
                        <a:sym typeface="Rakkas"/>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latin typeface="Rakkas"/>
                          <a:ea typeface="Rakkas"/>
                          <a:cs typeface="Rakkas"/>
                          <a:sym typeface="Rakkas"/>
                        </a:rPr>
                        <a:t>Reason 02</a:t>
                      </a:r>
                      <a:endParaRPr sz="1800" u="none" cap="none" strike="noStrike">
                        <a:latin typeface="Rakkas"/>
                        <a:ea typeface="Rakkas"/>
                        <a:cs typeface="Rakkas"/>
                        <a:sym typeface="Rakkas"/>
                      </a:endParaRPr>
                    </a:p>
                    <a:p>
                      <a:pPr indent="0" lvl="0" marL="0" marR="0" rtl="0" algn="ctr">
                        <a:lnSpc>
                          <a:spcPct val="100000"/>
                        </a:lnSpc>
                        <a:spcBef>
                          <a:spcPts val="0"/>
                        </a:spcBef>
                        <a:spcAft>
                          <a:spcPts val="0"/>
                        </a:spcAft>
                        <a:buClr>
                          <a:srgbClr val="000000"/>
                        </a:buClr>
                        <a:buSzPts val="1800"/>
                        <a:buFont typeface="Arial"/>
                        <a:buNone/>
                      </a:pPr>
                      <a:r>
                        <a:rPr lang="en" sz="1800" u="none" cap="none" strike="noStrike">
                          <a:latin typeface="Rakkas"/>
                          <a:ea typeface="Rakkas"/>
                          <a:cs typeface="Rakkas"/>
                          <a:sym typeface="Rakkas"/>
                        </a:rPr>
                        <a:t>Venus</a:t>
                      </a:r>
                      <a:endParaRPr sz="1800" u="none" cap="none" strike="noStrike">
                        <a:latin typeface="Rakkas"/>
                        <a:ea typeface="Rakkas"/>
                        <a:cs typeface="Rakkas"/>
                        <a:sym typeface="Rakka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latin typeface="Rakkas"/>
                          <a:ea typeface="Rakkas"/>
                          <a:cs typeface="Rakkas"/>
                          <a:sym typeface="Rakkas"/>
                        </a:rPr>
                        <a:t>Reason 03</a:t>
                      </a:r>
                      <a:endParaRPr sz="1800" u="none" cap="none" strike="noStrike">
                        <a:latin typeface="Rakkas"/>
                        <a:ea typeface="Rakkas"/>
                        <a:cs typeface="Rakkas"/>
                        <a:sym typeface="Rakkas"/>
                      </a:endParaRPr>
                    </a:p>
                    <a:p>
                      <a:pPr indent="0" lvl="0" marL="0" marR="0" rtl="0" algn="ctr">
                        <a:lnSpc>
                          <a:spcPct val="100000"/>
                        </a:lnSpc>
                        <a:spcBef>
                          <a:spcPts val="0"/>
                        </a:spcBef>
                        <a:spcAft>
                          <a:spcPts val="0"/>
                        </a:spcAft>
                        <a:buClr>
                          <a:srgbClr val="000000"/>
                        </a:buClr>
                        <a:buSzPts val="1800"/>
                        <a:buFont typeface="Arial"/>
                        <a:buNone/>
                      </a:pPr>
                      <a:r>
                        <a:rPr lang="en" sz="1800" u="none" cap="none" strike="noStrike">
                          <a:latin typeface="Rakkas"/>
                          <a:ea typeface="Rakkas"/>
                          <a:cs typeface="Rakkas"/>
                          <a:sym typeface="Rakkas"/>
                        </a:rPr>
                        <a:t>Mars</a:t>
                      </a:r>
                      <a:endParaRPr sz="1800" u="none" cap="none" strike="noStrike">
                        <a:latin typeface="Rakkas"/>
                        <a:ea typeface="Rakkas"/>
                        <a:cs typeface="Rakkas"/>
                        <a:sym typeface="Rakka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latin typeface="Rakkas"/>
                          <a:ea typeface="Rakkas"/>
                          <a:cs typeface="Rakkas"/>
                          <a:sym typeface="Rakkas"/>
                        </a:rPr>
                        <a:t>Reason 04</a:t>
                      </a:r>
                      <a:endParaRPr sz="1800" u="none" cap="none" strike="noStrike">
                        <a:latin typeface="Rakkas"/>
                        <a:ea typeface="Rakkas"/>
                        <a:cs typeface="Rakkas"/>
                        <a:sym typeface="Rakkas"/>
                      </a:endParaRPr>
                    </a:p>
                    <a:p>
                      <a:pPr indent="0" lvl="0" marL="0" marR="0" rtl="0" algn="ctr">
                        <a:lnSpc>
                          <a:spcPct val="100000"/>
                        </a:lnSpc>
                        <a:spcBef>
                          <a:spcPts val="0"/>
                        </a:spcBef>
                        <a:spcAft>
                          <a:spcPts val="0"/>
                        </a:spcAft>
                        <a:buClr>
                          <a:srgbClr val="000000"/>
                        </a:buClr>
                        <a:buSzPts val="1800"/>
                        <a:buFont typeface="Arial"/>
                        <a:buNone/>
                      </a:pPr>
                      <a:r>
                        <a:rPr lang="en" sz="1800" u="none" cap="none" strike="noStrike">
                          <a:latin typeface="Rakkas"/>
                          <a:ea typeface="Rakkas"/>
                          <a:cs typeface="Rakkas"/>
                          <a:sym typeface="Rakkas"/>
                        </a:rPr>
                        <a:t>Neptune</a:t>
                      </a:r>
                      <a:endParaRPr sz="1800" u="none" cap="none" strike="noStrike">
                        <a:latin typeface="Rakkas"/>
                        <a:ea typeface="Rakkas"/>
                        <a:cs typeface="Rakkas"/>
                        <a:sym typeface="Rakka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r>
              <a:tr h="852000">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It’s is the closest planet to the Sun </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It’s has a beautiful name, but it’s hot</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It’s is actually a very cold place</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solidFill>
                            <a:schemeClr val="dk2"/>
                          </a:solidFill>
                          <a:latin typeface="Alegreya Sans"/>
                          <a:ea typeface="Alegreya Sans"/>
                          <a:cs typeface="Alegreya Sans"/>
                          <a:sym typeface="Alegreya Sans"/>
                        </a:rPr>
                        <a:t>It’s is the farthest planet so far </a:t>
                      </a:r>
                      <a:endParaRPr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sp>
        <p:nvSpPr>
          <p:cNvPr id="2189" name="Google Shape;2189;p34"/>
          <p:cNvSpPr/>
          <p:nvPr/>
        </p:nvSpPr>
        <p:spPr>
          <a:xfrm rot="5400000">
            <a:off x="805910" y="1442708"/>
            <a:ext cx="141198" cy="151974"/>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34"/>
          <p:cNvSpPr/>
          <p:nvPr/>
        </p:nvSpPr>
        <p:spPr>
          <a:xfrm rot="5400000">
            <a:off x="805910" y="1896258"/>
            <a:ext cx="141198" cy="151974"/>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4" name="Shape 2194"/>
        <p:cNvGrpSpPr/>
        <p:nvPr/>
      </p:nvGrpSpPr>
      <p:grpSpPr>
        <a:xfrm>
          <a:off x="0" y="0"/>
          <a:ext cx="0" cy="0"/>
          <a:chOff x="0" y="0"/>
          <a:chExt cx="0" cy="0"/>
        </a:xfrm>
      </p:grpSpPr>
      <p:grpSp>
        <p:nvGrpSpPr>
          <p:cNvPr id="2195" name="Google Shape;2195;p35"/>
          <p:cNvGrpSpPr/>
          <p:nvPr/>
        </p:nvGrpSpPr>
        <p:grpSpPr>
          <a:xfrm>
            <a:off x="2582907" y="1330231"/>
            <a:ext cx="3941747" cy="141975"/>
            <a:chOff x="2628957" y="1330231"/>
            <a:chExt cx="3941747" cy="141975"/>
          </a:xfrm>
        </p:grpSpPr>
        <p:sp>
          <p:nvSpPr>
            <p:cNvPr id="2196" name="Google Shape;2196;p35"/>
            <p:cNvSpPr/>
            <p:nvPr/>
          </p:nvSpPr>
          <p:spPr>
            <a:xfrm>
              <a:off x="2637222" y="1389643"/>
              <a:ext cx="3922684" cy="26141"/>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35"/>
            <p:cNvSpPr/>
            <p:nvPr/>
          </p:nvSpPr>
          <p:spPr>
            <a:xfrm rot="10800000">
              <a:off x="2628957" y="1341531"/>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p35"/>
            <p:cNvSpPr/>
            <p:nvPr/>
          </p:nvSpPr>
          <p:spPr>
            <a:xfrm rot="-7200218">
              <a:off x="6447752" y="1341529"/>
              <a:ext cx="95011"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9" name="Google Shape;2199;p35"/>
          <p:cNvGrpSpPr/>
          <p:nvPr/>
        </p:nvGrpSpPr>
        <p:grpSpPr>
          <a:xfrm>
            <a:off x="2582907" y="4170306"/>
            <a:ext cx="3941747" cy="155429"/>
            <a:chOff x="2628957" y="4170306"/>
            <a:chExt cx="3941747" cy="155429"/>
          </a:xfrm>
        </p:grpSpPr>
        <p:sp>
          <p:nvSpPr>
            <p:cNvPr id="2200" name="Google Shape;2200;p35"/>
            <p:cNvSpPr/>
            <p:nvPr/>
          </p:nvSpPr>
          <p:spPr>
            <a:xfrm>
              <a:off x="2637222" y="4247331"/>
              <a:ext cx="3922684" cy="26141"/>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35"/>
            <p:cNvSpPr/>
            <p:nvPr/>
          </p:nvSpPr>
          <p:spPr>
            <a:xfrm rot="10800000">
              <a:off x="2628957" y="4206356"/>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35"/>
            <p:cNvSpPr/>
            <p:nvPr/>
          </p:nvSpPr>
          <p:spPr>
            <a:xfrm rot="-7200218">
              <a:off x="6447752" y="4181604"/>
              <a:ext cx="95011"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3" name="Google Shape;2203;p35"/>
          <p:cNvGrpSpPr/>
          <p:nvPr/>
        </p:nvGrpSpPr>
        <p:grpSpPr>
          <a:xfrm>
            <a:off x="1913486" y="1843168"/>
            <a:ext cx="119379" cy="1835241"/>
            <a:chOff x="1959536" y="1843168"/>
            <a:chExt cx="119379" cy="1835241"/>
          </a:xfrm>
        </p:grpSpPr>
        <p:sp>
          <p:nvSpPr>
            <p:cNvPr id="2204" name="Google Shape;2204;p35"/>
            <p:cNvSpPr/>
            <p:nvPr/>
          </p:nvSpPr>
          <p:spPr>
            <a:xfrm rot="5400000">
              <a:off x="1101608" y="2747092"/>
              <a:ext cx="183523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35"/>
            <p:cNvSpPr/>
            <p:nvPr/>
          </p:nvSpPr>
          <p:spPr>
            <a:xfrm rot="-5400000">
              <a:off x="1971720" y="1830985"/>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35"/>
            <p:cNvSpPr/>
            <p:nvPr/>
          </p:nvSpPr>
          <p:spPr>
            <a:xfrm rot="5400000">
              <a:off x="1971720" y="3571210"/>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7" name="Google Shape;2207;p35"/>
          <p:cNvGrpSpPr/>
          <p:nvPr/>
        </p:nvGrpSpPr>
        <p:grpSpPr>
          <a:xfrm>
            <a:off x="7123037" y="1843168"/>
            <a:ext cx="119379" cy="1835241"/>
            <a:chOff x="7169087" y="1843168"/>
            <a:chExt cx="119379" cy="1835241"/>
          </a:xfrm>
        </p:grpSpPr>
        <p:sp>
          <p:nvSpPr>
            <p:cNvPr id="2208" name="Google Shape;2208;p35"/>
            <p:cNvSpPr/>
            <p:nvPr/>
          </p:nvSpPr>
          <p:spPr>
            <a:xfrm rot="5400000">
              <a:off x="6299295" y="2747092"/>
              <a:ext cx="1835236"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35"/>
            <p:cNvSpPr/>
            <p:nvPr/>
          </p:nvSpPr>
          <p:spPr>
            <a:xfrm rot="-5400000">
              <a:off x="7181270" y="1830985"/>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35"/>
            <p:cNvSpPr/>
            <p:nvPr/>
          </p:nvSpPr>
          <p:spPr>
            <a:xfrm rot="5400000">
              <a:off x="7181270" y="3571210"/>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11" name="Google Shape;2211;p35"/>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Initiative prioritization matrix</a:t>
            </a:r>
            <a:endParaRPr/>
          </a:p>
        </p:txBody>
      </p:sp>
      <p:sp>
        <p:nvSpPr>
          <p:cNvPr id="2212" name="Google Shape;2212;p35"/>
          <p:cNvSpPr/>
          <p:nvPr/>
        </p:nvSpPr>
        <p:spPr>
          <a:xfrm>
            <a:off x="2420348" y="1702825"/>
            <a:ext cx="2120815" cy="1017791"/>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35"/>
          <p:cNvSpPr/>
          <p:nvPr/>
        </p:nvSpPr>
        <p:spPr>
          <a:xfrm flipH="1">
            <a:off x="4623356" y="1710398"/>
            <a:ext cx="2120815" cy="1017791"/>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35"/>
          <p:cNvSpPr/>
          <p:nvPr/>
        </p:nvSpPr>
        <p:spPr>
          <a:xfrm>
            <a:off x="2383576" y="2850738"/>
            <a:ext cx="2120815" cy="1017791"/>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35"/>
          <p:cNvSpPr/>
          <p:nvPr/>
        </p:nvSpPr>
        <p:spPr>
          <a:xfrm flipH="1">
            <a:off x="4623294" y="2850761"/>
            <a:ext cx="2120815" cy="1017791"/>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35"/>
          <p:cNvSpPr txBox="1"/>
          <p:nvPr>
            <p:ph idx="4294967295" type="title"/>
          </p:nvPr>
        </p:nvSpPr>
        <p:spPr>
          <a:xfrm>
            <a:off x="2403763" y="1869334"/>
            <a:ext cx="2121000" cy="684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Avoid</a:t>
            </a:r>
            <a:endParaRPr sz="2400"/>
          </a:p>
        </p:txBody>
      </p:sp>
      <p:sp>
        <p:nvSpPr>
          <p:cNvPr id="2217" name="Google Shape;2217;p35"/>
          <p:cNvSpPr txBox="1"/>
          <p:nvPr>
            <p:ph idx="4294967295" type="title"/>
          </p:nvPr>
        </p:nvSpPr>
        <p:spPr>
          <a:xfrm>
            <a:off x="4623382" y="1869334"/>
            <a:ext cx="2121000" cy="684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Investigate</a:t>
            </a:r>
            <a:endParaRPr sz="2400"/>
          </a:p>
        </p:txBody>
      </p:sp>
      <p:sp>
        <p:nvSpPr>
          <p:cNvPr id="2218" name="Google Shape;2218;p35"/>
          <p:cNvSpPr txBox="1"/>
          <p:nvPr>
            <p:ph idx="4294967295" type="title"/>
          </p:nvPr>
        </p:nvSpPr>
        <p:spPr>
          <a:xfrm>
            <a:off x="2403763" y="3022836"/>
            <a:ext cx="2121000" cy="684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Consider</a:t>
            </a:r>
            <a:endParaRPr sz="2400"/>
          </a:p>
        </p:txBody>
      </p:sp>
      <p:sp>
        <p:nvSpPr>
          <p:cNvPr id="2219" name="Google Shape;2219;p35"/>
          <p:cNvSpPr txBox="1"/>
          <p:nvPr>
            <p:ph idx="4294967295" type="title"/>
          </p:nvPr>
        </p:nvSpPr>
        <p:spPr>
          <a:xfrm>
            <a:off x="4623382" y="3022836"/>
            <a:ext cx="2121000" cy="684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Prioritize</a:t>
            </a:r>
            <a:endParaRPr sz="2400"/>
          </a:p>
        </p:txBody>
      </p:sp>
      <p:sp>
        <p:nvSpPr>
          <p:cNvPr id="2220" name="Google Shape;2220;p35"/>
          <p:cNvSpPr/>
          <p:nvPr/>
        </p:nvSpPr>
        <p:spPr>
          <a:xfrm>
            <a:off x="3919232" y="1228707"/>
            <a:ext cx="1213227" cy="344068"/>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Effort</a:t>
            </a:r>
            <a:endParaRPr b="0" i="0" sz="1400" u="none" cap="none" strike="noStrike">
              <a:solidFill>
                <a:schemeClr val="dk1"/>
              </a:solidFill>
              <a:latin typeface="Alegreya Sans"/>
              <a:ea typeface="Alegreya Sans"/>
              <a:cs typeface="Alegreya Sans"/>
              <a:sym typeface="Alegreya Sans"/>
            </a:endParaRPr>
          </a:p>
        </p:txBody>
      </p:sp>
      <p:sp>
        <p:nvSpPr>
          <p:cNvPr id="2221" name="Google Shape;2221;p35"/>
          <p:cNvSpPr/>
          <p:nvPr/>
        </p:nvSpPr>
        <p:spPr>
          <a:xfrm>
            <a:off x="3919232" y="4088385"/>
            <a:ext cx="1213227" cy="344068"/>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Value</a:t>
            </a:r>
            <a:endParaRPr b="0" i="0" sz="1400" u="none" cap="none" strike="noStrike">
              <a:solidFill>
                <a:schemeClr val="dk1"/>
              </a:solidFill>
              <a:latin typeface="Alegreya Sans"/>
              <a:ea typeface="Alegreya Sans"/>
              <a:cs typeface="Alegreya Sans"/>
              <a:sym typeface="Alegreya Sans"/>
            </a:endParaRPr>
          </a:p>
        </p:txBody>
      </p:sp>
      <p:sp>
        <p:nvSpPr>
          <p:cNvPr id="2222" name="Google Shape;2222;p35"/>
          <p:cNvSpPr/>
          <p:nvPr/>
        </p:nvSpPr>
        <p:spPr>
          <a:xfrm>
            <a:off x="1600719" y="2571194"/>
            <a:ext cx="744825" cy="344068"/>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Risk</a:t>
            </a:r>
            <a:endParaRPr b="0" i="0" sz="1400" u="none" cap="none" strike="noStrike">
              <a:solidFill>
                <a:schemeClr val="dk1"/>
              </a:solidFill>
              <a:latin typeface="Alegreya Sans"/>
              <a:ea typeface="Alegreya Sans"/>
              <a:cs typeface="Alegreya Sans"/>
              <a:sym typeface="Alegreya Sans"/>
            </a:endParaRPr>
          </a:p>
        </p:txBody>
      </p:sp>
      <p:sp>
        <p:nvSpPr>
          <p:cNvPr id="2223" name="Google Shape;2223;p35"/>
          <p:cNvSpPr/>
          <p:nvPr/>
        </p:nvSpPr>
        <p:spPr>
          <a:xfrm>
            <a:off x="6798447" y="2571194"/>
            <a:ext cx="744825" cy="344068"/>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Cost</a:t>
            </a:r>
            <a:endParaRPr b="0" i="0" sz="1400" u="none" cap="none" strike="noStrike">
              <a:solidFill>
                <a:schemeClr val="dk1"/>
              </a:solidFill>
              <a:latin typeface="Alegreya Sans"/>
              <a:ea typeface="Alegreya Sans"/>
              <a:cs typeface="Alegreya Sans"/>
              <a:sym typeface="Alegreya Sans"/>
            </a:endParaRPr>
          </a:p>
        </p:txBody>
      </p:sp>
      <p:sp>
        <p:nvSpPr>
          <p:cNvPr id="2224" name="Google Shape;2224;p35"/>
          <p:cNvSpPr/>
          <p:nvPr/>
        </p:nvSpPr>
        <p:spPr>
          <a:xfrm>
            <a:off x="1692960" y="3815385"/>
            <a:ext cx="560362" cy="29644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Low</a:t>
            </a:r>
            <a:endParaRPr b="0" i="0" sz="1400" u="none" cap="none" strike="noStrike">
              <a:solidFill>
                <a:srgbClr val="000000"/>
              </a:solidFill>
              <a:latin typeface="Alegreya Sans"/>
              <a:ea typeface="Alegreya Sans"/>
              <a:cs typeface="Alegreya Sans"/>
              <a:sym typeface="Alegreya Sans"/>
            </a:endParaRPr>
          </a:p>
        </p:txBody>
      </p:sp>
      <p:sp>
        <p:nvSpPr>
          <p:cNvPr id="2225" name="Google Shape;2225;p35"/>
          <p:cNvSpPr/>
          <p:nvPr/>
        </p:nvSpPr>
        <p:spPr>
          <a:xfrm>
            <a:off x="1692960" y="4170349"/>
            <a:ext cx="560362" cy="29644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Low</a:t>
            </a:r>
            <a:endParaRPr b="0" i="0" sz="1400" u="none" cap="none" strike="noStrike">
              <a:solidFill>
                <a:srgbClr val="000000"/>
              </a:solidFill>
              <a:latin typeface="Alegreya Sans"/>
              <a:ea typeface="Alegreya Sans"/>
              <a:cs typeface="Alegreya Sans"/>
              <a:sym typeface="Alegreya Sans"/>
            </a:endParaRPr>
          </a:p>
        </p:txBody>
      </p:sp>
      <p:sp>
        <p:nvSpPr>
          <p:cNvPr id="2226" name="Google Shape;2226;p35"/>
          <p:cNvSpPr/>
          <p:nvPr/>
        </p:nvSpPr>
        <p:spPr>
          <a:xfrm>
            <a:off x="6890687" y="3815385"/>
            <a:ext cx="560362" cy="29644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Low</a:t>
            </a:r>
            <a:endParaRPr b="0" i="0" sz="1400" u="none" cap="none" strike="noStrike">
              <a:solidFill>
                <a:srgbClr val="000000"/>
              </a:solidFill>
              <a:latin typeface="Alegreya Sans"/>
              <a:ea typeface="Alegreya Sans"/>
              <a:cs typeface="Alegreya Sans"/>
              <a:sym typeface="Alegreya Sans"/>
            </a:endParaRPr>
          </a:p>
        </p:txBody>
      </p:sp>
      <p:sp>
        <p:nvSpPr>
          <p:cNvPr id="2227" name="Google Shape;2227;p35"/>
          <p:cNvSpPr/>
          <p:nvPr/>
        </p:nvSpPr>
        <p:spPr>
          <a:xfrm>
            <a:off x="6890687" y="4170349"/>
            <a:ext cx="560362" cy="29644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High</a:t>
            </a:r>
            <a:endParaRPr b="0" i="0" sz="1400" u="none" cap="none" strike="noStrike">
              <a:solidFill>
                <a:srgbClr val="000000"/>
              </a:solidFill>
              <a:latin typeface="Alegreya Sans"/>
              <a:ea typeface="Alegreya Sans"/>
              <a:cs typeface="Alegreya Sans"/>
              <a:sym typeface="Alegreya Sans"/>
            </a:endParaRPr>
          </a:p>
        </p:txBody>
      </p:sp>
      <p:sp>
        <p:nvSpPr>
          <p:cNvPr id="2228" name="Google Shape;2228;p35"/>
          <p:cNvSpPr/>
          <p:nvPr/>
        </p:nvSpPr>
        <p:spPr>
          <a:xfrm>
            <a:off x="6890687" y="1133250"/>
            <a:ext cx="560362" cy="29644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High</a:t>
            </a:r>
            <a:endParaRPr b="0" i="0" sz="1400" u="none" cap="none" strike="noStrike">
              <a:solidFill>
                <a:srgbClr val="000000"/>
              </a:solidFill>
              <a:latin typeface="Alegreya Sans"/>
              <a:ea typeface="Alegreya Sans"/>
              <a:cs typeface="Alegreya Sans"/>
              <a:sym typeface="Alegreya Sans"/>
            </a:endParaRPr>
          </a:p>
        </p:txBody>
      </p:sp>
      <p:sp>
        <p:nvSpPr>
          <p:cNvPr id="2229" name="Google Shape;2229;p35"/>
          <p:cNvSpPr/>
          <p:nvPr/>
        </p:nvSpPr>
        <p:spPr>
          <a:xfrm>
            <a:off x="6890687" y="1488214"/>
            <a:ext cx="560362" cy="29644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High</a:t>
            </a:r>
            <a:endParaRPr b="0" i="0" sz="1400" u="none" cap="none" strike="noStrike">
              <a:solidFill>
                <a:srgbClr val="000000"/>
              </a:solidFill>
              <a:latin typeface="Alegreya Sans"/>
              <a:ea typeface="Alegreya Sans"/>
              <a:cs typeface="Alegreya Sans"/>
              <a:sym typeface="Alegreya Sans"/>
            </a:endParaRPr>
          </a:p>
        </p:txBody>
      </p:sp>
      <p:sp>
        <p:nvSpPr>
          <p:cNvPr id="2230" name="Google Shape;2230;p35"/>
          <p:cNvSpPr/>
          <p:nvPr/>
        </p:nvSpPr>
        <p:spPr>
          <a:xfrm>
            <a:off x="1692972" y="1133250"/>
            <a:ext cx="560362" cy="29644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Low</a:t>
            </a:r>
            <a:endParaRPr b="0" i="0" sz="1400" u="none" cap="none" strike="noStrike">
              <a:solidFill>
                <a:srgbClr val="000000"/>
              </a:solidFill>
              <a:latin typeface="Alegreya Sans"/>
              <a:ea typeface="Alegreya Sans"/>
              <a:cs typeface="Alegreya Sans"/>
              <a:sym typeface="Alegreya Sans"/>
            </a:endParaRPr>
          </a:p>
        </p:txBody>
      </p:sp>
      <p:sp>
        <p:nvSpPr>
          <p:cNvPr id="2231" name="Google Shape;2231;p35"/>
          <p:cNvSpPr/>
          <p:nvPr/>
        </p:nvSpPr>
        <p:spPr>
          <a:xfrm>
            <a:off x="1692972" y="1488214"/>
            <a:ext cx="560362" cy="296444"/>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legreya Sans"/>
                <a:ea typeface="Alegreya Sans"/>
                <a:cs typeface="Alegreya Sans"/>
                <a:sym typeface="Alegreya Sans"/>
              </a:rPr>
              <a:t>High</a:t>
            </a:r>
            <a:endParaRPr b="0" i="0" sz="1400" u="none" cap="none" strike="noStrike">
              <a:solidFill>
                <a:srgbClr val="000000"/>
              </a:solidFill>
              <a:latin typeface="Alegreya Sans"/>
              <a:ea typeface="Alegreya Sans"/>
              <a:cs typeface="Alegreya Sans"/>
              <a:sym typeface="Alegreya Sans"/>
            </a:endParaRPr>
          </a:p>
        </p:txBody>
      </p:sp>
      <p:pic>
        <p:nvPicPr>
          <p:cNvPr id="2232" name="Google Shape;2232;p35"/>
          <p:cNvPicPr preferRelativeResize="0"/>
          <p:nvPr/>
        </p:nvPicPr>
        <p:blipFill rotWithShape="1">
          <a:blip r:embed="rId3">
            <a:alphaModFix/>
          </a:blip>
          <a:srcRect b="0" l="0" r="0" t="0"/>
          <a:stretch/>
        </p:blipFill>
        <p:spPr>
          <a:xfrm rot="-1951420">
            <a:off x="300676" y="297176"/>
            <a:ext cx="1448559" cy="1306543"/>
          </a:xfrm>
          <a:prstGeom prst="rect">
            <a:avLst/>
          </a:prstGeom>
          <a:noFill/>
          <a:ln>
            <a:noFill/>
          </a:ln>
        </p:spPr>
      </p:pic>
      <p:pic>
        <p:nvPicPr>
          <p:cNvPr id="2233" name="Google Shape;2233;p35"/>
          <p:cNvPicPr preferRelativeResize="0"/>
          <p:nvPr/>
        </p:nvPicPr>
        <p:blipFill rotWithShape="1">
          <a:blip r:embed="rId3">
            <a:alphaModFix/>
          </a:blip>
          <a:srcRect b="0" l="0" r="0" t="0"/>
          <a:stretch/>
        </p:blipFill>
        <p:spPr>
          <a:xfrm rot="2700000">
            <a:off x="7492212" y="373097"/>
            <a:ext cx="1448559" cy="130654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7" name="Shape 2237"/>
        <p:cNvGrpSpPr/>
        <p:nvPr/>
      </p:nvGrpSpPr>
      <p:grpSpPr>
        <a:xfrm>
          <a:off x="0" y="0"/>
          <a:ext cx="0" cy="0"/>
          <a:chOff x="0" y="0"/>
          <a:chExt cx="0" cy="0"/>
        </a:xfrm>
      </p:grpSpPr>
      <p:sp>
        <p:nvSpPr>
          <p:cNvPr id="2238" name="Google Shape;2238;p36"/>
          <p:cNvSpPr/>
          <p:nvPr/>
        </p:nvSpPr>
        <p:spPr>
          <a:xfrm rot="5400000">
            <a:off x="2312296" y="1438801"/>
            <a:ext cx="1374493" cy="147931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36"/>
          <p:cNvSpPr txBox="1"/>
          <p:nvPr>
            <p:ph type="title"/>
          </p:nvPr>
        </p:nvSpPr>
        <p:spPr>
          <a:xfrm>
            <a:off x="1010712" y="2865697"/>
            <a:ext cx="3884700" cy="11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Change &amp; project management</a:t>
            </a:r>
            <a:endParaRPr/>
          </a:p>
        </p:txBody>
      </p:sp>
      <p:sp>
        <p:nvSpPr>
          <p:cNvPr id="2240" name="Google Shape;2240;p36"/>
          <p:cNvSpPr txBox="1"/>
          <p:nvPr>
            <p:ph idx="2" type="title"/>
          </p:nvPr>
        </p:nvSpPr>
        <p:spPr>
          <a:xfrm>
            <a:off x="2095762" y="1645331"/>
            <a:ext cx="1714500" cy="1046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SzPts val="12000"/>
              <a:buNone/>
            </a:pPr>
            <a:r>
              <a:rPr lang="en"/>
              <a:t>03</a:t>
            </a:r>
            <a:endParaRPr/>
          </a:p>
        </p:txBody>
      </p:sp>
      <p:sp>
        <p:nvSpPr>
          <p:cNvPr id="2241" name="Google Shape;2241;p36"/>
          <p:cNvSpPr txBox="1"/>
          <p:nvPr>
            <p:ph idx="1" type="subTitle"/>
          </p:nvPr>
        </p:nvSpPr>
        <p:spPr>
          <a:xfrm>
            <a:off x="1172062" y="4037797"/>
            <a:ext cx="3561900" cy="38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You can enter a subtitle here if you need it</a:t>
            </a:r>
            <a:endParaRPr/>
          </a:p>
        </p:txBody>
      </p:sp>
      <p:pic>
        <p:nvPicPr>
          <p:cNvPr id="2242" name="Google Shape;2242;p36"/>
          <p:cNvPicPr preferRelativeResize="0"/>
          <p:nvPr/>
        </p:nvPicPr>
        <p:blipFill rotWithShape="1">
          <a:blip r:embed="rId3">
            <a:alphaModFix/>
          </a:blip>
          <a:srcRect b="0" l="0" r="0" t="0"/>
          <a:stretch/>
        </p:blipFill>
        <p:spPr>
          <a:xfrm>
            <a:off x="5636062" y="778303"/>
            <a:ext cx="2117913" cy="364649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6" name="Shape 2246"/>
        <p:cNvGrpSpPr/>
        <p:nvPr/>
      </p:nvGrpSpPr>
      <p:grpSpPr>
        <a:xfrm>
          <a:off x="0" y="0"/>
          <a:ext cx="0" cy="0"/>
          <a:chOff x="0" y="0"/>
          <a:chExt cx="0" cy="0"/>
        </a:xfrm>
      </p:grpSpPr>
      <p:sp>
        <p:nvSpPr>
          <p:cNvPr id="2247" name="Google Shape;2247;p37"/>
          <p:cNvSpPr txBox="1"/>
          <p:nvPr>
            <p:ph type="title"/>
          </p:nvPr>
        </p:nvSpPr>
        <p:spPr>
          <a:xfrm>
            <a:off x="718500" y="539500"/>
            <a:ext cx="7707000" cy="360600"/>
          </a:xfrm>
          <a:prstGeom prst="rect">
            <a:avLst/>
          </a:prstGeom>
          <a:solidFill>
            <a:srgbClr val="FFC000"/>
          </a:solid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Waterfall management plan</a:t>
            </a:r>
            <a:endParaRPr/>
          </a:p>
        </p:txBody>
      </p:sp>
      <p:sp>
        <p:nvSpPr>
          <p:cNvPr id="2248" name="Google Shape;2248;p37"/>
          <p:cNvSpPr/>
          <p:nvPr/>
        </p:nvSpPr>
        <p:spPr>
          <a:xfrm>
            <a:off x="761048" y="1302152"/>
            <a:ext cx="2133661" cy="627729"/>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37"/>
          <p:cNvSpPr/>
          <p:nvPr/>
        </p:nvSpPr>
        <p:spPr>
          <a:xfrm>
            <a:off x="2105461" y="1965227"/>
            <a:ext cx="2133661" cy="627729"/>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37"/>
          <p:cNvSpPr/>
          <p:nvPr/>
        </p:nvSpPr>
        <p:spPr>
          <a:xfrm>
            <a:off x="3550523" y="2647427"/>
            <a:ext cx="2024907" cy="627729"/>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37"/>
          <p:cNvSpPr/>
          <p:nvPr/>
        </p:nvSpPr>
        <p:spPr>
          <a:xfrm>
            <a:off x="5007848" y="3275152"/>
            <a:ext cx="2024907" cy="627729"/>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37"/>
          <p:cNvSpPr/>
          <p:nvPr/>
        </p:nvSpPr>
        <p:spPr>
          <a:xfrm>
            <a:off x="6380897" y="3985752"/>
            <a:ext cx="2024907" cy="627729"/>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37"/>
          <p:cNvSpPr txBox="1"/>
          <p:nvPr>
            <p:ph idx="4294967295" type="title"/>
          </p:nvPr>
        </p:nvSpPr>
        <p:spPr>
          <a:xfrm>
            <a:off x="815598" y="1387127"/>
            <a:ext cx="2025000" cy="45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Requirements</a:t>
            </a:r>
            <a:endParaRPr sz="2400"/>
          </a:p>
        </p:txBody>
      </p:sp>
      <p:sp>
        <p:nvSpPr>
          <p:cNvPr id="2254" name="Google Shape;2254;p37"/>
          <p:cNvSpPr txBox="1"/>
          <p:nvPr>
            <p:ph idx="4294967295" type="title"/>
          </p:nvPr>
        </p:nvSpPr>
        <p:spPr>
          <a:xfrm>
            <a:off x="2159786" y="2059752"/>
            <a:ext cx="2025000" cy="45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Analysis</a:t>
            </a:r>
            <a:endParaRPr sz="2400"/>
          </a:p>
        </p:txBody>
      </p:sp>
      <p:sp>
        <p:nvSpPr>
          <p:cNvPr id="2255" name="Google Shape;2255;p37"/>
          <p:cNvSpPr txBox="1"/>
          <p:nvPr>
            <p:ph idx="4294967295" type="title"/>
          </p:nvPr>
        </p:nvSpPr>
        <p:spPr>
          <a:xfrm>
            <a:off x="3550461" y="2732389"/>
            <a:ext cx="2025000" cy="45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Design</a:t>
            </a:r>
            <a:endParaRPr sz="2400"/>
          </a:p>
        </p:txBody>
      </p:sp>
      <p:sp>
        <p:nvSpPr>
          <p:cNvPr id="2256" name="Google Shape;2256;p37"/>
          <p:cNvSpPr txBox="1"/>
          <p:nvPr>
            <p:ph idx="4294967295" type="title"/>
          </p:nvPr>
        </p:nvSpPr>
        <p:spPr>
          <a:xfrm>
            <a:off x="5007786" y="3359064"/>
            <a:ext cx="2025000" cy="45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Testing</a:t>
            </a:r>
            <a:endParaRPr sz="2400"/>
          </a:p>
        </p:txBody>
      </p:sp>
      <p:sp>
        <p:nvSpPr>
          <p:cNvPr id="2257" name="Google Shape;2257;p37"/>
          <p:cNvSpPr txBox="1"/>
          <p:nvPr>
            <p:ph idx="4294967295" type="title"/>
          </p:nvPr>
        </p:nvSpPr>
        <p:spPr>
          <a:xfrm>
            <a:off x="6481098" y="4070702"/>
            <a:ext cx="1729500" cy="45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Approval</a:t>
            </a:r>
            <a:endParaRPr sz="2400"/>
          </a:p>
        </p:txBody>
      </p:sp>
      <p:grpSp>
        <p:nvGrpSpPr>
          <p:cNvPr id="2258" name="Google Shape;2258;p37"/>
          <p:cNvGrpSpPr/>
          <p:nvPr/>
        </p:nvGrpSpPr>
        <p:grpSpPr>
          <a:xfrm>
            <a:off x="1779816" y="1926973"/>
            <a:ext cx="4652768" cy="2371902"/>
            <a:chOff x="1779816" y="1926973"/>
            <a:chExt cx="4652768" cy="2371902"/>
          </a:xfrm>
        </p:grpSpPr>
        <p:sp>
          <p:nvSpPr>
            <p:cNvPr id="2259" name="Google Shape;2259;p37"/>
            <p:cNvSpPr/>
            <p:nvPr/>
          </p:nvSpPr>
          <p:spPr>
            <a:xfrm flipH="1" rot="5400000">
              <a:off x="677444" y="3123094"/>
              <a:ext cx="2324162"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37"/>
            <p:cNvSpPr/>
            <p:nvPr/>
          </p:nvSpPr>
          <p:spPr>
            <a:xfrm flipH="1" rot="5400000">
              <a:off x="1791999" y="1914789"/>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37"/>
            <p:cNvSpPr/>
            <p:nvPr/>
          </p:nvSpPr>
          <p:spPr>
            <a:xfrm flipH="1" rot="10800000">
              <a:off x="1825826" y="4271476"/>
              <a:ext cx="4606758"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2" name="Google Shape;2262;p37"/>
          <p:cNvGrpSpPr/>
          <p:nvPr/>
        </p:nvGrpSpPr>
        <p:grpSpPr>
          <a:xfrm>
            <a:off x="2823075" y="1592965"/>
            <a:ext cx="385123" cy="420284"/>
            <a:chOff x="2823075" y="1592965"/>
            <a:chExt cx="385123" cy="420284"/>
          </a:xfrm>
        </p:grpSpPr>
        <p:sp>
          <p:nvSpPr>
            <p:cNvPr id="2263" name="Google Shape;2263;p37"/>
            <p:cNvSpPr/>
            <p:nvPr/>
          </p:nvSpPr>
          <p:spPr>
            <a:xfrm rot="5400000">
              <a:off x="3101003" y="1906053"/>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37"/>
            <p:cNvSpPr/>
            <p:nvPr/>
          </p:nvSpPr>
          <p:spPr>
            <a:xfrm rot="5400000">
              <a:off x="2976325" y="1746240"/>
              <a:ext cx="33393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37"/>
            <p:cNvSpPr/>
            <p:nvPr/>
          </p:nvSpPr>
          <p:spPr>
            <a:xfrm rot="10800000">
              <a:off x="2823075" y="1592965"/>
              <a:ext cx="33393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6" name="Google Shape;2266;p37"/>
          <p:cNvGrpSpPr/>
          <p:nvPr/>
        </p:nvGrpSpPr>
        <p:grpSpPr>
          <a:xfrm>
            <a:off x="4133448" y="2276622"/>
            <a:ext cx="500674" cy="420275"/>
            <a:chOff x="4133448" y="2276622"/>
            <a:chExt cx="500674" cy="420275"/>
          </a:xfrm>
        </p:grpSpPr>
        <p:sp>
          <p:nvSpPr>
            <p:cNvPr id="2267" name="Google Shape;2267;p37"/>
            <p:cNvSpPr/>
            <p:nvPr/>
          </p:nvSpPr>
          <p:spPr>
            <a:xfrm rot="5400000">
              <a:off x="4526926" y="2589702"/>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37"/>
            <p:cNvSpPr/>
            <p:nvPr/>
          </p:nvSpPr>
          <p:spPr>
            <a:xfrm rot="5400000">
              <a:off x="4402248" y="2429890"/>
              <a:ext cx="33393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37"/>
            <p:cNvSpPr/>
            <p:nvPr/>
          </p:nvSpPr>
          <p:spPr>
            <a:xfrm rot="10800000">
              <a:off x="4133448" y="2276626"/>
              <a:ext cx="449474"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0" name="Google Shape;2270;p37"/>
          <p:cNvGrpSpPr/>
          <p:nvPr/>
        </p:nvGrpSpPr>
        <p:grpSpPr>
          <a:xfrm>
            <a:off x="5436618" y="2896964"/>
            <a:ext cx="658478" cy="420276"/>
            <a:chOff x="5436618" y="2896964"/>
            <a:chExt cx="658478" cy="420276"/>
          </a:xfrm>
        </p:grpSpPr>
        <p:sp>
          <p:nvSpPr>
            <p:cNvPr id="2271" name="Google Shape;2271;p37"/>
            <p:cNvSpPr/>
            <p:nvPr/>
          </p:nvSpPr>
          <p:spPr>
            <a:xfrm rot="5400000">
              <a:off x="5987901" y="3210045"/>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37"/>
            <p:cNvSpPr/>
            <p:nvPr/>
          </p:nvSpPr>
          <p:spPr>
            <a:xfrm rot="5400000">
              <a:off x="5863223" y="3050232"/>
              <a:ext cx="33393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37"/>
            <p:cNvSpPr/>
            <p:nvPr/>
          </p:nvSpPr>
          <p:spPr>
            <a:xfrm rot="10800000">
              <a:off x="5436618" y="2896976"/>
              <a:ext cx="607283"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4" name="Google Shape;2274;p37"/>
          <p:cNvGrpSpPr/>
          <p:nvPr/>
        </p:nvGrpSpPr>
        <p:grpSpPr>
          <a:xfrm>
            <a:off x="6967584" y="3595823"/>
            <a:ext cx="500674" cy="420276"/>
            <a:chOff x="6967584" y="3595823"/>
            <a:chExt cx="500674" cy="420276"/>
          </a:xfrm>
        </p:grpSpPr>
        <p:sp>
          <p:nvSpPr>
            <p:cNvPr id="2275" name="Google Shape;2275;p37"/>
            <p:cNvSpPr/>
            <p:nvPr/>
          </p:nvSpPr>
          <p:spPr>
            <a:xfrm rot="5400000">
              <a:off x="7361062" y="3908904"/>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37"/>
            <p:cNvSpPr/>
            <p:nvPr/>
          </p:nvSpPr>
          <p:spPr>
            <a:xfrm rot="5400000">
              <a:off x="7236384" y="3749091"/>
              <a:ext cx="33393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37"/>
            <p:cNvSpPr/>
            <p:nvPr/>
          </p:nvSpPr>
          <p:spPr>
            <a:xfrm rot="10800000">
              <a:off x="6967584" y="3595828"/>
              <a:ext cx="449474"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8" name="Google Shape;2278;p37"/>
          <p:cNvGrpSpPr/>
          <p:nvPr/>
        </p:nvGrpSpPr>
        <p:grpSpPr>
          <a:xfrm>
            <a:off x="3083172" y="2553710"/>
            <a:ext cx="500673" cy="420276"/>
            <a:chOff x="3083172" y="2553710"/>
            <a:chExt cx="500673" cy="420276"/>
          </a:xfrm>
        </p:grpSpPr>
        <p:sp>
          <p:nvSpPr>
            <p:cNvPr id="2279" name="Google Shape;2279;p37"/>
            <p:cNvSpPr/>
            <p:nvPr/>
          </p:nvSpPr>
          <p:spPr>
            <a:xfrm rot="-5400000">
              <a:off x="3095356" y="2541527"/>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37"/>
            <p:cNvSpPr/>
            <p:nvPr/>
          </p:nvSpPr>
          <p:spPr>
            <a:xfrm rot="-5400000">
              <a:off x="2981110" y="2793320"/>
              <a:ext cx="33393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37"/>
            <p:cNvSpPr/>
            <p:nvPr/>
          </p:nvSpPr>
          <p:spPr>
            <a:xfrm>
              <a:off x="3134371" y="2946584"/>
              <a:ext cx="449474"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2" name="Google Shape;2282;p37"/>
          <p:cNvGrpSpPr/>
          <p:nvPr/>
        </p:nvGrpSpPr>
        <p:grpSpPr>
          <a:xfrm>
            <a:off x="4513036" y="3234567"/>
            <a:ext cx="600702" cy="420282"/>
            <a:chOff x="4513036" y="3234567"/>
            <a:chExt cx="600702" cy="420282"/>
          </a:xfrm>
        </p:grpSpPr>
        <p:sp>
          <p:nvSpPr>
            <p:cNvPr id="2283" name="Google Shape;2283;p37"/>
            <p:cNvSpPr/>
            <p:nvPr/>
          </p:nvSpPr>
          <p:spPr>
            <a:xfrm rot="-5400000">
              <a:off x="4525219" y="3222383"/>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37"/>
            <p:cNvSpPr/>
            <p:nvPr/>
          </p:nvSpPr>
          <p:spPr>
            <a:xfrm rot="-5400000">
              <a:off x="4410973" y="3474176"/>
              <a:ext cx="33393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37"/>
            <p:cNvSpPr/>
            <p:nvPr/>
          </p:nvSpPr>
          <p:spPr>
            <a:xfrm>
              <a:off x="4564223" y="3627450"/>
              <a:ext cx="549514"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86" name="Google Shape;2286;p37"/>
          <p:cNvPicPr preferRelativeResize="0"/>
          <p:nvPr/>
        </p:nvPicPr>
        <p:blipFill rotWithShape="1">
          <a:blip r:embed="rId3">
            <a:alphaModFix/>
          </a:blip>
          <a:srcRect b="0" l="0" r="0" t="0"/>
          <a:stretch/>
        </p:blipFill>
        <p:spPr>
          <a:xfrm>
            <a:off x="6293930" y="1127397"/>
            <a:ext cx="1957534" cy="1982313"/>
          </a:xfrm>
          <a:prstGeom prst="rect">
            <a:avLst/>
          </a:prstGeom>
          <a:noFill/>
          <a:ln>
            <a:noFill/>
          </a:ln>
        </p:spPr>
      </p:pic>
      <p:pic>
        <p:nvPicPr>
          <p:cNvPr id="2287" name="Google Shape;2287;p37"/>
          <p:cNvPicPr preferRelativeResize="0"/>
          <p:nvPr/>
        </p:nvPicPr>
        <p:blipFill rotWithShape="1">
          <a:blip r:embed="rId4">
            <a:alphaModFix/>
          </a:blip>
          <a:srcRect b="0" l="0" r="0" t="0"/>
          <a:stretch/>
        </p:blipFill>
        <p:spPr>
          <a:xfrm>
            <a:off x="206788" y="2612888"/>
            <a:ext cx="2741302" cy="249489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1" name="Shape 2291"/>
        <p:cNvGrpSpPr/>
        <p:nvPr/>
      </p:nvGrpSpPr>
      <p:grpSpPr>
        <a:xfrm>
          <a:off x="0" y="0"/>
          <a:ext cx="0" cy="0"/>
          <a:chOff x="0" y="0"/>
          <a:chExt cx="0" cy="0"/>
        </a:xfrm>
      </p:grpSpPr>
      <p:sp>
        <p:nvSpPr>
          <p:cNvPr id="2292" name="Google Shape;2292;p38"/>
          <p:cNvSpPr/>
          <p:nvPr/>
        </p:nvSpPr>
        <p:spPr>
          <a:xfrm>
            <a:off x="5819150" y="4248900"/>
            <a:ext cx="228614" cy="222010"/>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kkas"/>
              <a:ea typeface="Rakkas"/>
              <a:cs typeface="Rakkas"/>
              <a:sym typeface="Rakkas"/>
            </a:endParaRPr>
          </a:p>
        </p:txBody>
      </p:sp>
      <p:sp>
        <p:nvSpPr>
          <p:cNvPr id="2293" name="Google Shape;2293;p38"/>
          <p:cNvSpPr/>
          <p:nvPr/>
        </p:nvSpPr>
        <p:spPr>
          <a:xfrm>
            <a:off x="4658075" y="4248900"/>
            <a:ext cx="228614" cy="222010"/>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kkas"/>
              <a:ea typeface="Rakkas"/>
              <a:cs typeface="Rakkas"/>
              <a:sym typeface="Rakkas"/>
            </a:endParaRPr>
          </a:p>
        </p:txBody>
      </p:sp>
      <p:sp>
        <p:nvSpPr>
          <p:cNvPr id="2294" name="Google Shape;2294;p38"/>
          <p:cNvSpPr/>
          <p:nvPr/>
        </p:nvSpPr>
        <p:spPr>
          <a:xfrm>
            <a:off x="3497013" y="4248900"/>
            <a:ext cx="228614" cy="222010"/>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kkas"/>
              <a:ea typeface="Rakkas"/>
              <a:cs typeface="Rakkas"/>
              <a:sym typeface="Rakkas"/>
            </a:endParaRPr>
          </a:p>
        </p:txBody>
      </p:sp>
      <p:sp>
        <p:nvSpPr>
          <p:cNvPr id="2295" name="Google Shape;2295;p38"/>
          <p:cNvSpPr/>
          <p:nvPr/>
        </p:nvSpPr>
        <p:spPr>
          <a:xfrm>
            <a:off x="2349775" y="4248900"/>
            <a:ext cx="228614" cy="222010"/>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kkas"/>
              <a:ea typeface="Rakkas"/>
              <a:cs typeface="Rakkas"/>
              <a:sym typeface="Rakkas"/>
            </a:endParaRPr>
          </a:p>
        </p:txBody>
      </p:sp>
      <p:sp>
        <p:nvSpPr>
          <p:cNvPr id="2296" name="Google Shape;2296;p38"/>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Implement, track &amp; manage progress</a:t>
            </a:r>
            <a:endParaRPr/>
          </a:p>
        </p:txBody>
      </p:sp>
      <p:sp>
        <p:nvSpPr>
          <p:cNvPr id="2297" name="Google Shape;2297;p38"/>
          <p:cNvSpPr txBox="1"/>
          <p:nvPr/>
        </p:nvSpPr>
        <p:spPr>
          <a:xfrm>
            <a:off x="2612050" y="4248900"/>
            <a:ext cx="796800" cy="22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legreya Sans"/>
                <a:ea typeface="Alegreya Sans"/>
                <a:cs typeface="Alegreya Sans"/>
                <a:sym typeface="Alegreya Sans"/>
              </a:rPr>
              <a:t>Venus</a:t>
            </a:r>
            <a:endParaRPr b="0" i="0" sz="1600" u="none" cap="none" strike="noStrike">
              <a:solidFill>
                <a:schemeClr val="dk1"/>
              </a:solidFill>
              <a:latin typeface="Alegreya Sans"/>
              <a:ea typeface="Alegreya Sans"/>
              <a:cs typeface="Alegreya Sans"/>
              <a:sym typeface="Alegreya Sans"/>
            </a:endParaRPr>
          </a:p>
        </p:txBody>
      </p:sp>
      <p:sp>
        <p:nvSpPr>
          <p:cNvPr id="2298" name="Google Shape;2298;p38"/>
          <p:cNvSpPr txBox="1"/>
          <p:nvPr/>
        </p:nvSpPr>
        <p:spPr>
          <a:xfrm>
            <a:off x="3768500" y="4248900"/>
            <a:ext cx="727800" cy="22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legreya Sans"/>
                <a:ea typeface="Alegreya Sans"/>
                <a:cs typeface="Alegreya Sans"/>
                <a:sym typeface="Alegreya Sans"/>
              </a:rPr>
              <a:t>Mars</a:t>
            </a:r>
            <a:endParaRPr b="0" i="0" sz="1600" u="none" cap="none" strike="noStrike">
              <a:solidFill>
                <a:schemeClr val="dk1"/>
              </a:solidFill>
              <a:latin typeface="Alegreya Sans"/>
              <a:ea typeface="Alegreya Sans"/>
              <a:cs typeface="Alegreya Sans"/>
              <a:sym typeface="Alegreya Sans"/>
            </a:endParaRPr>
          </a:p>
        </p:txBody>
      </p:sp>
      <p:sp>
        <p:nvSpPr>
          <p:cNvPr id="2299" name="Google Shape;2299;p38"/>
          <p:cNvSpPr txBox="1"/>
          <p:nvPr/>
        </p:nvSpPr>
        <p:spPr>
          <a:xfrm>
            <a:off x="4924950" y="4248900"/>
            <a:ext cx="849000" cy="22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legreya Sans"/>
                <a:ea typeface="Alegreya Sans"/>
                <a:cs typeface="Alegreya Sans"/>
                <a:sym typeface="Alegreya Sans"/>
              </a:rPr>
              <a:t>Jupiter</a:t>
            </a:r>
            <a:endParaRPr b="0" i="0" sz="1600" u="none" cap="none" strike="noStrike">
              <a:solidFill>
                <a:schemeClr val="dk1"/>
              </a:solidFill>
              <a:latin typeface="Alegreya Sans"/>
              <a:ea typeface="Alegreya Sans"/>
              <a:cs typeface="Alegreya Sans"/>
              <a:sym typeface="Alegreya Sans"/>
            </a:endParaRPr>
          </a:p>
        </p:txBody>
      </p:sp>
      <p:sp>
        <p:nvSpPr>
          <p:cNvPr id="2300" name="Google Shape;2300;p38"/>
          <p:cNvSpPr txBox="1"/>
          <p:nvPr/>
        </p:nvSpPr>
        <p:spPr>
          <a:xfrm>
            <a:off x="6081399" y="4248900"/>
            <a:ext cx="849000" cy="22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legreya Sans"/>
                <a:ea typeface="Alegreya Sans"/>
                <a:cs typeface="Alegreya Sans"/>
                <a:sym typeface="Alegreya Sans"/>
              </a:rPr>
              <a:t>Saturn</a:t>
            </a:r>
            <a:endParaRPr b="0" i="0" sz="1600" u="none" cap="none" strike="noStrike">
              <a:solidFill>
                <a:schemeClr val="dk1"/>
              </a:solidFill>
              <a:latin typeface="Alegreya Sans"/>
              <a:ea typeface="Alegreya Sans"/>
              <a:cs typeface="Alegreya Sans"/>
              <a:sym typeface="Alegreya Sans"/>
            </a:endParaRPr>
          </a:p>
        </p:txBody>
      </p:sp>
      <p:grpSp>
        <p:nvGrpSpPr>
          <p:cNvPr id="2301" name="Google Shape;2301;p38"/>
          <p:cNvGrpSpPr/>
          <p:nvPr/>
        </p:nvGrpSpPr>
        <p:grpSpPr>
          <a:xfrm>
            <a:off x="718500" y="1520175"/>
            <a:ext cx="7719639" cy="2575760"/>
            <a:chOff x="718500" y="1367775"/>
            <a:chExt cx="7719639" cy="2575760"/>
          </a:xfrm>
        </p:grpSpPr>
        <p:grpSp>
          <p:nvGrpSpPr>
            <p:cNvPr id="2302" name="Google Shape;2302;p38"/>
            <p:cNvGrpSpPr/>
            <p:nvPr/>
          </p:nvGrpSpPr>
          <p:grpSpPr>
            <a:xfrm>
              <a:off x="718500" y="1367775"/>
              <a:ext cx="7719639" cy="2575738"/>
              <a:chOff x="718500" y="1367775"/>
              <a:chExt cx="7719639" cy="2575738"/>
            </a:xfrm>
          </p:grpSpPr>
          <p:sp>
            <p:nvSpPr>
              <p:cNvPr id="2303" name="Google Shape;2303;p38"/>
              <p:cNvSpPr/>
              <p:nvPr/>
            </p:nvSpPr>
            <p:spPr>
              <a:xfrm>
                <a:off x="1832538" y="34382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04" name="Google Shape;2304;p38"/>
              <p:cNvSpPr/>
              <p:nvPr/>
            </p:nvSpPr>
            <p:spPr>
              <a:xfrm>
                <a:off x="2946575" y="34382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05" name="Google Shape;2305;p38"/>
              <p:cNvSpPr/>
              <p:nvPr/>
            </p:nvSpPr>
            <p:spPr>
              <a:xfrm>
                <a:off x="4060588" y="34382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06" name="Google Shape;2306;p38"/>
              <p:cNvSpPr/>
              <p:nvPr/>
            </p:nvSpPr>
            <p:spPr>
              <a:xfrm>
                <a:off x="5162063" y="34382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07" name="Google Shape;2307;p38"/>
              <p:cNvSpPr/>
              <p:nvPr/>
            </p:nvSpPr>
            <p:spPr>
              <a:xfrm>
                <a:off x="6282337" y="34382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08" name="Google Shape;2308;p38"/>
              <p:cNvSpPr/>
              <p:nvPr/>
            </p:nvSpPr>
            <p:spPr>
              <a:xfrm>
                <a:off x="7402638" y="34382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09" name="Google Shape;2309;p38"/>
              <p:cNvSpPr/>
              <p:nvPr/>
            </p:nvSpPr>
            <p:spPr>
              <a:xfrm>
                <a:off x="1832538" y="285933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10" name="Google Shape;2310;p38"/>
              <p:cNvSpPr/>
              <p:nvPr/>
            </p:nvSpPr>
            <p:spPr>
              <a:xfrm>
                <a:off x="2946575" y="285933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11" name="Google Shape;2311;p38"/>
              <p:cNvSpPr/>
              <p:nvPr/>
            </p:nvSpPr>
            <p:spPr>
              <a:xfrm>
                <a:off x="4060588" y="285933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12" name="Google Shape;2312;p38"/>
              <p:cNvSpPr/>
              <p:nvPr/>
            </p:nvSpPr>
            <p:spPr>
              <a:xfrm>
                <a:off x="5162063" y="285933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13" name="Google Shape;2313;p38"/>
              <p:cNvSpPr/>
              <p:nvPr/>
            </p:nvSpPr>
            <p:spPr>
              <a:xfrm>
                <a:off x="6282337" y="285933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14" name="Google Shape;2314;p38"/>
              <p:cNvSpPr/>
              <p:nvPr/>
            </p:nvSpPr>
            <p:spPr>
              <a:xfrm>
                <a:off x="7402638" y="285933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15" name="Google Shape;2315;p38"/>
              <p:cNvSpPr/>
              <p:nvPr/>
            </p:nvSpPr>
            <p:spPr>
              <a:xfrm>
                <a:off x="1832538" y="22803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16" name="Google Shape;2316;p38"/>
              <p:cNvSpPr/>
              <p:nvPr/>
            </p:nvSpPr>
            <p:spPr>
              <a:xfrm>
                <a:off x="2946575" y="22803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17" name="Google Shape;2317;p38"/>
              <p:cNvSpPr/>
              <p:nvPr/>
            </p:nvSpPr>
            <p:spPr>
              <a:xfrm>
                <a:off x="4060588" y="22803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18" name="Google Shape;2318;p38"/>
              <p:cNvSpPr/>
              <p:nvPr/>
            </p:nvSpPr>
            <p:spPr>
              <a:xfrm>
                <a:off x="5162063" y="22803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19" name="Google Shape;2319;p38"/>
              <p:cNvSpPr/>
              <p:nvPr/>
            </p:nvSpPr>
            <p:spPr>
              <a:xfrm>
                <a:off x="6282337" y="22803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20" name="Google Shape;2320;p38"/>
              <p:cNvSpPr/>
              <p:nvPr/>
            </p:nvSpPr>
            <p:spPr>
              <a:xfrm>
                <a:off x="7402638" y="22803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21" name="Google Shape;2321;p38"/>
              <p:cNvSpPr/>
              <p:nvPr/>
            </p:nvSpPr>
            <p:spPr>
              <a:xfrm>
                <a:off x="1832538" y="1701425"/>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22" name="Google Shape;2322;p38"/>
              <p:cNvSpPr/>
              <p:nvPr/>
            </p:nvSpPr>
            <p:spPr>
              <a:xfrm>
                <a:off x="2946575" y="1701425"/>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23" name="Google Shape;2323;p38"/>
              <p:cNvSpPr/>
              <p:nvPr/>
            </p:nvSpPr>
            <p:spPr>
              <a:xfrm>
                <a:off x="4060588" y="1701425"/>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24" name="Google Shape;2324;p38"/>
              <p:cNvSpPr/>
              <p:nvPr/>
            </p:nvSpPr>
            <p:spPr>
              <a:xfrm>
                <a:off x="5162063" y="1701425"/>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25" name="Google Shape;2325;p38"/>
              <p:cNvSpPr/>
              <p:nvPr/>
            </p:nvSpPr>
            <p:spPr>
              <a:xfrm>
                <a:off x="6282337" y="1701425"/>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26" name="Google Shape;2326;p38"/>
              <p:cNvSpPr/>
              <p:nvPr/>
            </p:nvSpPr>
            <p:spPr>
              <a:xfrm>
                <a:off x="7402638" y="1701425"/>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akkas"/>
                  <a:ea typeface="Rakkas"/>
                  <a:cs typeface="Rakkas"/>
                  <a:sym typeface="Rakkas"/>
                </a:endParaRPr>
              </a:p>
            </p:txBody>
          </p:sp>
          <p:sp>
            <p:nvSpPr>
              <p:cNvPr id="2327" name="Google Shape;2327;p38"/>
              <p:cNvSpPr/>
              <p:nvPr/>
            </p:nvSpPr>
            <p:spPr>
              <a:xfrm>
                <a:off x="718500" y="22803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akkas"/>
                    <a:ea typeface="Rakkas"/>
                    <a:cs typeface="Rakkas"/>
                    <a:sym typeface="Rakkas"/>
                  </a:rPr>
                  <a:t>Week 2</a:t>
                </a:r>
                <a:endParaRPr b="0" i="0" sz="1400" u="none" cap="none" strike="noStrike">
                  <a:solidFill>
                    <a:schemeClr val="lt1"/>
                  </a:solidFill>
                  <a:latin typeface="Rakkas"/>
                  <a:ea typeface="Rakkas"/>
                  <a:cs typeface="Rakkas"/>
                  <a:sym typeface="Rakkas"/>
                </a:endParaRPr>
              </a:p>
            </p:txBody>
          </p:sp>
          <p:sp>
            <p:nvSpPr>
              <p:cNvPr id="2328" name="Google Shape;2328;p38"/>
              <p:cNvSpPr/>
              <p:nvPr/>
            </p:nvSpPr>
            <p:spPr>
              <a:xfrm>
                <a:off x="718500" y="285933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akkas"/>
                    <a:ea typeface="Rakkas"/>
                    <a:cs typeface="Rakkas"/>
                    <a:sym typeface="Rakkas"/>
                  </a:rPr>
                  <a:t>Week 3</a:t>
                </a:r>
                <a:endParaRPr b="0" i="0" sz="1400" u="none" cap="none" strike="noStrike">
                  <a:solidFill>
                    <a:schemeClr val="lt1"/>
                  </a:solidFill>
                  <a:latin typeface="Rakkas"/>
                  <a:ea typeface="Rakkas"/>
                  <a:cs typeface="Rakkas"/>
                  <a:sym typeface="Rakkas"/>
                </a:endParaRPr>
              </a:p>
            </p:txBody>
          </p:sp>
          <p:sp>
            <p:nvSpPr>
              <p:cNvPr id="2329" name="Google Shape;2329;p38"/>
              <p:cNvSpPr/>
              <p:nvPr/>
            </p:nvSpPr>
            <p:spPr>
              <a:xfrm>
                <a:off x="718500" y="3438288"/>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akkas"/>
                    <a:ea typeface="Rakkas"/>
                    <a:cs typeface="Rakkas"/>
                    <a:sym typeface="Rakkas"/>
                  </a:rPr>
                  <a:t>Week 4</a:t>
                </a:r>
                <a:endParaRPr b="0" i="0" sz="1400" u="none" cap="none" strike="noStrike">
                  <a:solidFill>
                    <a:schemeClr val="lt1"/>
                  </a:solidFill>
                  <a:latin typeface="Rakkas"/>
                  <a:ea typeface="Rakkas"/>
                  <a:cs typeface="Rakkas"/>
                  <a:sym typeface="Rakkas"/>
                </a:endParaRPr>
              </a:p>
            </p:txBody>
          </p:sp>
          <p:sp>
            <p:nvSpPr>
              <p:cNvPr id="2330" name="Google Shape;2330;p38"/>
              <p:cNvSpPr/>
              <p:nvPr/>
            </p:nvSpPr>
            <p:spPr>
              <a:xfrm>
                <a:off x="718500" y="1701425"/>
                <a:ext cx="1023008" cy="50522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akkas"/>
                    <a:ea typeface="Rakkas"/>
                    <a:cs typeface="Rakkas"/>
                    <a:sym typeface="Rakkas"/>
                  </a:rPr>
                  <a:t>Week 1</a:t>
                </a:r>
                <a:endParaRPr b="0" i="0" sz="1400" u="none" cap="none" strike="noStrike">
                  <a:solidFill>
                    <a:schemeClr val="lt1"/>
                  </a:solidFill>
                  <a:latin typeface="Rakkas"/>
                  <a:ea typeface="Rakkas"/>
                  <a:cs typeface="Rakkas"/>
                  <a:sym typeface="Rakkas"/>
                </a:endParaRPr>
              </a:p>
            </p:txBody>
          </p:sp>
          <p:sp>
            <p:nvSpPr>
              <p:cNvPr id="2331" name="Google Shape;2331;p38"/>
              <p:cNvSpPr/>
              <p:nvPr/>
            </p:nvSpPr>
            <p:spPr>
              <a:xfrm>
                <a:off x="718550" y="1367775"/>
                <a:ext cx="1023008" cy="255582"/>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kkas"/>
                  <a:ea typeface="Rakkas"/>
                  <a:cs typeface="Rakkas"/>
                  <a:sym typeface="Rakkas"/>
                </a:endParaRPr>
              </a:p>
            </p:txBody>
          </p:sp>
          <p:sp>
            <p:nvSpPr>
              <p:cNvPr id="2332" name="Google Shape;2332;p38"/>
              <p:cNvSpPr/>
              <p:nvPr/>
            </p:nvSpPr>
            <p:spPr>
              <a:xfrm>
                <a:off x="1832563" y="1367787"/>
                <a:ext cx="1048064" cy="255582"/>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akkas"/>
                    <a:ea typeface="Rakkas"/>
                    <a:cs typeface="Rakkas"/>
                    <a:sym typeface="Rakkas"/>
                  </a:rPr>
                  <a:t>Mon</a:t>
                </a:r>
                <a:endParaRPr b="0" i="0" sz="1400" u="none" cap="none" strike="noStrike">
                  <a:solidFill>
                    <a:srgbClr val="000000"/>
                  </a:solidFill>
                  <a:latin typeface="Rakkas"/>
                  <a:ea typeface="Rakkas"/>
                  <a:cs typeface="Rakkas"/>
                  <a:sym typeface="Rakkas"/>
                </a:endParaRPr>
              </a:p>
            </p:txBody>
          </p:sp>
          <p:sp>
            <p:nvSpPr>
              <p:cNvPr id="2333" name="Google Shape;2333;p38"/>
              <p:cNvSpPr/>
              <p:nvPr/>
            </p:nvSpPr>
            <p:spPr>
              <a:xfrm>
                <a:off x="2934050" y="1367787"/>
                <a:ext cx="1048064" cy="255582"/>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akkas"/>
                    <a:ea typeface="Rakkas"/>
                    <a:cs typeface="Rakkas"/>
                    <a:sym typeface="Rakkas"/>
                  </a:rPr>
                  <a:t>Tue</a:t>
                </a:r>
                <a:endParaRPr b="0" i="0" sz="1400" u="none" cap="none" strike="noStrike">
                  <a:solidFill>
                    <a:srgbClr val="000000"/>
                  </a:solidFill>
                  <a:latin typeface="Rakkas"/>
                  <a:ea typeface="Rakkas"/>
                  <a:cs typeface="Rakkas"/>
                  <a:sym typeface="Rakkas"/>
                </a:endParaRPr>
              </a:p>
            </p:txBody>
          </p:sp>
          <p:sp>
            <p:nvSpPr>
              <p:cNvPr id="2334" name="Google Shape;2334;p38"/>
              <p:cNvSpPr/>
              <p:nvPr/>
            </p:nvSpPr>
            <p:spPr>
              <a:xfrm>
                <a:off x="4054325" y="1367787"/>
                <a:ext cx="1048064" cy="255582"/>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akkas"/>
                    <a:ea typeface="Rakkas"/>
                    <a:cs typeface="Rakkas"/>
                    <a:sym typeface="Rakkas"/>
                  </a:rPr>
                  <a:t>Web</a:t>
                </a:r>
                <a:endParaRPr b="0" i="0" sz="1400" u="none" cap="none" strike="noStrike">
                  <a:solidFill>
                    <a:srgbClr val="000000"/>
                  </a:solidFill>
                  <a:latin typeface="Rakkas"/>
                  <a:ea typeface="Rakkas"/>
                  <a:cs typeface="Rakkas"/>
                  <a:sym typeface="Rakkas"/>
                </a:endParaRPr>
              </a:p>
            </p:txBody>
          </p:sp>
          <p:sp>
            <p:nvSpPr>
              <p:cNvPr id="2335" name="Google Shape;2335;p38"/>
              <p:cNvSpPr/>
              <p:nvPr/>
            </p:nvSpPr>
            <p:spPr>
              <a:xfrm>
                <a:off x="5162075" y="1367787"/>
                <a:ext cx="1048064" cy="255582"/>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akkas"/>
                    <a:ea typeface="Rakkas"/>
                    <a:cs typeface="Rakkas"/>
                    <a:sym typeface="Rakkas"/>
                  </a:rPr>
                  <a:t>Thu</a:t>
                </a:r>
                <a:endParaRPr b="0" i="0" sz="1400" u="none" cap="none" strike="noStrike">
                  <a:solidFill>
                    <a:srgbClr val="000000"/>
                  </a:solidFill>
                  <a:latin typeface="Rakkas"/>
                  <a:ea typeface="Rakkas"/>
                  <a:cs typeface="Rakkas"/>
                  <a:sym typeface="Rakkas"/>
                </a:endParaRPr>
              </a:p>
            </p:txBody>
          </p:sp>
          <p:sp>
            <p:nvSpPr>
              <p:cNvPr id="2336" name="Google Shape;2336;p38"/>
              <p:cNvSpPr/>
              <p:nvPr/>
            </p:nvSpPr>
            <p:spPr>
              <a:xfrm>
                <a:off x="6276075" y="1367787"/>
                <a:ext cx="1048064" cy="255582"/>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akkas"/>
                    <a:ea typeface="Rakkas"/>
                    <a:cs typeface="Rakkas"/>
                    <a:sym typeface="Rakkas"/>
                  </a:rPr>
                  <a:t>Fri</a:t>
                </a:r>
                <a:endParaRPr b="0" i="0" sz="1400" u="none" cap="none" strike="noStrike">
                  <a:solidFill>
                    <a:srgbClr val="000000"/>
                  </a:solidFill>
                  <a:latin typeface="Rakkas"/>
                  <a:ea typeface="Rakkas"/>
                  <a:cs typeface="Rakkas"/>
                  <a:sym typeface="Rakkas"/>
                </a:endParaRPr>
              </a:p>
            </p:txBody>
          </p:sp>
          <p:sp>
            <p:nvSpPr>
              <p:cNvPr id="2337" name="Google Shape;2337;p38"/>
              <p:cNvSpPr/>
              <p:nvPr/>
            </p:nvSpPr>
            <p:spPr>
              <a:xfrm>
                <a:off x="7390075" y="1367787"/>
                <a:ext cx="1048064" cy="255582"/>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akkas"/>
                    <a:ea typeface="Rakkas"/>
                    <a:cs typeface="Rakkas"/>
                    <a:sym typeface="Rakkas"/>
                  </a:rPr>
                  <a:t>Sat</a:t>
                </a:r>
                <a:endParaRPr b="0" i="0" sz="1400" u="none" cap="none" strike="noStrike">
                  <a:solidFill>
                    <a:srgbClr val="000000"/>
                  </a:solidFill>
                  <a:latin typeface="Rakkas"/>
                  <a:ea typeface="Rakkas"/>
                  <a:cs typeface="Rakkas"/>
                  <a:sym typeface="Rakkas"/>
                </a:endParaRPr>
              </a:p>
            </p:txBody>
          </p:sp>
        </p:grpSp>
        <p:sp>
          <p:nvSpPr>
            <p:cNvPr id="2338" name="Google Shape;2338;p38"/>
            <p:cNvSpPr/>
            <p:nvPr/>
          </p:nvSpPr>
          <p:spPr>
            <a:xfrm>
              <a:off x="2947950" y="2517925"/>
              <a:ext cx="4363513" cy="27933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egreya Sans"/>
                  <a:ea typeface="Alegreya Sans"/>
                  <a:cs typeface="Alegreya Sans"/>
                  <a:sym typeface="Alegreya Sans"/>
                </a:rPr>
                <a:t>Task 2</a:t>
              </a:r>
              <a:endParaRPr b="0" i="0" sz="1400" u="none" cap="none" strike="noStrike">
                <a:solidFill>
                  <a:schemeClr val="dk1"/>
                </a:solidFill>
                <a:latin typeface="Alegreya Sans"/>
                <a:ea typeface="Alegreya Sans"/>
                <a:cs typeface="Alegreya Sans"/>
                <a:sym typeface="Alegreya Sans"/>
              </a:endParaRPr>
            </a:p>
          </p:txBody>
        </p:sp>
        <p:sp>
          <p:nvSpPr>
            <p:cNvPr id="2339" name="Google Shape;2339;p38"/>
            <p:cNvSpPr/>
            <p:nvPr/>
          </p:nvSpPr>
          <p:spPr>
            <a:xfrm>
              <a:off x="1830172" y="3098500"/>
              <a:ext cx="3250169" cy="27933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legreya Sans"/>
                  <a:ea typeface="Alegreya Sans"/>
                  <a:cs typeface="Alegreya Sans"/>
                  <a:sym typeface="Alegreya Sans"/>
                </a:rPr>
                <a:t>Task 3</a:t>
              </a:r>
              <a:endParaRPr b="0" i="0" sz="1400" u="none" cap="none" strike="noStrike">
                <a:solidFill>
                  <a:schemeClr val="lt1"/>
                </a:solidFill>
                <a:latin typeface="Alegreya Sans"/>
                <a:ea typeface="Alegreya Sans"/>
                <a:cs typeface="Alegreya Sans"/>
                <a:sym typeface="Alegreya Sans"/>
              </a:endParaRPr>
            </a:p>
          </p:txBody>
        </p:sp>
        <p:sp>
          <p:nvSpPr>
            <p:cNvPr id="2340" name="Google Shape;2340;p38"/>
            <p:cNvSpPr/>
            <p:nvPr/>
          </p:nvSpPr>
          <p:spPr>
            <a:xfrm>
              <a:off x="5174622" y="3664200"/>
              <a:ext cx="3250169" cy="27933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legreya Sans"/>
                  <a:ea typeface="Alegreya Sans"/>
                  <a:cs typeface="Alegreya Sans"/>
                  <a:sym typeface="Alegreya Sans"/>
                </a:rPr>
                <a:t>Task 4</a:t>
              </a:r>
              <a:endParaRPr b="0" i="0" sz="1400" u="none" cap="none" strike="noStrike">
                <a:solidFill>
                  <a:schemeClr val="lt1"/>
                </a:solidFill>
                <a:latin typeface="Alegreya Sans"/>
                <a:ea typeface="Alegreya Sans"/>
                <a:cs typeface="Alegreya Sans"/>
                <a:sym typeface="Alegreya Sans"/>
              </a:endParaRPr>
            </a:p>
          </p:txBody>
        </p:sp>
        <p:sp>
          <p:nvSpPr>
            <p:cNvPr id="2341" name="Google Shape;2341;p38"/>
            <p:cNvSpPr/>
            <p:nvPr/>
          </p:nvSpPr>
          <p:spPr>
            <a:xfrm>
              <a:off x="4074625" y="1930988"/>
              <a:ext cx="4363513" cy="279335"/>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legreya Sans"/>
                  <a:ea typeface="Alegreya Sans"/>
                  <a:cs typeface="Alegreya Sans"/>
                  <a:sym typeface="Alegreya Sans"/>
                </a:rPr>
                <a:t>Task 1</a:t>
              </a:r>
              <a:endParaRPr b="0" i="0" sz="1400" u="none" cap="none" strike="noStrike">
                <a:solidFill>
                  <a:schemeClr val="lt1"/>
                </a:solidFill>
                <a:latin typeface="Alegreya Sans"/>
                <a:ea typeface="Alegreya Sans"/>
                <a:cs typeface="Alegreya Sans"/>
                <a:sym typeface="Alegreya Sans"/>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5" name="Shape 2345"/>
        <p:cNvGrpSpPr/>
        <p:nvPr/>
      </p:nvGrpSpPr>
      <p:grpSpPr>
        <a:xfrm>
          <a:off x="0" y="0"/>
          <a:ext cx="0" cy="0"/>
          <a:chOff x="0" y="0"/>
          <a:chExt cx="0" cy="0"/>
        </a:xfrm>
      </p:grpSpPr>
      <p:sp>
        <p:nvSpPr>
          <p:cNvPr id="2346" name="Google Shape;2346;p39"/>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Impact executive summary</a:t>
            </a:r>
            <a:endParaRPr/>
          </a:p>
        </p:txBody>
      </p:sp>
      <p:sp>
        <p:nvSpPr>
          <p:cNvPr id="2347" name="Google Shape;2347;p39"/>
          <p:cNvSpPr/>
          <p:nvPr/>
        </p:nvSpPr>
        <p:spPr>
          <a:xfrm>
            <a:off x="2470313" y="1536125"/>
            <a:ext cx="2514543"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348" name="Google Shape;2348;p39"/>
          <p:cNvSpPr/>
          <p:nvPr/>
        </p:nvSpPr>
        <p:spPr>
          <a:xfrm>
            <a:off x="2470313" y="2278387"/>
            <a:ext cx="2514543"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349" name="Google Shape;2349;p39"/>
          <p:cNvSpPr/>
          <p:nvPr/>
        </p:nvSpPr>
        <p:spPr>
          <a:xfrm>
            <a:off x="2470313" y="3020636"/>
            <a:ext cx="2514543"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350" name="Google Shape;2350;p39"/>
          <p:cNvSpPr/>
          <p:nvPr/>
        </p:nvSpPr>
        <p:spPr>
          <a:xfrm>
            <a:off x="2470313" y="3762886"/>
            <a:ext cx="2514543"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351" name="Google Shape;2351;p39"/>
          <p:cNvSpPr txBox="1"/>
          <p:nvPr>
            <p:ph idx="4294967295" type="subTitle"/>
          </p:nvPr>
        </p:nvSpPr>
        <p:spPr>
          <a:xfrm>
            <a:off x="2579825" y="3835700"/>
            <a:ext cx="2328900" cy="4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chemeClr val="dk2"/>
              </a:buClr>
              <a:buSzPts val="1400"/>
              <a:buFont typeface="Alegreya Sans"/>
              <a:buNone/>
            </a:pPr>
            <a:r>
              <a:rPr b="0" i="0" lang="en" sz="1400" u="none" cap="none" strike="noStrike">
                <a:solidFill>
                  <a:schemeClr val="dk2"/>
                </a:solidFill>
                <a:latin typeface="Alegreya Sans"/>
                <a:ea typeface="Alegreya Sans"/>
                <a:cs typeface="Alegreya Sans"/>
                <a:sym typeface="Alegreya Sans"/>
              </a:rPr>
              <a:t>Neptune is the farthest planet</a:t>
            </a:r>
            <a:endParaRPr b="0" i="0" sz="1400" u="none" cap="none" strike="noStrike">
              <a:solidFill>
                <a:schemeClr val="dk2"/>
              </a:solidFill>
              <a:latin typeface="Alegreya Sans"/>
              <a:ea typeface="Alegreya Sans"/>
              <a:cs typeface="Alegreya Sans"/>
              <a:sym typeface="Alegreya Sans"/>
            </a:endParaRPr>
          </a:p>
        </p:txBody>
      </p:sp>
      <p:sp>
        <p:nvSpPr>
          <p:cNvPr id="2352" name="Google Shape;2352;p39"/>
          <p:cNvSpPr txBox="1"/>
          <p:nvPr>
            <p:ph idx="4294967295" type="subTitle"/>
          </p:nvPr>
        </p:nvSpPr>
        <p:spPr>
          <a:xfrm>
            <a:off x="2579825" y="3079988"/>
            <a:ext cx="2328900" cy="4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chemeClr val="dk2"/>
              </a:buClr>
              <a:buSzPts val="1400"/>
              <a:buFont typeface="Alegreya Sans"/>
              <a:buNone/>
            </a:pPr>
            <a:r>
              <a:rPr b="0" i="0" lang="en" sz="1400" u="none" cap="none" strike="noStrike">
                <a:solidFill>
                  <a:schemeClr val="dk2"/>
                </a:solidFill>
                <a:latin typeface="Alegreya Sans"/>
                <a:ea typeface="Alegreya Sans"/>
                <a:cs typeface="Alegreya Sans"/>
                <a:sym typeface="Alegreya Sans"/>
              </a:rPr>
              <a:t>Venus has a beautiful name</a:t>
            </a:r>
            <a:endParaRPr b="0" i="0" sz="1400" u="none" cap="none" strike="noStrike">
              <a:solidFill>
                <a:schemeClr val="dk2"/>
              </a:solidFill>
              <a:latin typeface="Alegreya Sans"/>
              <a:ea typeface="Alegreya Sans"/>
              <a:cs typeface="Alegreya Sans"/>
              <a:sym typeface="Alegreya Sans"/>
            </a:endParaRPr>
          </a:p>
        </p:txBody>
      </p:sp>
      <p:sp>
        <p:nvSpPr>
          <p:cNvPr id="2353" name="Google Shape;2353;p39"/>
          <p:cNvSpPr txBox="1"/>
          <p:nvPr>
            <p:ph idx="4294967295" type="subTitle"/>
          </p:nvPr>
        </p:nvSpPr>
        <p:spPr>
          <a:xfrm>
            <a:off x="2579825" y="2337750"/>
            <a:ext cx="2328900" cy="4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chemeClr val="dk2"/>
              </a:buClr>
              <a:buSzPts val="1400"/>
              <a:buFont typeface="Alegreya Sans"/>
              <a:buNone/>
            </a:pPr>
            <a:r>
              <a:rPr b="0" i="0" lang="en" sz="1400" u="none" cap="none" strike="noStrike">
                <a:solidFill>
                  <a:schemeClr val="dk2"/>
                </a:solidFill>
                <a:latin typeface="Alegreya Sans"/>
                <a:ea typeface="Alegreya Sans"/>
                <a:cs typeface="Alegreya Sans"/>
                <a:sym typeface="Alegreya Sans"/>
              </a:rPr>
              <a:t>Neptune is the farthest planet </a:t>
            </a:r>
            <a:endParaRPr b="0" i="0" sz="1400" u="none" cap="none" strike="noStrike">
              <a:solidFill>
                <a:schemeClr val="dk2"/>
              </a:solidFill>
              <a:latin typeface="Alegreya Sans"/>
              <a:ea typeface="Alegreya Sans"/>
              <a:cs typeface="Alegreya Sans"/>
              <a:sym typeface="Alegreya Sans"/>
            </a:endParaRPr>
          </a:p>
        </p:txBody>
      </p:sp>
      <p:sp>
        <p:nvSpPr>
          <p:cNvPr id="2354" name="Google Shape;2354;p39"/>
          <p:cNvSpPr txBox="1"/>
          <p:nvPr>
            <p:ph idx="4294967295" type="subTitle"/>
          </p:nvPr>
        </p:nvSpPr>
        <p:spPr>
          <a:xfrm>
            <a:off x="2579825" y="1595500"/>
            <a:ext cx="2328900" cy="4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chemeClr val="dk2"/>
              </a:buClr>
              <a:buSzPts val="1400"/>
              <a:buFont typeface="Alegreya Sans"/>
              <a:buNone/>
            </a:pPr>
            <a:r>
              <a:rPr b="0" i="0" lang="en" sz="1400" u="none" cap="none" strike="noStrike">
                <a:solidFill>
                  <a:schemeClr val="dk2"/>
                </a:solidFill>
                <a:latin typeface="Alegreya Sans"/>
                <a:ea typeface="Alegreya Sans"/>
                <a:cs typeface="Alegreya Sans"/>
                <a:sym typeface="Alegreya Sans"/>
              </a:rPr>
              <a:t>Despite being red It is cold </a:t>
            </a:r>
            <a:endParaRPr b="0" i="0" sz="1400" u="none" cap="none" strike="noStrike">
              <a:solidFill>
                <a:schemeClr val="dk2"/>
              </a:solidFill>
              <a:latin typeface="Alegreya Sans"/>
              <a:ea typeface="Alegreya Sans"/>
              <a:cs typeface="Alegreya Sans"/>
              <a:sym typeface="Alegreya Sans"/>
            </a:endParaRPr>
          </a:p>
        </p:txBody>
      </p:sp>
      <p:sp>
        <p:nvSpPr>
          <p:cNvPr id="2355" name="Google Shape;2355;p39"/>
          <p:cNvSpPr/>
          <p:nvPr/>
        </p:nvSpPr>
        <p:spPr>
          <a:xfrm>
            <a:off x="1312463" y="1566575"/>
            <a:ext cx="1043528" cy="50811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39"/>
          <p:cNvSpPr/>
          <p:nvPr/>
        </p:nvSpPr>
        <p:spPr>
          <a:xfrm>
            <a:off x="1312463" y="2296175"/>
            <a:ext cx="1043528" cy="50811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39"/>
          <p:cNvSpPr/>
          <p:nvPr/>
        </p:nvSpPr>
        <p:spPr>
          <a:xfrm>
            <a:off x="1312463" y="3051075"/>
            <a:ext cx="1043528" cy="50811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p39"/>
          <p:cNvSpPr/>
          <p:nvPr/>
        </p:nvSpPr>
        <p:spPr>
          <a:xfrm>
            <a:off x="1312463" y="3805975"/>
            <a:ext cx="1043528" cy="508115"/>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39"/>
          <p:cNvSpPr txBox="1"/>
          <p:nvPr>
            <p:ph idx="4294967295" type="title"/>
          </p:nvPr>
        </p:nvSpPr>
        <p:spPr>
          <a:xfrm>
            <a:off x="1312375" y="1640325"/>
            <a:ext cx="10434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Mars</a:t>
            </a:r>
            <a:endParaRPr sz="1800"/>
          </a:p>
        </p:txBody>
      </p:sp>
      <p:sp>
        <p:nvSpPr>
          <p:cNvPr id="2360" name="Google Shape;2360;p39"/>
          <p:cNvSpPr txBox="1"/>
          <p:nvPr>
            <p:ph idx="4294967295" type="title"/>
          </p:nvPr>
        </p:nvSpPr>
        <p:spPr>
          <a:xfrm>
            <a:off x="1312375" y="2369149"/>
            <a:ext cx="10434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solidFill>
                  <a:schemeClr val="lt1"/>
                </a:solidFill>
              </a:rPr>
              <a:t>Neptune</a:t>
            </a:r>
            <a:endParaRPr sz="1800">
              <a:solidFill>
                <a:schemeClr val="lt1"/>
              </a:solidFill>
            </a:endParaRPr>
          </a:p>
        </p:txBody>
      </p:sp>
      <p:sp>
        <p:nvSpPr>
          <p:cNvPr id="2361" name="Google Shape;2361;p39"/>
          <p:cNvSpPr txBox="1"/>
          <p:nvPr>
            <p:ph idx="4294967295" type="title"/>
          </p:nvPr>
        </p:nvSpPr>
        <p:spPr>
          <a:xfrm>
            <a:off x="1312375" y="3124838"/>
            <a:ext cx="10434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t>Venus</a:t>
            </a:r>
            <a:endParaRPr sz="1800"/>
          </a:p>
        </p:txBody>
      </p:sp>
      <p:sp>
        <p:nvSpPr>
          <p:cNvPr id="2362" name="Google Shape;2362;p39"/>
          <p:cNvSpPr txBox="1"/>
          <p:nvPr>
            <p:ph idx="4294967295" type="title"/>
          </p:nvPr>
        </p:nvSpPr>
        <p:spPr>
          <a:xfrm>
            <a:off x="1312375" y="3880513"/>
            <a:ext cx="10434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1800">
                <a:solidFill>
                  <a:schemeClr val="lt1"/>
                </a:solidFill>
              </a:rPr>
              <a:t>Neptune</a:t>
            </a:r>
            <a:endParaRPr sz="1800">
              <a:solidFill>
                <a:schemeClr val="lt1"/>
              </a:solidFill>
            </a:endParaRPr>
          </a:p>
        </p:txBody>
      </p:sp>
      <p:grpSp>
        <p:nvGrpSpPr>
          <p:cNvPr id="2363" name="Google Shape;2363;p39"/>
          <p:cNvGrpSpPr/>
          <p:nvPr/>
        </p:nvGrpSpPr>
        <p:grpSpPr>
          <a:xfrm>
            <a:off x="4984817" y="1786759"/>
            <a:ext cx="1542107" cy="93565"/>
            <a:chOff x="4984817" y="1760945"/>
            <a:chExt cx="2071116" cy="119379"/>
          </a:xfrm>
        </p:grpSpPr>
        <p:sp>
          <p:nvSpPr>
            <p:cNvPr id="2364" name="Google Shape;2364;p39"/>
            <p:cNvSpPr/>
            <p:nvPr/>
          </p:nvSpPr>
          <p:spPr>
            <a:xfrm>
              <a:off x="6960921" y="1760945"/>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p39"/>
            <p:cNvSpPr/>
            <p:nvPr/>
          </p:nvSpPr>
          <p:spPr>
            <a:xfrm>
              <a:off x="4984817" y="1812150"/>
              <a:ext cx="2005021"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6" name="Google Shape;2366;p39"/>
          <p:cNvGrpSpPr/>
          <p:nvPr/>
        </p:nvGrpSpPr>
        <p:grpSpPr>
          <a:xfrm>
            <a:off x="4984831" y="2515571"/>
            <a:ext cx="1046153" cy="93565"/>
            <a:chOff x="4984830" y="2489757"/>
            <a:chExt cx="1405028" cy="119379"/>
          </a:xfrm>
        </p:grpSpPr>
        <p:sp>
          <p:nvSpPr>
            <p:cNvPr id="2367" name="Google Shape;2367;p39"/>
            <p:cNvSpPr/>
            <p:nvPr/>
          </p:nvSpPr>
          <p:spPr>
            <a:xfrm>
              <a:off x="6294846" y="2489757"/>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39"/>
            <p:cNvSpPr/>
            <p:nvPr/>
          </p:nvSpPr>
          <p:spPr>
            <a:xfrm>
              <a:off x="4984830" y="2540975"/>
              <a:ext cx="1332219"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9" name="Google Shape;2369;p39"/>
          <p:cNvGrpSpPr/>
          <p:nvPr/>
        </p:nvGrpSpPr>
        <p:grpSpPr>
          <a:xfrm>
            <a:off x="4984818" y="4026971"/>
            <a:ext cx="1492894" cy="93565"/>
            <a:chOff x="4984817" y="4001157"/>
            <a:chExt cx="2005021" cy="119379"/>
          </a:xfrm>
        </p:grpSpPr>
        <p:sp>
          <p:nvSpPr>
            <p:cNvPr id="2370" name="Google Shape;2370;p39"/>
            <p:cNvSpPr/>
            <p:nvPr/>
          </p:nvSpPr>
          <p:spPr>
            <a:xfrm>
              <a:off x="6865921" y="4001157"/>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39"/>
            <p:cNvSpPr/>
            <p:nvPr/>
          </p:nvSpPr>
          <p:spPr>
            <a:xfrm>
              <a:off x="4984817" y="4052376"/>
              <a:ext cx="2005021"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2" name="Google Shape;2372;p39"/>
          <p:cNvGrpSpPr/>
          <p:nvPr/>
        </p:nvGrpSpPr>
        <p:grpSpPr>
          <a:xfrm>
            <a:off x="4984831" y="3271271"/>
            <a:ext cx="1046153" cy="93565"/>
            <a:chOff x="4984830" y="3245457"/>
            <a:chExt cx="1405028" cy="119379"/>
          </a:xfrm>
        </p:grpSpPr>
        <p:sp>
          <p:nvSpPr>
            <p:cNvPr id="2373" name="Google Shape;2373;p39"/>
            <p:cNvSpPr/>
            <p:nvPr/>
          </p:nvSpPr>
          <p:spPr>
            <a:xfrm>
              <a:off x="6294846" y="3245457"/>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39"/>
            <p:cNvSpPr/>
            <p:nvPr/>
          </p:nvSpPr>
          <p:spPr>
            <a:xfrm>
              <a:off x="4984830" y="3296676"/>
              <a:ext cx="1332219"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375" name="Google Shape;2375;p39"/>
          <p:cNvPicPr preferRelativeResize="0"/>
          <p:nvPr/>
        </p:nvPicPr>
        <p:blipFill rotWithShape="1">
          <a:blip r:embed="rId3">
            <a:alphaModFix/>
          </a:blip>
          <a:srcRect b="0" l="0" r="0" t="0"/>
          <a:stretch/>
        </p:blipFill>
        <p:spPr>
          <a:xfrm>
            <a:off x="6366009" y="1313792"/>
            <a:ext cx="2174171" cy="32283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
          <p:cNvSpPr/>
          <p:nvPr/>
        </p:nvSpPr>
        <p:spPr>
          <a:xfrm rot="5400000">
            <a:off x="2633138" y="1026837"/>
            <a:ext cx="904450" cy="973474"/>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
          <p:cNvSpPr txBox="1"/>
          <p:nvPr>
            <p:ph idx="2" type="title"/>
          </p:nvPr>
        </p:nvSpPr>
        <p:spPr>
          <a:xfrm>
            <a:off x="1655538" y="4040431"/>
            <a:ext cx="2859600" cy="24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a:t>—Someone Famous</a:t>
            </a:r>
            <a:endParaRPr/>
          </a:p>
        </p:txBody>
      </p:sp>
      <p:sp>
        <p:nvSpPr>
          <p:cNvPr id="519" name="Google Shape;519;p4"/>
          <p:cNvSpPr txBox="1"/>
          <p:nvPr>
            <p:ph type="title"/>
          </p:nvPr>
        </p:nvSpPr>
        <p:spPr>
          <a:xfrm>
            <a:off x="718500" y="2165600"/>
            <a:ext cx="4733700" cy="1199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a:t>“This is a quote, words full of wisdom that someone important said and can make the reader get inspired.”</a:t>
            </a:r>
            <a:endParaRPr/>
          </a:p>
        </p:txBody>
      </p:sp>
      <p:sp>
        <p:nvSpPr>
          <p:cNvPr id="520" name="Google Shape;520;p4"/>
          <p:cNvSpPr txBox="1"/>
          <p:nvPr>
            <p:ph idx="2" type="title"/>
          </p:nvPr>
        </p:nvSpPr>
        <p:spPr>
          <a:xfrm>
            <a:off x="2536800" y="1561934"/>
            <a:ext cx="1097100" cy="3090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27777"/>
              <a:buNone/>
            </a:pPr>
            <a:r>
              <a:rPr lang="en" sz="7200">
                <a:solidFill>
                  <a:schemeClr val="accent1"/>
                </a:solidFill>
              </a:rPr>
              <a:t>“”</a:t>
            </a:r>
            <a:endParaRPr sz="7200">
              <a:solidFill>
                <a:schemeClr val="accent1"/>
              </a:solidFill>
            </a:endParaRPr>
          </a:p>
        </p:txBody>
      </p:sp>
      <p:sp>
        <p:nvSpPr>
          <p:cNvPr id="521" name="Google Shape;521;p4"/>
          <p:cNvSpPr/>
          <p:nvPr/>
        </p:nvSpPr>
        <p:spPr>
          <a:xfrm>
            <a:off x="3103964" y="3626614"/>
            <a:ext cx="1354805" cy="198073"/>
          </a:xfrm>
          <a:custGeom>
            <a:rect b="b" l="l" r="r" t="t"/>
            <a:pathLst>
              <a:path extrusionOk="0" h="4531" w="30990">
                <a:moveTo>
                  <a:pt x="7141" y="960"/>
                </a:moveTo>
                <a:cubicBezTo>
                  <a:pt x="7221" y="880"/>
                  <a:pt x="7315" y="827"/>
                  <a:pt x="7408" y="773"/>
                </a:cubicBezTo>
                <a:cubicBezTo>
                  <a:pt x="7728" y="547"/>
                  <a:pt x="7714" y="547"/>
                  <a:pt x="8154" y="640"/>
                </a:cubicBezTo>
                <a:cubicBezTo>
                  <a:pt x="8194" y="747"/>
                  <a:pt x="8101" y="813"/>
                  <a:pt x="8047" y="880"/>
                </a:cubicBezTo>
                <a:cubicBezTo>
                  <a:pt x="7887" y="1080"/>
                  <a:pt x="7634" y="1146"/>
                  <a:pt x="7408" y="1240"/>
                </a:cubicBezTo>
                <a:cubicBezTo>
                  <a:pt x="7275" y="1293"/>
                  <a:pt x="7128" y="1320"/>
                  <a:pt x="6915" y="1226"/>
                </a:cubicBezTo>
                <a:cubicBezTo>
                  <a:pt x="7008" y="1120"/>
                  <a:pt x="7061" y="1027"/>
                  <a:pt x="7141" y="960"/>
                </a:cubicBezTo>
                <a:close/>
                <a:moveTo>
                  <a:pt x="17586" y="3505"/>
                </a:moveTo>
                <a:cubicBezTo>
                  <a:pt x="17720" y="3185"/>
                  <a:pt x="17853" y="2878"/>
                  <a:pt x="18039" y="2599"/>
                </a:cubicBezTo>
                <a:cubicBezTo>
                  <a:pt x="18133" y="2652"/>
                  <a:pt x="18146" y="2732"/>
                  <a:pt x="18133" y="2812"/>
                </a:cubicBezTo>
                <a:cubicBezTo>
                  <a:pt x="18026" y="3145"/>
                  <a:pt x="17906" y="3478"/>
                  <a:pt x="17600" y="3784"/>
                </a:cubicBezTo>
                <a:cubicBezTo>
                  <a:pt x="17600" y="3651"/>
                  <a:pt x="17573" y="3571"/>
                  <a:pt x="17586" y="3505"/>
                </a:cubicBezTo>
                <a:close/>
                <a:moveTo>
                  <a:pt x="133" y="3291"/>
                </a:moveTo>
                <a:cubicBezTo>
                  <a:pt x="200" y="3624"/>
                  <a:pt x="333" y="3931"/>
                  <a:pt x="653" y="4144"/>
                </a:cubicBezTo>
                <a:cubicBezTo>
                  <a:pt x="1039" y="4384"/>
                  <a:pt x="1706" y="4530"/>
                  <a:pt x="2105" y="4037"/>
                </a:cubicBezTo>
                <a:cubicBezTo>
                  <a:pt x="2172" y="3971"/>
                  <a:pt x="2238" y="3904"/>
                  <a:pt x="2305" y="3838"/>
                </a:cubicBezTo>
                <a:cubicBezTo>
                  <a:pt x="2585" y="3571"/>
                  <a:pt x="2585" y="3251"/>
                  <a:pt x="2532" y="2918"/>
                </a:cubicBezTo>
                <a:cubicBezTo>
                  <a:pt x="2505" y="2732"/>
                  <a:pt x="2385" y="2625"/>
                  <a:pt x="2199" y="2585"/>
                </a:cubicBezTo>
                <a:cubicBezTo>
                  <a:pt x="2025" y="2545"/>
                  <a:pt x="1852" y="2559"/>
                  <a:pt x="1679" y="2612"/>
                </a:cubicBezTo>
                <a:cubicBezTo>
                  <a:pt x="1492" y="2665"/>
                  <a:pt x="1399" y="2772"/>
                  <a:pt x="1399" y="2972"/>
                </a:cubicBezTo>
                <a:cubicBezTo>
                  <a:pt x="1399" y="3065"/>
                  <a:pt x="1412" y="3158"/>
                  <a:pt x="1452" y="3251"/>
                </a:cubicBezTo>
                <a:cubicBezTo>
                  <a:pt x="1492" y="3331"/>
                  <a:pt x="1559" y="3385"/>
                  <a:pt x="1626" y="3451"/>
                </a:cubicBezTo>
                <a:cubicBezTo>
                  <a:pt x="1426" y="3731"/>
                  <a:pt x="1399" y="3731"/>
                  <a:pt x="1013" y="3624"/>
                </a:cubicBezTo>
                <a:cubicBezTo>
                  <a:pt x="1026" y="3411"/>
                  <a:pt x="1026" y="3198"/>
                  <a:pt x="1053" y="2985"/>
                </a:cubicBezTo>
                <a:cubicBezTo>
                  <a:pt x="1119" y="2492"/>
                  <a:pt x="1319" y="2079"/>
                  <a:pt x="1746" y="1813"/>
                </a:cubicBezTo>
                <a:cubicBezTo>
                  <a:pt x="1865" y="1746"/>
                  <a:pt x="2012" y="1693"/>
                  <a:pt x="2145" y="1613"/>
                </a:cubicBezTo>
                <a:cubicBezTo>
                  <a:pt x="2332" y="1506"/>
                  <a:pt x="2558" y="1493"/>
                  <a:pt x="2771" y="1426"/>
                </a:cubicBezTo>
                <a:cubicBezTo>
                  <a:pt x="2998" y="1346"/>
                  <a:pt x="3224" y="1333"/>
                  <a:pt x="3464" y="1346"/>
                </a:cubicBezTo>
                <a:cubicBezTo>
                  <a:pt x="3771" y="1360"/>
                  <a:pt x="4090" y="1373"/>
                  <a:pt x="4410" y="1373"/>
                </a:cubicBezTo>
                <a:cubicBezTo>
                  <a:pt x="4823" y="1373"/>
                  <a:pt x="5223" y="1440"/>
                  <a:pt x="5622" y="1519"/>
                </a:cubicBezTo>
                <a:cubicBezTo>
                  <a:pt x="5729" y="1546"/>
                  <a:pt x="5822" y="1599"/>
                  <a:pt x="5929" y="1639"/>
                </a:cubicBezTo>
                <a:cubicBezTo>
                  <a:pt x="5942" y="1813"/>
                  <a:pt x="5929" y="1959"/>
                  <a:pt x="5956" y="2106"/>
                </a:cubicBezTo>
                <a:cubicBezTo>
                  <a:pt x="5982" y="2372"/>
                  <a:pt x="6022" y="2652"/>
                  <a:pt x="6235" y="2825"/>
                </a:cubicBezTo>
                <a:cubicBezTo>
                  <a:pt x="6528" y="3078"/>
                  <a:pt x="6835" y="3345"/>
                  <a:pt x="7248" y="3425"/>
                </a:cubicBezTo>
                <a:cubicBezTo>
                  <a:pt x="7341" y="3451"/>
                  <a:pt x="7434" y="3478"/>
                  <a:pt x="7528" y="3518"/>
                </a:cubicBezTo>
                <a:cubicBezTo>
                  <a:pt x="7941" y="3664"/>
                  <a:pt x="8354" y="3664"/>
                  <a:pt x="8780" y="3545"/>
                </a:cubicBezTo>
                <a:cubicBezTo>
                  <a:pt x="8873" y="3518"/>
                  <a:pt x="8993" y="3478"/>
                  <a:pt x="9100" y="3505"/>
                </a:cubicBezTo>
                <a:cubicBezTo>
                  <a:pt x="9393" y="3584"/>
                  <a:pt x="9659" y="3518"/>
                  <a:pt x="9939" y="3438"/>
                </a:cubicBezTo>
                <a:cubicBezTo>
                  <a:pt x="10139" y="3385"/>
                  <a:pt x="10339" y="3331"/>
                  <a:pt x="10525" y="3265"/>
                </a:cubicBezTo>
                <a:cubicBezTo>
                  <a:pt x="10765" y="3198"/>
                  <a:pt x="10992" y="3118"/>
                  <a:pt x="11218" y="3012"/>
                </a:cubicBezTo>
                <a:cubicBezTo>
                  <a:pt x="11978" y="2679"/>
                  <a:pt x="12724" y="2332"/>
                  <a:pt x="13510" y="2079"/>
                </a:cubicBezTo>
                <a:cubicBezTo>
                  <a:pt x="13776" y="1999"/>
                  <a:pt x="14056" y="1932"/>
                  <a:pt x="14336" y="1866"/>
                </a:cubicBezTo>
                <a:cubicBezTo>
                  <a:pt x="14629" y="1813"/>
                  <a:pt x="14909" y="1759"/>
                  <a:pt x="15188" y="1706"/>
                </a:cubicBezTo>
                <a:cubicBezTo>
                  <a:pt x="15348" y="1679"/>
                  <a:pt x="15521" y="1653"/>
                  <a:pt x="15681" y="1639"/>
                </a:cubicBezTo>
                <a:cubicBezTo>
                  <a:pt x="15894" y="1639"/>
                  <a:pt x="16121" y="1653"/>
                  <a:pt x="16334" y="1626"/>
                </a:cubicBezTo>
                <a:cubicBezTo>
                  <a:pt x="16561" y="1613"/>
                  <a:pt x="16760" y="1693"/>
                  <a:pt x="16987" y="1666"/>
                </a:cubicBezTo>
                <a:cubicBezTo>
                  <a:pt x="17187" y="1653"/>
                  <a:pt x="17387" y="1746"/>
                  <a:pt x="17493" y="1919"/>
                </a:cubicBezTo>
                <a:cubicBezTo>
                  <a:pt x="17480" y="1972"/>
                  <a:pt x="17467" y="1999"/>
                  <a:pt x="17453" y="2012"/>
                </a:cubicBezTo>
                <a:cubicBezTo>
                  <a:pt x="17107" y="2305"/>
                  <a:pt x="16880" y="2652"/>
                  <a:pt x="16814" y="3092"/>
                </a:cubicBezTo>
                <a:cubicBezTo>
                  <a:pt x="16800" y="3145"/>
                  <a:pt x="16774" y="3198"/>
                  <a:pt x="16747" y="3238"/>
                </a:cubicBezTo>
                <a:cubicBezTo>
                  <a:pt x="16707" y="3331"/>
                  <a:pt x="16720" y="3425"/>
                  <a:pt x="16747" y="3518"/>
                </a:cubicBezTo>
                <a:cubicBezTo>
                  <a:pt x="16814" y="3851"/>
                  <a:pt x="16987" y="4091"/>
                  <a:pt x="17307" y="4224"/>
                </a:cubicBezTo>
                <a:cubicBezTo>
                  <a:pt x="17560" y="4331"/>
                  <a:pt x="17626" y="4344"/>
                  <a:pt x="17826" y="4171"/>
                </a:cubicBezTo>
                <a:cubicBezTo>
                  <a:pt x="18159" y="3891"/>
                  <a:pt x="18333" y="3531"/>
                  <a:pt x="18479" y="3132"/>
                </a:cubicBezTo>
                <a:cubicBezTo>
                  <a:pt x="18559" y="2932"/>
                  <a:pt x="18586" y="2719"/>
                  <a:pt x="18519" y="2492"/>
                </a:cubicBezTo>
                <a:cubicBezTo>
                  <a:pt x="18492" y="2425"/>
                  <a:pt x="18506" y="2332"/>
                  <a:pt x="18492" y="2279"/>
                </a:cubicBezTo>
                <a:cubicBezTo>
                  <a:pt x="18546" y="2239"/>
                  <a:pt x="18559" y="2226"/>
                  <a:pt x="18586" y="2212"/>
                </a:cubicBezTo>
                <a:cubicBezTo>
                  <a:pt x="19092" y="2026"/>
                  <a:pt x="19585" y="1826"/>
                  <a:pt x="20091" y="1653"/>
                </a:cubicBezTo>
                <a:cubicBezTo>
                  <a:pt x="20451" y="1533"/>
                  <a:pt x="20824" y="1426"/>
                  <a:pt x="21210" y="1413"/>
                </a:cubicBezTo>
                <a:cubicBezTo>
                  <a:pt x="21717" y="1413"/>
                  <a:pt x="22223" y="1400"/>
                  <a:pt x="22729" y="1386"/>
                </a:cubicBezTo>
                <a:cubicBezTo>
                  <a:pt x="22796" y="1386"/>
                  <a:pt x="22862" y="1400"/>
                  <a:pt x="22929" y="1413"/>
                </a:cubicBezTo>
                <a:cubicBezTo>
                  <a:pt x="23235" y="1493"/>
                  <a:pt x="23529" y="1493"/>
                  <a:pt x="23835" y="1493"/>
                </a:cubicBezTo>
                <a:cubicBezTo>
                  <a:pt x="23968" y="1493"/>
                  <a:pt x="24115" y="1493"/>
                  <a:pt x="24248" y="1519"/>
                </a:cubicBezTo>
                <a:cubicBezTo>
                  <a:pt x="24714" y="1639"/>
                  <a:pt x="25181" y="1746"/>
                  <a:pt x="25620" y="1919"/>
                </a:cubicBezTo>
                <a:cubicBezTo>
                  <a:pt x="25900" y="2039"/>
                  <a:pt x="26193" y="2132"/>
                  <a:pt x="26460" y="2279"/>
                </a:cubicBezTo>
                <a:cubicBezTo>
                  <a:pt x="26779" y="2465"/>
                  <a:pt x="27086" y="2665"/>
                  <a:pt x="27366" y="2918"/>
                </a:cubicBezTo>
                <a:cubicBezTo>
                  <a:pt x="27712" y="3211"/>
                  <a:pt x="28072" y="3478"/>
                  <a:pt x="28498" y="3624"/>
                </a:cubicBezTo>
                <a:cubicBezTo>
                  <a:pt x="28658" y="3691"/>
                  <a:pt x="28818" y="3731"/>
                  <a:pt x="28978" y="3731"/>
                </a:cubicBezTo>
                <a:cubicBezTo>
                  <a:pt x="29244" y="3744"/>
                  <a:pt x="29497" y="3664"/>
                  <a:pt x="29750" y="3624"/>
                </a:cubicBezTo>
                <a:cubicBezTo>
                  <a:pt x="29990" y="3571"/>
                  <a:pt x="30177" y="3465"/>
                  <a:pt x="30363" y="3318"/>
                </a:cubicBezTo>
                <a:cubicBezTo>
                  <a:pt x="30523" y="3198"/>
                  <a:pt x="30590" y="3012"/>
                  <a:pt x="30723" y="2865"/>
                </a:cubicBezTo>
                <a:cubicBezTo>
                  <a:pt x="30976" y="2599"/>
                  <a:pt x="30989" y="2279"/>
                  <a:pt x="30949" y="1946"/>
                </a:cubicBezTo>
                <a:cubicBezTo>
                  <a:pt x="30896" y="1519"/>
                  <a:pt x="30576" y="1253"/>
                  <a:pt x="30163" y="1266"/>
                </a:cubicBezTo>
                <a:cubicBezTo>
                  <a:pt x="29977" y="1280"/>
                  <a:pt x="29804" y="1293"/>
                  <a:pt x="29630" y="1253"/>
                </a:cubicBezTo>
                <a:cubicBezTo>
                  <a:pt x="29484" y="1226"/>
                  <a:pt x="29324" y="1226"/>
                  <a:pt x="29177" y="1240"/>
                </a:cubicBezTo>
                <a:cubicBezTo>
                  <a:pt x="28831" y="1266"/>
                  <a:pt x="28591" y="1519"/>
                  <a:pt x="28605" y="1866"/>
                </a:cubicBezTo>
                <a:cubicBezTo>
                  <a:pt x="28605" y="1972"/>
                  <a:pt x="28618" y="2092"/>
                  <a:pt x="28645" y="2186"/>
                </a:cubicBezTo>
                <a:cubicBezTo>
                  <a:pt x="28698" y="2359"/>
                  <a:pt x="28778" y="2505"/>
                  <a:pt x="28964" y="2545"/>
                </a:cubicBezTo>
                <a:cubicBezTo>
                  <a:pt x="29084" y="2572"/>
                  <a:pt x="29231" y="2559"/>
                  <a:pt x="29364" y="2545"/>
                </a:cubicBezTo>
                <a:cubicBezTo>
                  <a:pt x="29471" y="2545"/>
                  <a:pt x="29537" y="2479"/>
                  <a:pt x="29564" y="2359"/>
                </a:cubicBezTo>
                <a:cubicBezTo>
                  <a:pt x="29590" y="2212"/>
                  <a:pt x="29564" y="2039"/>
                  <a:pt x="29644" y="1879"/>
                </a:cubicBezTo>
                <a:cubicBezTo>
                  <a:pt x="29764" y="1839"/>
                  <a:pt x="29870" y="1786"/>
                  <a:pt x="30003" y="1733"/>
                </a:cubicBezTo>
                <a:cubicBezTo>
                  <a:pt x="30057" y="1786"/>
                  <a:pt x="30123" y="1826"/>
                  <a:pt x="30150" y="1879"/>
                </a:cubicBezTo>
                <a:cubicBezTo>
                  <a:pt x="30217" y="2039"/>
                  <a:pt x="30283" y="2212"/>
                  <a:pt x="30337" y="2372"/>
                </a:cubicBezTo>
                <a:cubicBezTo>
                  <a:pt x="30363" y="2465"/>
                  <a:pt x="30350" y="2572"/>
                  <a:pt x="30350" y="2665"/>
                </a:cubicBezTo>
                <a:cubicBezTo>
                  <a:pt x="30337" y="2719"/>
                  <a:pt x="30310" y="2785"/>
                  <a:pt x="30270" y="2798"/>
                </a:cubicBezTo>
                <a:cubicBezTo>
                  <a:pt x="30097" y="2892"/>
                  <a:pt x="29910" y="3012"/>
                  <a:pt x="29710" y="3038"/>
                </a:cubicBezTo>
                <a:cubicBezTo>
                  <a:pt x="29471" y="3065"/>
                  <a:pt x="29231" y="3052"/>
                  <a:pt x="28991" y="2918"/>
                </a:cubicBezTo>
                <a:cubicBezTo>
                  <a:pt x="28831" y="2812"/>
                  <a:pt x="28645" y="2772"/>
                  <a:pt x="28471" y="2692"/>
                </a:cubicBezTo>
                <a:cubicBezTo>
                  <a:pt x="28085" y="2492"/>
                  <a:pt x="27685" y="2345"/>
                  <a:pt x="27352" y="2092"/>
                </a:cubicBezTo>
                <a:cubicBezTo>
                  <a:pt x="27086" y="1892"/>
                  <a:pt x="26806" y="1706"/>
                  <a:pt x="26513" y="1559"/>
                </a:cubicBezTo>
                <a:cubicBezTo>
                  <a:pt x="26100" y="1346"/>
                  <a:pt x="25687" y="1133"/>
                  <a:pt x="25221" y="1040"/>
                </a:cubicBezTo>
                <a:cubicBezTo>
                  <a:pt x="24861" y="960"/>
                  <a:pt x="24488" y="973"/>
                  <a:pt x="24128" y="827"/>
                </a:cubicBezTo>
                <a:cubicBezTo>
                  <a:pt x="24021" y="787"/>
                  <a:pt x="23902" y="733"/>
                  <a:pt x="23782" y="733"/>
                </a:cubicBezTo>
                <a:cubicBezTo>
                  <a:pt x="23515" y="733"/>
                  <a:pt x="23262" y="667"/>
                  <a:pt x="23009" y="600"/>
                </a:cubicBezTo>
                <a:cubicBezTo>
                  <a:pt x="22916" y="587"/>
                  <a:pt x="22822" y="587"/>
                  <a:pt x="22716" y="587"/>
                </a:cubicBezTo>
                <a:cubicBezTo>
                  <a:pt x="22130" y="587"/>
                  <a:pt x="21543" y="574"/>
                  <a:pt x="20944" y="587"/>
                </a:cubicBezTo>
                <a:cubicBezTo>
                  <a:pt x="20664" y="600"/>
                  <a:pt x="20384" y="653"/>
                  <a:pt x="20091" y="707"/>
                </a:cubicBezTo>
                <a:cubicBezTo>
                  <a:pt x="20025" y="707"/>
                  <a:pt x="19958" y="733"/>
                  <a:pt x="19891" y="747"/>
                </a:cubicBezTo>
                <a:cubicBezTo>
                  <a:pt x="19492" y="773"/>
                  <a:pt x="19119" y="880"/>
                  <a:pt x="18759" y="1080"/>
                </a:cubicBezTo>
                <a:cubicBezTo>
                  <a:pt x="18719" y="1106"/>
                  <a:pt x="18666" y="1146"/>
                  <a:pt x="18612" y="1146"/>
                </a:cubicBezTo>
                <a:cubicBezTo>
                  <a:pt x="18439" y="1160"/>
                  <a:pt x="18306" y="1240"/>
                  <a:pt x="18159" y="1333"/>
                </a:cubicBezTo>
                <a:cubicBezTo>
                  <a:pt x="18079" y="1386"/>
                  <a:pt x="17973" y="1440"/>
                  <a:pt x="17880" y="1479"/>
                </a:cubicBezTo>
                <a:cubicBezTo>
                  <a:pt x="17600" y="1320"/>
                  <a:pt x="17333" y="1186"/>
                  <a:pt x="17067" y="1040"/>
                </a:cubicBezTo>
                <a:cubicBezTo>
                  <a:pt x="16974" y="987"/>
                  <a:pt x="16880" y="920"/>
                  <a:pt x="16774" y="920"/>
                </a:cubicBezTo>
                <a:cubicBezTo>
                  <a:pt x="16228" y="880"/>
                  <a:pt x="15681" y="787"/>
                  <a:pt x="15135" y="960"/>
                </a:cubicBezTo>
                <a:cubicBezTo>
                  <a:pt x="15068" y="973"/>
                  <a:pt x="15002" y="987"/>
                  <a:pt x="14935" y="973"/>
                </a:cubicBezTo>
                <a:cubicBezTo>
                  <a:pt x="14709" y="960"/>
                  <a:pt x="14496" y="1027"/>
                  <a:pt x="14282" y="1080"/>
                </a:cubicBezTo>
                <a:cubicBezTo>
                  <a:pt x="14056" y="1160"/>
                  <a:pt x="13816" y="1240"/>
                  <a:pt x="13576" y="1293"/>
                </a:cubicBezTo>
                <a:cubicBezTo>
                  <a:pt x="13336" y="1360"/>
                  <a:pt x="13097" y="1426"/>
                  <a:pt x="12897" y="1586"/>
                </a:cubicBezTo>
                <a:cubicBezTo>
                  <a:pt x="12844" y="1626"/>
                  <a:pt x="12777" y="1639"/>
                  <a:pt x="12710" y="1666"/>
                </a:cubicBezTo>
                <a:cubicBezTo>
                  <a:pt x="12457" y="1719"/>
                  <a:pt x="12231" y="1853"/>
                  <a:pt x="12004" y="1959"/>
                </a:cubicBezTo>
                <a:cubicBezTo>
                  <a:pt x="11604" y="2159"/>
                  <a:pt x="11165" y="2252"/>
                  <a:pt x="10739" y="2319"/>
                </a:cubicBezTo>
                <a:cubicBezTo>
                  <a:pt x="10539" y="2345"/>
                  <a:pt x="10325" y="2372"/>
                  <a:pt x="10139" y="2439"/>
                </a:cubicBezTo>
                <a:cubicBezTo>
                  <a:pt x="9859" y="2532"/>
                  <a:pt x="9579" y="2585"/>
                  <a:pt x="9286" y="2559"/>
                </a:cubicBezTo>
                <a:cubicBezTo>
                  <a:pt x="9060" y="2545"/>
                  <a:pt x="8847" y="2572"/>
                  <a:pt x="8633" y="2652"/>
                </a:cubicBezTo>
                <a:cubicBezTo>
                  <a:pt x="8407" y="2732"/>
                  <a:pt x="8181" y="2732"/>
                  <a:pt x="7954" y="2639"/>
                </a:cubicBezTo>
                <a:cubicBezTo>
                  <a:pt x="7794" y="2572"/>
                  <a:pt x="7621" y="2505"/>
                  <a:pt x="7461" y="2425"/>
                </a:cubicBezTo>
                <a:cubicBezTo>
                  <a:pt x="7221" y="2292"/>
                  <a:pt x="7008" y="2119"/>
                  <a:pt x="6875" y="1799"/>
                </a:cubicBezTo>
                <a:cubicBezTo>
                  <a:pt x="7008" y="1773"/>
                  <a:pt x="7101" y="1746"/>
                  <a:pt x="7195" y="1759"/>
                </a:cubicBezTo>
                <a:cubicBezTo>
                  <a:pt x="7728" y="1786"/>
                  <a:pt x="8154" y="1586"/>
                  <a:pt x="8527" y="1226"/>
                </a:cubicBezTo>
                <a:cubicBezTo>
                  <a:pt x="8700" y="1066"/>
                  <a:pt x="8767" y="907"/>
                  <a:pt x="8753" y="680"/>
                </a:cubicBezTo>
                <a:cubicBezTo>
                  <a:pt x="8753" y="387"/>
                  <a:pt x="8580" y="200"/>
                  <a:pt x="8287" y="161"/>
                </a:cubicBezTo>
                <a:cubicBezTo>
                  <a:pt x="8101" y="147"/>
                  <a:pt x="7901" y="134"/>
                  <a:pt x="7714" y="94"/>
                </a:cubicBezTo>
                <a:cubicBezTo>
                  <a:pt x="7088" y="1"/>
                  <a:pt x="6622" y="240"/>
                  <a:pt x="6249" y="733"/>
                </a:cubicBezTo>
                <a:cubicBezTo>
                  <a:pt x="6222" y="760"/>
                  <a:pt x="6195" y="800"/>
                  <a:pt x="6169" y="827"/>
                </a:cubicBezTo>
                <a:cubicBezTo>
                  <a:pt x="6115" y="893"/>
                  <a:pt x="6075" y="947"/>
                  <a:pt x="6009" y="1027"/>
                </a:cubicBezTo>
                <a:cubicBezTo>
                  <a:pt x="5742" y="960"/>
                  <a:pt x="5489" y="933"/>
                  <a:pt x="5249" y="840"/>
                </a:cubicBezTo>
                <a:cubicBezTo>
                  <a:pt x="5090" y="773"/>
                  <a:pt x="4943" y="720"/>
                  <a:pt x="4770" y="707"/>
                </a:cubicBezTo>
                <a:cubicBezTo>
                  <a:pt x="3957" y="680"/>
                  <a:pt x="3131" y="653"/>
                  <a:pt x="2305" y="627"/>
                </a:cubicBezTo>
                <a:cubicBezTo>
                  <a:pt x="2199" y="627"/>
                  <a:pt x="2092" y="653"/>
                  <a:pt x="1985" y="667"/>
                </a:cubicBezTo>
                <a:cubicBezTo>
                  <a:pt x="1586" y="733"/>
                  <a:pt x="1226" y="907"/>
                  <a:pt x="880" y="1106"/>
                </a:cubicBezTo>
                <a:cubicBezTo>
                  <a:pt x="546" y="1306"/>
                  <a:pt x="333" y="1599"/>
                  <a:pt x="147" y="1919"/>
                </a:cubicBezTo>
                <a:cubicBezTo>
                  <a:pt x="80" y="2026"/>
                  <a:pt x="67" y="2186"/>
                  <a:pt x="54" y="2319"/>
                </a:cubicBezTo>
                <a:cubicBezTo>
                  <a:pt x="0" y="2652"/>
                  <a:pt x="67" y="2972"/>
                  <a:pt x="133" y="329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4"/>
          <p:cNvSpPr/>
          <p:nvPr/>
        </p:nvSpPr>
        <p:spPr>
          <a:xfrm>
            <a:off x="1711941" y="3626614"/>
            <a:ext cx="1354237" cy="198073"/>
          </a:xfrm>
          <a:custGeom>
            <a:rect b="b" l="l" r="r" t="t"/>
            <a:pathLst>
              <a:path extrusionOk="0" h="4531" w="30977">
                <a:moveTo>
                  <a:pt x="24062" y="1226"/>
                </a:moveTo>
                <a:cubicBezTo>
                  <a:pt x="23862" y="1320"/>
                  <a:pt x="23715" y="1293"/>
                  <a:pt x="23569" y="1240"/>
                </a:cubicBezTo>
                <a:cubicBezTo>
                  <a:pt x="23342" y="1146"/>
                  <a:pt x="23102" y="1080"/>
                  <a:pt x="22929" y="880"/>
                </a:cubicBezTo>
                <a:cubicBezTo>
                  <a:pt x="22876" y="813"/>
                  <a:pt x="22783" y="747"/>
                  <a:pt x="22823" y="640"/>
                </a:cubicBezTo>
                <a:cubicBezTo>
                  <a:pt x="23262" y="547"/>
                  <a:pt x="23262" y="547"/>
                  <a:pt x="23582" y="773"/>
                </a:cubicBezTo>
                <a:cubicBezTo>
                  <a:pt x="23662" y="827"/>
                  <a:pt x="23769" y="880"/>
                  <a:pt x="23835" y="960"/>
                </a:cubicBezTo>
                <a:cubicBezTo>
                  <a:pt x="23915" y="1027"/>
                  <a:pt x="23982" y="1120"/>
                  <a:pt x="24062" y="1226"/>
                </a:cubicBezTo>
                <a:close/>
                <a:moveTo>
                  <a:pt x="13377" y="3784"/>
                </a:moveTo>
                <a:cubicBezTo>
                  <a:pt x="13070" y="3478"/>
                  <a:pt x="12950" y="3145"/>
                  <a:pt x="12857" y="2812"/>
                </a:cubicBezTo>
                <a:cubicBezTo>
                  <a:pt x="12830" y="2732"/>
                  <a:pt x="12844" y="2652"/>
                  <a:pt x="12950" y="2599"/>
                </a:cubicBezTo>
                <a:cubicBezTo>
                  <a:pt x="13137" y="2878"/>
                  <a:pt x="13270" y="3185"/>
                  <a:pt x="13390" y="3505"/>
                </a:cubicBezTo>
                <a:cubicBezTo>
                  <a:pt x="13417" y="3571"/>
                  <a:pt x="13390" y="3651"/>
                  <a:pt x="13377" y="3784"/>
                </a:cubicBezTo>
                <a:close/>
                <a:moveTo>
                  <a:pt x="30936" y="2319"/>
                </a:moveTo>
                <a:cubicBezTo>
                  <a:pt x="30910" y="2186"/>
                  <a:pt x="30910" y="2026"/>
                  <a:pt x="30843" y="1919"/>
                </a:cubicBezTo>
                <a:cubicBezTo>
                  <a:pt x="30656" y="1599"/>
                  <a:pt x="30430" y="1306"/>
                  <a:pt x="30097" y="1106"/>
                </a:cubicBezTo>
                <a:cubicBezTo>
                  <a:pt x="29764" y="907"/>
                  <a:pt x="29404" y="733"/>
                  <a:pt x="29004" y="667"/>
                </a:cubicBezTo>
                <a:cubicBezTo>
                  <a:pt x="28898" y="653"/>
                  <a:pt x="28791" y="627"/>
                  <a:pt x="28671" y="627"/>
                </a:cubicBezTo>
                <a:cubicBezTo>
                  <a:pt x="27859" y="653"/>
                  <a:pt x="27033" y="680"/>
                  <a:pt x="26207" y="707"/>
                </a:cubicBezTo>
                <a:cubicBezTo>
                  <a:pt x="26047" y="720"/>
                  <a:pt x="25887" y="773"/>
                  <a:pt x="25740" y="840"/>
                </a:cubicBezTo>
                <a:cubicBezTo>
                  <a:pt x="25501" y="933"/>
                  <a:pt x="25234" y="960"/>
                  <a:pt x="24968" y="1027"/>
                </a:cubicBezTo>
                <a:cubicBezTo>
                  <a:pt x="24914" y="947"/>
                  <a:pt x="24861" y="893"/>
                  <a:pt x="24808" y="827"/>
                </a:cubicBezTo>
                <a:cubicBezTo>
                  <a:pt x="24781" y="800"/>
                  <a:pt x="24768" y="760"/>
                  <a:pt x="24741" y="733"/>
                </a:cubicBezTo>
                <a:cubicBezTo>
                  <a:pt x="24368" y="240"/>
                  <a:pt x="23888" y="1"/>
                  <a:pt x="23262" y="94"/>
                </a:cubicBezTo>
                <a:cubicBezTo>
                  <a:pt x="23076" y="134"/>
                  <a:pt x="22889" y="147"/>
                  <a:pt x="22689" y="161"/>
                </a:cubicBezTo>
                <a:cubicBezTo>
                  <a:pt x="22396" y="200"/>
                  <a:pt x="22236" y="387"/>
                  <a:pt x="22223" y="680"/>
                </a:cubicBezTo>
                <a:cubicBezTo>
                  <a:pt x="22210" y="907"/>
                  <a:pt x="22290" y="1066"/>
                  <a:pt x="22450" y="1226"/>
                </a:cubicBezTo>
                <a:cubicBezTo>
                  <a:pt x="22836" y="1586"/>
                  <a:pt x="23262" y="1786"/>
                  <a:pt x="23782" y="1759"/>
                </a:cubicBezTo>
                <a:cubicBezTo>
                  <a:pt x="23875" y="1746"/>
                  <a:pt x="23968" y="1773"/>
                  <a:pt x="24115" y="1799"/>
                </a:cubicBezTo>
                <a:cubicBezTo>
                  <a:pt x="23968" y="2119"/>
                  <a:pt x="23755" y="2292"/>
                  <a:pt x="23515" y="2425"/>
                </a:cubicBezTo>
                <a:cubicBezTo>
                  <a:pt x="23369" y="2505"/>
                  <a:pt x="23196" y="2572"/>
                  <a:pt x="23022" y="2639"/>
                </a:cubicBezTo>
                <a:cubicBezTo>
                  <a:pt x="22796" y="2732"/>
                  <a:pt x="22569" y="2732"/>
                  <a:pt x="22343" y="2652"/>
                </a:cubicBezTo>
                <a:cubicBezTo>
                  <a:pt x="22130" y="2572"/>
                  <a:pt x="21917" y="2545"/>
                  <a:pt x="21690" y="2559"/>
                </a:cubicBezTo>
                <a:cubicBezTo>
                  <a:pt x="21397" y="2585"/>
                  <a:pt x="21117" y="2532"/>
                  <a:pt x="20851" y="2439"/>
                </a:cubicBezTo>
                <a:cubicBezTo>
                  <a:pt x="20651" y="2372"/>
                  <a:pt x="20438" y="2345"/>
                  <a:pt x="20238" y="2319"/>
                </a:cubicBezTo>
                <a:cubicBezTo>
                  <a:pt x="19812" y="2252"/>
                  <a:pt x="19372" y="2159"/>
                  <a:pt x="18986" y="1959"/>
                </a:cubicBezTo>
                <a:cubicBezTo>
                  <a:pt x="18746" y="1853"/>
                  <a:pt x="18519" y="1719"/>
                  <a:pt x="18266" y="1666"/>
                </a:cubicBezTo>
                <a:cubicBezTo>
                  <a:pt x="18200" y="1639"/>
                  <a:pt x="18133" y="1626"/>
                  <a:pt x="18080" y="1586"/>
                </a:cubicBezTo>
                <a:cubicBezTo>
                  <a:pt x="17880" y="1426"/>
                  <a:pt x="17640" y="1360"/>
                  <a:pt x="17400" y="1293"/>
                </a:cubicBezTo>
                <a:cubicBezTo>
                  <a:pt x="17160" y="1240"/>
                  <a:pt x="16934" y="1160"/>
                  <a:pt x="16694" y="1080"/>
                </a:cubicBezTo>
                <a:cubicBezTo>
                  <a:pt x="16481" y="1027"/>
                  <a:pt x="16268" y="960"/>
                  <a:pt x="16055" y="973"/>
                </a:cubicBezTo>
                <a:cubicBezTo>
                  <a:pt x="15988" y="987"/>
                  <a:pt x="15908" y="973"/>
                  <a:pt x="15841" y="960"/>
                </a:cubicBezTo>
                <a:cubicBezTo>
                  <a:pt x="15308" y="787"/>
                  <a:pt x="14749" y="880"/>
                  <a:pt x="14203" y="920"/>
                </a:cubicBezTo>
                <a:cubicBezTo>
                  <a:pt x="14109" y="920"/>
                  <a:pt x="14003" y="987"/>
                  <a:pt x="13910" y="1040"/>
                </a:cubicBezTo>
                <a:cubicBezTo>
                  <a:pt x="13643" y="1186"/>
                  <a:pt x="13377" y="1320"/>
                  <a:pt x="13097" y="1479"/>
                </a:cubicBezTo>
                <a:cubicBezTo>
                  <a:pt x="13004" y="1440"/>
                  <a:pt x="12910" y="1386"/>
                  <a:pt x="12817" y="1333"/>
                </a:cubicBezTo>
                <a:cubicBezTo>
                  <a:pt x="12684" y="1240"/>
                  <a:pt x="12537" y="1160"/>
                  <a:pt x="12364" y="1146"/>
                </a:cubicBezTo>
                <a:cubicBezTo>
                  <a:pt x="12311" y="1146"/>
                  <a:pt x="12271" y="1106"/>
                  <a:pt x="12218" y="1080"/>
                </a:cubicBezTo>
                <a:cubicBezTo>
                  <a:pt x="11871" y="880"/>
                  <a:pt x="11485" y="773"/>
                  <a:pt x="11085" y="747"/>
                </a:cubicBezTo>
                <a:cubicBezTo>
                  <a:pt x="11019" y="733"/>
                  <a:pt x="10952" y="707"/>
                  <a:pt x="10885" y="707"/>
                </a:cubicBezTo>
                <a:cubicBezTo>
                  <a:pt x="10605" y="653"/>
                  <a:pt x="10312" y="600"/>
                  <a:pt x="10033" y="587"/>
                </a:cubicBezTo>
                <a:cubicBezTo>
                  <a:pt x="9446" y="574"/>
                  <a:pt x="8847" y="587"/>
                  <a:pt x="8261" y="587"/>
                </a:cubicBezTo>
                <a:cubicBezTo>
                  <a:pt x="8167" y="587"/>
                  <a:pt x="8061" y="587"/>
                  <a:pt x="7968" y="600"/>
                </a:cubicBezTo>
                <a:cubicBezTo>
                  <a:pt x="7714" y="667"/>
                  <a:pt x="7475" y="733"/>
                  <a:pt x="7208" y="733"/>
                </a:cubicBezTo>
                <a:cubicBezTo>
                  <a:pt x="7088" y="733"/>
                  <a:pt x="6968" y="787"/>
                  <a:pt x="6848" y="827"/>
                </a:cubicBezTo>
                <a:cubicBezTo>
                  <a:pt x="6502" y="973"/>
                  <a:pt x="6129" y="960"/>
                  <a:pt x="5756" y="1040"/>
                </a:cubicBezTo>
                <a:cubicBezTo>
                  <a:pt x="5303" y="1133"/>
                  <a:pt x="4877" y="1346"/>
                  <a:pt x="4464" y="1559"/>
                </a:cubicBezTo>
                <a:cubicBezTo>
                  <a:pt x="4184" y="1706"/>
                  <a:pt x="3891" y="1892"/>
                  <a:pt x="3638" y="2092"/>
                </a:cubicBezTo>
                <a:cubicBezTo>
                  <a:pt x="3291" y="2345"/>
                  <a:pt x="2892" y="2492"/>
                  <a:pt x="2518" y="2692"/>
                </a:cubicBezTo>
                <a:cubicBezTo>
                  <a:pt x="2345" y="2772"/>
                  <a:pt x="2145" y="2812"/>
                  <a:pt x="1986" y="2918"/>
                </a:cubicBezTo>
                <a:cubicBezTo>
                  <a:pt x="1759" y="3052"/>
                  <a:pt x="1506" y="3065"/>
                  <a:pt x="1266" y="3038"/>
                </a:cubicBezTo>
                <a:cubicBezTo>
                  <a:pt x="1066" y="3012"/>
                  <a:pt x="893" y="2892"/>
                  <a:pt x="707" y="2798"/>
                </a:cubicBezTo>
                <a:cubicBezTo>
                  <a:pt x="667" y="2785"/>
                  <a:pt x="640" y="2719"/>
                  <a:pt x="640" y="2665"/>
                </a:cubicBezTo>
                <a:cubicBezTo>
                  <a:pt x="627" y="2572"/>
                  <a:pt x="613" y="2465"/>
                  <a:pt x="640" y="2372"/>
                </a:cubicBezTo>
                <a:cubicBezTo>
                  <a:pt x="693" y="2212"/>
                  <a:pt x="760" y="2039"/>
                  <a:pt x="826" y="1879"/>
                </a:cubicBezTo>
                <a:cubicBezTo>
                  <a:pt x="853" y="1826"/>
                  <a:pt x="933" y="1786"/>
                  <a:pt x="986" y="1733"/>
                </a:cubicBezTo>
                <a:cubicBezTo>
                  <a:pt x="1106" y="1786"/>
                  <a:pt x="1213" y="1839"/>
                  <a:pt x="1333" y="1879"/>
                </a:cubicBezTo>
                <a:cubicBezTo>
                  <a:pt x="1413" y="2039"/>
                  <a:pt x="1399" y="2212"/>
                  <a:pt x="1426" y="2359"/>
                </a:cubicBezTo>
                <a:cubicBezTo>
                  <a:pt x="1439" y="2479"/>
                  <a:pt x="1506" y="2545"/>
                  <a:pt x="1613" y="2545"/>
                </a:cubicBezTo>
                <a:cubicBezTo>
                  <a:pt x="1746" y="2559"/>
                  <a:pt x="1892" y="2572"/>
                  <a:pt x="2026" y="2545"/>
                </a:cubicBezTo>
                <a:cubicBezTo>
                  <a:pt x="2199" y="2505"/>
                  <a:pt x="2292" y="2359"/>
                  <a:pt x="2332" y="2186"/>
                </a:cubicBezTo>
                <a:cubicBezTo>
                  <a:pt x="2359" y="2092"/>
                  <a:pt x="2372" y="1972"/>
                  <a:pt x="2385" y="1866"/>
                </a:cubicBezTo>
                <a:cubicBezTo>
                  <a:pt x="2385" y="1519"/>
                  <a:pt x="2145" y="1266"/>
                  <a:pt x="1799" y="1240"/>
                </a:cubicBezTo>
                <a:cubicBezTo>
                  <a:pt x="1652" y="1226"/>
                  <a:pt x="1493" y="1226"/>
                  <a:pt x="1359" y="1253"/>
                </a:cubicBezTo>
                <a:cubicBezTo>
                  <a:pt x="1173" y="1293"/>
                  <a:pt x="1000" y="1280"/>
                  <a:pt x="826" y="1266"/>
                </a:cubicBezTo>
                <a:cubicBezTo>
                  <a:pt x="413" y="1253"/>
                  <a:pt x="80" y="1519"/>
                  <a:pt x="40" y="1946"/>
                </a:cubicBezTo>
                <a:cubicBezTo>
                  <a:pt x="0" y="2279"/>
                  <a:pt x="0" y="2599"/>
                  <a:pt x="254" y="2865"/>
                </a:cubicBezTo>
                <a:cubicBezTo>
                  <a:pt x="387" y="3012"/>
                  <a:pt x="453" y="3198"/>
                  <a:pt x="613" y="3318"/>
                </a:cubicBezTo>
                <a:cubicBezTo>
                  <a:pt x="800" y="3465"/>
                  <a:pt x="986" y="3571"/>
                  <a:pt x="1239" y="3624"/>
                </a:cubicBezTo>
                <a:cubicBezTo>
                  <a:pt x="1493" y="3664"/>
                  <a:pt x="1732" y="3744"/>
                  <a:pt x="1999" y="3731"/>
                </a:cubicBezTo>
                <a:cubicBezTo>
                  <a:pt x="2172" y="3731"/>
                  <a:pt x="2319" y="3691"/>
                  <a:pt x="2479" y="3624"/>
                </a:cubicBezTo>
                <a:cubicBezTo>
                  <a:pt x="2905" y="3478"/>
                  <a:pt x="3265" y="3211"/>
                  <a:pt x="3611" y="2918"/>
                </a:cubicBezTo>
                <a:cubicBezTo>
                  <a:pt x="3891" y="2665"/>
                  <a:pt x="4210" y="2465"/>
                  <a:pt x="4530" y="2279"/>
                </a:cubicBezTo>
                <a:cubicBezTo>
                  <a:pt x="4783" y="2132"/>
                  <a:pt x="5076" y="2039"/>
                  <a:pt x="5356" y="1919"/>
                </a:cubicBezTo>
                <a:cubicBezTo>
                  <a:pt x="5796" y="1746"/>
                  <a:pt x="6276" y="1639"/>
                  <a:pt x="6742" y="1519"/>
                </a:cubicBezTo>
                <a:cubicBezTo>
                  <a:pt x="6862" y="1493"/>
                  <a:pt x="7008" y="1493"/>
                  <a:pt x="7142" y="1493"/>
                </a:cubicBezTo>
                <a:cubicBezTo>
                  <a:pt x="7448" y="1493"/>
                  <a:pt x="7754" y="1493"/>
                  <a:pt x="8047" y="1413"/>
                </a:cubicBezTo>
                <a:cubicBezTo>
                  <a:pt x="8114" y="1400"/>
                  <a:pt x="8181" y="1386"/>
                  <a:pt x="8247" y="1386"/>
                </a:cubicBezTo>
                <a:cubicBezTo>
                  <a:pt x="8754" y="1400"/>
                  <a:pt x="9260" y="1413"/>
                  <a:pt x="9779" y="1413"/>
                </a:cubicBezTo>
                <a:cubicBezTo>
                  <a:pt x="10166" y="1426"/>
                  <a:pt x="10526" y="1533"/>
                  <a:pt x="10899" y="1653"/>
                </a:cubicBezTo>
                <a:cubicBezTo>
                  <a:pt x="11392" y="1826"/>
                  <a:pt x="11898" y="2026"/>
                  <a:pt x="12391" y="2212"/>
                </a:cubicBezTo>
                <a:cubicBezTo>
                  <a:pt x="12417" y="2226"/>
                  <a:pt x="12431" y="2239"/>
                  <a:pt x="12484" y="2279"/>
                </a:cubicBezTo>
                <a:cubicBezTo>
                  <a:pt x="12471" y="2332"/>
                  <a:pt x="12484" y="2425"/>
                  <a:pt x="12457" y="2492"/>
                </a:cubicBezTo>
                <a:cubicBezTo>
                  <a:pt x="12391" y="2719"/>
                  <a:pt x="12417" y="2932"/>
                  <a:pt x="12497" y="3132"/>
                </a:cubicBezTo>
                <a:cubicBezTo>
                  <a:pt x="12657" y="3531"/>
                  <a:pt x="12830" y="3891"/>
                  <a:pt x="13150" y="4171"/>
                </a:cubicBezTo>
                <a:cubicBezTo>
                  <a:pt x="13350" y="4344"/>
                  <a:pt x="13417" y="4331"/>
                  <a:pt x="13670" y="4224"/>
                </a:cubicBezTo>
                <a:cubicBezTo>
                  <a:pt x="13990" y="4091"/>
                  <a:pt x="14163" y="3851"/>
                  <a:pt x="14243" y="3518"/>
                </a:cubicBezTo>
                <a:cubicBezTo>
                  <a:pt x="14256" y="3425"/>
                  <a:pt x="14283" y="3331"/>
                  <a:pt x="14229" y="3238"/>
                </a:cubicBezTo>
                <a:cubicBezTo>
                  <a:pt x="14203" y="3198"/>
                  <a:pt x="14176" y="3145"/>
                  <a:pt x="14176" y="3092"/>
                </a:cubicBezTo>
                <a:cubicBezTo>
                  <a:pt x="14096" y="2652"/>
                  <a:pt x="13870" y="2305"/>
                  <a:pt x="13537" y="2012"/>
                </a:cubicBezTo>
                <a:cubicBezTo>
                  <a:pt x="13510" y="1999"/>
                  <a:pt x="13510" y="1972"/>
                  <a:pt x="13483" y="1919"/>
                </a:cubicBezTo>
                <a:cubicBezTo>
                  <a:pt x="13603" y="1746"/>
                  <a:pt x="13803" y="1653"/>
                  <a:pt x="13990" y="1666"/>
                </a:cubicBezTo>
                <a:cubicBezTo>
                  <a:pt x="14216" y="1693"/>
                  <a:pt x="14416" y="1613"/>
                  <a:pt x="14642" y="1626"/>
                </a:cubicBezTo>
                <a:cubicBezTo>
                  <a:pt x="14856" y="1653"/>
                  <a:pt x="15082" y="1639"/>
                  <a:pt x="15295" y="1639"/>
                </a:cubicBezTo>
                <a:cubicBezTo>
                  <a:pt x="15468" y="1653"/>
                  <a:pt x="15628" y="1679"/>
                  <a:pt x="15788" y="1706"/>
                </a:cubicBezTo>
                <a:cubicBezTo>
                  <a:pt x="16068" y="1759"/>
                  <a:pt x="16361" y="1813"/>
                  <a:pt x="16641" y="1866"/>
                </a:cubicBezTo>
                <a:cubicBezTo>
                  <a:pt x="16921" y="1932"/>
                  <a:pt x="17200" y="1999"/>
                  <a:pt x="17480" y="2079"/>
                </a:cubicBezTo>
                <a:cubicBezTo>
                  <a:pt x="18266" y="2332"/>
                  <a:pt x="19012" y="2679"/>
                  <a:pt x="19758" y="3012"/>
                </a:cubicBezTo>
                <a:cubicBezTo>
                  <a:pt x="19985" y="3118"/>
                  <a:pt x="20225" y="3198"/>
                  <a:pt x="20451" y="3265"/>
                </a:cubicBezTo>
                <a:cubicBezTo>
                  <a:pt x="20651" y="3331"/>
                  <a:pt x="20851" y="3385"/>
                  <a:pt x="21051" y="3438"/>
                </a:cubicBezTo>
                <a:cubicBezTo>
                  <a:pt x="21317" y="3518"/>
                  <a:pt x="21597" y="3584"/>
                  <a:pt x="21890" y="3505"/>
                </a:cubicBezTo>
                <a:cubicBezTo>
                  <a:pt x="21983" y="3478"/>
                  <a:pt x="22103" y="3518"/>
                  <a:pt x="22210" y="3545"/>
                </a:cubicBezTo>
                <a:cubicBezTo>
                  <a:pt x="22623" y="3664"/>
                  <a:pt x="23049" y="3664"/>
                  <a:pt x="23462" y="3518"/>
                </a:cubicBezTo>
                <a:cubicBezTo>
                  <a:pt x="23542" y="3478"/>
                  <a:pt x="23635" y="3451"/>
                  <a:pt x="23729" y="3425"/>
                </a:cubicBezTo>
                <a:cubicBezTo>
                  <a:pt x="24142" y="3345"/>
                  <a:pt x="24448" y="3078"/>
                  <a:pt x="24754" y="2825"/>
                </a:cubicBezTo>
                <a:cubicBezTo>
                  <a:pt x="24954" y="2652"/>
                  <a:pt x="24994" y="2372"/>
                  <a:pt x="25021" y="2106"/>
                </a:cubicBezTo>
                <a:cubicBezTo>
                  <a:pt x="25048" y="1959"/>
                  <a:pt x="25048" y="1813"/>
                  <a:pt x="25048" y="1639"/>
                </a:cubicBezTo>
                <a:cubicBezTo>
                  <a:pt x="25154" y="1599"/>
                  <a:pt x="25247" y="1546"/>
                  <a:pt x="25354" y="1519"/>
                </a:cubicBezTo>
                <a:cubicBezTo>
                  <a:pt x="25754" y="1440"/>
                  <a:pt x="26167" y="1373"/>
                  <a:pt x="26580" y="1373"/>
                </a:cubicBezTo>
                <a:cubicBezTo>
                  <a:pt x="26886" y="1373"/>
                  <a:pt x="27206" y="1360"/>
                  <a:pt x="27526" y="1346"/>
                </a:cubicBezTo>
                <a:cubicBezTo>
                  <a:pt x="27765" y="1333"/>
                  <a:pt x="27992" y="1346"/>
                  <a:pt x="28218" y="1426"/>
                </a:cubicBezTo>
                <a:cubicBezTo>
                  <a:pt x="28418" y="1493"/>
                  <a:pt x="28645" y="1506"/>
                  <a:pt x="28845" y="1613"/>
                </a:cubicBezTo>
                <a:cubicBezTo>
                  <a:pt x="28964" y="1693"/>
                  <a:pt x="29111" y="1746"/>
                  <a:pt x="29244" y="1813"/>
                </a:cubicBezTo>
                <a:cubicBezTo>
                  <a:pt x="29671" y="2079"/>
                  <a:pt x="29857" y="2492"/>
                  <a:pt x="29924" y="2985"/>
                </a:cubicBezTo>
                <a:cubicBezTo>
                  <a:pt x="29950" y="3198"/>
                  <a:pt x="29950" y="3411"/>
                  <a:pt x="29964" y="3624"/>
                </a:cubicBezTo>
                <a:cubicBezTo>
                  <a:pt x="29577" y="3731"/>
                  <a:pt x="29551" y="3731"/>
                  <a:pt x="29364" y="3451"/>
                </a:cubicBezTo>
                <a:cubicBezTo>
                  <a:pt x="29417" y="3385"/>
                  <a:pt x="29497" y="3331"/>
                  <a:pt x="29537" y="3251"/>
                </a:cubicBezTo>
                <a:cubicBezTo>
                  <a:pt x="29564" y="3158"/>
                  <a:pt x="29591" y="3065"/>
                  <a:pt x="29591" y="2972"/>
                </a:cubicBezTo>
                <a:cubicBezTo>
                  <a:pt x="29591" y="2772"/>
                  <a:pt x="29497" y="2665"/>
                  <a:pt x="29311" y="2612"/>
                </a:cubicBezTo>
                <a:cubicBezTo>
                  <a:pt x="29138" y="2559"/>
                  <a:pt x="28951" y="2545"/>
                  <a:pt x="28778" y="2585"/>
                </a:cubicBezTo>
                <a:cubicBezTo>
                  <a:pt x="28591" y="2625"/>
                  <a:pt x="28472" y="2732"/>
                  <a:pt x="28445" y="2918"/>
                </a:cubicBezTo>
                <a:cubicBezTo>
                  <a:pt x="28392" y="3251"/>
                  <a:pt x="28405" y="3571"/>
                  <a:pt x="28671" y="3838"/>
                </a:cubicBezTo>
                <a:cubicBezTo>
                  <a:pt x="28738" y="3904"/>
                  <a:pt x="28818" y="3971"/>
                  <a:pt x="28871" y="4037"/>
                </a:cubicBezTo>
                <a:cubicBezTo>
                  <a:pt x="29284" y="4530"/>
                  <a:pt x="29937" y="4384"/>
                  <a:pt x="30337" y="4144"/>
                </a:cubicBezTo>
                <a:cubicBezTo>
                  <a:pt x="30656" y="3931"/>
                  <a:pt x="30790" y="3624"/>
                  <a:pt x="30856" y="3291"/>
                </a:cubicBezTo>
                <a:cubicBezTo>
                  <a:pt x="30910" y="2972"/>
                  <a:pt x="30976" y="2652"/>
                  <a:pt x="30936" y="2319"/>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3" name="Google Shape;523;p4"/>
          <p:cNvPicPr preferRelativeResize="0"/>
          <p:nvPr/>
        </p:nvPicPr>
        <p:blipFill rotWithShape="1">
          <a:blip r:embed="rId3">
            <a:alphaModFix/>
          </a:blip>
          <a:srcRect b="0" l="0" r="0" t="0"/>
          <a:stretch/>
        </p:blipFill>
        <p:spPr>
          <a:xfrm>
            <a:off x="5452200" y="1870934"/>
            <a:ext cx="3478102" cy="27089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9" name="Shape 2379"/>
        <p:cNvGrpSpPr/>
        <p:nvPr/>
      </p:nvGrpSpPr>
      <p:grpSpPr>
        <a:xfrm>
          <a:off x="0" y="0"/>
          <a:ext cx="0" cy="0"/>
          <a:chOff x="0" y="0"/>
          <a:chExt cx="0" cy="0"/>
        </a:xfrm>
      </p:grpSpPr>
      <p:sp>
        <p:nvSpPr>
          <p:cNvPr id="2380" name="Google Shape;2380;p40"/>
          <p:cNvSpPr/>
          <p:nvPr/>
        </p:nvSpPr>
        <p:spPr>
          <a:xfrm rot="5400000">
            <a:off x="1889763" y="985504"/>
            <a:ext cx="1469691" cy="1581783"/>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40"/>
          <p:cNvSpPr txBox="1"/>
          <p:nvPr>
            <p:ph type="title"/>
          </p:nvPr>
        </p:nvSpPr>
        <p:spPr>
          <a:xfrm>
            <a:off x="718500" y="2479438"/>
            <a:ext cx="3884700" cy="11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Implementing changes</a:t>
            </a:r>
            <a:endParaRPr/>
          </a:p>
        </p:txBody>
      </p:sp>
      <p:sp>
        <p:nvSpPr>
          <p:cNvPr id="2382" name="Google Shape;2382;p40"/>
          <p:cNvSpPr txBox="1"/>
          <p:nvPr>
            <p:ph idx="2" type="title"/>
          </p:nvPr>
        </p:nvSpPr>
        <p:spPr>
          <a:xfrm>
            <a:off x="1803550" y="1259071"/>
            <a:ext cx="1714500" cy="1046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SzPts val="12000"/>
              <a:buNone/>
            </a:pPr>
            <a:r>
              <a:rPr lang="en"/>
              <a:t>04</a:t>
            </a:r>
            <a:endParaRPr/>
          </a:p>
        </p:txBody>
      </p:sp>
      <p:sp>
        <p:nvSpPr>
          <p:cNvPr id="2383" name="Google Shape;2383;p40"/>
          <p:cNvSpPr txBox="1"/>
          <p:nvPr>
            <p:ph idx="1" type="subTitle"/>
          </p:nvPr>
        </p:nvSpPr>
        <p:spPr>
          <a:xfrm>
            <a:off x="879850" y="3651538"/>
            <a:ext cx="3561900" cy="38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You can enter a subtitle here if you need it</a:t>
            </a:r>
            <a:endParaRPr/>
          </a:p>
        </p:txBody>
      </p:sp>
      <p:pic>
        <p:nvPicPr>
          <p:cNvPr id="2384" name="Google Shape;2384;p40"/>
          <p:cNvPicPr preferRelativeResize="0"/>
          <p:nvPr/>
        </p:nvPicPr>
        <p:blipFill rotWithShape="1">
          <a:blip r:embed="rId3">
            <a:alphaModFix/>
          </a:blip>
          <a:srcRect b="0" l="0" r="0" t="0"/>
          <a:stretch/>
        </p:blipFill>
        <p:spPr>
          <a:xfrm>
            <a:off x="5718417" y="1041550"/>
            <a:ext cx="2498116" cy="337124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8" name="Shape 2388"/>
        <p:cNvGrpSpPr/>
        <p:nvPr/>
      </p:nvGrpSpPr>
      <p:grpSpPr>
        <a:xfrm>
          <a:off x="0" y="0"/>
          <a:ext cx="0" cy="0"/>
          <a:chOff x="0" y="0"/>
          <a:chExt cx="0" cy="0"/>
        </a:xfrm>
      </p:grpSpPr>
      <p:sp>
        <p:nvSpPr>
          <p:cNvPr id="2389" name="Google Shape;2389;p41"/>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SzPts val="3200"/>
              <a:buNone/>
            </a:pPr>
            <a:r>
              <a:rPr lang="en"/>
              <a:t>Sales &amp; strategy plan</a:t>
            </a:r>
            <a:endParaRPr/>
          </a:p>
        </p:txBody>
      </p:sp>
      <p:sp>
        <p:nvSpPr>
          <p:cNvPr id="2390" name="Google Shape;2390;p41"/>
          <p:cNvSpPr/>
          <p:nvPr/>
        </p:nvSpPr>
        <p:spPr>
          <a:xfrm>
            <a:off x="2039229" y="1833653"/>
            <a:ext cx="6570371"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391" name="Google Shape;2391;p41"/>
          <p:cNvSpPr txBox="1"/>
          <p:nvPr/>
        </p:nvSpPr>
        <p:spPr>
          <a:xfrm>
            <a:off x="2516103" y="1932303"/>
            <a:ext cx="5541000" cy="3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Rakkas"/>
                <a:ea typeface="Rakkas"/>
                <a:cs typeface="Rakkas"/>
                <a:sym typeface="Rakkas"/>
              </a:rPr>
              <a:t>Annual Plan Strategy</a:t>
            </a:r>
            <a:endParaRPr b="0" i="0" sz="2400" u="none" cap="none" strike="noStrike">
              <a:solidFill>
                <a:schemeClr val="lt1"/>
              </a:solidFill>
              <a:latin typeface="Rakkas"/>
              <a:ea typeface="Rakkas"/>
              <a:cs typeface="Rakkas"/>
              <a:sym typeface="Rakkas"/>
            </a:endParaRPr>
          </a:p>
        </p:txBody>
      </p:sp>
      <p:sp>
        <p:nvSpPr>
          <p:cNvPr id="2392" name="Google Shape;2392;p41"/>
          <p:cNvSpPr/>
          <p:nvPr/>
        </p:nvSpPr>
        <p:spPr>
          <a:xfrm>
            <a:off x="1912790" y="2814505"/>
            <a:ext cx="2133661" cy="627729"/>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41"/>
          <p:cNvSpPr txBox="1"/>
          <p:nvPr>
            <p:ph idx="4294967295" type="title"/>
          </p:nvPr>
        </p:nvSpPr>
        <p:spPr>
          <a:xfrm>
            <a:off x="1967340" y="2899480"/>
            <a:ext cx="2025000" cy="45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Income</a:t>
            </a:r>
            <a:endParaRPr sz="2400"/>
          </a:p>
        </p:txBody>
      </p:sp>
      <p:sp>
        <p:nvSpPr>
          <p:cNvPr id="2394" name="Google Shape;2394;p41"/>
          <p:cNvSpPr/>
          <p:nvPr/>
        </p:nvSpPr>
        <p:spPr>
          <a:xfrm>
            <a:off x="4219765" y="2814505"/>
            <a:ext cx="2133661" cy="627729"/>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41"/>
          <p:cNvSpPr txBox="1"/>
          <p:nvPr>
            <p:ph idx="4294967295" type="title"/>
          </p:nvPr>
        </p:nvSpPr>
        <p:spPr>
          <a:xfrm>
            <a:off x="4274315" y="2899480"/>
            <a:ext cx="2025000" cy="45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Cash</a:t>
            </a:r>
            <a:endParaRPr sz="2400"/>
          </a:p>
        </p:txBody>
      </p:sp>
      <p:sp>
        <p:nvSpPr>
          <p:cNvPr id="2396" name="Google Shape;2396;p41"/>
          <p:cNvSpPr/>
          <p:nvPr/>
        </p:nvSpPr>
        <p:spPr>
          <a:xfrm>
            <a:off x="6499341" y="2835915"/>
            <a:ext cx="2133661" cy="627729"/>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41"/>
          <p:cNvSpPr txBox="1"/>
          <p:nvPr>
            <p:ph idx="4294967295" type="title"/>
          </p:nvPr>
        </p:nvSpPr>
        <p:spPr>
          <a:xfrm>
            <a:off x="6581290" y="2899480"/>
            <a:ext cx="2025000" cy="45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sz="2400"/>
              <a:t>Balance</a:t>
            </a:r>
            <a:endParaRPr sz="2400"/>
          </a:p>
        </p:txBody>
      </p:sp>
      <p:sp>
        <p:nvSpPr>
          <p:cNvPr id="2398" name="Google Shape;2398;p41"/>
          <p:cNvSpPr/>
          <p:nvPr/>
        </p:nvSpPr>
        <p:spPr>
          <a:xfrm>
            <a:off x="4219874" y="3599053"/>
            <a:ext cx="2133661" cy="1291759"/>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41"/>
          <p:cNvSpPr txBox="1"/>
          <p:nvPr>
            <p:ph idx="4294967295" type="subTitle"/>
          </p:nvPr>
        </p:nvSpPr>
        <p:spPr>
          <a:xfrm>
            <a:off x="2031767" y="3754603"/>
            <a:ext cx="1895700" cy="1000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200"/>
              </a:spcAft>
              <a:buClr>
                <a:schemeClr val="dk2"/>
              </a:buClr>
              <a:buSzPts val="1400"/>
              <a:buFont typeface="Alegreya Sans"/>
              <a:buNone/>
            </a:pPr>
            <a:r>
              <a:rPr b="0" i="0" lang="en" sz="1600" u="none" cap="none" strike="noStrike">
                <a:solidFill>
                  <a:schemeClr val="dk2"/>
                </a:solidFill>
                <a:latin typeface="Alegreya Sans"/>
                <a:ea typeface="Alegreya Sans"/>
                <a:cs typeface="Alegreya Sans"/>
                <a:sym typeface="Alegreya Sans"/>
              </a:rPr>
              <a:t>Saturn is a gas giant made of hydrogen and helium and rings</a:t>
            </a:r>
            <a:endParaRPr b="0" i="0" sz="1600" u="none" cap="none" strike="noStrike">
              <a:solidFill>
                <a:schemeClr val="dk2"/>
              </a:solidFill>
              <a:latin typeface="Alegreya Sans"/>
              <a:ea typeface="Alegreya Sans"/>
              <a:cs typeface="Alegreya Sans"/>
              <a:sym typeface="Alegreya Sans"/>
            </a:endParaRPr>
          </a:p>
        </p:txBody>
      </p:sp>
      <p:sp>
        <p:nvSpPr>
          <p:cNvPr id="2400" name="Google Shape;2400;p41"/>
          <p:cNvSpPr txBox="1"/>
          <p:nvPr>
            <p:ph idx="4294967295" type="subTitle"/>
          </p:nvPr>
        </p:nvSpPr>
        <p:spPr>
          <a:xfrm>
            <a:off x="6645942" y="3754603"/>
            <a:ext cx="1895700" cy="1000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200"/>
              </a:spcAft>
              <a:buClr>
                <a:schemeClr val="dk2"/>
              </a:buClr>
              <a:buSzPts val="1400"/>
              <a:buFont typeface="Alegreya Sans"/>
              <a:buNone/>
            </a:pPr>
            <a:r>
              <a:rPr b="0" i="0" lang="en" sz="1600" u="none" cap="none" strike="noStrike">
                <a:solidFill>
                  <a:schemeClr val="dk2"/>
                </a:solidFill>
                <a:latin typeface="Alegreya Sans"/>
                <a:ea typeface="Alegreya Sans"/>
                <a:cs typeface="Alegreya Sans"/>
                <a:sym typeface="Alegreya Sans"/>
              </a:rPr>
              <a:t>Jupiter is a gas giant and the biggest planet in the System</a:t>
            </a:r>
            <a:endParaRPr b="0" i="0" sz="1600" u="none" cap="none" strike="noStrike">
              <a:solidFill>
                <a:schemeClr val="dk2"/>
              </a:solidFill>
              <a:latin typeface="Alegreya Sans"/>
              <a:ea typeface="Alegreya Sans"/>
              <a:cs typeface="Alegreya Sans"/>
              <a:sym typeface="Alegreya Sans"/>
            </a:endParaRPr>
          </a:p>
        </p:txBody>
      </p:sp>
      <p:sp>
        <p:nvSpPr>
          <p:cNvPr id="2401" name="Google Shape;2401;p41"/>
          <p:cNvSpPr txBox="1"/>
          <p:nvPr>
            <p:ph idx="4294967295" type="subTitle"/>
          </p:nvPr>
        </p:nvSpPr>
        <p:spPr>
          <a:xfrm>
            <a:off x="4338854" y="3754608"/>
            <a:ext cx="1895700" cy="1000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200"/>
              </a:spcAft>
              <a:buClr>
                <a:schemeClr val="dk2"/>
              </a:buClr>
              <a:buSzPts val="1400"/>
              <a:buFont typeface="Alegreya Sans"/>
              <a:buNone/>
            </a:pPr>
            <a:r>
              <a:rPr b="0" i="0" lang="en" sz="1600" u="none" cap="none" strike="noStrike">
                <a:solidFill>
                  <a:schemeClr val="dk2"/>
                </a:solidFill>
                <a:latin typeface="Alegreya Sans"/>
                <a:ea typeface="Alegreya Sans"/>
                <a:cs typeface="Alegreya Sans"/>
                <a:sym typeface="Alegreya Sans"/>
              </a:rPr>
              <a:t>Mercury is the closest planet to the Sun and the smallest one</a:t>
            </a:r>
            <a:endParaRPr b="0" i="0" sz="1600" u="none" cap="none" strike="noStrike">
              <a:solidFill>
                <a:schemeClr val="dk2"/>
              </a:solidFill>
              <a:latin typeface="Alegreya Sans"/>
              <a:ea typeface="Alegreya Sans"/>
              <a:cs typeface="Alegreya Sans"/>
              <a:sym typeface="Alegreya Sans"/>
            </a:endParaRPr>
          </a:p>
        </p:txBody>
      </p:sp>
      <p:grpSp>
        <p:nvGrpSpPr>
          <p:cNvPr id="2402" name="Google Shape;2402;p41"/>
          <p:cNvGrpSpPr/>
          <p:nvPr/>
        </p:nvGrpSpPr>
        <p:grpSpPr>
          <a:xfrm>
            <a:off x="2919686" y="2401117"/>
            <a:ext cx="4733817" cy="420276"/>
            <a:chOff x="2204982" y="1991214"/>
            <a:chExt cx="4733817" cy="420276"/>
          </a:xfrm>
        </p:grpSpPr>
        <p:sp>
          <p:nvSpPr>
            <p:cNvPr id="2403" name="Google Shape;2403;p41"/>
            <p:cNvSpPr/>
            <p:nvPr/>
          </p:nvSpPr>
          <p:spPr>
            <a:xfrm rot="5400000">
              <a:off x="6831603" y="2304295"/>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41"/>
            <p:cNvSpPr/>
            <p:nvPr/>
          </p:nvSpPr>
          <p:spPr>
            <a:xfrm rot="5400000">
              <a:off x="4523828" y="2304295"/>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41"/>
            <p:cNvSpPr/>
            <p:nvPr/>
          </p:nvSpPr>
          <p:spPr>
            <a:xfrm rot="5400000">
              <a:off x="2217165" y="2304295"/>
              <a:ext cx="95012" cy="119379"/>
            </a:xfrm>
            <a:custGeom>
              <a:rect b="b" l="l" r="r" t="t"/>
              <a:pathLst>
                <a:path extrusionOk="0" h="5144" w="4094">
                  <a:moveTo>
                    <a:pt x="0" y="0"/>
                  </a:moveTo>
                  <a:lnTo>
                    <a:pt x="0" y="5144"/>
                  </a:lnTo>
                  <a:cubicBezTo>
                    <a:pt x="0" y="5144"/>
                    <a:pt x="4093" y="3332"/>
                    <a:pt x="4093" y="2572"/>
                  </a:cubicBezTo>
                  <a:cubicBezTo>
                    <a:pt x="4093" y="1775"/>
                    <a:pt x="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41"/>
            <p:cNvSpPr/>
            <p:nvPr/>
          </p:nvSpPr>
          <p:spPr>
            <a:xfrm rot="5400000">
              <a:off x="6794182" y="2226040"/>
              <a:ext cx="17119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41"/>
            <p:cNvSpPr/>
            <p:nvPr/>
          </p:nvSpPr>
          <p:spPr>
            <a:xfrm rot="5400000">
              <a:off x="2179069" y="2226040"/>
              <a:ext cx="17119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41"/>
            <p:cNvSpPr/>
            <p:nvPr/>
          </p:nvSpPr>
          <p:spPr>
            <a:xfrm rot="5400000">
              <a:off x="4399150" y="2144482"/>
              <a:ext cx="33393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41"/>
            <p:cNvSpPr/>
            <p:nvPr/>
          </p:nvSpPr>
          <p:spPr>
            <a:xfrm rot="10800000">
              <a:off x="2255535" y="2152876"/>
              <a:ext cx="4646915" cy="27399"/>
            </a:xfrm>
            <a:custGeom>
              <a:rect b="b" l="l" r="r" t="t"/>
              <a:pathLst>
                <a:path extrusionOk="0" h="1181" w="281802">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410" name="Google Shape;2410;p41"/>
          <p:cNvPicPr preferRelativeResize="0"/>
          <p:nvPr/>
        </p:nvPicPr>
        <p:blipFill rotWithShape="1">
          <a:blip r:embed="rId3">
            <a:alphaModFix/>
          </a:blip>
          <a:srcRect b="0" l="0" r="0" t="0"/>
          <a:stretch/>
        </p:blipFill>
        <p:spPr>
          <a:xfrm>
            <a:off x="7369985" y="3392542"/>
            <a:ext cx="392371" cy="413022"/>
          </a:xfrm>
          <a:prstGeom prst="rect">
            <a:avLst/>
          </a:prstGeom>
          <a:noFill/>
          <a:ln>
            <a:noFill/>
          </a:ln>
        </p:spPr>
      </p:pic>
      <p:pic>
        <p:nvPicPr>
          <p:cNvPr id="2411" name="Google Shape;2411;p41"/>
          <p:cNvPicPr preferRelativeResize="0"/>
          <p:nvPr/>
        </p:nvPicPr>
        <p:blipFill rotWithShape="1">
          <a:blip r:embed="rId3">
            <a:alphaModFix/>
          </a:blip>
          <a:srcRect b="0" l="0" r="0" t="0"/>
          <a:stretch/>
        </p:blipFill>
        <p:spPr>
          <a:xfrm>
            <a:off x="5084635" y="3417246"/>
            <a:ext cx="392371" cy="413022"/>
          </a:xfrm>
          <a:prstGeom prst="rect">
            <a:avLst/>
          </a:prstGeom>
          <a:noFill/>
          <a:ln>
            <a:noFill/>
          </a:ln>
        </p:spPr>
      </p:pic>
      <p:pic>
        <p:nvPicPr>
          <p:cNvPr id="2412" name="Google Shape;2412;p41"/>
          <p:cNvPicPr preferRelativeResize="0"/>
          <p:nvPr/>
        </p:nvPicPr>
        <p:blipFill rotWithShape="1">
          <a:blip r:embed="rId3">
            <a:alphaModFix/>
          </a:blip>
          <a:srcRect b="0" l="0" r="0" t="0"/>
          <a:stretch/>
        </p:blipFill>
        <p:spPr>
          <a:xfrm>
            <a:off x="2783184" y="3391908"/>
            <a:ext cx="392371" cy="413022"/>
          </a:xfrm>
          <a:prstGeom prst="rect">
            <a:avLst/>
          </a:prstGeom>
          <a:noFill/>
          <a:ln>
            <a:noFill/>
          </a:ln>
        </p:spPr>
      </p:pic>
      <p:pic>
        <p:nvPicPr>
          <p:cNvPr id="2413" name="Google Shape;2413;p41"/>
          <p:cNvPicPr preferRelativeResize="0"/>
          <p:nvPr/>
        </p:nvPicPr>
        <p:blipFill rotWithShape="1">
          <a:blip r:embed="rId4">
            <a:alphaModFix/>
          </a:blip>
          <a:srcRect b="0" l="0" r="0" t="0"/>
          <a:stretch/>
        </p:blipFill>
        <p:spPr>
          <a:xfrm>
            <a:off x="437331" y="1492624"/>
            <a:ext cx="1559680" cy="326277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7" name="Shape 2417"/>
        <p:cNvGrpSpPr/>
        <p:nvPr/>
      </p:nvGrpSpPr>
      <p:grpSpPr>
        <a:xfrm>
          <a:off x="0" y="0"/>
          <a:ext cx="0" cy="0"/>
          <a:chOff x="0" y="0"/>
          <a:chExt cx="0" cy="0"/>
        </a:xfrm>
      </p:grpSpPr>
      <p:sp>
        <p:nvSpPr>
          <p:cNvPr id="2418" name="Google Shape;2418;p42"/>
          <p:cNvSpPr/>
          <p:nvPr/>
        </p:nvSpPr>
        <p:spPr>
          <a:xfrm>
            <a:off x="540000" y="4078113"/>
            <a:ext cx="7988568" cy="569014"/>
          </a:xfrm>
          <a:custGeom>
            <a:rect b="b" l="l" r="r" t="t"/>
            <a:pathLst>
              <a:path extrusionOk="0" h="14727" w="43999">
                <a:moveTo>
                  <a:pt x="36999" y="1"/>
                </a:moveTo>
                <a:cubicBezTo>
                  <a:pt x="36196" y="1"/>
                  <a:pt x="35359" y="16"/>
                  <a:pt x="34625" y="16"/>
                </a:cubicBezTo>
                <a:lnTo>
                  <a:pt x="9674" y="16"/>
                </a:lnTo>
                <a:cubicBezTo>
                  <a:pt x="8807" y="16"/>
                  <a:pt x="7939" y="16"/>
                  <a:pt x="7072" y="49"/>
                </a:cubicBezTo>
                <a:cubicBezTo>
                  <a:pt x="6238" y="49"/>
                  <a:pt x="5404" y="49"/>
                  <a:pt x="4570" y="82"/>
                </a:cubicBezTo>
                <a:cubicBezTo>
                  <a:pt x="3770" y="116"/>
                  <a:pt x="3036" y="216"/>
                  <a:pt x="2402" y="316"/>
                </a:cubicBezTo>
                <a:cubicBezTo>
                  <a:pt x="1802" y="416"/>
                  <a:pt x="1301" y="516"/>
                  <a:pt x="934" y="649"/>
                </a:cubicBezTo>
                <a:cubicBezTo>
                  <a:pt x="601" y="783"/>
                  <a:pt x="601" y="916"/>
                  <a:pt x="401" y="1083"/>
                </a:cubicBezTo>
                <a:cubicBezTo>
                  <a:pt x="134" y="1283"/>
                  <a:pt x="167" y="1517"/>
                  <a:pt x="134" y="1717"/>
                </a:cubicBezTo>
                <a:cubicBezTo>
                  <a:pt x="134" y="2017"/>
                  <a:pt x="134" y="2317"/>
                  <a:pt x="134" y="2584"/>
                </a:cubicBezTo>
                <a:cubicBezTo>
                  <a:pt x="100" y="3151"/>
                  <a:pt x="100" y="3718"/>
                  <a:pt x="67" y="4252"/>
                </a:cubicBezTo>
                <a:cubicBezTo>
                  <a:pt x="34" y="5386"/>
                  <a:pt x="34" y="6487"/>
                  <a:pt x="34" y="7588"/>
                </a:cubicBezTo>
                <a:cubicBezTo>
                  <a:pt x="34" y="8722"/>
                  <a:pt x="34" y="9823"/>
                  <a:pt x="34" y="10923"/>
                </a:cubicBezTo>
                <a:cubicBezTo>
                  <a:pt x="67" y="11791"/>
                  <a:pt x="0" y="12625"/>
                  <a:pt x="434" y="13492"/>
                </a:cubicBezTo>
                <a:cubicBezTo>
                  <a:pt x="601" y="13792"/>
                  <a:pt x="868" y="14092"/>
                  <a:pt x="2068" y="14326"/>
                </a:cubicBezTo>
                <a:cubicBezTo>
                  <a:pt x="3641" y="14669"/>
                  <a:pt x="5875" y="14694"/>
                  <a:pt x="8141" y="14694"/>
                </a:cubicBezTo>
                <a:cubicBezTo>
                  <a:pt x="8519" y="14694"/>
                  <a:pt x="8897" y="14693"/>
                  <a:pt x="9274" y="14693"/>
                </a:cubicBezTo>
                <a:cubicBezTo>
                  <a:pt x="10641" y="14726"/>
                  <a:pt x="12009" y="14726"/>
                  <a:pt x="13376" y="14726"/>
                </a:cubicBezTo>
                <a:cubicBezTo>
                  <a:pt x="16245" y="14726"/>
                  <a:pt x="19114" y="14726"/>
                  <a:pt x="21949" y="14693"/>
                </a:cubicBezTo>
                <a:lnTo>
                  <a:pt x="36059" y="14693"/>
                </a:lnTo>
                <a:cubicBezTo>
                  <a:pt x="36369" y="14698"/>
                  <a:pt x="36677" y="14701"/>
                  <a:pt x="36982" y="14701"/>
                </a:cubicBezTo>
                <a:cubicBezTo>
                  <a:pt x="38649" y="14701"/>
                  <a:pt x="40228" y="14618"/>
                  <a:pt x="41497" y="14393"/>
                </a:cubicBezTo>
                <a:cubicBezTo>
                  <a:pt x="42998" y="14159"/>
                  <a:pt x="43365" y="13826"/>
                  <a:pt x="43531" y="13492"/>
                </a:cubicBezTo>
                <a:cubicBezTo>
                  <a:pt x="43998" y="12625"/>
                  <a:pt x="43898" y="11791"/>
                  <a:pt x="43932" y="10923"/>
                </a:cubicBezTo>
                <a:cubicBezTo>
                  <a:pt x="43932" y="9823"/>
                  <a:pt x="43932" y="8722"/>
                  <a:pt x="43932" y="7588"/>
                </a:cubicBezTo>
                <a:cubicBezTo>
                  <a:pt x="43932" y="6487"/>
                  <a:pt x="43932" y="5386"/>
                  <a:pt x="43898" y="4252"/>
                </a:cubicBezTo>
                <a:cubicBezTo>
                  <a:pt x="43898" y="3718"/>
                  <a:pt x="43865" y="3151"/>
                  <a:pt x="43832" y="2584"/>
                </a:cubicBezTo>
                <a:cubicBezTo>
                  <a:pt x="43832" y="2317"/>
                  <a:pt x="43832" y="2084"/>
                  <a:pt x="43832" y="1817"/>
                </a:cubicBezTo>
                <a:cubicBezTo>
                  <a:pt x="43798" y="1550"/>
                  <a:pt x="43865" y="1317"/>
                  <a:pt x="43565" y="1083"/>
                </a:cubicBezTo>
                <a:cubicBezTo>
                  <a:pt x="43465" y="549"/>
                  <a:pt x="41330" y="116"/>
                  <a:pt x="38228" y="16"/>
                </a:cubicBezTo>
                <a:lnTo>
                  <a:pt x="38161" y="16"/>
                </a:lnTo>
                <a:cubicBezTo>
                  <a:pt x="37794" y="5"/>
                  <a:pt x="37401" y="1"/>
                  <a:pt x="36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oboto"/>
              <a:ea typeface="Roboto"/>
              <a:cs typeface="Roboto"/>
              <a:sym typeface="Roboto"/>
            </a:endParaRPr>
          </a:p>
        </p:txBody>
      </p:sp>
      <p:sp>
        <p:nvSpPr>
          <p:cNvPr id="2419" name="Google Shape;2419;p42"/>
          <p:cNvSpPr txBox="1"/>
          <p:nvPr>
            <p:ph type="ctrTitle"/>
          </p:nvPr>
        </p:nvSpPr>
        <p:spPr>
          <a:xfrm>
            <a:off x="1694975" y="2738375"/>
            <a:ext cx="5677500" cy="1448100"/>
          </a:xfrm>
          <a:prstGeom prst="rect">
            <a:avLst/>
          </a:prstGeom>
          <a:noFill/>
          <a:ln>
            <a:noFill/>
          </a:ln>
        </p:spPr>
        <p:txBody>
          <a:bodyPr anchorCtr="0" anchor="ctr" bIns="91425" lIns="91425" spcFirstLastPara="1" rIns="91425" wrap="square" tIns="91425">
            <a:noAutofit/>
          </a:bodyPr>
          <a:lstStyle/>
          <a:p>
            <a:pPr indent="0" lvl="0" marL="457200" rtl="0" algn="ctr">
              <a:lnSpc>
                <a:spcPct val="80000"/>
              </a:lnSpc>
              <a:spcBef>
                <a:spcPts val="0"/>
              </a:spcBef>
              <a:spcAft>
                <a:spcPts val="0"/>
              </a:spcAft>
              <a:buSzPts val="5200"/>
              <a:buNone/>
            </a:pPr>
            <a:r>
              <a:rPr lang="en"/>
              <a:t>A picture is worth a thousand words</a:t>
            </a:r>
            <a:endParaRPr/>
          </a:p>
        </p:txBody>
      </p:sp>
      <p:sp>
        <p:nvSpPr>
          <p:cNvPr id="2420" name="Google Shape;2420;p42"/>
          <p:cNvSpPr txBox="1"/>
          <p:nvPr>
            <p:ph idx="1" type="subTitle"/>
          </p:nvPr>
        </p:nvSpPr>
        <p:spPr>
          <a:xfrm>
            <a:off x="1857063" y="4114175"/>
            <a:ext cx="5353200" cy="586500"/>
          </a:xfrm>
          <a:prstGeom prst="rect">
            <a:avLst/>
          </a:prstGeom>
          <a:noFill/>
          <a:ln>
            <a:noFill/>
          </a:ln>
        </p:spPr>
        <p:txBody>
          <a:bodyPr anchorCtr="0" anchor="t" bIns="91425" lIns="91425" spcFirstLastPara="1" rIns="91425" wrap="square" tIns="91425">
            <a:noAutofit/>
          </a:bodyPr>
          <a:lstStyle/>
          <a:p>
            <a:pPr indent="-317500" lvl="0" marL="457200" rtl="0" algn="ctr">
              <a:lnSpc>
                <a:spcPct val="100000"/>
              </a:lnSpc>
              <a:spcBef>
                <a:spcPts val="0"/>
              </a:spcBef>
              <a:spcAft>
                <a:spcPts val="0"/>
              </a:spcAft>
              <a:buSzPts val="2800"/>
              <a:buNone/>
            </a:pPr>
            <a:r>
              <a:t/>
            </a:r>
            <a:endParaRPr/>
          </a:p>
        </p:txBody>
      </p:sp>
      <p:sp>
        <p:nvSpPr>
          <p:cNvPr id="2421" name="Google Shape;2421;p42"/>
          <p:cNvSpPr/>
          <p:nvPr/>
        </p:nvSpPr>
        <p:spPr>
          <a:xfrm rot="-5400000">
            <a:off x="1221430"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42"/>
          <p:cNvSpPr/>
          <p:nvPr/>
        </p:nvSpPr>
        <p:spPr>
          <a:xfrm flipH="1" rot="5400000">
            <a:off x="2886130" y="-374803"/>
            <a:ext cx="233380" cy="1596217"/>
          </a:xfrm>
          <a:custGeom>
            <a:rect b="b" l="l" r="r" t="t"/>
            <a:pathLst>
              <a:path extrusionOk="0" h="30990" w="4531">
                <a:moveTo>
                  <a:pt x="1226" y="6915"/>
                </a:moveTo>
                <a:cubicBezTo>
                  <a:pt x="1319" y="7128"/>
                  <a:pt x="1293" y="7275"/>
                  <a:pt x="1239" y="7421"/>
                </a:cubicBezTo>
                <a:cubicBezTo>
                  <a:pt x="1146" y="7648"/>
                  <a:pt x="1080" y="7888"/>
                  <a:pt x="880" y="8048"/>
                </a:cubicBezTo>
                <a:cubicBezTo>
                  <a:pt x="813" y="8114"/>
                  <a:pt x="746" y="8194"/>
                  <a:pt x="640" y="8154"/>
                </a:cubicBezTo>
                <a:cubicBezTo>
                  <a:pt x="547" y="7728"/>
                  <a:pt x="547" y="7728"/>
                  <a:pt x="773" y="7408"/>
                </a:cubicBezTo>
                <a:cubicBezTo>
                  <a:pt x="826" y="7315"/>
                  <a:pt x="880" y="7222"/>
                  <a:pt x="960" y="7142"/>
                </a:cubicBezTo>
                <a:cubicBezTo>
                  <a:pt x="1026" y="7062"/>
                  <a:pt x="1119" y="7008"/>
                  <a:pt x="1226" y="6915"/>
                </a:cubicBezTo>
                <a:close/>
                <a:moveTo>
                  <a:pt x="3784" y="17613"/>
                </a:moveTo>
                <a:cubicBezTo>
                  <a:pt x="3478" y="17907"/>
                  <a:pt x="3145" y="18026"/>
                  <a:pt x="2812" y="18133"/>
                </a:cubicBezTo>
                <a:cubicBezTo>
                  <a:pt x="2732" y="18160"/>
                  <a:pt x="2652" y="18146"/>
                  <a:pt x="2598" y="18040"/>
                </a:cubicBezTo>
                <a:cubicBezTo>
                  <a:pt x="2878" y="17853"/>
                  <a:pt x="3185" y="17720"/>
                  <a:pt x="3504" y="17600"/>
                </a:cubicBezTo>
                <a:cubicBezTo>
                  <a:pt x="3571" y="17573"/>
                  <a:pt x="3651" y="17600"/>
                  <a:pt x="3784" y="17613"/>
                </a:cubicBezTo>
                <a:close/>
                <a:moveTo>
                  <a:pt x="2319" y="54"/>
                </a:moveTo>
                <a:cubicBezTo>
                  <a:pt x="2185" y="67"/>
                  <a:pt x="2025" y="81"/>
                  <a:pt x="1919" y="147"/>
                </a:cubicBezTo>
                <a:cubicBezTo>
                  <a:pt x="1599" y="334"/>
                  <a:pt x="1306" y="560"/>
                  <a:pt x="1106" y="880"/>
                </a:cubicBezTo>
                <a:cubicBezTo>
                  <a:pt x="906" y="1226"/>
                  <a:pt x="733" y="1586"/>
                  <a:pt x="667" y="1986"/>
                </a:cubicBezTo>
                <a:cubicBezTo>
                  <a:pt x="653" y="2092"/>
                  <a:pt x="627" y="2199"/>
                  <a:pt x="627" y="2305"/>
                </a:cubicBezTo>
                <a:cubicBezTo>
                  <a:pt x="653" y="3131"/>
                  <a:pt x="680" y="3957"/>
                  <a:pt x="706" y="4784"/>
                </a:cubicBezTo>
                <a:cubicBezTo>
                  <a:pt x="720" y="4943"/>
                  <a:pt x="773" y="5090"/>
                  <a:pt x="840" y="5250"/>
                </a:cubicBezTo>
                <a:cubicBezTo>
                  <a:pt x="933" y="5490"/>
                  <a:pt x="960" y="5756"/>
                  <a:pt x="1026" y="6009"/>
                </a:cubicBezTo>
                <a:cubicBezTo>
                  <a:pt x="946" y="6076"/>
                  <a:pt x="893" y="6129"/>
                  <a:pt x="826" y="6182"/>
                </a:cubicBezTo>
                <a:cubicBezTo>
                  <a:pt x="800" y="6209"/>
                  <a:pt x="760" y="6222"/>
                  <a:pt x="733" y="6249"/>
                </a:cubicBezTo>
                <a:cubicBezTo>
                  <a:pt x="240" y="6622"/>
                  <a:pt x="0" y="7102"/>
                  <a:pt x="107" y="7715"/>
                </a:cubicBezTo>
                <a:cubicBezTo>
                  <a:pt x="134" y="7914"/>
                  <a:pt x="147" y="8101"/>
                  <a:pt x="174" y="8287"/>
                </a:cubicBezTo>
                <a:cubicBezTo>
                  <a:pt x="200" y="8594"/>
                  <a:pt x="387" y="8754"/>
                  <a:pt x="680" y="8767"/>
                </a:cubicBezTo>
                <a:cubicBezTo>
                  <a:pt x="906" y="8780"/>
                  <a:pt x="1066" y="8700"/>
                  <a:pt x="1226" y="8541"/>
                </a:cubicBezTo>
                <a:cubicBezTo>
                  <a:pt x="1586" y="8154"/>
                  <a:pt x="1786" y="7728"/>
                  <a:pt x="1759" y="7195"/>
                </a:cubicBezTo>
                <a:cubicBezTo>
                  <a:pt x="1746" y="7102"/>
                  <a:pt x="1772" y="7022"/>
                  <a:pt x="1799" y="6875"/>
                </a:cubicBezTo>
                <a:cubicBezTo>
                  <a:pt x="2119" y="7022"/>
                  <a:pt x="2292" y="7222"/>
                  <a:pt x="2425" y="7475"/>
                </a:cubicBezTo>
                <a:cubicBezTo>
                  <a:pt x="2518" y="7621"/>
                  <a:pt x="2572" y="7794"/>
                  <a:pt x="2638" y="7954"/>
                </a:cubicBezTo>
                <a:cubicBezTo>
                  <a:pt x="2732" y="8181"/>
                  <a:pt x="2732" y="8421"/>
                  <a:pt x="2652" y="8647"/>
                </a:cubicBezTo>
                <a:cubicBezTo>
                  <a:pt x="2572" y="8860"/>
                  <a:pt x="2545" y="9073"/>
                  <a:pt x="2572" y="9287"/>
                </a:cubicBezTo>
                <a:cubicBezTo>
                  <a:pt x="2585" y="9580"/>
                  <a:pt x="2532" y="9860"/>
                  <a:pt x="2438" y="10139"/>
                </a:cubicBezTo>
                <a:cubicBezTo>
                  <a:pt x="2372" y="10339"/>
                  <a:pt x="2345" y="10539"/>
                  <a:pt x="2319" y="10739"/>
                </a:cubicBezTo>
                <a:cubicBezTo>
                  <a:pt x="2252" y="11178"/>
                  <a:pt x="2172" y="11605"/>
                  <a:pt x="1972" y="12005"/>
                </a:cubicBezTo>
                <a:cubicBezTo>
                  <a:pt x="1852" y="12231"/>
                  <a:pt x="1719" y="12457"/>
                  <a:pt x="1666" y="12724"/>
                </a:cubicBezTo>
                <a:cubicBezTo>
                  <a:pt x="1652" y="12791"/>
                  <a:pt x="1626" y="12857"/>
                  <a:pt x="1586" y="12910"/>
                </a:cubicBezTo>
                <a:cubicBezTo>
                  <a:pt x="1426" y="13110"/>
                  <a:pt x="1359" y="13337"/>
                  <a:pt x="1293" y="13590"/>
                </a:cubicBezTo>
                <a:cubicBezTo>
                  <a:pt x="1239" y="13830"/>
                  <a:pt x="1159" y="14056"/>
                  <a:pt x="1093" y="14296"/>
                </a:cubicBezTo>
                <a:cubicBezTo>
                  <a:pt x="1026" y="14509"/>
                  <a:pt x="960" y="14709"/>
                  <a:pt x="973" y="14936"/>
                </a:cubicBezTo>
                <a:cubicBezTo>
                  <a:pt x="986" y="15002"/>
                  <a:pt x="973" y="15082"/>
                  <a:pt x="960" y="15135"/>
                </a:cubicBezTo>
                <a:cubicBezTo>
                  <a:pt x="786" y="15682"/>
                  <a:pt x="880" y="16228"/>
                  <a:pt x="920" y="16774"/>
                </a:cubicBezTo>
                <a:cubicBezTo>
                  <a:pt x="933" y="16881"/>
                  <a:pt x="986" y="16987"/>
                  <a:pt x="1040" y="17081"/>
                </a:cubicBezTo>
                <a:cubicBezTo>
                  <a:pt x="1186" y="17347"/>
                  <a:pt x="1333" y="17613"/>
                  <a:pt x="1479" y="17893"/>
                </a:cubicBezTo>
                <a:cubicBezTo>
                  <a:pt x="1439" y="17973"/>
                  <a:pt x="1399" y="18080"/>
                  <a:pt x="1333" y="18173"/>
                </a:cubicBezTo>
                <a:cubicBezTo>
                  <a:pt x="1239" y="18306"/>
                  <a:pt x="1159" y="18439"/>
                  <a:pt x="1146" y="18626"/>
                </a:cubicBezTo>
                <a:cubicBezTo>
                  <a:pt x="1146" y="18666"/>
                  <a:pt x="1106" y="18719"/>
                  <a:pt x="1080" y="18773"/>
                </a:cubicBezTo>
                <a:cubicBezTo>
                  <a:pt x="893" y="19119"/>
                  <a:pt x="773" y="19492"/>
                  <a:pt x="746" y="19905"/>
                </a:cubicBezTo>
                <a:cubicBezTo>
                  <a:pt x="733" y="19972"/>
                  <a:pt x="706" y="20038"/>
                  <a:pt x="706" y="20105"/>
                </a:cubicBezTo>
                <a:cubicBezTo>
                  <a:pt x="667" y="20385"/>
                  <a:pt x="600" y="20664"/>
                  <a:pt x="587" y="20957"/>
                </a:cubicBezTo>
                <a:cubicBezTo>
                  <a:pt x="573" y="21544"/>
                  <a:pt x="587" y="22143"/>
                  <a:pt x="587" y="22729"/>
                </a:cubicBezTo>
                <a:cubicBezTo>
                  <a:pt x="587" y="22823"/>
                  <a:pt x="587" y="22916"/>
                  <a:pt x="600" y="23009"/>
                </a:cubicBezTo>
                <a:cubicBezTo>
                  <a:pt x="667" y="23276"/>
                  <a:pt x="733" y="23515"/>
                  <a:pt x="733" y="23782"/>
                </a:cubicBezTo>
                <a:cubicBezTo>
                  <a:pt x="733" y="23902"/>
                  <a:pt x="786" y="24022"/>
                  <a:pt x="826" y="24142"/>
                </a:cubicBezTo>
                <a:cubicBezTo>
                  <a:pt x="973" y="24488"/>
                  <a:pt x="960" y="24861"/>
                  <a:pt x="1040" y="25221"/>
                </a:cubicBezTo>
                <a:cubicBezTo>
                  <a:pt x="1133" y="25687"/>
                  <a:pt x="1346" y="26100"/>
                  <a:pt x="1559" y="26513"/>
                </a:cubicBezTo>
                <a:cubicBezTo>
                  <a:pt x="1706" y="26806"/>
                  <a:pt x="1892" y="27086"/>
                  <a:pt x="2092" y="27352"/>
                </a:cubicBezTo>
                <a:cubicBezTo>
                  <a:pt x="2345" y="27699"/>
                  <a:pt x="2505" y="28099"/>
                  <a:pt x="2692" y="28472"/>
                </a:cubicBezTo>
                <a:cubicBezTo>
                  <a:pt x="2772" y="28645"/>
                  <a:pt x="2825" y="28831"/>
                  <a:pt x="2918" y="29005"/>
                </a:cubicBezTo>
                <a:cubicBezTo>
                  <a:pt x="3051" y="29231"/>
                  <a:pt x="3065" y="29484"/>
                  <a:pt x="3038" y="29724"/>
                </a:cubicBezTo>
                <a:cubicBezTo>
                  <a:pt x="3011" y="29910"/>
                  <a:pt x="2891" y="30097"/>
                  <a:pt x="2798" y="30284"/>
                </a:cubicBezTo>
                <a:cubicBezTo>
                  <a:pt x="2785" y="30323"/>
                  <a:pt x="2718" y="30350"/>
                  <a:pt x="2665" y="30350"/>
                </a:cubicBezTo>
                <a:cubicBezTo>
                  <a:pt x="2572" y="30363"/>
                  <a:pt x="2465" y="30363"/>
                  <a:pt x="2372" y="30337"/>
                </a:cubicBezTo>
                <a:cubicBezTo>
                  <a:pt x="2212" y="30297"/>
                  <a:pt x="2039" y="30230"/>
                  <a:pt x="1879" y="30150"/>
                </a:cubicBezTo>
                <a:cubicBezTo>
                  <a:pt x="1826" y="30124"/>
                  <a:pt x="1786" y="30057"/>
                  <a:pt x="1732" y="30004"/>
                </a:cubicBezTo>
                <a:cubicBezTo>
                  <a:pt x="1786" y="29884"/>
                  <a:pt x="1839" y="29764"/>
                  <a:pt x="1879" y="29644"/>
                </a:cubicBezTo>
                <a:cubicBezTo>
                  <a:pt x="2039" y="29564"/>
                  <a:pt x="2212" y="29591"/>
                  <a:pt x="2372" y="29564"/>
                </a:cubicBezTo>
                <a:cubicBezTo>
                  <a:pt x="2478" y="29537"/>
                  <a:pt x="2545" y="29484"/>
                  <a:pt x="2558" y="29378"/>
                </a:cubicBezTo>
                <a:cubicBezTo>
                  <a:pt x="2558" y="29231"/>
                  <a:pt x="2572" y="29098"/>
                  <a:pt x="2545" y="28965"/>
                </a:cubicBezTo>
                <a:cubicBezTo>
                  <a:pt x="2505" y="28791"/>
                  <a:pt x="2359" y="28698"/>
                  <a:pt x="2185" y="28658"/>
                </a:cubicBezTo>
                <a:cubicBezTo>
                  <a:pt x="2092" y="28618"/>
                  <a:pt x="1972" y="28605"/>
                  <a:pt x="1866" y="28605"/>
                </a:cubicBezTo>
                <a:cubicBezTo>
                  <a:pt x="1519" y="28592"/>
                  <a:pt x="1266" y="28831"/>
                  <a:pt x="1239" y="29178"/>
                </a:cubicBezTo>
                <a:cubicBezTo>
                  <a:pt x="1226" y="29338"/>
                  <a:pt x="1226" y="29484"/>
                  <a:pt x="1253" y="29631"/>
                </a:cubicBezTo>
                <a:cubicBezTo>
                  <a:pt x="1293" y="29817"/>
                  <a:pt x="1279" y="29990"/>
                  <a:pt x="1266" y="30164"/>
                </a:cubicBezTo>
                <a:cubicBezTo>
                  <a:pt x="1253" y="30577"/>
                  <a:pt x="1519" y="30910"/>
                  <a:pt x="1946" y="30950"/>
                </a:cubicBezTo>
                <a:cubicBezTo>
                  <a:pt x="2279" y="30990"/>
                  <a:pt x="2598" y="30976"/>
                  <a:pt x="2878" y="30723"/>
                </a:cubicBezTo>
                <a:cubicBezTo>
                  <a:pt x="3011" y="30603"/>
                  <a:pt x="3198" y="30537"/>
                  <a:pt x="3318" y="30377"/>
                </a:cubicBezTo>
                <a:cubicBezTo>
                  <a:pt x="3464" y="30177"/>
                  <a:pt x="3571" y="29990"/>
                  <a:pt x="3624" y="29751"/>
                </a:cubicBezTo>
                <a:cubicBezTo>
                  <a:pt x="3664" y="29497"/>
                  <a:pt x="3757" y="29244"/>
                  <a:pt x="3731" y="28991"/>
                </a:cubicBezTo>
                <a:cubicBezTo>
                  <a:pt x="3731" y="28818"/>
                  <a:pt x="3691" y="28671"/>
                  <a:pt x="3638" y="28512"/>
                </a:cubicBezTo>
                <a:cubicBezTo>
                  <a:pt x="3478" y="28072"/>
                  <a:pt x="3211" y="27712"/>
                  <a:pt x="2918" y="27366"/>
                </a:cubicBezTo>
                <a:cubicBezTo>
                  <a:pt x="2665" y="27099"/>
                  <a:pt x="2465" y="26780"/>
                  <a:pt x="2279" y="26460"/>
                </a:cubicBezTo>
                <a:cubicBezTo>
                  <a:pt x="2132" y="26207"/>
                  <a:pt x="2039" y="25914"/>
                  <a:pt x="1919" y="25634"/>
                </a:cubicBezTo>
                <a:cubicBezTo>
                  <a:pt x="1746" y="25181"/>
                  <a:pt x="1639" y="24715"/>
                  <a:pt x="1519" y="24248"/>
                </a:cubicBezTo>
                <a:cubicBezTo>
                  <a:pt x="1493" y="24115"/>
                  <a:pt x="1493" y="23982"/>
                  <a:pt x="1493" y="23835"/>
                </a:cubicBezTo>
                <a:cubicBezTo>
                  <a:pt x="1493" y="23542"/>
                  <a:pt x="1493" y="23236"/>
                  <a:pt x="1413" y="22943"/>
                </a:cubicBezTo>
                <a:cubicBezTo>
                  <a:pt x="1399" y="22876"/>
                  <a:pt x="1386" y="22809"/>
                  <a:pt x="1386" y="22729"/>
                </a:cubicBezTo>
                <a:cubicBezTo>
                  <a:pt x="1399" y="22223"/>
                  <a:pt x="1413" y="21717"/>
                  <a:pt x="1413" y="21211"/>
                </a:cubicBezTo>
                <a:cubicBezTo>
                  <a:pt x="1426" y="20824"/>
                  <a:pt x="1533" y="20451"/>
                  <a:pt x="1652" y="20091"/>
                </a:cubicBezTo>
                <a:cubicBezTo>
                  <a:pt x="1826" y="19585"/>
                  <a:pt x="2025" y="19092"/>
                  <a:pt x="2212" y="18599"/>
                </a:cubicBezTo>
                <a:cubicBezTo>
                  <a:pt x="2225" y="18573"/>
                  <a:pt x="2239" y="18546"/>
                  <a:pt x="2279" y="18506"/>
                </a:cubicBezTo>
                <a:cubicBezTo>
                  <a:pt x="2345" y="18506"/>
                  <a:pt x="2425" y="18506"/>
                  <a:pt x="2492" y="18519"/>
                </a:cubicBezTo>
                <a:cubicBezTo>
                  <a:pt x="2718" y="18586"/>
                  <a:pt x="2931" y="18559"/>
                  <a:pt x="3145" y="18479"/>
                </a:cubicBezTo>
                <a:cubicBezTo>
                  <a:pt x="3531" y="18333"/>
                  <a:pt x="3891" y="18160"/>
                  <a:pt x="4170" y="17840"/>
                </a:cubicBezTo>
                <a:cubicBezTo>
                  <a:pt x="4344" y="17640"/>
                  <a:pt x="4330" y="17573"/>
                  <a:pt x="4224" y="17320"/>
                </a:cubicBezTo>
                <a:cubicBezTo>
                  <a:pt x="4091" y="16987"/>
                  <a:pt x="3851" y="16827"/>
                  <a:pt x="3518" y="16747"/>
                </a:cubicBezTo>
                <a:cubicBezTo>
                  <a:pt x="3424" y="16721"/>
                  <a:pt x="3331" y="16707"/>
                  <a:pt x="3238" y="16747"/>
                </a:cubicBezTo>
                <a:cubicBezTo>
                  <a:pt x="3198" y="16774"/>
                  <a:pt x="3145" y="16801"/>
                  <a:pt x="3091" y="16814"/>
                </a:cubicBezTo>
                <a:cubicBezTo>
                  <a:pt x="2652" y="16894"/>
                  <a:pt x="2305" y="17120"/>
                  <a:pt x="2012" y="17454"/>
                </a:cubicBezTo>
                <a:cubicBezTo>
                  <a:pt x="1999" y="17467"/>
                  <a:pt x="1972" y="17480"/>
                  <a:pt x="1919" y="17507"/>
                </a:cubicBezTo>
                <a:cubicBezTo>
                  <a:pt x="1746" y="17387"/>
                  <a:pt x="1652" y="17187"/>
                  <a:pt x="1666" y="17001"/>
                </a:cubicBezTo>
                <a:cubicBezTo>
                  <a:pt x="1692" y="16774"/>
                  <a:pt x="1612" y="16561"/>
                  <a:pt x="1626" y="16348"/>
                </a:cubicBezTo>
                <a:cubicBezTo>
                  <a:pt x="1652" y="16121"/>
                  <a:pt x="1639" y="15908"/>
                  <a:pt x="1639" y="15682"/>
                </a:cubicBezTo>
                <a:cubicBezTo>
                  <a:pt x="1652" y="15522"/>
                  <a:pt x="1679" y="15362"/>
                  <a:pt x="1706" y="15202"/>
                </a:cubicBezTo>
                <a:cubicBezTo>
                  <a:pt x="1759" y="14909"/>
                  <a:pt x="1812" y="14629"/>
                  <a:pt x="1866" y="14349"/>
                </a:cubicBezTo>
                <a:cubicBezTo>
                  <a:pt x="1932" y="14070"/>
                  <a:pt x="1999" y="13790"/>
                  <a:pt x="2079" y="13510"/>
                </a:cubicBezTo>
                <a:cubicBezTo>
                  <a:pt x="2332" y="12724"/>
                  <a:pt x="2678" y="11978"/>
                  <a:pt x="3011" y="11232"/>
                </a:cubicBezTo>
                <a:cubicBezTo>
                  <a:pt x="3118" y="11005"/>
                  <a:pt x="3198" y="10765"/>
                  <a:pt x="3264" y="10539"/>
                </a:cubicBezTo>
                <a:cubicBezTo>
                  <a:pt x="3331" y="10339"/>
                  <a:pt x="3384" y="10139"/>
                  <a:pt x="3438" y="9939"/>
                </a:cubicBezTo>
                <a:cubicBezTo>
                  <a:pt x="3518" y="9660"/>
                  <a:pt x="3584" y="9393"/>
                  <a:pt x="3504" y="9100"/>
                </a:cubicBezTo>
                <a:cubicBezTo>
                  <a:pt x="3478" y="9007"/>
                  <a:pt x="3518" y="8887"/>
                  <a:pt x="3544" y="8780"/>
                </a:cubicBezTo>
                <a:cubicBezTo>
                  <a:pt x="3664" y="8354"/>
                  <a:pt x="3664" y="7941"/>
                  <a:pt x="3518" y="7528"/>
                </a:cubicBezTo>
                <a:cubicBezTo>
                  <a:pt x="3478" y="7435"/>
                  <a:pt x="3451" y="7341"/>
                  <a:pt x="3438" y="7248"/>
                </a:cubicBezTo>
                <a:cubicBezTo>
                  <a:pt x="3344" y="6835"/>
                  <a:pt x="3078" y="6542"/>
                  <a:pt x="2825" y="6236"/>
                </a:cubicBezTo>
                <a:cubicBezTo>
                  <a:pt x="2652" y="6023"/>
                  <a:pt x="2372" y="5996"/>
                  <a:pt x="2105" y="5956"/>
                </a:cubicBezTo>
                <a:cubicBezTo>
                  <a:pt x="1959" y="5943"/>
                  <a:pt x="1812" y="5943"/>
                  <a:pt x="1639" y="5943"/>
                </a:cubicBezTo>
                <a:cubicBezTo>
                  <a:pt x="1599" y="5836"/>
                  <a:pt x="1546" y="5743"/>
                  <a:pt x="1519" y="5636"/>
                </a:cubicBezTo>
                <a:cubicBezTo>
                  <a:pt x="1439" y="5236"/>
                  <a:pt x="1373" y="4823"/>
                  <a:pt x="1373" y="4410"/>
                </a:cubicBezTo>
                <a:cubicBezTo>
                  <a:pt x="1373" y="4091"/>
                  <a:pt x="1359" y="3784"/>
                  <a:pt x="1346" y="3465"/>
                </a:cubicBezTo>
                <a:cubicBezTo>
                  <a:pt x="1333" y="3225"/>
                  <a:pt x="1346" y="2998"/>
                  <a:pt x="1426" y="2772"/>
                </a:cubicBezTo>
                <a:cubicBezTo>
                  <a:pt x="1493" y="2572"/>
                  <a:pt x="1506" y="2345"/>
                  <a:pt x="1612" y="2146"/>
                </a:cubicBezTo>
                <a:cubicBezTo>
                  <a:pt x="1692" y="2012"/>
                  <a:pt x="1746" y="1879"/>
                  <a:pt x="1826" y="1746"/>
                </a:cubicBezTo>
                <a:cubicBezTo>
                  <a:pt x="2079" y="1320"/>
                  <a:pt x="2492" y="1120"/>
                  <a:pt x="2985" y="1066"/>
                </a:cubicBezTo>
                <a:cubicBezTo>
                  <a:pt x="3198" y="1026"/>
                  <a:pt x="3411" y="1026"/>
                  <a:pt x="3624" y="1013"/>
                </a:cubicBezTo>
                <a:cubicBezTo>
                  <a:pt x="3744" y="1399"/>
                  <a:pt x="3731" y="1439"/>
                  <a:pt x="3451" y="1626"/>
                </a:cubicBezTo>
                <a:cubicBezTo>
                  <a:pt x="3384" y="1573"/>
                  <a:pt x="3331" y="1493"/>
                  <a:pt x="3251" y="1453"/>
                </a:cubicBezTo>
                <a:cubicBezTo>
                  <a:pt x="3158" y="1413"/>
                  <a:pt x="3065" y="1399"/>
                  <a:pt x="2971" y="1399"/>
                </a:cubicBezTo>
                <a:cubicBezTo>
                  <a:pt x="2772" y="1399"/>
                  <a:pt x="2665" y="1493"/>
                  <a:pt x="2612" y="1679"/>
                </a:cubicBezTo>
                <a:cubicBezTo>
                  <a:pt x="2558" y="1852"/>
                  <a:pt x="2545" y="2026"/>
                  <a:pt x="2585" y="2212"/>
                </a:cubicBezTo>
                <a:cubicBezTo>
                  <a:pt x="2625" y="2385"/>
                  <a:pt x="2732" y="2505"/>
                  <a:pt x="2918" y="2545"/>
                </a:cubicBezTo>
                <a:cubicBezTo>
                  <a:pt x="3251" y="2599"/>
                  <a:pt x="3571" y="2585"/>
                  <a:pt x="3837" y="2319"/>
                </a:cubicBezTo>
                <a:cubicBezTo>
                  <a:pt x="3904" y="2239"/>
                  <a:pt x="3971" y="2172"/>
                  <a:pt x="4037" y="2106"/>
                </a:cubicBezTo>
                <a:cubicBezTo>
                  <a:pt x="4530" y="1706"/>
                  <a:pt x="4384" y="1040"/>
                  <a:pt x="4144" y="653"/>
                </a:cubicBezTo>
                <a:cubicBezTo>
                  <a:pt x="3931" y="334"/>
                  <a:pt x="3624" y="200"/>
                  <a:pt x="3291" y="134"/>
                </a:cubicBezTo>
                <a:cubicBezTo>
                  <a:pt x="2971" y="81"/>
                  <a:pt x="2652" y="1"/>
                  <a:pt x="2319" y="54"/>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42"/>
          <p:cNvSpPr/>
          <p:nvPr/>
        </p:nvSpPr>
        <p:spPr>
          <a:xfrm>
            <a:off x="3783012" y="528638"/>
            <a:ext cx="1917701" cy="2155825"/>
          </a:xfrm>
          <a:custGeom>
            <a:rect b="b" l="l" r="r" t="t"/>
            <a:pathLst>
              <a:path extrusionOk="0" h="374" w="332">
                <a:moveTo>
                  <a:pt x="166" y="0"/>
                </a:moveTo>
                <a:cubicBezTo>
                  <a:pt x="177" y="7"/>
                  <a:pt x="185" y="10"/>
                  <a:pt x="191" y="17"/>
                </a:cubicBezTo>
                <a:cubicBezTo>
                  <a:pt x="201" y="27"/>
                  <a:pt x="210" y="30"/>
                  <a:pt x="223" y="23"/>
                </a:cubicBezTo>
                <a:cubicBezTo>
                  <a:pt x="229" y="19"/>
                  <a:pt x="238" y="20"/>
                  <a:pt x="246" y="21"/>
                </a:cubicBezTo>
                <a:cubicBezTo>
                  <a:pt x="253" y="23"/>
                  <a:pt x="260" y="26"/>
                  <a:pt x="268" y="29"/>
                </a:cubicBezTo>
                <a:cubicBezTo>
                  <a:pt x="262" y="38"/>
                  <a:pt x="255" y="36"/>
                  <a:pt x="247" y="31"/>
                </a:cubicBezTo>
                <a:cubicBezTo>
                  <a:pt x="242" y="29"/>
                  <a:pt x="233" y="29"/>
                  <a:pt x="230" y="31"/>
                </a:cubicBezTo>
                <a:cubicBezTo>
                  <a:pt x="217" y="45"/>
                  <a:pt x="204" y="42"/>
                  <a:pt x="189" y="35"/>
                </a:cubicBezTo>
                <a:cubicBezTo>
                  <a:pt x="183" y="32"/>
                  <a:pt x="177" y="29"/>
                  <a:pt x="169" y="27"/>
                </a:cubicBezTo>
                <a:cubicBezTo>
                  <a:pt x="176" y="75"/>
                  <a:pt x="193" y="119"/>
                  <a:pt x="218" y="162"/>
                </a:cubicBezTo>
                <a:cubicBezTo>
                  <a:pt x="204" y="161"/>
                  <a:pt x="204" y="168"/>
                  <a:pt x="204" y="178"/>
                </a:cubicBezTo>
                <a:cubicBezTo>
                  <a:pt x="205" y="199"/>
                  <a:pt x="204" y="221"/>
                  <a:pt x="204" y="243"/>
                </a:cubicBezTo>
                <a:cubicBezTo>
                  <a:pt x="221" y="243"/>
                  <a:pt x="235" y="243"/>
                  <a:pt x="250" y="243"/>
                </a:cubicBezTo>
                <a:cubicBezTo>
                  <a:pt x="250" y="236"/>
                  <a:pt x="255" y="231"/>
                  <a:pt x="245" y="222"/>
                </a:cubicBezTo>
                <a:cubicBezTo>
                  <a:pt x="237" y="214"/>
                  <a:pt x="240" y="194"/>
                  <a:pt x="237" y="180"/>
                </a:cubicBezTo>
                <a:cubicBezTo>
                  <a:pt x="241" y="180"/>
                  <a:pt x="247" y="180"/>
                  <a:pt x="248" y="182"/>
                </a:cubicBezTo>
                <a:cubicBezTo>
                  <a:pt x="254" y="190"/>
                  <a:pt x="259" y="191"/>
                  <a:pt x="264" y="182"/>
                </a:cubicBezTo>
                <a:cubicBezTo>
                  <a:pt x="268" y="174"/>
                  <a:pt x="272" y="174"/>
                  <a:pt x="277" y="182"/>
                </a:cubicBezTo>
                <a:cubicBezTo>
                  <a:pt x="282" y="191"/>
                  <a:pt x="286" y="191"/>
                  <a:pt x="292" y="181"/>
                </a:cubicBezTo>
                <a:cubicBezTo>
                  <a:pt x="293" y="180"/>
                  <a:pt x="302" y="180"/>
                  <a:pt x="303" y="182"/>
                </a:cubicBezTo>
                <a:cubicBezTo>
                  <a:pt x="308" y="191"/>
                  <a:pt x="312" y="190"/>
                  <a:pt x="316" y="181"/>
                </a:cubicBezTo>
                <a:cubicBezTo>
                  <a:pt x="317" y="179"/>
                  <a:pt x="321" y="177"/>
                  <a:pt x="323" y="177"/>
                </a:cubicBezTo>
                <a:cubicBezTo>
                  <a:pt x="325" y="178"/>
                  <a:pt x="328" y="182"/>
                  <a:pt x="328" y="183"/>
                </a:cubicBezTo>
                <a:cubicBezTo>
                  <a:pt x="323" y="197"/>
                  <a:pt x="332" y="215"/>
                  <a:pt x="316" y="226"/>
                </a:cubicBezTo>
                <a:cubicBezTo>
                  <a:pt x="314" y="228"/>
                  <a:pt x="315" y="234"/>
                  <a:pt x="315" y="239"/>
                </a:cubicBezTo>
                <a:cubicBezTo>
                  <a:pt x="319" y="281"/>
                  <a:pt x="323" y="324"/>
                  <a:pt x="327" y="366"/>
                </a:cubicBezTo>
                <a:cubicBezTo>
                  <a:pt x="327" y="368"/>
                  <a:pt x="327" y="370"/>
                  <a:pt x="327" y="373"/>
                </a:cubicBezTo>
                <a:cubicBezTo>
                  <a:pt x="288" y="373"/>
                  <a:pt x="250" y="373"/>
                  <a:pt x="209" y="373"/>
                </a:cubicBezTo>
                <a:cubicBezTo>
                  <a:pt x="209" y="355"/>
                  <a:pt x="210" y="336"/>
                  <a:pt x="209" y="318"/>
                </a:cubicBezTo>
                <a:cubicBezTo>
                  <a:pt x="208" y="299"/>
                  <a:pt x="197" y="283"/>
                  <a:pt x="180" y="278"/>
                </a:cubicBezTo>
                <a:cubicBezTo>
                  <a:pt x="164" y="272"/>
                  <a:pt x="145" y="277"/>
                  <a:pt x="135" y="291"/>
                </a:cubicBezTo>
                <a:cubicBezTo>
                  <a:pt x="129" y="300"/>
                  <a:pt x="126" y="311"/>
                  <a:pt x="125" y="321"/>
                </a:cubicBezTo>
                <a:cubicBezTo>
                  <a:pt x="124" y="338"/>
                  <a:pt x="125" y="356"/>
                  <a:pt x="125" y="374"/>
                </a:cubicBezTo>
                <a:cubicBezTo>
                  <a:pt x="84" y="374"/>
                  <a:pt x="45" y="374"/>
                  <a:pt x="4" y="374"/>
                </a:cubicBezTo>
                <a:cubicBezTo>
                  <a:pt x="7" y="347"/>
                  <a:pt x="9" y="321"/>
                  <a:pt x="11" y="295"/>
                </a:cubicBezTo>
                <a:cubicBezTo>
                  <a:pt x="13" y="275"/>
                  <a:pt x="15" y="255"/>
                  <a:pt x="17" y="234"/>
                </a:cubicBezTo>
                <a:cubicBezTo>
                  <a:pt x="17" y="232"/>
                  <a:pt x="18" y="227"/>
                  <a:pt x="16" y="226"/>
                </a:cubicBezTo>
                <a:cubicBezTo>
                  <a:pt x="0" y="215"/>
                  <a:pt x="8" y="197"/>
                  <a:pt x="4" y="183"/>
                </a:cubicBezTo>
                <a:cubicBezTo>
                  <a:pt x="4" y="182"/>
                  <a:pt x="7" y="178"/>
                  <a:pt x="9" y="177"/>
                </a:cubicBezTo>
                <a:cubicBezTo>
                  <a:pt x="11" y="177"/>
                  <a:pt x="15" y="179"/>
                  <a:pt x="15" y="181"/>
                </a:cubicBezTo>
                <a:cubicBezTo>
                  <a:pt x="20" y="191"/>
                  <a:pt x="23" y="191"/>
                  <a:pt x="29" y="181"/>
                </a:cubicBezTo>
                <a:cubicBezTo>
                  <a:pt x="30" y="180"/>
                  <a:pt x="39" y="180"/>
                  <a:pt x="40" y="181"/>
                </a:cubicBezTo>
                <a:cubicBezTo>
                  <a:pt x="45" y="190"/>
                  <a:pt x="50" y="191"/>
                  <a:pt x="55" y="182"/>
                </a:cubicBezTo>
                <a:cubicBezTo>
                  <a:pt x="59" y="175"/>
                  <a:pt x="63" y="173"/>
                  <a:pt x="67" y="182"/>
                </a:cubicBezTo>
                <a:cubicBezTo>
                  <a:pt x="71" y="190"/>
                  <a:pt x="77" y="190"/>
                  <a:pt x="82" y="182"/>
                </a:cubicBezTo>
                <a:cubicBezTo>
                  <a:pt x="84" y="180"/>
                  <a:pt x="88" y="179"/>
                  <a:pt x="91" y="177"/>
                </a:cubicBezTo>
                <a:cubicBezTo>
                  <a:pt x="92" y="180"/>
                  <a:pt x="94" y="183"/>
                  <a:pt x="94" y="186"/>
                </a:cubicBezTo>
                <a:cubicBezTo>
                  <a:pt x="93" y="196"/>
                  <a:pt x="93" y="207"/>
                  <a:pt x="90" y="217"/>
                </a:cubicBezTo>
                <a:cubicBezTo>
                  <a:pt x="89" y="221"/>
                  <a:pt x="84" y="224"/>
                  <a:pt x="79" y="229"/>
                </a:cubicBezTo>
                <a:cubicBezTo>
                  <a:pt x="79" y="232"/>
                  <a:pt x="80" y="237"/>
                  <a:pt x="81" y="243"/>
                </a:cubicBezTo>
                <a:cubicBezTo>
                  <a:pt x="97" y="243"/>
                  <a:pt x="112" y="243"/>
                  <a:pt x="128" y="243"/>
                </a:cubicBezTo>
                <a:cubicBezTo>
                  <a:pt x="128" y="217"/>
                  <a:pt x="128" y="191"/>
                  <a:pt x="128" y="164"/>
                </a:cubicBezTo>
                <a:cubicBezTo>
                  <a:pt x="125" y="163"/>
                  <a:pt x="121" y="162"/>
                  <a:pt x="117" y="161"/>
                </a:cubicBezTo>
                <a:cubicBezTo>
                  <a:pt x="142" y="111"/>
                  <a:pt x="167" y="62"/>
                  <a:pt x="166" y="0"/>
                </a:cubicBezTo>
                <a:close/>
                <a:moveTo>
                  <a:pt x="67" y="342"/>
                </a:moveTo>
                <a:cubicBezTo>
                  <a:pt x="63" y="329"/>
                  <a:pt x="61" y="319"/>
                  <a:pt x="56" y="311"/>
                </a:cubicBezTo>
                <a:cubicBezTo>
                  <a:pt x="55" y="309"/>
                  <a:pt x="43" y="309"/>
                  <a:pt x="42" y="311"/>
                </a:cubicBezTo>
                <a:cubicBezTo>
                  <a:pt x="37" y="320"/>
                  <a:pt x="35" y="330"/>
                  <a:pt x="31" y="342"/>
                </a:cubicBezTo>
                <a:cubicBezTo>
                  <a:pt x="45" y="342"/>
                  <a:pt x="53" y="342"/>
                  <a:pt x="67" y="342"/>
                </a:cubicBezTo>
                <a:close/>
                <a:moveTo>
                  <a:pt x="67" y="274"/>
                </a:moveTo>
                <a:cubicBezTo>
                  <a:pt x="63" y="262"/>
                  <a:pt x="61" y="252"/>
                  <a:pt x="56" y="243"/>
                </a:cubicBezTo>
                <a:cubicBezTo>
                  <a:pt x="55" y="241"/>
                  <a:pt x="42" y="242"/>
                  <a:pt x="41" y="244"/>
                </a:cubicBezTo>
                <a:cubicBezTo>
                  <a:pt x="37" y="253"/>
                  <a:pt x="35" y="263"/>
                  <a:pt x="32" y="274"/>
                </a:cubicBezTo>
                <a:cubicBezTo>
                  <a:pt x="45" y="274"/>
                  <a:pt x="53" y="274"/>
                  <a:pt x="67" y="274"/>
                </a:cubicBezTo>
                <a:close/>
                <a:moveTo>
                  <a:pt x="185" y="217"/>
                </a:moveTo>
                <a:cubicBezTo>
                  <a:pt x="181" y="205"/>
                  <a:pt x="178" y="195"/>
                  <a:pt x="174" y="186"/>
                </a:cubicBezTo>
                <a:cubicBezTo>
                  <a:pt x="173" y="184"/>
                  <a:pt x="160" y="184"/>
                  <a:pt x="159" y="187"/>
                </a:cubicBezTo>
                <a:cubicBezTo>
                  <a:pt x="155" y="196"/>
                  <a:pt x="153" y="206"/>
                  <a:pt x="150" y="217"/>
                </a:cubicBezTo>
                <a:cubicBezTo>
                  <a:pt x="163" y="217"/>
                  <a:pt x="171" y="217"/>
                  <a:pt x="185" y="217"/>
                </a:cubicBezTo>
                <a:close/>
                <a:moveTo>
                  <a:pt x="301" y="342"/>
                </a:moveTo>
                <a:cubicBezTo>
                  <a:pt x="296" y="329"/>
                  <a:pt x="293" y="319"/>
                  <a:pt x="289" y="310"/>
                </a:cubicBezTo>
                <a:cubicBezTo>
                  <a:pt x="288" y="309"/>
                  <a:pt x="276" y="309"/>
                  <a:pt x="275" y="311"/>
                </a:cubicBezTo>
                <a:cubicBezTo>
                  <a:pt x="270" y="320"/>
                  <a:pt x="269" y="331"/>
                  <a:pt x="266" y="342"/>
                </a:cubicBezTo>
                <a:cubicBezTo>
                  <a:pt x="278" y="342"/>
                  <a:pt x="287" y="342"/>
                  <a:pt x="301" y="342"/>
                </a:cubicBezTo>
                <a:close/>
                <a:moveTo>
                  <a:pt x="300" y="274"/>
                </a:moveTo>
                <a:cubicBezTo>
                  <a:pt x="296" y="262"/>
                  <a:pt x="294" y="252"/>
                  <a:pt x="289" y="243"/>
                </a:cubicBezTo>
                <a:cubicBezTo>
                  <a:pt x="288" y="241"/>
                  <a:pt x="276" y="242"/>
                  <a:pt x="275" y="244"/>
                </a:cubicBezTo>
                <a:cubicBezTo>
                  <a:pt x="271" y="253"/>
                  <a:pt x="269" y="263"/>
                  <a:pt x="266" y="274"/>
                </a:cubicBezTo>
                <a:cubicBezTo>
                  <a:pt x="278" y="274"/>
                  <a:pt x="287" y="274"/>
                  <a:pt x="300" y="274"/>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7" name="Shape 2427"/>
        <p:cNvGrpSpPr/>
        <p:nvPr/>
      </p:nvGrpSpPr>
      <p:grpSpPr>
        <a:xfrm>
          <a:off x="0" y="0"/>
          <a:ext cx="0" cy="0"/>
          <a:chOff x="0" y="0"/>
          <a:chExt cx="0" cy="0"/>
        </a:xfrm>
      </p:grpSpPr>
      <p:sp>
        <p:nvSpPr>
          <p:cNvPr id="2428" name="Google Shape;2428;p43"/>
          <p:cNvSpPr txBox="1"/>
          <p:nvPr>
            <p:ph type="title"/>
          </p:nvPr>
        </p:nvSpPr>
        <p:spPr>
          <a:xfrm>
            <a:off x="857100" y="1596750"/>
            <a:ext cx="3714900" cy="1231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A picture is worth a thousand words</a:t>
            </a:r>
            <a:endParaRPr/>
          </a:p>
        </p:txBody>
      </p:sp>
      <p:sp>
        <p:nvSpPr>
          <p:cNvPr id="2429" name="Google Shape;2429;p43"/>
          <p:cNvSpPr txBox="1"/>
          <p:nvPr>
            <p:ph idx="1" type="subTitle"/>
          </p:nvPr>
        </p:nvSpPr>
        <p:spPr>
          <a:xfrm>
            <a:off x="857100" y="2870000"/>
            <a:ext cx="3714900" cy="824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accent1"/>
              </a:buClr>
              <a:buSzPts val="1100"/>
              <a:buFont typeface="Arial"/>
              <a:buNone/>
            </a:pPr>
            <a:r>
              <a:rPr lang="en"/>
              <a:t>Images reveal large amounts of data, so remember: use an image instead of a long text. Your audience will appreciate it</a:t>
            </a:r>
            <a:endParaRPr/>
          </a:p>
        </p:txBody>
      </p:sp>
      <p:sp>
        <p:nvSpPr>
          <p:cNvPr id="2430" name="Google Shape;2430;p43"/>
          <p:cNvSpPr/>
          <p:nvPr/>
        </p:nvSpPr>
        <p:spPr>
          <a:xfrm rot="5400000">
            <a:off x="6358255" y="2335336"/>
            <a:ext cx="993571" cy="1069327"/>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31" name="Google Shape;2431;p43"/>
          <p:cNvPicPr preferRelativeResize="0"/>
          <p:nvPr/>
        </p:nvPicPr>
        <p:blipFill rotWithShape="1">
          <a:blip r:embed="rId3">
            <a:alphaModFix/>
          </a:blip>
          <a:srcRect b="0" l="0" r="0" t="0"/>
          <a:stretch/>
        </p:blipFill>
        <p:spPr>
          <a:xfrm>
            <a:off x="5450157" y="1374776"/>
            <a:ext cx="3052712" cy="255431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5" name="Shape 2435"/>
        <p:cNvGrpSpPr/>
        <p:nvPr/>
      </p:nvGrpSpPr>
      <p:grpSpPr>
        <a:xfrm>
          <a:off x="0" y="0"/>
          <a:ext cx="0" cy="0"/>
          <a:chOff x="0" y="0"/>
          <a:chExt cx="0" cy="0"/>
        </a:xfrm>
      </p:grpSpPr>
      <p:sp>
        <p:nvSpPr>
          <p:cNvPr id="2436" name="Google Shape;2436;p44"/>
          <p:cNvSpPr txBox="1"/>
          <p:nvPr>
            <p:ph type="title"/>
          </p:nvPr>
        </p:nvSpPr>
        <p:spPr>
          <a:xfrm>
            <a:off x="1388100" y="1122750"/>
            <a:ext cx="6367800" cy="28980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9800"/>
              <a:buNone/>
            </a:pPr>
            <a:r>
              <a:rPr lang="en"/>
              <a:t>Awesome Words!</a:t>
            </a:r>
            <a:endParaRPr/>
          </a:p>
        </p:txBody>
      </p:sp>
      <p:grpSp>
        <p:nvGrpSpPr>
          <p:cNvPr id="2437" name="Google Shape;2437;p44"/>
          <p:cNvGrpSpPr/>
          <p:nvPr/>
        </p:nvGrpSpPr>
        <p:grpSpPr>
          <a:xfrm>
            <a:off x="2774185" y="-290362"/>
            <a:ext cx="3595631" cy="1354984"/>
            <a:chOff x="2774185" y="-290362"/>
            <a:chExt cx="3595631" cy="1354984"/>
          </a:xfrm>
        </p:grpSpPr>
        <p:grpSp>
          <p:nvGrpSpPr>
            <p:cNvPr id="2438" name="Google Shape;2438;p44"/>
            <p:cNvGrpSpPr/>
            <p:nvPr/>
          </p:nvGrpSpPr>
          <p:grpSpPr>
            <a:xfrm>
              <a:off x="2774185" y="-290362"/>
              <a:ext cx="3443231" cy="1338264"/>
              <a:chOff x="2774185" y="-290362"/>
              <a:chExt cx="3443231" cy="1338264"/>
            </a:xfrm>
          </p:grpSpPr>
          <p:sp>
            <p:nvSpPr>
              <p:cNvPr id="2439" name="Google Shape;2439;p44"/>
              <p:cNvSpPr/>
              <p:nvPr/>
            </p:nvSpPr>
            <p:spPr>
              <a:xfrm rot="-6421986">
                <a:off x="3117331" y="583776"/>
                <a:ext cx="87530" cy="395298"/>
              </a:xfrm>
              <a:custGeom>
                <a:rect b="b" l="l" r="r" t="t"/>
                <a:pathLst>
                  <a:path extrusionOk="0" h="17780" w="3937">
                    <a:moveTo>
                      <a:pt x="1968" y="0"/>
                    </a:moveTo>
                    <a:cubicBezTo>
                      <a:pt x="267" y="5804"/>
                      <a:pt x="0" y="11775"/>
                      <a:pt x="0" y="17779"/>
                    </a:cubicBezTo>
                    <a:lnTo>
                      <a:pt x="3936" y="17779"/>
                    </a:lnTo>
                    <a:cubicBezTo>
                      <a:pt x="3936" y="11742"/>
                      <a:pt x="3636" y="5804"/>
                      <a:pt x="196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44"/>
              <p:cNvSpPr/>
              <p:nvPr/>
            </p:nvSpPr>
            <p:spPr>
              <a:xfrm rot="-6421986">
                <a:off x="2940708" y="606227"/>
                <a:ext cx="250696" cy="408660"/>
              </a:xfrm>
              <a:custGeom>
                <a:rect b="b" l="l" r="r" t="t"/>
                <a:pathLst>
                  <a:path extrusionOk="0" h="18381" w="11276">
                    <a:moveTo>
                      <a:pt x="5638" y="1"/>
                    </a:moveTo>
                    <a:cubicBezTo>
                      <a:pt x="3303" y="6105"/>
                      <a:pt x="2102" y="12310"/>
                      <a:pt x="1" y="18381"/>
                    </a:cubicBezTo>
                    <a:cubicBezTo>
                      <a:pt x="1035" y="18214"/>
                      <a:pt x="1902" y="17914"/>
                      <a:pt x="2736" y="17547"/>
                    </a:cubicBezTo>
                    <a:cubicBezTo>
                      <a:pt x="2769" y="16613"/>
                      <a:pt x="2769" y="15712"/>
                      <a:pt x="2869" y="14845"/>
                    </a:cubicBezTo>
                    <a:cubicBezTo>
                      <a:pt x="3136" y="12710"/>
                      <a:pt x="3770" y="10609"/>
                      <a:pt x="4104" y="8474"/>
                    </a:cubicBezTo>
                    <a:cubicBezTo>
                      <a:pt x="4304" y="6973"/>
                      <a:pt x="4504" y="5472"/>
                      <a:pt x="5204" y="4071"/>
                    </a:cubicBezTo>
                    <a:cubicBezTo>
                      <a:pt x="5305" y="3804"/>
                      <a:pt x="5338" y="3470"/>
                      <a:pt x="5738" y="3370"/>
                    </a:cubicBezTo>
                    <a:cubicBezTo>
                      <a:pt x="6305" y="4371"/>
                      <a:pt x="6639" y="5405"/>
                      <a:pt x="6839" y="6539"/>
                    </a:cubicBezTo>
                    <a:cubicBezTo>
                      <a:pt x="7506" y="10041"/>
                      <a:pt x="8107" y="13544"/>
                      <a:pt x="8473" y="17080"/>
                    </a:cubicBezTo>
                    <a:cubicBezTo>
                      <a:pt x="8507" y="17313"/>
                      <a:pt x="8440" y="17547"/>
                      <a:pt x="8740" y="17647"/>
                    </a:cubicBezTo>
                    <a:cubicBezTo>
                      <a:pt x="9508" y="17914"/>
                      <a:pt x="10308" y="18247"/>
                      <a:pt x="11275" y="18381"/>
                    </a:cubicBezTo>
                    <a:cubicBezTo>
                      <a:pt x="9174" y="12310"/>
                      <a:pt x="8006" y="6072"/>
                      <a:pt x="56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44"/>
              <p:cNvSpPr/>
              <p:nvPr/>
            </p:nvSpPr>
            <p:spPr>
              <a:xfrm rot="-6421986">
                <a:off x="3324782" y="700991"/>
                <a:ext cx="89754" cy="20788"/>
              </a:xfrm>
              <a:custGeom>
                <a:rect b="b" l="l" r="r" t="t"/>
                <a:pathLst>
                  <a:path extrusionOk="0" h="935" w="4037">
                    <a:moveTo>
                      <a:pt x="3870" y="0"/>
                    </a:moveTo>
                    <a:cubicBezTo>
                      <a:pt x="3236" y="67"/>
                      <a:pt x="2603" y="92"/>
                      <a:pt x="1973" y="92"/>
                    </a:cubicBezTo>
                    <a:cubicBezTo>
                      <a:pt x="1343" y="92"/>
                      <a:pt x="718" y="67"/>
                      <a:pt x="101" y="33"/>
                    </a:cubicBezTo>
                    <a:cubicBezTo>
                      <a:pt x="1" y="334"/>
                      <a:pt x="34" y="601"/>
                      <a:pt x="67" y="934"/>
                    </a:cubicBezTo>
                    <a:lnTo>
                      <a:pt x="3903" y="934"/>
                    </a:lnTo>
                    <a:cubicBezTo>
                      <a:pt x="3970" y="601"/>
                      <a:pt x="4037" y="300"/>
                      <a:pt x="3870"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44"/>
              <p:cNvSpPr/>
              <p:nvPr/>
            </p:nvSpPr>
            <p:spPr>
              <a:xfrm rot="-6421986">
                <a:off x="5438047" y="-658304"/>
                <a:ext cx="56382" cy="1467226"/>
              </a:xfrm>
              <a:custGeom>
                <a:rect b="b" l="l" r="r" t="t"/>
                <a:pathLst>
                  <a:path extrusionOk="0" h="65994" w="2536">
                    <a:moveTo>
                      <a:pt x="724" y="1"/>
                    </a:moveTo>
                    <a:cubicBezTo>
                      <a:pt x="561" y="1"/>
                      <a:pt x="348" y="28"/>
                      <a:pt x="67" y="71"/>
                    </a:cubicBezTo>
                    <a:cubicBezTo>
                      <a:pt x="1" y="16149"/>
                      <a:pt x="1" y="49706"/>
                      <a:pt x="34" y="65818"/>
                    </a:cubicBezTo>
                    <a:cubicBezTo>
                      <a:pt x="480" y="65925"/>
                      <a:pt x="926" y="65994"/>
                      <a:pt x="1368" y="65994"/>
                    </a:cubicBezTo>
                    <a:cubicBezTo>
                      <a:pt x="1751" y="65994"/>
                      <a:pt x="2130" y="65942"/>
                      <a:pt x="2502" y="65818"/>
                    </a:cubicBezTo>
                    <a:cubicBezTo>
                      <a:pt x="2536" y="49706"/>
                      <a:pt x="2536" y="16082"/>
                      <a:pt x="2469" y="4"/>
                    </a:cubicBezTo>
                    <a:cubicBezTo>
                      <a:pt x="1535" y="4"/>
                      <a:pt x="1535" y="4"/>
                      <a:pt x="1535" y="805"/>
                    </a:cubicBezTo>
                    <a:cubicBezTo>
                      <a:pt x="1535" y="3740"/>
                      <a:pt x="1502" y="6675"/>
                      <a:pt x="1301" y="9611"/>
                    </a:cubicBezTo>
                    <a:cubicBezTo>
                      <a:pt x="1235" y="6742"/>
                      <a:pt x="1235" y="3873"/>
                      <a:pt x="1235" y="1005"/>
                    </a:cubicBezTo>
                    <a:cubicBezTo>
                      <a:pt x="1235" y="234"/>
                      <a:pt x="1198" y="1"/>
                      <a:pt x="72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44"/>
              <p:cNvSpPr/>
              <p:nvPr/>
            </p:nvSpPr>
            <p:spPr>
              <a:xfrm rot="-6421986">
                <a:off x="4986564" y="138901"/>
                <a:ext cx="22" cy="152050"/>
              </a:xfrm>
              <a:custGeom>
                <a:rect b="b" l="l" r="r" t="t"/>
                <a:pathLst>
                  <a:path extrusionOk="0" h="6839" w="1">
                    <a:moveTo>
                      <a:pt x="1" y="0"/>
                    </a:moveTo>
                    <a:lnTo>
                      <a:pt x="1" y="0"/>
                    </a:lnTo>
                    <a:lnTo>
                      <a:pt x="1" y="6838"/>
                    </a:lnTo>
                    <a:lnTo>
                      <a:pt x="1" y="6838"/>
                    </a:lnTo>
                    <a:close/>
                  </a:path>
                </a:pathLst>
              </a:custGeom>
              <a:solidFill>
                <a:srgbClr val="8C50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44"/>
              <p:cNvSpPr/>
              <p:nvPr/>
            </p:nvSpPr>
            <p:spPr>
              <a:xfrm rot="-6421986">
                <a:off x="3407914" y="680054"/>
                <a:ext cx="36373" cy="31170"/>
              </a:xfrm>
              <a:custGeom>
                <a:rect b="b" l="l" r="r" t="t"/>
                <a:pathLst>
                  <a:path extrusionOk="0" h="1402" w="1636">
                    <a:moveTo>
                      <a:pt x="801" y="1"/>
                    </a:moveTo>
                    <a:cubicBezTo>
                      <a:pt x="368" y="1"/>
                      <a:pt x="1" y="234"/>
                      <a:pt x="34" y="701"/>
                    </a:cubicBezTo>
                    <a:cubicBezTo>
                      <a:pt x="34" y="1202"/>
                      <a:pt x="468" y="1368"/>
                      <a:pt x="901" y="1402"/>
                    </a:cubicBezTo>
                    <a:cubicBezTo>
                      <a:pt x="1335" y="1368"/>
                      <a:pt x="1635" y="1202"/>
                      <a:pt x="1635" y="735"/>
                    </a:cubicBezTo>
                    <a:cubicBezTo>
                      <a:pt x="1635" y="201"/>
                      <a:pt x="1268" y="1"/>
                      <a:pt x="801" y="1"/>
                    </a:cubicBezTo>
                    <a:close/>
                  </a:path>
                </a:pathLst>
              </a:custGeom>
              <a:solidFill>
                <a:srgbClr val="F020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44"/>
              <p:cNvSpPr/>
              <p:nvPr/>
            </p:nvSpPr>
            <p:spPr>
              <a:xfrm rot="-1033267">
                <a:off x="3395656" y="241600"/>
                <a:ext cx="2839287" cy="81698"/>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44"/>
              <p:cNvSpPr/>
              <p:nvPr/>
            </p:nvSpPr>
            <p:spPr>
              <a:xfrm rot="-6421986">
                <a:off x="4597574" y="231311"/>
                <a:ext cx="185443" cy="75836"/>
              </a:xfrm>
              <a:custGeom>
                <a:rect b="b" l="l" r="r" t="t"/>
                <a:pathLst>
                  <a:path extrusionOk="0" h="3411" w="8341">
                    <a:moveTo>
                      <a:pt x="2436" y="0"/>
                    </a:moveTo>
                    <a:cubicBezTo>
                      <a:pt x="2169" y="0"/>
                      <a:pt x="1969" y="67"/>
                      <a:pt x="1802" y="334"/>
                    </a:cubicBezTo>
                    <a:cubicBezTo>
                      <a:pt x="1168" y="1268"/>
                      <a:pt x="568" y="2235"/>
                      <a:pt x="1" y="3369"/>
                    </a:cubicBezTo>
                    <a:cubicBezTo>
                      <a:pt x="831" y="3399"/>
                      <a:pt x="1653" y="3411"/>
                      <a:pt x="2470" y="3411"/>
                    </a:cubicBezTo>
                    <a:cubicBezTo>
                      <a:pt x="4441" y="3411"/>
                      <a:pt x="6383" y="3340"/>
                      <a:pt x="8340" y="3269"/>
                    </a:cubicBezTo>
                    <a:cubicBezTo>
                      <a:pt x="8040" y="2902"/>
                      <a:pt x="7673" y="2636"/>
                      <a:pt x="7306" y="2402"/>
                    </a:cubicBezTo>
                    <a:cubicBezTo>
                      <a:pt x="6472" y="1835"/>
                      <a:pt x="5538" y="1368"/>
                      <a:pt x="4771" y="701"/>
                    </a:cubicBezTo>
                    <a:cubicBezTo>
                      <a:pt x="4071" y="67"/>
                      <a:pt x="3270" y="34"/>
                      <a:pt x="2436"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7" name="Google Shape;2447;p44"/>
              <p:cNvSpPr/>
              <p:nvPr/>
            </p:nvSpPr>
            <p:spPr>
              <a:xfrm rot="-6421986">
                <a:off x="3376221" y="665405"/>
                <a:ext cx="95690" cy="60184"/>
              </a:xfrm>
              <a:custGeom>
                <a:rect b="b" l="l" r="r" t="t"/>
                <a:pathLst>
                  <a:path extrusionOk="0" h="2707" w="4304">
                    <a:moveTo>
                      <a:pt x="2018" y="0"/>
                    </a:moveTo>
                    <a:cubicBezTo>
                      <a:pt x="1412" y="0"/>
                      <a:pt x="807" y="27"/>
                      <a:pt x="201" y="105"/>
                    </a:cubicBezTo>
                    <a:cubicBezTo>
                      <a:pt x="101" y="972"/>
                      <a:pt x="1" y="1840"/>
                      <a:pt x="68" y="2707"/>
                    </a:cubicBezTo>
                    <a:lnTo>
                      <a:pt x="4304" y="2707"/>
                    </a:lnTo>
                    <a:cubicBezTo>
                      <a:pt x="4304" y="1806"/>
                      <a:pt x="4271" y="939"/>
                      <a:pt x="4104" y="72"/>
                    </a:cubicBezTo>
                    <a:cubicBezTo>
                      <a:pt x="3408" y="36"/>
                      <a:pt x="2713" y="0"/>
                      <a:pt x="2018"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44"/>
              <p:cNvSpPr/>
              <p:nvPr/>
            </p:nvSpPr>
            <p:spPr>
              <a:xfrm rot="-6421986">
                <a:off x="4670300" y="342581"/>
                <a:ext cx="107562" cy="75391"/>
              </a:xfrm>
              <a:custGeom>
                <a:rect b="b" l="l" r="r" t="t"/>
                <a:pathLst>
                  <a:path extrusionOk="0" h="3391" w="4838">
                    <a:moveTo>
                      <a:pt x="4637" y="0"/>
                    </a:moveTo>
                    <a:cubicBezTo>
                      <a:pt x="3303" y="1268"/>
                      <a:pt x="1602" y="2002"/>
                      <a:pt x="1" y="3269"/>
                    </a:cubicBezTo>
                    <a:cubicBezTo>
                      <a:pt x="556" y="3359"/>
                      <a:pt x="1053" y="3391"/>
                      <a:pt x="1524" y="3391"/>
                    </a:cubicBezTo>
                    <a:cubicBezTo>
                      <a:pt x="1930" y="3391"/>
                      <a:pt x="2316" y="3367"/>
                      <a:pt x="2703" y="3336"/>
                    </a:cubicBezTo>
                    <a:cubicBezTo>
                      <a:pt x="2936" y="3336"/>
                      <a:pt x="3070" y="3136"/>
                      <a:pt x="3203" y="2936"/>
                    </a:cubicBezTo>
                    <a:cubicBezTo>
                      <a:pt x="3737" y="2035"/>
                      <a:pt x="4304" y="1101"/>
                      <a:pt x="4838" y="201"/>
                    </a:cubicBezTo>
                    <a:lnTo>
                      <a:pt x="4637" y="0"/>
                    </a:ln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44"/>
              <p:cNvSpPr/>
              <p:nvPr/>
            </p:nvSpPr>
            <p:spPr>
              <a:xfrm rot="-6421986">
                <a:off x="4055720" y="-104027"/>
                <a:ext cx="51936" cy="1205369"/>
              </a:xfrm>
              <a:custGeom>
                <a:rect b="b" l="l" r="r" t="t"/>
                <a:pathLst>
                  <a:path extrusionOk="0" h="54216" w="2336">
                    <a:moveTo>
                      <a:pt x="289" y="0"/>
                    </a:moveTo>
                    <a:cubicBezTo>
                      <a:pt x="202" y="0"/>
                      <a:pt x="106" y="8"/>
                      <a:pt x="1" y="22"/>
                    </a:cubicBezTo>
                    <a:lnTo>
                      <a:pt x="1" y="54027"/>
                    </a:lnTo>
                    <a:cubicBezTo>
                      <a:pt x="372" y="54156"/>
                      <a:pt x="735" y="54215"/>
                      <a:pt x="1101" y="54215"/>
                    </a:cubicBezTo>
                    <a:cubicBezTo>
                      <a:pt x="1493" y="54215"/>
                      <a:pt x="1889" y="54148"/>
                      <a:pt x="2303" y="54027"/>
                    </a:cubicBezTo>
                    <a:cubicBezTo>
                      <a:pt x="2303" y="53827"/>
                      <a:pt x="2336" y="53627"/>
                      <a:pt x="2336" y="53427"/>
                    </a:cubicBezTo>
                    <a:cubicBezTo>
                      <a:pt x="2336" y="38049"/>
                      <a:pt x="2303" y="16234"/>
                      <a:pt x="2303" y="856"/>
                    </a:cubicBezTo>
                    <a:cubicBezTo>
                      <a:pt x="2303" y="284"/>
                      <a:pt x="2274" y="75"/>
                      <a:pt x="1958" y="75"/>
                    </a:cubicBezTo>
                    <a:cubicBezTo>
                      <a:pt x="1795" y="75"/>
                      <a:pt x="1554" y="131"/>
                      <a:pt x="1202" y="222"/>
                    </a:cubicBezTo>
                    <a:lnTo>
                      <a:pt x="1202" y="21738"/>
                    </a:lnTo>
                    <a:lnTo>
                      <a:pt x="1002" y="21738"/>
                    </a:lnTo>
                    <a:cubicBezTo>
                      <a:pt x="1002" y="21471"/>
                      <a:pt x="1002" y="21204"/>
                      <a:pt x="1002" y="20937"/>
                    </a:cubicBezTo>
                    <a:cubicBezTo>
                      <a:pt x="1002" y="14266"/>
                      <a:pt x="1002" y="7594"/>
                      <a:pt x="1002" y="923"/>
                    </a:cubicBezTo>
                    <a:cubicBezTo>
                      <a:pt x="1002" y="266"/>
                      <a:pt x="806" y="0"/>
                      <a:pt x="2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44"/>
              <p:cNvSpPr/>
              <p:nvPr/>
            </p:nvSpPr>
            <p:spPr>
              <a:xfrm rot="-6421986">
                <a:off x="4263170" y="281421"/>
                <a:ext cx="3735" cy="314460"/>
              </a:xfrm>
              <a:custGeom>
                <a:rect b="b" l="l" r="r" t="t"/>
                <a:pathLst>
                  <a:path extrusionOk="0" h="14144" w="168">
                    <a:moveTo>
                      <a:pt x="1" y="0"/>
                    </a:moveTo>
                    <a:lnTo>
                      <a:pt x="1" y="14144"/>
                    </a:lnTo>
                    <a:lnTo>
                      <a:pt x="167" y="14144"/>
                    </a:lnTo>
                    <a:lnTo>
                      <a:pt x="167"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1" name="Google Shape;2451;p44"/>
              <p:cNvSpPr/>
              <p:nvPr/>
            </p:nvSpPr>
            <p:spPr>
              <a:xfrm rot="-6421986">
                <a:off x="4060540" y="470127"/>
                <a:ext cx="2246" cy="60095"/>
              </a:xfrm>
              <a:custGeom>
                <a:rect b="b" l="l" r="r" t="t"/>
                <a:pathLst>
                  <a:path extrusionOk="0" h="2703" w="101">
                    <a:moveTo>
                      <a:pt x="100" y="0"/>
                    </a:moveTo>
                    <a:cubicBezTo>
                      <a:pt x="67" y="0"/>
                      <a:pt x="34" y="33"/>
                      <a:pt x="0" y="33"/>
                    </a:cubicBezTo>
                    <a:lnTo>
                      <a:pt x="0" y="2702"/>
                    </a:lnTo>
                    <a:lnTo>
                      <a:pt x="100" y="2702"/>
                    </a:lnTo>
                    <a:lnTo>
                      <a:pt x="100"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p44"/>
              <p:cNvSpPr/>
              <p:nvPr/>
            </p:nvSpPr>
            <p:spPr>
              <a:xfrm rot="-6421986">
                <a:off x="4614556" y="307588"/>
                <a:ext cx="11139" cy="43043"/>
              </a:xfrm>
              <a:custGeom>
                <a:rect b="b" l="l" r="r" t="t"/>
                <a:pathLst>
                  <a:path extrusionOk="0" h="1936" w="501">
                    <a:moveTo>
                      <a:pt x="200" y="1"/>
                    </a:moveTo>
                    <a:lnTo>
                      <a:pt x="200" y="1"/>
                    </a:lnTo>
                    <a:cubicBezTo>
                      <a:pt x="100" y="634"/>
                      <a:pt x="0" y="1301"/>
                      <a:pt x="267" y="1935"/>
                    </a:cubicBezTo>
                    <a:cubicBezTo>
                      <a:pt x="401" y="1268"/>
                      <a:pt x="501" y="634"/>
                      <a:pt x="200"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p44"/>
              <p:cNvSpPr/>
              <p:nvPr/>
            </p:nvSpPr>
            <p:spPr>
              <a:xfrm rot="-6421986">
                <a:off x="4332256" y="-1371723"/>
                <a:ext cx="327088" cy="3500987"/>
              </a:xfrm>
              <a:custGeom>
                <a:rect b="b" l="l" r="r" t="t"/>
                <a:pathLst>
                  <a:path extrusionOk="0" h="157470" w="14712">
                    <a:moveTo>
                      <a:pt x="7339" y="2102"/>
                    </a:moveTo>
                    <a:cubicBezTo>
                      <a:pt x="9708" y="8206"/>
                      <a:pt x="10875" y="14411"/>
                      <a:pt x="12977" y="20482"/>
                    </a:cubicBezTo>
                    <a:cubicBezTo>
                      <a:pt x="12009" y="20348"/>
                      <a:pt x="11242" y="20048"/>
                      <a:pt x="10442" y="19748"/>
                    </a:cubicBezTo>
                    <a:cubicBezTo>
                      <a:pt x="10141" y="19648"/>
                      <a:pt x="10208" y="19414"/>
                      <a:pt x="10175" y="19214"/>
                    </a:cubicBezTo>
                    <a:cubicBezTo>
                      <a:pt x="9841" y="15645"/>
                      <a:pt x="9207" y="12143"/>
                      <a:pt x="8540" y="8640"/>
                    </a:cubicBezTo>
                    <a:cubicBezTo>
                      <a:pt x="8340" y="7539"/>
                      <a:pt x="8007" y="6472"/>
                      <a:pt x="7439" y="5471"/>
                    </a:cubicBezTo>
                    <a:cubicBezTo>
                      <a:pt x="7039" y="5571"/>
                      <a:pt x="7039" y="5938"/>
                      <a:pt x="6906" y="6172"/>
                    </a:cubicBezTo>
                    <a:cubicBezTo>
                      <a:pt x="6239" y="7573"/>
                      <a:pt x="6038" y="9074"/>
                      <a:pt x="5805" y="10575"/>
                    </a:cubicBezTo>
                    <a:cubicBezTo>
                      <a:pt x="5505" y="12710"/>
                      <a:pt x="4871" y="14811"/>
                      <a:pt x="4604" y="16946"/>
                    </a:cubicBezTo>
                    <a:cubicBezTo>
                      <a:pt x="4471" y="17847"/>
                      <a:pt x="4504" y="18747"/>
                      <a:pt x="4471" y="19648"/>
                    </a:cubicBezTo>
                    <a:cubicBezTo>
                      <a:pt x="3637" y="20015"/>
                      <a:pt x="2769" y="20315"/>
                      <a:pt x="1735" y="20482"/>
                    </a:cubicBezTo>
                    <a:cubicBezTo>
                      <a:pt x="3804" y="14411"/>
                      <a:pt x="5004" y="8206"/>
                      <a:pt x="7339" y="2102"/>
                    </a:cubicBezTo>
                    <a:close/>
                    <a:moveTo>
                      <a:pt x="7339" y="6872"/>
                    </a:moveTo>
                    <a:cubicBezTo>
                      <a:pt x="9041" y="12676"/>
                      <a:pt x="9341" y="18614"/>
                      <a:pt x="9341" y="24685"/>
                    </a:cubicBezTo>
                    <a:lnTo>
                      <a:pt x="5371" y="24685"/>
                    </a:lnTo>
                    <a:cubicBezTo>
                      <a:pt x="5371" y="18647"/>
                      <a:pt x="5672" y="12710"/>
                      <a:pt x="7339" y="6872"/>
                    </a:cubicBezTo>
                    <a:close/>
                    <a:moveTo>
                      <a:pt x="9207" y="25219"/>
                    </a:moveTo>
                    <a:cubicBezTo>
                      <a:pt x="9374" y="25519"/>
                      <a:pt x="9341" y="25786"/>
                      <a:pt x="9274" y="26119"/>
                    </a:cubicBezTo>
                    <a:lnTo>
                      <a:pt x="5438" y="26119"/>
                    </a:lnTo>
                    <a:cubicBezTo>
                      <a:pt x="5371" y="25819"/>
                      <a:pt x="5338" y="25519"/>
                      <a:pt x="5471" y="25219"/>
                    </a:cubicBezTo>
                    <a:cubicBezTo>
                      <a:pt x="6148" y="25255"/>
                      <a:pt x="6836" y="25282"/>
                      <a:pt x="7522" y="25282"/>
                    </a:cubicBezTo>
                    <a:cubicBezTo>
                      <a:pt x="8086" y="25282"/>
                      <a:pt x="8650" y="25264"/>
                      <a:pt x="9207" y="25219"/>
                    </a:cubicBezTo>
                    <a:close/>
                    <a:moveTo>
                      <a:pt x="7205" y="26849"/>
                    </a:moveTo>
                    <a:cubicBezTo>
                      <a:pt x="7900" y="26849"/>
                      <a:pt x="8594" y="26884"/>
                      <a:pt x="9307" y="26920"/>
                    </a:cubicBezTo>
                    <a:cubicBezTo>
                      <a:pt x="9441" y="27820"/>
                      <a:pt x="9474" y="28654"/>
                      <a:pt x="9508" y="29588"/>
                    </a:cubicBezTo>
                    <a:lnTo>
                      <a:pt x="5238" y="29588"/>
                    </a:lnTo>
                    <a:cubicBezTo>
                      <a:pt x="5171" y="28688"/>
                      <a:pt x="5271" y="27820"/>
                      <a:pt x="5371" y="26953"/>
                    </a:cubicBezTo>
                    <a:cubicBezTo>
                      <a:pt x="5992" y="26876"/>
                      <a:pt x="6599" y="26849"/>
                      <a:pt x="7205" y="26849"/>
                    </a:cubicBezTo>
                    <a:close/>
                    <a:moveTo>
                      <a:pt x="6493" y="31968"/>
                    </a:moveTo>
                    <a:cubicBezTo>
                      <a:pt x="7010" y="31968"/>
                      <a:pt x="7206" y="32234"/>
                      <a:pt x="7206" y="32891"/>
                    </a:cubicBezTo>
                    <a:cubicBezTo>
                      <a:pt x="7206" y="39562"/>
                      <a:pt x="7239" y="46234"/>
                      <a:pt x="7239" y="52905"/>
                    </a:cubicBezTo>
                    <a:cubicBezTo>
                      <a:pt x="7239" y="53172"/>
                      <a:pt x="7239" y="53439"/>
                      <a:pt x="7239" y="53706"/>
                    </a:cubicBezTo>
                    <a:lnTo>
                      <a:pt x="7406" y="53706"/>
                    </a:lnTo>
                    <a:lnTo>
                      <a:pt x="7406" y="32190"/>
                    </a:lnTo>
                    <a:cubicBezTo>
                      <a:pt x="7770" y="32099"/>
                      <a:pt x="8018" y="32043"/>
                      <a:pt x="8186" y="32043"/>
                    </a:cubicBezTo>
                    <a:cubicBezTo>
                      <a:pt x="8511" y="32043"/>
                      <a:pt x="8540" y="32253"/>
                      <a:pt x="8540" y="32824"/>
                    </a:cubicBezTo>
                    <a:cubicBezTo>
                      <a:pt x="8540" y="48202"/>
                      <a:pt x="8540" y="70017"/>
                      <a:pt x="8540" y="85395"/>
                    </a:cubicBezTo>
                    <a:cubicBezTo>
                      <a:pt x="8540" y="85595"/>
                      <a:pt x="8507" y="85795"/>
                      <a:pt x="8507" y="86029"/>
                    </a:cubicBezTo>
                    <a:cubicBezTo>
                      <a:pt x="8091" y="86133"/>
                      <a:pt x="7703" y="86192"/>
                      <a:pt x="7313" y="86192"/>
                    </a:cubicBezTo>
                    <a:cubicBezTo>
                      <a:pt x="6952" y="86192"/>
                      <a:pt x="6590" y="86141"/>
                      <a:pt x="6205" y="86029"/>
                    </a:cubicBezTo>
                    <a:lnTo>
                      <a:pt x="6205" y="31990"/>
                    </a:lnTo>
                    <a:cubicBezTo>
                      <a:pt x="6311" y="31976"/>
                      <a:pt x="6407" y="31968"/>
                      <a:pt x="6493" y="31968"/>
                    </a:cubicBezTo>
                    <a:close/>
                    <a:moveTo>
                      <a:pt x="6005" y="86563"/>
                    </a:moveTo>
                    <a:cubicBezTo>
                      <a:pt x="6072" y="86629"/>
                      <a:pt x="6139" y="86696"/>
                      <a:pt x="6205" y="86763"/>
                    </a:cubicBezTo>
                    <a:cubicBezTo>
                      <a:pt x="5638" y="87697"/>
                      <a:pt x="5104" y="88597"/>
                      <a:pt x="4537" y="89498"/>
                    </a:cubicBezTo>
                    <a:cubicBezTo>
                      <a:pt x="4437" y="89698"/>
                      <a:pt x="4271" y="89898"/>
                      <a:pt x="4037" y="89932"/>
                    </a:cubicBezTo>
                    <a:cubicBezTo>
                      <a:pt x="3697" y="89945"/>
                      <a:pt x="3356" y="89959"/>
                      <a:pt x="3004" y="89959"/>
                    </a:cubicBezTo>
                    <a:cubicBezTo>
                      <a:pt x="2494" y="89959"/>
                      <a:pt x="1961" y="89930"/>
                      <a:pt x="1368" y="89832"/>
                    </a:cubicBezTo>
                    <a:cubicBezTo>
                      <a:pt x="2936" y="88597"/>
                      <a:pt x="4637" y="87830"/>
                      <a:pt x="6005" y="86563"/>
                    </a:cubicBezTo>
                    <a:close/>
                    <a:moveTo>
                      <a:pt x="7239" y="86596"/>
                    </a:moveTo>
                    <a:cubicBezTo>
                      <a:pt x="8107" y="86596"/>
                      <a:pt x="8874" y="86629"/>
                      <a:pt x="9608" y="87263"/>
                    </a:cubicBezTo>
                    <a:cubicBezTo>
                      <a:pt x="10342" y="87930"/>
                      <a:pt x="11276" y="88397"/>
                      <a:pt x="12143" y="88964"/>
                    </a:cubicBezTo>
                    <a:cubicBezTo>
                      <a:pt x="12510" y="89198"/>
                      <a:pt x="12843" y="89465"/>
                      <a:pt x="13177" y="89832"/>
                    </a:cubicBezTo>
                    <a:cubicBezTo>
                      <a:pt x="11219" y="89902"/>
                      <a:pt x="9278" y="89973"/>
                      <a:pt x="7295" y="89973"/>
                    </a:cubicBezTo>
                    <a:cubicBezTo>
                      <a:pt x="6473" y="89973"/>
                      <a:pt x="5644" y="89961"/>
                      <a:pt x="4804" y="89932"/>
                    </a:cubicBezTo>
                    <a:cubicBezTo>
                      <a:pt x="5371" y="88797"/>
                      <a:pt x="5972" y="87830"/>
                      <a:pt x="6639" y="86896"/>
                    </a:cubicBezTo>
                    <a:cubicBezTo>
                      <a:pt x="6806" y="86663"/>
                      <a:pt x="7006" y="86596"/>
                      <a:pt x="7239" y="86596"/>
                    </a:cubicBezTo>
                    <a:close/>
                    <a:moveTo>
                      <a:pt x="6794" y="91210"/>
                    </a:moveTo>
                    <a:cubicBezTo>
                      <a:pt x="7268" y="91210"/>
                      <a:pt x="7306" y="91421"/>
                      <a:pt x="7306" y="92200"/>
                    </a:cubicBezTo>
                    <a:cubicBezTo>
                      <a:pt x="7339" y="95069"/>
                      <a:pt x="7339" y="97937"/>
                      <a:pt x="7373" y="100806"/>
                    </a:cubicBezTo>
                    <a:cubicBezTo>
                      <a:pt x="7573" y="97871"/>
                      <a:pt x="7606" y="94935"/>
                      <a:pt x="7606" y="92033"/>
                    </a:cubicBezTo>
                    <a:cubicBezTo>
                      <a:pt x="7606" y="91338"/>
                      <a:pt x="7629" y="91222"/>
                      <a:pt x="8158" y="91222"/>
                    </a:cubicBezTo>
                    <a:cubicBezTo>
                      <a:pt x="8264" y="91222"/>
                      <a:pt x="8390" y="91227"/>
                      <a:pt x="8540" y="91233"/>
                    </a:cubicBezTo>
                    <a:cubicBezTo>
                      <a:pt x="8640" y="107311"/>
                      <a:pt x="8607" y="141168"/>
                      <a:pt x="8574" y="157280"/>
                    </a:cubicBezTo>
                    <a:cubicBezTo>
                      <a:pt x="8201" y="157404"/>
                      <a:pt x="7829" y="157456"/>
                      <a:pt x="7451" y="157456"/>
                    </a:cubicBezTo>
                    <a:cubicBezTo>
                      <a:pt x="7014" y="157456"/>
                      <a:pt x="6569" y="157387"/>
                      <a:pt x="6105" y="157280"/>
                    </a:cubicBezTo>
                    <a:cubicBezTo>
                      <a:pt x="6072" y="141168"/>
                      <a:pt x="6072" y="107344"/>
                      <a:pt x="6172" y="91266"/>
                    </a:cubicBezTo>
                    <a:cubicBezTo>
                      <a:pt x="6436" y="91233"/>
                      <a:pt x="6638" y="91210"/>
                      <a:pt x="6794" y="91210"/>
                    </a:cubicBezTo>
                    <a:close/>
                    <a:moveTo>
                      <a:pt x="7306" y="1"/>
                    </a:moveTo>
                    <a:cubicBezTo>
                      <a:pt x="5705" y="4137"/>
                      <a:pt x="4337" y="8373"/>
                      <a:pt x="3136" y="12643"/>
                    </a:cubicBezTo>
                    <a:cubicBezTo>
                      <a:pt x="2403" y="15278"/>
                      <a:pt x="1802" y="17947"/>
                      <a:pt x="835" y="20549"/>
                    </a:cubicBezTo>
                    <a:cubicBezTo>
                      <a:pt x="735" y="20815"/>
                      <a:pt x="401" y="21116"/>
                      <a:pt x="735" y="21416"/>
                    </a:cubicBezTo>
                    <a:cubicBezTo>
                      <a:pt x="841" y="21523"/>
                      <a:pt x="959" y="21560"/>
                      <a:pt x="1081" y="21560"/>
                    </a:cubicBezTo>
                    <a:cubicBezTo>
                      <a:pt x="1263" y="21560"/>
                      <a:pt x="1455" y="21476"/>
                      <a:pt x="1635" y="21416"/>
                    </a:cubicBezTo>
                    <a:cubicBezTo>
                      <a:pt x="2636" y="21082"/>
                      <a:pt x="3603" y="20782"/>
                      <a:pt x="4704" y="20415"/>
                    </a:cubicBezTo>
                    <a:lnTo>
                      <a:pt x="4704" y="20415"/>
                    </a:lnTo>
                    <a:cubicBezTo>
                      <a:pt x="4337" y="23417"/>
                      <a:pt x="4671" y="26353"/>
                      <a:pt x="4304" y="29255"/>
                    </a:cubicBezTo>
                    <a:cubicBezTo>
                      <a:pt x="4170" y="30289"/>
                      <a:pt x="4304" y="30389"/>
                      <a:pt x="5405" y="30556"/>
                    </a:cubicBezTo>
                    <a:cubicBezTo>
                      <a:pt x="5405" y="30823"/>
                      <a:pt x="5405" y="31023"/>
                      <a:pt x="5405" y="31256"/>
                    </a:cubicBezTo>
                    <a:cubicBezTo>
                      <a:pt x="5405" y="47268"/>
                      <a:pt x="5438" y="69684"/>
                      <a:pt x="5438" y="85695"/>
                    </a:cubicBezTo>
                    <a:cubicBezTo>
                      <a:pt x="5438" y="86196"/>
                      <a:pt x="5271" y="86529"/>
                      <a:pt x="4838" y="86796"/>
                    </a:cubicBezTo>
                    <a:cubicBezTo>
                      <a:pt x="3403" y="87697"/>
                      <a:pt x="1969" y="88664"/>
                      <a:pt x="535" y="89598"/>
                    </a:cubicBezTo>
                    <a:cubicBezTo>
                      <a:pt x="301" y="89765"/>
                      <a:pt x="1" y="89832"/>
                      <a:pt x="34" y="90198"/>
                    </a:cubicBezTo>
                    <a:cubicBezTo>
                      <a:pt x="234" y="90465"/>
                      <a:pt x="501" y="90399"/>
                      <a:pt x="768" y="90432"/>
                    </a:cubicBezTo>
                    <a:cubicBezTo>
                      <a:pt x="1658" y="90521"/>
                      <a:pt x="2547" y="90565"/>
                      <a:pt x="3427" y="90565"/>
                    </a:cubicBezTo>
                    <a:cubicBezTo>
                      <a:pt x="3867" y="90565"/>
                      <a:pt x="4304" y="90554"/>
                      <a:pt x="4738" y="90532"/>
                    </a:cubicBezTo>
                    <a:cubicBezTo>
                      <a:pt x="4777" y="90530"/>
                      <a:pt x="4814" y="90529"/>
                      <a:pt x="4850" y="90529"/>
                    </a:cubicBezTo>
                    <a:cubicBezTo>
                      <a:pt x="5387" y="90529"/>
                      <a:pt x="5505" y="90767"/>
                      <a:pt x="5505" y="91299"/>
                    </a:cubicBezTo>
                    <a:cubicBezTo>
                      <a:pt x="5505" y="101640"/>
                      <a:pt x="5538" y="105543"/>
                      <a:pt x="5471" y="115884"/>
                    </a:cubicBezTo>
                    <a:cubicBezTo>
                      <a:pt x="5438" y="121221"/>
                      <a:pt x="5405" y="151909"/>
                      <a:pt x="5438" y="157280"/>
                    </a:cubicBezTo>
                    <a:cubicBezTo>
                      <a:pt x="5438" y="157410"/>
                      <a:pt x="5438" y="157457"/>
                      <a:pt x="5440" y="157457"/>
                    </a:cubicBezTo>
                    <a:cubicBezTo>
                      <a:pt x="5444" y="157457"/>
                      <a:pt x="5461" y="157120"/>
                      <a:pt x="5521" y="157120"/>
                    </a:cubicBezTo>
                    <a:cubicBezTo>
                      <a:pt x="5543" y="157120"/>
                      <a:pt x="5570" y="157163"/>
                      <a:pt x="5605" y="157280"/>
                    </a:cubicBezTo>
                    <a:cubicBezTo>
                      <a:pt x="6264" y="157390"/>
                      <a:pt x="6912" y="157469"/>
                      <a:pt x="7579" y="157469"/>
                    </a:cubicBezTo>
                    <a:cubicBezTo>
                      <a:pt x="8127" y="157469"/>
                      <a:pt x="8687" y="157415"/>
                      <a:pt x="9274" y="157280"/>
                    </a:cubicBezTo>
                    <a:cubicBezTo>
                      <a:pt x="9274" y="140801"/>
                      <a:pt x="9107" y="107144"/>
                      <a:pt x="9241" y="90565"/>
                    </a:cubicBezTo>
                    <a:cubicBezTo>
                      <a:pt x="9708" y="90549"/>
                      <a:pt x="10173" y="90547"/>
                      <a:pt x="10635" y="90547"/>
                    </a:cubicBezTo>
                    <a:cubicBezTo>
                      <a:pt x="10789" y="90547"/>
                      <a:pt x="10943" y="90547"/>
                      <a:pt x="11096" y="90547"/>
                    </a:cubicBezTo>
                    <a:cubicBezTo>
                      <a:pt x="12324" y="90547"/>
                      <a:pt x="13533" y="90532"/>
                      <a:pt x="14711" y="90265"/>
                    </a:cubicBezTo>
                    <a:cubicBezTo>
                      <a:pt x="14611" y="89832"/>
                      <a:pt x="14378" y="89731"/>
                      <a:pt x="14178" y="89598"/>
                    </a:cubicBezTo>
                    <a:cubicBezTo>
                      <a:pt x="12743" y="88664"/>
                      <a:pt x="11309" y="87697"/>
                      <a:pt x="9841" y="86763"/>
                    </a:cubicBezTo>
                    <a:cubicBezTo>
                      <a:pt x="9408" y="86496"/>
                      <a:pt x="9241" y="86196"/>
                      <a:pt x="9241" y="85662"/>
                    </a:cubicBezTo>
                    <a:cubicBezTo>
                      <a:pt x="9274" y="69717"/>
                      <a:pt x="9274" y="47301"/>
                      <a:pt x="9307" y="31323"/>
                    </a:cubicBezTo>
                    <a:cubicBezTo>
                      <a:pt x="9307" y="31056"/>
                      <a:pt x="9241" y="30756"/>
                      <a:pt x="9408" y="30522"/>
                    </a:cubicBezTo>
                    <a:cubicBezTo>
                      <a:pt x="10375" y="30422"/>
                      <a:pt x="10475" y="30289"/>
                      <a:pt x="10408" y="29288"/>
                    </a:cubicBezTo>
                    <a:cubicBezTo>
                      <a:pt x="10408" y="29188"/>
                      <a:pt x="10408" y="29055"/>
                      <a:pt x="10375" y="28921"/>
                    </a:cubicBezTo>
                    <a:cubicBezTo>
                      <a:pt x="10008" y="26119"/>
                      <a:pt x="10342" y="23284"/>
                      <a:pt x="10008" y="20415"/>
                    </a:cubicBezTo>
                    <a:lnTo>
                      <a:pt x="10008" y="20415"/>
                    </a:lnTo>
                    <a:cubicBezTo>
                      <a:pt x="11175" y="20782"/>
                      <a:pt x="12210" y="21149"/>
                      <a:pt x="13277" y="21483"/>
                    </a:cubicBezTo>
                    <a:cubicBezTo>
                      <a:pt x="13394" y="21516"/>
                      <a:pt x="13519" y="21549"/>
                      <a:pt x="13644" y="21549"/>
                    </a:cubicBezTo>
                    <a:cubicBezTo>
                      <a:pt x="13769" y="21549"/>
                      <a:pt x="13894" y="21516"/>
                      <a:pt x="14011" y="21416"/>
                    </a:cubicBezTo>
                    <a:cubicBezTo>
                      <a:pt x="14211" y="21182"/>
                      <a:pt x="14044" y="20949"/>
                      <a:pt x="13944" y="20715"/>
                    </a:cubicBezTo>
                    <a:cubicBezTo>
                      <a:pt x="13444" y="19314"/>
                      <a:pt x="12943" y="17913"/>
                      <a:pt x="12576" y="16446"/>
                    </a:cubicBezTo>
                    <a:cubicBezTo>
                      <a:pt x="11175" y="10975"/>
                      <a:pt x="9508" y="5571"/>
                      <a:pt x="7506" y="234"/>
                    </a:cubicBezTo>
                    <a:cubicBezTo>
                      <a:pt x="7473" y="134"/>
                      <a:pt x="7473" y="1"/>
                      <a:pt x="73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54" name="Google Shape;2454;p44"/>
            <p:cNvGrpSpPr/>
            <p:nvPr/>
          </p:nvGrpSpPr>
          <p:grpSpPr>
            <a:xfrm>
              <a:off x="2926585" y="-273642"/>
              <a:ext cx="3443231" cy="1338264"/>
              <a:chOff x="2774185" y="-431136"/>
              <a:chExt cx="3443231" cy="1338264"/>
            </a:xfrm>
          </p:grpSpPr>
          <p:sp>
            <p:nvSpPr>
              <p:cNvPr id="2455" name="Google Shape;2455;p44"/>
              <p:cNvSpPr/>
              <p:nvPr/>
            </p:nvSpPr>
            <p:spPr>
              <a:xfrm flipH="1" rot="6421986">
                <a:off x="5786739" y="443003"/>
                <a:ext cx="87530" cy="395298"/>
              </a:xfrm>
              <a:custGeom>
                <a:rect b="b" l="l" r="r" t="t"/>
                <a:pathLst>
                  <a:path extrusionOk="0" h="17780" w="3937">
                    <a:moveTo>
                      <a:pt x="1968" y="0"/>
                    </a:moveTo>
                    <a:cubicBezTo>
                      <a:pt x="267" y="5804"/>
                      <a:pt x="0" y="11775"/>
                      <a:pt x="0" y="17779"/>
                    </a:cubicBezTo>
                    <a:lnTo>
                      <a:pt x="3936" y="17779"/>
                    </a:lnTo>
                    <a:cubicBezTo>
                      <a:pt x="3936" y="11742"/>
                      <a:pt x="3636" y="5804"/>
                      <a:pt x="196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p44"/>
              <p:cNvSpPr/>
              <p:nvPr/>
            </p:nvSpPr>
            <p:spPr>
              <a:xfrm flipH="1" rot="6421986">
                <a:off x="5800196" y="465453"/>
                <a:ext cx="250696" cy="408660"/>
              </a:xfrm>
              <a:custGeom>
                <a:rect b="b" l="l" r="r" t="t"/>
                <a:pathLst>
                  <a:path extrusionOk="0" h="18381" w="11276">
                    <a:moveTo>
                      <a:pt x="5638" y="1"/>
                    </a:moveTo>
                    <a:cubicBezTo>
                      <a:pt x="3303" y="6105"/>
                      <a:pt x="2102" y="12310"/>
                      <a:pt x="1" y="18381"/>
                    </a:cubicBezTo>
                    <a:cubicBezTo>
                      <a:pt x="1035" y="18214"/>
                      <a:pt x="1902" y="17914"/>
                      <a:pt x="2736" y="17547"/>
                    </a:cubicBezTo>
                    <a:cubicBezTo>
                      <a:pt x="2769" y="16613"/>
                      <a:pt x="2769" y="15712"/>
                      <a:pt x="2869" y="14845"/>
                    </a:cubicBezTo>
                    <a:cubicBezTo>
                      <a:pt x="3136" y="12710"/>
                      <a:pt x="3770" y="10609"/>
                      <a:pt x="4104" y="8474"/>
                    </a:cubicBezTo>
                    <a:cubicBezTo>
                      <a:pt x="4304" y="6973"/>
                      <a:pt x="4504" y="5472"/>
                      <a:pt x="5204" y="4071"/>
                    </a:cubicBezTo>
                    <a:cubicBezTo>
                      <a:pt x="5305" y="3804"/>
                      <a:pt x="5338" y="3470"/>
                      <a:pt x="5738" y="3370"/>
                    </a:cubicBezTo>
                    <a:cubicBezTo>
                      <a:pt x="6305" y="4371"/>
                      <a:pt x="6639" y="5405"/>
                      <a:pt x="6839" y="6539"/>
                    </a:cubicBezTo>
                    <a:cubicBezTo>
                      <a:pt x="7506" y="10041"/>
                      <a:pt x="8107" y="13544"/>
                      <a:pt x="8473" y="17080"/>
                    </a:cubicBezTo>
                    <a:cubicBezTo>
                      <a:pt x="8507" y="17313"/>
                      <a:pt x="8440" y="17547"/>
                      <a:pt x="8740" y="17647"/>
                    </a:cubicBezTo>
                    <a:cubicBezTo>
                      <a:pt x="9508" y="17914"/>
                      <a:pt x="10308" y="18247"/>
                      <a:pt x="11275" y="18381"/>
                    </a:cubicBezTo>
                    <a:cubicBezTo>
                      <a:pt x="9174" y="12310"/>
                      <a:pt x="8006" y="6072"/>
                      <a:pt x="56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p44"/>
              <p:cNvSpPr/>
              <p:nvPr/>
            </p:nvSpPr>
            <p:spPr>
              <a:xfrm flipH="1" rot="6421986">
                <a:off x="5577065" y="560217"/>
                <a:ext cx="89754" cy="20788"/>
              </a:xfrm>
              <a:custGeom>
                <a:rect b="b" l="l" r="r" t="t"/>
                <a:pathLst>
                  <a:path extrusionOk="0" h="935" w="4037">
                    <a:moveTo>
                      <a:pt x="3870" y="0"/>
                    </a:moveTo>
                    <a:cubicBezTo>
                      <a:pt x="3236" y="67"/>
                      <a:pt x="2603" y="92"/>
                      <a:pt x="1973" y="92"/>
                    </a:cubicBezTo>
                    <a:cubicBezTo>
                      <a:pt x="1343" y="92"/>
                      <a:pt x="718" y="67"/>
                      <a:pt x="101" y="33"/>
                    </a:cubicBezTo>
                    <a:cubicBezTo>
                      <a:pt x="1" y="334"/>
                      <a:pt x="34" y="601"/>
                      <a:pt x="67" y="934"/>
                    </a:cubicBezTo>
                    <a:lnTo>
                      <a:pt x="3903" y="934"/>
                    </a:lnTo>
                    <a:cubicBezTo>
                      <a:pt x="3970" y="601"/>
                      <a:pt x="4037" y="300"/>
                      <a:pt x="3870"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44"/>
              <p:cNvSpPr/>
              <p:nvPr/>
            </p:nvSpPr>
            <p:spPr>
              <a:xfrm flipH="1" rot="6421986">
                <a:off x="3497171" y="-799078"/>
                <a:ext cx="56382" cy="1467226"/>
              </a:xfrm>
              <a:custGeom>
                <a:rect b="b" l="l" r="r" t="t"/>
                <a:pathLst>
                  <a:path extrusionOk="0" h="65994" w="2536">
                    <a:moveTo>
                      <a:pt x="724" y="1"/>
                    </a:moveTo>
                    <a:cubicBezTo>
                      <a:pt x="561" y="1"/>
                      <a:pt x="348" y="28"/>
                      <a:pt x="67" y="71"/>
                    </a:cubicBezTo>
                    <a:cubicBezTo>
                      <a:pt x="1" y="16149"/>
                      <a:pt x="1" y="49706"/>
                      <a:pt x="34" y="65818"/>
                    </a:cubicBezTo>
                    <a:cubicBezTo>
                      <a:pt x="480" y="65925"/>
                      <a:pt x="926" y="65994"/>
                      <a:pt x="1368" y="65994"/>
                    </a:cubicBezTo>
                    <a:cubicBezTo>
                      <a:pt x="1751" y="65994"/>
                      <a:pt x="2130" y="65942"/>
                      <a:pt x="2502" y="65818"/>
                    </a:cubicBezTo>
                    <a:cubicBezTo>
                      <a:pt x="2536" y="49706"/>
                      <a:pt x="2536" y="16082"/>
                      <a:pt x="2469" y="4"/>
                    </a:cubicBezTo>
                    <a:cubicBezTo>
                      <a:pt x="1535" y="4"/>
                      <a:pt x="1535" y="4"/>
                      <a:pt x="1535" y="805"/>
                    </a:cubicBezTo>
                    <a:cubicBezTo>
                      <a:pt x="1535" y="3740"/>
                      <a:pt x="1502" y="6675"/>
                      <a:pt x="1301" y="9611"/>
                    </a:cubicBezTo>
                    <a:cubicBezTo>
                      <a:pt x="1235" y="6742"/>
                      <a:pt x="1235" y="3873"/>
                      <a:pt x="1235" y="1005"/>
                    </a:cubicBezTo>
                    <a:cubicBezTo>
                      <a:pt x="1235" y="234"/>
                      <a:pt x="1198" y="1"/>
                      <a:pt x="72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p44"/>
              <p:cNvSpPr/>
              <p:nvPr/>
            </p:nvSpPr>
            <p:spPr>
              <a:xfrm flipH="1" rot="6421986">
                <a:off x="4005014" y="-1872"/>
                <a:ext cx="22" cy="152050"/>
              </a:xfrm>
              <a:custGeom>
                <a:rect b="b" l="l" r="r" t="t"/>
                <a:pathLst>
                  <a:path extrusionOk="0" h="6839" w="1">
                    <a:moveTo>
                      <a:pt x="1" y="0"/>
                    </a:moveTo>
                    <a:lnTo>
                      <a:pt x="1" y="0"/>
                    </a:lnTo>
                    <a:lnTo>
                      <a:pt x="1" y="6838"/>
                    </a:lnTo>
                    <a:lnTo>
                      <a:pt x="1" y="6838"/>
                    </a:lnTo>
                    <a:close/>
                  </a:path>
                </a:pathLst>
              </a:custGeom>
              <a:solidFill>
                <a:srgbClr val="8C50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44"/>
              <p:cNvSpPr/>
              <p:nvPr/>
            </p:nvSpPr>
            <p:spPr>
              <a:xfrm flipH="1" rot="6421986">
                <a:off x="5547314" y="539280"/>
                <a:ext cx="36373" cy="31170"/>
              </a:xfrm>
              <a:custGeom>
                <a:rect b="b" l="l" r="r" t="t"/>
                <a:pathLst>
                  <a:path extrusionOk="0" h="1402" w="1636">
                    <a:moveTo>
                      <a:pt x="801" y="1"/>
                    </a:moveTo>
                    <a:cubicBezTo>
                      <a:pt x="368" y="1"/>
                      <a:pt x="1" y="234"/>
                      <a:pt x="34" y="701"/>
                    </a:cubicBezTo>
                    <a:cubicBezTo>
                      <a:pt x="34" y="1202"/>
                      <a:pt x="468" y="1368"/>
                      <a:pt x="901" y="1402"/>
                    </a:cubicBezTo>
                    <a:cubicBezTo>
                      <a:pt x="1335" y="1368"/>
                      <a:pt x="1635" y="1202"/>
                      <a:pt x="1635" y="735"/>
                    </a:cubicBezTo>
                    <a:cubicBezTo>
                      <a:pt x="1635" y="201"/>
                      <a:pt x="1268" y="1"/>
                      <a:pt x="801" y="1"/>
                    </a:cubicBezTo>
                    <a:close/>
                  </a:path>
                </a:pathLst>
              </a:custGeom>
              <a:solidFill>
                <a:srgbClr val="F020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44"/>
              <p:cNvSpPr/>
              <p:nvPr/>
            </p:nvSpPr>
            <p:spPr>
              <a:xfrm flipH="1" rot="1033267">
                <a:off x="2756657" y="100826"/>
                <a:ext cx="2839287" cy="81698"/>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44"/>
              <p:cNvSpPr/>
              <p:nvPr/>
            </p:nvSpPr>
            <p:spPr>
              <a:xfrm flipH="1" rot="6421986">
                <a:off x="4208583" y="90537"/>
                <a:ext cx="185443" cy="75836"/>
              </a:xfrm>
              <a:custGeom>
                <a:rect b="b" l="l" r="r" t="t"/>
                <a:pathLst>
                  <a:path extrusionOk="0" h="3411" w="8341">
                    <a:moveTo>
                      <a:pt x="2436" y="0"/>
                    </a:moveTo>
                    <a:cubicBezTo>
                      <a:pt x="2169" y="0"/>
                      <a:pt x="1969" y="67"/>
                      <a:pt x="1802" y="334"/>
                    </a:cubicBezTo>
                    <a:cubicBezTo>
                      <a:pt x="1168" y="1268"/>
                      <a:pt x="568" y="2235"/>
                      <a:pt x="1" y="3369"/>
                    </a:cubicBezTo>
                    <a:cubicBezTo>
                      <a:pt x="831" y="3399"/>
                      <a:pt x="1653" y="3411"/>
                      <a:pt x="2470" y="3411"/>
                    </a:cubicBezTo>
                    <a:cubicBezTo>
                      <a:pt x="4441" y="3411"/>
                      <a:pt x="6383" y="3340"/>
                      <a:pt x="8340" y="3269"/>
                    </a:cubicBezTo>
                    <a:cubicBezTo>
                      <a:pt x="8040" y="2902"/>
                      <a:pt x="7673" y="2636"/>
                      <a:pt x="7306" y="2402"/>
                    </a:cubicBezTo>
                    <a:cubicBezTo>
                      <a:pt x="6472" y="1835"/>
                      <a:pt x="5538" y="1368"/>
                      <a:pt x="4771" y="701"/>
                    </a:cubicBezTo>
                    <a:cubicBezTo>
                      <a:pt x="4071" y="67"/>
                      <a:pt x="3270" y="34"/>
                      <a:pt x="2436"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44"/>
              <p:cNvSpPr/>
              <p:nvPr/>
            </p:nvSpPr>
            <p:spPr>
              <a:xfrm flipH="1" rot="6421986">
                <a:off x="5519690" y="524632"/>
                <a:ext cx="95690" cy="60184"/>
              </a:xfrm>
              <a:custGeom>
                <a:rect b="b" l="l" r="r" t="t"/>
                <a:pathLst>
                  <a:path extrusionOk="0" h="2707" w="4304">
                    <a:moveTo>
                      <a:pt x="2018" y="0"/>
                    </a:moveTo>
                    <a:cubicBezTo>
                      <a:pt x="1412" y="0"/>
                      <a:pt x="807" y="27"/>
                      <a:pt x="201" y="105"/>
                    </a:cubicBezTo>
                    <a:cubicBezTo>
                      <a:pt x="101" y="972"/>
                      <a:pt x="1" y="1840"/>
                      <a:pt x="68" y="2707"/>
                    </a:cubicBezTo>
                    <a:lnTo>
                      <a:pt x="4304" y="2707"/>
                    </a:lnTo>
                    <a:cubicBezTo>
                      <a:pt x="4304" y="1806"/>
                      <a:pt x="4271" y="939"/>
                      <a:pt x="4104" y="72"/>
                    </a:cubicBezTo>
                    <a:cubicBezTo>
                      <a:pt x="3408" y="36"/>
                      <a:pt x="2713" y="0"/>
                      <a:pt x="2018"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44"/>
              <p:cNvSpPr/>
              <p:nvPr/>
            </p:nvSpPr>
            <p:spPr>
              <a:xfrm flipH="1" rot="6421986">
                <a:off x="4213738" y="201807"/>
                <a:ext cx="107562" cy="75391"/>
              </a:xfrm>
              <a:custGeom>
                <a:rect b="b" l="l" r="r" t="t"/>
                <a:pathLst>
                  <a:path extrusionOk="0" h="3391" w="4838">
                    <a:moveTo>
                      <a:pt x="4637" y="0"/>
                    </a:moveTo>
                    <a:cubicBezTo>
                      <a:pt x="3303" y="1268"/>
                      <a:pt x="1602" y="2002"/>
                      <a:pt x="1" y="3269"/>
                    </a:cubicBezTo>
                    <a:cubicBezTo>
                      <a:pt x="556" y="3359"/>
                      <a:pt x="1053" y="3391"/>
                      <a:pt x="1524" y="3391"/>
                    </a:cubicBezTo>
                    <a:cubicBezTo>
                      <a:pt x="1930" y="3391"/>
                      <a:pt x="2316" y="3367"/>
                      <a:pt x="2703" y="3336"/>
                    </a:cubicBezTo>
                    <a:cubicBezTo>
                      <a:pt x="2936" y="3336"/>
                      <a:pt x="3070" y="3136"/>
                      <a:pt x="3203" y="2936"/>
                    </a:cubicBezTo>
                    <a:cubicBezTo>
                      <a:pt x="3737" y="2035"/>
                      <a:pt x="4304" y="1101"/>
                      <a:pt x="4838" y="201"/>
                    </a:cubicBezTo>
                    <a:lnTo>
                      <a:pt x="4637" y="0"/>
                    </a:ln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p44"/>
              <p:cNvSpPr/>
              <p:nvPr/>
            </p:nvSpPr>
            <p:spPr>
              <a:xfrm flipH="1" rot="6421986">
                <a:off x="4883944" y="-244801"/>
                <a:ext cx="51936" cy="1205369"/>
              </a:xfrm>
              <a:custGeom>
                <a:rect b="b" l="l" r="r" t="t"/>
                <a:pathLst>
                  <a:path extrusionOk="0" h="54216" w="2336">
                    <a:moveTo>
                      <a:pt x="289" y="0"/>
                    </a:moveTo>
                    <a:cubicBezTo>
                      <a:pt x="202" y="0"/>
                      <a:pt x="106" y="8"/>
                      <a:pt x="1" y="22"/>
                    </a:cubicBezTo>
                    <a:lnTo>
                      <a:pt x="1" y="54027"/>
                    </a:lnTo>
                    <a:cubicBezTo>
                      <a:pt x="372" y="54156"/>
                      <a:pt x="735" y="54215"/>
                      <a:pt x="1101" y="54215"/>
                    </a:cubicBezTo>
                    <a:cubicBezTo>
                      <a:pt x="1493" y="54215"/>
                      <a:pt x="1889" y="54148"/>
                      <a:pt x="2303" y="54027"/>
                    </a:cubicBezTo>
                    <a:cubicBezTo>
                      <a:pt x="2303" y="53827"/>
                      <a:pt x="2336" y="53627"/>
                      <a:pt x="2336" y="53427"/>
                    </a:cubicBezTo>
                    <a:cubicBezTo>
                      <a:pt x="2336" y="38049"/>
                      <a:pt x="2303" y="16234"/>
                      <a:pt x="2303" y="856"/>
                    </a:cubicBezTo>
                    <a:cubicBezTo>
                      <a:pt x="2303" y="284"/>
                      <a:pt x="2274" y="75"/>
                      <a:pt x="1958" y="75"/>
                    </a:cubicBezTo>
                    <a:cubicBezTo>
                      <a:pt x="1795" y="75"/>
                      <a:pt x="1554" y="131"/>
                      <a:pt x="1202" y="222"/>
                    </a:cubicBezTo>
                    <a:lnTo>
                      <a:pt x="1202" y="21738"/>
                    </a:lnTo>
                    <a:lnTo>
                      <a:pt x="1002" y="21738"/>
                    </a:lnTo>
                    <a:cubicBezTo>
                      <a:pt x="1002" y="21471"/>
                      <a:pt x="1002" y="21204"/>
                      <a:pt x="1002" y="20937"/>
                    </a:cubicBezTo>
                    <a:cubicBezTo>
                      <a:pt x="1002" y="14266"/>
                      <a:pt x="1002" y="7594"/>
                      <a:pt x="1002" y="923"/>
                    </a:cubicBezTo>
                    <a:cubicBezTo>
                      <a:pt x="1002" y="266"/>
                      <a:pt x="806" y="0"/>
                      <a:pt x="2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44"/>
              <p:cNvSpPr/>
              <p:nvPr/>
            </p:nvSpPr>
            <p:spPr>
              <a:xfrm flipH="1" rot="6421986">
                <a:off x="4724695" y="140648"/>
                <a:ext cx="3735" cy="314460"/>
              </a:xfrm>
              <a:custGeom>
                <a:rect b="b" l="l" r="r" t="t"/>
                <a:pathLst>
                  <a:path extrusionOk="0" h="14144" w="168">
                    <a:moveTo>
                      <a:pt x="1" y="0"/>
                    </a:moveTo>
                    <a:lnTo>
                      <a:pt x="1" y="14144"/>
                    </a:lnTo>
                    <a:lnTo>
                      <a:pt x="167" y="14144"/>
                    </a:lnTo>
                    <a:lnTo>
                      <a:pt x="167"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44"/>
              <p:cNvSpPr/>
              <p:nvPr/>
            </p:nvSpPr>
            <p:spPr>
              <a:xfrm flipH="1" rot="6421986">
                <a:off x="4928814" y="329353"/>
                <a:ext cx="2246" cy="60095"/>
              </a:xfrm>
              <a:custGeom>
                <a:rect b="b" l="l" r="r" t="t"/>
                <a:pathLst>
                  <a:path extrusionOk="0" h="2703" w="101">
                    <a:moveTo>
                      <a:pt x="100" y="0"/>
                    </a:moveTo>
                    <a:cubicBezTo>
                      <a:pt x="67" y="0"/>
                      <a:pt x="34" y="33"/>
                      <a:pt x="0" y="33"/>
                    </a:cubicBezTo>
                    <a:lnTo>
                      <a:pt x="0" y="2702"/>
                    </a:lnTo>
                    <a:lnTo>
                      <a:pt x="100" y="2702"/>
                    </a:lnTo>
                    <a:lnTo>
                      <a:pt x="100"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44"/>
              <p:cNvSpPr/>
              <p:nvPr/>
            </p:nvSpPr>
            <p:spPr>
              <a:xfrm flipH="1" rot="6421986">
                <a:off x="4365906" y="166814"/>
                <a:ext cx="11139" cy="43043"/>
              </a:xfrm>
              <a:custGeom>
                <a:rect b="b" l="l" r="r" t="t"/>
                <a:pathLst>
                  <a:path extrusionOk="0" h="1936" w="501">
                    <a:moveTo>
                      <a:pt x="200" y="1"/>
                    </a:moveTo>
                    <a:lnTo>
                      <a:pt x="200" y="1"/>
                    </a:lnTo>
                    <a:cubicBezTo>
                      <a:pt x="100" y="634"/>
                      <a:pt x="0" y="1301"/>
                      <a:pt x="267" y="1935"/>
                    </a:cubicBezTo>
                    <a:cubicBezTo>
                      <a:pt x="401" y="1268"/>
                      <a:pt x="501" y="634"/>
                      <a:pt x="200"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44"/>
              <p:cNvSpPr/>
              <p:nvPr/>
            </p:nvSpPr>
            <p:spPr>
              <a:xfrm flipH="1" rot="6421986">
                <a:off x="4332256" y="-1512497"/>
                <a:ext cx="327088" cy="3500987"/>
              </a:xfrm>
              <a:custGeom>
                <a:rect b="b" l="l" r="r" t="t"/>
                <a:pathLst>
                  <a:path extrusionOk="0" h="157470" w="14712">
                    <a:moveTo>
                      <a:pt x="7339" y="2102"/>
                    </a:moveTo>
                    <a:cubicBezTo>
                      <a:pt x="9708" y="8206"/>
                      <a:pt x="10875" y="14411"/>
                      <a:pt x="12977" y="20482"/>
                    </a:cubicBezTo>
                    <a:cubicBezTo>
                      <a:pt x="12009" y="20348"/>
                      <a:pt x="11242" y="20048"/>
                      <a:pt x="10442" y="19748"/>
                    </a:cubicBezTo>
                    <a:cubicBezTo>
                      <a:pt x="10141" y="19648"/>
                      <a:pt x="10208" y="19414"/>
                      <a:pt x="10175" y="19214"/>
                    </a:cubicBezTo>
                    <a:cubicBezTo>
                      <a:pt x="9841" y="15645"/>
                      <a:pt x="9207" y="12143"/>
                      <a:pt x="8540" y="8640"/>
                    </a:cubicBezTo>
                    <a:cubicBezTo>
                      <a:pt x="8340" y="7539"/>
                      <a:pt x="8007" y="6472"/>
                      <a:pt x="7439" y="5471"/>
                    </a:cubicBezTo>
                    <a:cubicBezTo>
                      <a:pt x="7039" y="5571"/>
                      <a:pt x="7039" y="5938"/>
                      <a:pt x="6906" y="6172"/>
                    </a:cubicBezTo>
                    <a:cubicBezTo>
                      <a:pt x="6239" y="7573"/>
                      <a:pt x="6038" y="9074"/>
                      <a:pt x="5805" y="10575"/>
                    </a:cubicBezTo>
                    <a:cubicBezTo>
                      <a:pt x="5505" y="12710"/>
                      <a:pt x="4871" y="14811"/>
                      <a:pt x="4604" y="16946"/>
                    </a:cubicBezTo>
                    <a:cubicBezTo>
                      <a:pt x="4471" y="17847"/>
                      <a:pt x="4504" y="18747"/>
                      <a:pt x="4471" y="19648"/>
                    </a:cubicBezTo>
                    <a:cubicBezTo>
                      <a:pt x="3637" y="20015"/>
                      <a:pt x="2769" y="20315"/>
                      <a:pt x="1735" y="20482"/>
                    </a:cubicBezTo>
                    <a:cubicBezTo>
                      <a:pt x="3804" y="14411"/>
                      <a:pt x="5004" y="8206"/>
                      <a:pt x="7339" y="2102"/>
                    </a:cubicBezTo>
                    <a:close/>
                    <a:moveTo>
                      <a:pt x="7339" y="6872"/>
                    </a:moveTo>
                    <a:cubicBezTo>
                      <a:pt x="9041" y="12676"/>
                      <a:pt x="9341" y="18614"/>
                      <a:pt x="9341" y="24685"/>
                    </a:cubicBezTo>
                    <a:lnTo>
                      <a:pt x="5371" y="24685"/>
                    </a:lnTo>
                    <a:cubicBezTo>
                      <a:pt x="5371" y="18647"/>
                      <a:pt x="5672" y="12710"/>
                      <a:pt x="7339" y="6872"/>
                    </a:cubicBezTo>
                    <a:close/>
                    <a:moveTo>
                      <a:pt x="9207" y="25219"/>
                    </a:moveTo>
                    <a:cubicBezTo>
                      <a:pt x="9374" y="25519"/>
                      <a:pt x="9341" y="25786"/>
                      <a:pt x="9274" y="26119"/>
                    </a:cubicBezTo>
                    <a:lnTo>
                      <a:pt x="5438" y="26119"/>
                    </a:lnTo>
                    <a:cubicBezTo>
                      <a:pt x="5371" y="25819"/>
                      <a:pt x="5338" y="25519"/>
                      <a:pt x="5471" y="25219"/>
                    </a:cubicBezTo>
                    <a:cubicBezTo>
                      <a:pt x="6148" y="25255"/>
                      <a:pt x="6836" y="25282"/>
                      <a:pt x="7522" y="25282"/>
                    </a:cubicBezTo>
                    <a:cubicBezTo>
                      <a:pt x="8086" y="25282"/>
                      <a:pt x="8650" y="25264"/>
                      <a:pt x="9207" y="25219"/>
                    </a:cubicBezTo>
                    <a:close/>
                    <a:moveTo>
                      <a:pt x="7205" y="26849"/>
                    </a:moveTo>
                    <a:cubicBezTo>
                      <a:pt x="7900" y="26849"/>
                      <a:pt x="8594" y="26884"/>
                      <a:pt x="9307" y="26920"/>
                    </a:cubicBezTo>
                    <a:cubicBezTo>
                      <a:pt x="9441" y="27820"/>
                      <a:pt x="9474" y="28654"/>
                      <a:pt x="9508" y="29588"/>
                    </a:cubicBezTo>
                    <a:lnTo>
                      <a:pt x="5238" y="29588"/>
                    </a:lnTo>
                    <a:cubicBezTo>
                      <a:pt x="5171" y="28688"/>
                      <a:pt x="5271" y="27820"/>
                      <a:pt x="5371" y="26953"/>
                    </a:cubicBezTo>
                    <a:cubicBezTo>
                      <a:pt x="5992" y="26876"/>
                      <a:pt x="6599" y="26849"/>
                      <a:pt x="7205" y="26849"/>
                    </a:cubicBezTo>
                    <a:close/>
                    <a:moveTo>
                      <a:pt x="6493" y="31968"/>
                    </a:moveTo>
                    <a:cubicBezTo>
                      <a:pt x="7010" y="31968"/>
                      <a:pt x="7206" y="32234"/>
                      <a:pt x="7206" y="32891"/>
                    </a:cubicBezTo>
                    <a:cubicBezTo>
                      <a:pt x="7206" y="39562"/>
                      <a:pt x="7239" y="46234"/>
                      <a:pt x="7239" y="52905"/>
                    </a:cubicBezTo>
                    <a:cubicBezTo>
                      <a:pt x="7239" y="53172"/>
                      <a:pt x="7239" y="53439"/>
                      <a:pt x="7239" y="53706"/>
                    </a:cubicBezTo>
                    <a:lnTo>
                      <a:pt x="7406" y="53706"/>
                    </a:lnTo>
                    <a:lnTo>
                      <a:pt x="7406" y="32190"/>
                    </a:lnTo>
                    <a:cubicBezTo>
                      <a:pt x="7770" y="32099"/>
                      <a:pt x="8018" y="32043"/>
                      <a:pt x="8186" y="32043"/>
                    </a:cubicBezTo>
                    <a:cubicBezTo>
                      <a:pt x="8511" y="32043"/>
                      <a:pt x="8540" y="32253"/>
                      <a:pt x="8540" y="32824"/>
                    </a:cubicBezTo>
                    <a:cubicBezTo>
                      <a:pt x="8540" y="48202"/>
                      <a:pt x="8540" y="70017"/>
                      <a:pt x="8540" y="85395"/>
                    </a:cubicBezTo>
                    <a:cubicBezTo>
                      <a:pt x="8540" y="85595"/>
                      <a:pt x="8507" y="85795"/>
                      <a:pt x="8507" y="86029"/>
                    </a:cubicBezTo>
                    <a:cubicBezTo>
                      <a:pt x="8091" y="86133"/>
                      <a:pt x="7703" y="86192"/>
                      <a:pt x="7313" y="86192"/>
                    </a:cubicBezTo>
                    <a:cubicBezTo>
                      <a:pt x="6952" y="86192"/>
                      <a:pt x="6590" y="86141"/>
                      <a:pt x="6205" y="86029"/>
                    </a:cubicBezTo>
                    <a:lnTo>
                      <a:pt x="6205" y="31990"/>
                    </a:lnTo>
                    <a:cubicBezTo>
                      <a:pt x="6311" y="31976"/>
                      <a:pt x="6407" y="31968"/>
                      <a:pt x="6493" y="31968"/>
                    </a:cubicBezTo>
                    <a:close/>
                    <a:moveTo>
                      <a:pt x="6005" y="86563"/>
                    </a:moveTo>
                    <a:cubicBezTo>
                      <a:pt x="6072" y="86629"/>
                      <a:pt x="6139" y="86696"/>
                      <a:pt x="6205" y="86763"/>
                    </a:cubicBezTo>
                    <a:cubicBezTo>
                      <a:pt x="5638" y="87697"/>
                      <a:pt x="5104" y="88597"/>
                      <a:pt x="4537" y="89498"/>
                    </a:cubicBezTo>
                    <a:cubicBezTo>
                      <a:pt x="4437" y="89698"/>
                      <a:pt x="4271" y="89898"/>
                      <a:pt x="4037" y="89932"/>
                    </a:cubicBezTo>
                    <a:cubicBezTo>
                      <a:pt x="3697" y="89945"/>
                      <a:pt x="3356" y="89959"/>
                      <a:pt x="3004" y="89959"/>
                    </a:cubicBezTo>
                    <a:cubicBezTo>
                      <a:pt x="2494" y="89959"/>
                      <a:pt x="1961" y="89930"/>
                      <a:pt x="1368" y="89832"/>
                    </a:cubicBezTo>
                    <a:cubicBezTo>
                      <a:pt x="2936" y="88597"/>
                      <a:pt x="4637" y="87830"/>
                      <a:pt x="6005" y="86563"/>
                    </a:cubicBezTo>
                    <a:close/>
                    <a:moveTo>
                      <a:pt x="7239" y="86596"/>
                    </a:moveTo>
                    <a:cubicBezTo>
                      <a:pt x="8107" y="86596"/>
                      <a:pt x="8874" y="86629"/>
                      <a:pt x="9608" y="87263"/>
                    </a:cubicBezTo>
                    <a:cubicBezTo>
                      <a:pt x="10342" y="87930"/>
                      <a:pt x="11276" y="88397"/>
                      <a:pt x="12143" y="88964"/>
                    </a:cubicBezTo>
                    <a:cubicBezTo>
                      <a:pt x="12510" y="89198"/>
                      <a:pt x="12843" y="89465"/>
                      <a:pt x="13177" y="89832"/>
                    </a:cubicBezTo>
                    <a:cubicBezTo>
                      <a:pt x="11219" y="89902"/>
                      <a:pt x="9278" y="89973"/>
                      <a:pt x="7295" y="89973"/>
                    </a:cubicBezTo>
                    <a:cubicBezTo>
                      <a:pt x="6473" y="89973"/>
                      <a:pt x="5644" y="89961"/>
                      <a:pt x="4804" y="89932"/>
                    </a:cubicBezTo>
                    <a:cubicBezTo>
                      <a:pt x="5371" y="88797"/>
                      <a:pt x="5972" y="87830"/>
                      <a:pt x="6639" y="86896"/>
                    </a:cubicBezTo>
                    <a:cubicBezTo>
                      <a:pt x="6806" y="86663"/>
                      <a:pt x="7006" y="86596"/>
                      <a:pt x="7239" y="86596"/>
                    </a:cubicBezTo>
                    <a:close/>
                    <a:moveTo>
                      <a:pt x="6794" y="91210"/>
                    </a:moveTo>
                    <a:cubicBezTo>
                      <a:pt x="7268" y="91210"/>
                      <a:pt x="7306" y="91421"/>
                      <a:pt x="7306" y="92200"/>
                    </a:cubicBezTo>
                    <a:cubicBezTo>
                      <a:pt x="7339" y="95069"/>
                      <a:pt x="7339" y="97937"/>
                      <a:pt x="7373" y="100806"/>
                    </a:cubicBezTo>
                    <a:cubicBezTo>
                      <a:pt x="7573" y="97871"/>
                      <a:pt x="7606" y="94935"/>
                      <a:pt x="7606" y="92033"/>
                    </a:cubicBezTo>
                    <a:cubicBezTo>
                      <a:pt x="7606" y="91338"/>
                      <a:pt x="7629" y="91222"/>
                      <a:pt x="8158" y="91222"/>
                    </a:cubicBezTo>
                    <a:cubicBezTo>
                      <a:pt x="8264" y="91222"/>
                      <a:pt x="8390" y="91227"/>
                      <a:pt x="8540" y="91233"/>
                    </a:cubicBezTo>
                    <a:cubicBezTo>
                      <a:pt x="8640" y="107311"/>
                      <a:pt x="8607" y="141168"/>
                      <a:pt x="8574" y="157280"/>
                    </a:cubicBezTo>
                    <a:cubicBezTo>
                      <a:pt x="8201" y="157404"/>
                      <a:pt x="7829" y="157456"/>
                      <a:pt x="7451" y="157456"/>
                    </a:cubicBezTo>
                    <a:cubicBezTo>
                      <a:pt x="7014" y="157456"/>
                      <a:pt x="6569" y="157387"/>
                      <a:pt x="6105" y="157280"/>
                    </a:cubicBezTo>
                    <a:cubicBezTo>
                      <a:pt x="6072" y="141168"/>
                      <a:pt x="6072" y="107344"/>
                      <a:pt x="6172" y="91266"/>
                    </a:cubicBezTo>
                    <a:cubicBezTo>
                      <a:pt x="6436" y="91233"/>
                      <a:pt x="6638" y="91210"/>
                      <a:pt x="6794" y="91210"/>
                    </a:cubicBezTo>
                    <a:close/>
                    <a:moveTo>
                      <a:pt x="7306" y="1"/>
                    </a:moveTo>
                    <a:cubicBezTo>
                      <a:pt x="5705" y="4137"/>
                      <a:pt x="4337" y="8373"/>
                      <a:pt x="3136" y="12643"/>
                    </a:cubicBezTo>
                    <a:cubicBezTo>
                      <a:pt x="2403" y="15278"/>
                      <a:pt x="1802" y="17947"/>
                      <a:pt x="835" y="20549"/>
                    </a:cubicBezTo>
                    <a:cubicBezTo>
                      <a:pt x="735" y="20815"/>
                      <a:pt x="401" y="21116"/>
                      <a:pt x="735" y="21416"/>
                    </a:cubicBezTo>
                    <a:cubicBezTo>
                      <a:pt x="841" y="21523"/>
                      <a:pt x="959" y="21560"/>
                      <a:pt x="1081" y="21560"/>
                    </a:cubicBezTo>
                    <a:cubicBezTo>
                      <a:pt x="1263" y="21560"/>
                      <a:pt x="1455" y="21476"/>
                      <a:pt x="1635" y="21416"/>
                    </a:cubicBezTo>
                    <a:cubicBezTo>
                      <a:pt x="2636" y="21082"/>
                      <a:pt x="3603" y="20782"/>
                      <a:pt x="4704" y="20415"/>
                    </a:cubicBezTo>
                    <a:lnTo>
                      <a:pt x="4704" y="20415"/>
                    </a:lnTo>
                    <a:cubicBezTo>
                      <a:pt x="4337" y="23417"/>
                      <a:pt x="4671" y="26353"/>
                      <a:pt x="4304" y="29255"/>
                    </a:cubicBezTo>
                    <a:cubicBezTo>
                      <a:pt x="4170" y="30289"/>
                      <a:pt x="4304" y="30389"/>
                      <a:pt x="5405" y="30556"/>
                    </a:cubicBezTo>
                    <a:cubicBezTo>
                      <a:pt x="5405" y="30823"/>
                      <a:pt x="5405" y="31023"/>
                      <a:pt x="5405" y="31256"/>
                    </a:cubicBezTo>
                    <a:cubicBezTo>
                      <a:pt x="5405" y="47268"/>
                      <a:pt x="5438" y="69684"/>
                      <a:pt x="5438" y="85695"/>
                    </a:cubicBezTo>
                    <a:cubicBezTo>
                      <a:pt x="5438" y="86196"/>
                      <a:pt x="5271" y="86529"/>
                      <a:pt x="4838" y="86796"/>
                    </a:cubicBezTo>
                    <a:cubicBezTo>
                      <a:pt x="3403" y="87697"/>
                      <a:pt x="1969" y="88664"/>
                      <a:pt x="535" y="89598"/>
                    </a:cubicBezTo>
                    <a:cubicBezTo>
                      <a:pt x="301" y="89765"/>
                      <a:pt x="1" y="89832"/>
                      <a:pt x="34" y="90198"/>
                    </a:cubicBezTo>
                    <a:cubicBezTo>
                      <a:pt x="234" y="90465"/>
                      <a:pt x="501" y="90399"/>
                      <a:pt x="768" y="90432"/>
                    </a:cubicBezTo>
                    <a:cubicBezTo>
                      <a:pt x="1658" y="90521"/>
                      <a:pt x="2547" y="90565"/>
                      <a:pt x="3427" y="90565"/>
                    </a:cubicBezTo>
                    <a:cubicBezTo>
                      <a:pt x="3867" y="90565"/>
                      <a:pt x="4304" y="90554"/>
                      <a:pt x="4738" y="90532"/>
                    </a:cubicBezTo>
                    <a:cubicBezTo>
                      <a:pt x="4777" y="90530"/>
                      <a:pt x="4814" y="90529"/>
                      <a:pt x="4850" y="90529"/>
                    </a:cubicBezTo>
                    <a:cubicBezTo>
                      <a:pt x="5387" y="90529"/>
                      <a:pt x="5505" y="90767"/>
                      <a:pt x="5505" y="91299"/>
                    </a:cubicBezTo>
                    <a:cubicBezTo>
                      <a:pt x="5505" y="101640"/>
                      <a:pt x="5538" y="105543"/>
                      <a:pt x="5471" y="115884"/>
                    </a:cubicBezTo>
                    <a:cubicBezTo>
                      <a:pt x="5438" y="121221"/>
                      <a:pt x="5405" y="151909"/>
                      <a:pt x="5438" y="157280"/>
                    </a:cubicBezTo>
                    <a:cubicBezTo>
                      <a:pt x="5438" y="157410"/>
                      <a:pt x="5438" y="157457"/>
                      <a:pt x="5440" y="157457"/>
                    </a:cubicBezTo>
                    <a:cubicBezTo>
                      <a:pt x="5444" y="157457"/>
                      <a:pt x="5461" y="157120"/>
                      <a:pt x="5521" y="157120"/>
                    </a:cubicBezTo>
                    <a:cubicBezTo>
                      <a:pt x="5543" y="157120"/>
                      <a:pt x="5570" y="157163"/>
                      <a:pt x="5605" y="157280"/>
                    </a:cubicBezTo>
                    <a:cubicBezTo>
                      <a:pt x="6264" y="157390"/>
                      <a:pt x="6912" y="157469"/>
                      <a:pt x="7579" y="157469"/>
                    </a:cubicBezTo>
                    <a:cubicBezTo>
                      <a:pt x="8127" y="157469"/>
                      <a:pt x="8687" y="157415"/>
                      <a:pt x="9274" y="157280"/>
                    </a:cubicBezTo>
                    <a:cubicBezTo>
                      <a:pt x="9274" y="140801"/>
                      <a:pt x="9107" y="107144"/>
                      <a:pt x="9241" y="90565"/>
                    </a:cubicBezTo>
                    <a:cubicBezTo>
                      <a:pt x="9708" y="90549"/>
                      <a:pt x="10173" y="90547"/>
                      <a:pt x="10635" y="90547"/>
                    </a:cubicBezTo>
                    <a:cubicBezTo>
                      <a:pt x="10789" y="90547"/>
                      <a:pt x="10943" y="90547"/>
                      <a:pt x="11096" y="90547"/>
                    </a:cubicBezTo>
                    <a:cubicBezTo>
                      <a:pt x="12324" y="90547"/>
                      <a:pt x="13533" y="90532"/>
                      <a:pt x="14711" y="90265"/>
                    </a:cubicBezTo>
                    <a:cubicBezTo>
                      <a:pt x="14611" y="89832"/>
                      <a:pt x="14378" y="89731"/>
                      <a:pt x="14178" y="89598"/>
                    </a:cubicBezTo>
                    <a:cubicBezTo>
                      <a:pt x="12743" y="88664"/>
                      <a:pt x="11309" y="87697"/>
                      <a:pt x="9841" y="86763"/>
                    </a:cubicBezTo>
                    <a:cubicBezTo>
                      <a:pt x="9408" y="86496"/>
                      <a:pt x="9241" y="86196"/>
                      <a:pt x="9241" y="85662"/>
                    </a:cubicBezTo>
                    <a:cubicBezTo>
                      <a:pt x="9274" y="69717"/>
                      <a:pt x="9274" y="47301"/>
                      <a:pt x="9307" y="31323"/>
                    </a:cubicBezTo>
                    <a:cubicBezTo>
                      <a:pt x="9307" y="31056"/>
                      <a:pt x="9241" y="30756"/>
                      <a:pt x="9408" y="30522"/>
                    </a:cubicBezTo>
                    <a:cubicBezTo>
                      <a:pt x="10375" y="30422"/>
                      <a:pt x="10475" y="30289"/>
                      <a:pt x="10408" y="29288"/>
                    </a:cubicBezTo>
                    <a:cubicBezTo>
                      <a:pt x="10408" y="29188"/>
                      <a:pt x="10408" y="29055"/>
                      <a:pt x="10375" y="28921"/>
                    </a:cubicBezTo>
                    <a:cubicBezTo>
                      <a:pt x="10008" y="26119"/>
                      <a:pt x="10342" y="23284"/>
                      <a:pt x="10008" y="20415"/>
                    </a:cubicBezTo>
                    <a:lnTo>
                      <a:pt x="10008" y="20415"/>
                    </a:lnTo>
                    <a:cubicBezTo>
                      <a:pt x="11175" y="20782"/>
                      <a:pt x="12210" y="21149"/>
                      <a:pt x="13277" y="21483"/>
                    </a:cubicBezTo>
                    <a:cubicBezTo>
                      <a:pt x="13394" y="21516"/>
                      <a:pt x="13519" y="21549"/>
                      <a:pt x="13644" y="21549"/>
                    </a:cubicBezTo>
                    <a:cubicBezTo>
                      <a:pt x="13769" y="21549"/>
                      <a:pt x="13894" y="21516"/>
                      <a:pt x="14011" y="21416"/>
                    </a:cubicBezTo>
                    <a:cubicBezTo>
                      <a:pt x="14211" y="21182"/>
                      <a:pt x="14044" y="20949"/>
                      <a:pt x="13944" y="20715"/>
                    </a:cubicBezTo>
                    <a:cubicBezTo>
                      <a:pt x="13444" y="19314"/>
                      <a:pt x="12943" y="17913"/>
                      <a:pt x="12576" y="16446"/>
                    </a:cubicBezTo>
                    <a:cubicBezTo>
                      <a:pt x="11175" y="10975"/>
                      <a:pt x="9508" y="5571"/>
                      <a:pt x="7506" y="234"/>
                    </a:cubicBezTo>
                    <a:cubicBezTo>
                      <a:pt x="7473" y="134"/>
                      <a:pt x="7473" y="1"/>
                      <a:pt x="73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470" name="Google Shape;2470;p44"/>
          <p:cNvGrpSpPr/>
          <p:nvPr/>
        </p:nvGrpSpPr>
        <p:grpSpPr>
          <a:xfrm>
            <a:off x="2733179" y="4096939"/>
            <a:ext cx="3677643" cy="1344077"/>
            <a:chOff x="2733179" y="4096939"/>
            <a:chExt cx="3677643" cy="1344077"/>
          </a:xfrm>
        </p:grpSpPr>
        <p:grpSp>
          <p:nvGrpSpPr>
            <p:cNvPr id="2471" name="Google Shape;2471;p44"/>
            <p:cNvGrpSpPr/>
            <p:nvPr/>
          </p:nvGrpSpPr>
          <p:grpSpPr>
            <a:xfrm>
              <a:off x="2967592" y="4096939"/>
              <a:ext cx="3443231" cy="1338264"/>
              <a:chOff x="2662792" y="3792139"/>
              <a:chExt cx="3443231" cy="1338264"/>
            </a:xfrm>
          </p:grpSpPr>
          <p:sp>
            <p:nvSpPr>
              <p:cNvPr id="2472" name="Google Shape;2472;p44"/>
              <p:cNvSpPr/>
              <p:nvPr/>
            </p:nvSpPr>
            <p:spPr>
              <a:xfrm rot="4378014">
                <a:off x="5675345" y="3860967"/>
                <a:ext cx="87530" cy="395298"/>
              </a:xfrm>
              <a:custGeom>
                <a:rect b="b" l="l" r="r" t="t"/>
                <a:pathLst>
                  <a:path extrusionOk="0" h="17780" w="3937">
                    <a:moveTo>
                      <a:pt x="1968" y="0"/>
                    </a:moveTo>
                    <a:cubicBezTo>
                      <a:pt x="267" y="5804"/>
                      <a:pt x="0" y="11775"/>
                      <a:pt x="0" y="17779"/>
                    </a:cubicBezTo>
                    <a:lnTo>
                      <a:pt x="3936" y="17779"/>
                    </a:lnTo>
                    <a:cubicBezTo>
                      <a:pt x="3936" y="11742"/>
                      <a:pt x="3636" y="5804"/>
                      <a:pt x="196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44"/>
              <p:cNvSpPr/>
              <p:nvPr/>
            </p:nvSpPr>
            <p:spPr>
              <a:xfrm rot="4378014">
                <a:off x="5688802" y="3825155"/>
                <a:ext cx="250696" cy="408660"/>
              </a:xfrm>
              <a:custGeom>
                <a:rect b="b" l="l" r="r" t="t"/>
                <a:pathLst>
                  <a:path extrusionOk="0" h="18381" w="11276">
                    <a:moveTo>
                      <a:pt x="5638" y="1"/>
                    </a:moveTo>
                    <a:cubicBezTo>
                      <a:pt x="3303" y="6105"/>
                      <a:pt x="2102" y="12310"/>
                      <a:pt x="1" y="18381"/>
                    </a:cubicBezTo>
                    <a:cubicBezTo>
                      <a:pt x="1035" y="18214"/>
                      <a:pt x="1902" y="17914"/>
                      <a:pt x="2736" y="17547"/>
                    </a:cubicBezTo>
                    <a:cubicBezTo>
                      <a:pt x="2769" y="16613"/>
                      <a:pt x="2769" y="15712"/>
                      <a:pt x="2869" y="14845"/>
                    </a:cubicBezTo>
                    <a:cubicBezTo>
                      <a:pt x="3136" y="12710"/>
                      <a:pt x="3770" y="10609"/>
                      <a:pt x="4104" y="8474"/>
                    </a:cubicBezTo>
                    <a:cubicBezTo>
                      <a:pt x="4304" y="6973"/>
                      <a:pt x="4504" y="5472"/>
                      <a:pt x="5204" y="4071"/>
                    </a:cubicBezTo>
                    <a:cubicBezTo>
                      <a:pt x="5305" y="3804"/>
                      <a:pt x="5338" y="3470"/>
                      <a:pt x="5738" y="3370"/>
                    </a:cubicBezTo>
                    <a:cubicBezTo>
                      <a:pt x="6305" y="4371"/>
                      <a:pt x="6639" y="5405"/>
                      <a:pt x="6839" y="6539"/>
                    </a:cubicBezTo>
                    <a:cubicBezTo>
                      <a:pt x="7506" y="10041"/>
                      <a:pt x="8107" y="13544"/>
                      <a:pt x="8473" y="17080"/>
                    </a:cubicBezTo>
                    <a:cubicBezTo>
                      <a:pt x="8507" y="17313"/>
                      <a:pt x="8440" y="17547"/>
                      <a:pt x="8740" y="17647"/>
                    </a:cubicBezTo>
                    <a:cubicBezTo>
                      <a:pt x="9508" y="17914"/>
                      <a:pt x="10308" y="18247"/>
                      <a:pt x="11275" y="18381"/>
                    </a:cubicBezTo>
                    <a:cubicBezTo>
                      <a:pt x="9174" y="12310"/>
                      <a:pt x="8006" y="6072"/>
                      <a:pt x="56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44"/>
              <p:cNvSpPr/>
              <p:nvPr/>
            </p:nvSpPr>
            <p:spPr>
              <a:xfrm rot="4378014">
                <a:off x="5465671" y="4118263"/>
                <a:ext cx="89754" cy="20788"/>
              </a:xfrm>
              <a:custGeom>
                <a:rect b="b" l="l" r="r" t="t"/>
                <a:pathLst>
                  <a:path extrusionOk="0" h="935" w="4037">
                    <a:moveTo>
                      <a:pt x="3870" y="0"/>
                    </a:moveTo>
                    <a:cubicBezTo>
                      <a:pt x="3236" y="67"/>
                      <a:pt x="2603" y="92"/>
                      <a:pt x="1973" y="92"/>
                    </a:cubicBezTo>
                    <a:cubicBezTo>
                      <a:pt x="1343" y="92"/>
                      <a:pt x="718" y="67"/>
                      <a:pt x="101" y="33"/>
                    </a:cubicBezTo>
                    <a:cubicBezTo>
                      <a:pt x="1" y="334"/>
                      <a:pt x="34" y="601"/>
                      <a:pt x="67" y="934"/>
                    </a:cubicBezTo>
                    <a:lnTo>
                      <a:pt x="3903" y="934"/>
                    </a:lnTo>
                    <a:cubicBezTo>
                      <a:pt x="3970" y="601"/>
                      <a:pt x="4037" y="300"/>
                      <a:pt x="3870"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44"/>
              <p:cNvSpPr/>
              <p:nvPr/>
            </p:nvSpPr>
            <p:spPr>
              <a:xfrm rot="4378014">
                <a:off x="3385778" y="4031120"/>
                <a:ext cx="56382" cy="1467226"/>
              </a:xfrm>
              <a:custGeom>
                <a:rect b="b" l="l" r="r" t="t"/>
                <a:pathLst>
                  <a:path extrusionOk="0" h="65994" w="2536">
                    <a:moveTo>
                      <a:pt x="724" y="1"/>
                    </a:moveTo>
                    <a:cubicBezTo>
                      <a:pt x="561" y="1"/>
                      <a:pt x="348" y="28"/>
                      <a:pt x="67" y="71"/>
                    </a:cubicBezTo>
                    <a:cubicBezTo>
                      <a:pt x="1" y="16149"/>
                      <a:pt x="1" y="49706"/>
                      <a:pt x="34" y="65818"/>
                    </a:cubicBezTo>
                    <a:cubicBezTo>
                      <a:pt x="480" y="65925"/>
                      <a:pt x="926" y="65994"/>
                      <a:pt x="1368" y="65994"/>
                    </a:cubicBezTo>
                    <a:cubicBezTo>
                      <a:pt x="1751" y="65994"/>
                      <a:pt x="2130" y="65942"/>
                      <a:pt x="2502" y="65818"/>
                    </a:cubicBezTo>
                    <a:cubicBezTo>
                      <a:pt x="2536" y="49706"/>
                      <a:pt x="2536" y="16082"/>
                      <a:pt x="2469" y="4"/>
                    </a:cubicBezTo>
                    <a:cubicBezTo>
                      <a:pt x="1535" y="4"/>
                      <a:pt x="1535" y="4"/>
                      <a:pt x="1535" y="805"/>
                    </a:cubicBezTo>
                    <a:cubicBezTo>
                      <a:pt x="1535" y="3740"/>
                      <a:pt x="1502" y="6675"/>
                      <a:pt x="1301" y="9611"/>
                    </a:cubicBezTo>
                    <a:cubicBezTo>
                      <a:pt x="1235" y="6742"/>
                      <a:pt x="1235" y="3873"/>
                      <a:pt x="1235" y="1005"/>
                    </a:cubicBezTo>
                    <a:cubicBezTo>
                      <a:pt x="1235" y="234"/>
                      <a:pt x="1198" y="1"/>
                      <a:pt x="72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44"/>
              <p:cNvSpPr/>
              <p:nvPr/>
            </p:nvSpPr>
            <p:spPr>
              <a:xfrm rot="4378014">
                <a:off x="3893620" y="4549091"/>
                <a:ext cx="22" cy="152050"/>
              </a:xfrm>
              <a:custGeom>
                <a:rect b="b" l="l" r="r" t="t"/>
                <a:pathLst>
                  <a:path extrusionOk="0" h="6839" w="1">
                    <a:moveTo>
                      <a:pt x="1" y="0"/>
                    </a:moveTo>
                    <a:lnTo>
                      <a:pt x="1" y="0"/>
                    </a:lnTo>
                    <a:lnTo>
                      <a:pt x="1" y="6838"/>
                    </a:lnTo>
                    <a:lnTo>
                      <a:pt x="1" y="6838"/>
                    </a:lnTo>
                    <a:close/>
                  </a:path>
                </a:pathLst>
              </a:custGeom>
              <a:solidFill>
                <a:srgbClr val="8C50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44"/>
              <p:cNvSpPr/>
              <p:nvPr/>
            </p:nvSpPr>
            <p:spPr>
              <a:xfrm rot="4378014">
                <a:off x="5435920" y="4128817"/>
                <a:ext cx="36373" cy="31170"/>
              </a:xfrm>
              <a:custGeom>
                <a:rect b="b" l="l" r="r" t="t"/>
                <a:pathLst>
                  <a:path extrusionOk="0" h="1402" w="1636">
                    <a:moveTo>
                      <a:pt x="801" y="1"/>
                    </a:moveTo>
                    <a:cubicBezTo>
                      <a:pt x="368" y="1"/>
                      <a:pt x="1" y="234"/>
                      <a:pt x="34" y="701"/>
                    </a:cubicBezTo>
                    <a:cubicBezTo>
                      <a:pt x="34" y="1202"/>
                      <a:pt x="468" y="1368"/>
                      <a:pt x="901" y="1402"/>
                    </a:cubicBezTo>
                    <a:cubicBezTo>
                      <a:pt x="1335" y="1368"/>
                      <a:pt x="1635" y="1202"/>
                      <a:pt x="1635" y="735"/>
                    </a:cubicBezTo>
                    <a:cubicBezTo>
                      <a:pt x="1635" y="201"/>
                      <a:pt x="1268" y="1"/>
                      <a:pt x="801" y="1"/>
                    </a:cubicBezTo>
                    <a:close/>
                  </a:path>
                </a:pathLst>
              </a:custGeom>
              <a:solidFill>
                <a:srgbClr val="F020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44"/>
              <p:cNvSpPr/>
              <p:nvPr/>
            </p:nvSpPr>
            <p:spPr>
              <a:xfrm rot="9766733">
                <a:off x="2645264" y="4516744"/>
                <a:ext cx="2839287" cy="81698"/>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44"/>
              <p:cNvSpPr/>
              <p:nvPr/>
            </p:nvSpPr>
            <p:spPr>
              <a:xfrm rot="4378014">
                <a:off x="4097189" y="4532895"/>
                <a:ext cx="185443" cy="75836"/>
              </a:xfrm>
              <a:custGeom>
                <a:rect b="b" l="l" r="r" t="t"/>
                <a:pathLst>
                  <a:path extrusionOk="0" h="3411" w="8341">
                    <a:moveTo>
                      <a:pt x="2436" y="0"/>
                    </a:moveTo>
                    <a:cubicBezTo>
                      <a:pt x="2169" y="0"/>
                      <a:pt x="1969" y="67"/>
                      <a:pt x="1802" y="334"/>
                    </a:cubicBezTo>
                    <a:cubicBezTo>
                      <a:pt x="1168" y="1268"/>
                      <a:pt x="568" y="2235"/>
                      <a:pt x="1" y="3369"/>
                    </a:cubicBezTo>
                    <a:cubicBezTo>
                      <a:pt x="831" y="3399"/>
                      <a:pt x="1653" y="3411"/>
                      <a:pt x="2470" y="3411"/>
                    </a:cubicBezTo>
                    <a:cubicBezTo>
                      <a:pt x="4441" y="3411"/>
                      <a:pt x="6383" y="3340"/>
                      <a:pt x="8340" y="3269"/>
                    </a:cubicBezTo>
                    <a:cubicBezTo>
                      <a:pt x="8040" y="2902"/>
                      <a:pt x="7673" y="2636"/>
                      <a:pt x="7306" y="2402"/>
                    </a:cubicBezTo>
                    <a:cubicBezTo>
                      <a:pt x="6472" y="1835"/>
                      <a:pt x="5538" y="1368"/>
                      <a:pt x="4771" y="701"/>
                    </a:cubicBezTo>
                    <a:cubicBezTo>
                      <a:pt x="4071" y="67"/>
                      <a:pt x="3270" y="34"/>
                      <a:pt x="2436"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44"/>
              <p:cNvSpPr/>
              <p:nvPr/>
            </p:nvSpPr>
            <p:spPr>
              <a:xfrm rot="4378014">
                <a:off x="5408296" y="4114452"/>
                <a:ext cx="95690" cy="60184"/>
              </a:xfrm>
              <a:custGeom>
                <a:rect b="b" l="l" r="r" t="t"/>
                <a:pathLst>
                  <a:path extrusionOk="0" h="2707" w="4304">
                    <a:moveTo>
                      <a:pt x="2018" y="0"/>
                    </a:moveTo>
                    <a:cubicBezTo>
                      <a:pt x="1412" y="0"/>
                      <a:pt x="807" y="27"/>
                      <a:pt x="201" y="105"/>
                    </a:cubicBezTo>
                    <a:cubicBezTo>
                      <a:pt x="101" y="972"/>
                      <a:pt x="1" y="1840"/>
                      <a:pt x="68" y="2707"/>
                    </a:cubicBezTo>
                    <a:lnTo>
                      <a:pt x="4304" y="2707"/>
                    </a:lnTo>
                    <a:cubicBezTo>
                      <a:pt x="4304" y="1806"/>
                      <a:pt x="4271" y="939"/>
                      <a:pt x="4104" y="72"/>
                    </a:cubicBezTo>
                    <a:cubicBezTo>
                      <a:pt x="3408" y="36"/>
                      <a:pt x="2713" y="0"/>
                      <a:pt x="2018"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44"/>
              <p:cNvSpPr/>
              <p:nvPr/>
            </p:nvSpPr>
            <p:spPr>
              <a:xfrm rot="4378014">
                <a:off x="4102345" y="4422069"/>
                <a:ext cx="107562" cy="75391"/>
              </a:xfrm>
              <a:custGeom>
                <a:rect b="b" l="l" r="r" t="t"/>
                <a:pathLst>
                  <a:path extrusionOk="0" h="3391" w="4838">
                    <a:moveTo>
                      <a:pt x="4637" y="0"/>
                    </a:moveTo>
                    <a:cubicBezTo>
                      <a:pt x="3303" y="1268"/>
                      <a:pt x="1602" y="2002"/>
                      <a:pt x="1" y="3269"/>
                    </a:cubicBezTo>
                    <a:cubicBezTo>
                      <a:pt x="556" y="3359"/>
                      <a:pt x="1053" y="3391"/>
                      <a:pt x="1524" y="3391"/>
                    </a:cubicBezTo>
                    <a:cubicBezTo>
                      <a:pt x="1930" y="3391"/>
                      <a:pt x="2316" y="3367"/>
                      <a:pt x="2703" y="3336"/>
                    </a:cubicBezTo>
                    <a:cubicBezTo>
                      <a:pt x="2936" y="3336"/>
                      <a:pt x="3070" y="3136"/>
                      <a:pt x="3203" y="2936"/>
                    </a:cubicBezTo>
                    <a:cubicBezTo>
                      <a:pt x="3737" y="2035"/>
                      <a:pt x="4304" y="1101"/>
                      <a:pt x="4838" y="201"/>
                    </a:cubicBezTo>
                    <a:lnTo>
                      <a:pt x="4637" y="0"/>
                    </a:ln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44"/>
              <p:cNvSpPr/>
              <p:nvPr/>
            </p:nvSpPr>
            <p:spPr>
              <a:xfrm rot="4378014">
                <a:off x="4772551" y="3738699"/>
                <a:ext cx="51936" cy="1205369"/>
              </a:xfrm>
              <a:custGeom>
                <a:rect b="b" l="l" r="r" t="t"/>
                <a:pathLst>
                  <a:path extrusionOk="0" h="54216" w="2336">
                    <a:moveTo>
                      <a:pt x="289" y="0"/>
                    </a:moveTo>
                    <a:cubicBezTo>
                      <a:pt x="202" y="0"/>
                      <a:pt x="106" y="8"/>
                      <a:pt x="1" y="22"/>
                    </a:cubicBezTo>
                    <a:lnTo>
                      <a:pt x="1" y="54027"/>
                    </a:lnTo>
                    <a:cubicBezTo>
                      <a:pt x="372" y="54156"/>
                      <a:pt x="735" y="54215"/>
                      <a:pt x="1101" y="54215"/>
                    </a:cubicBezTo>
                    <a:cubicBezTo>
                      <a:pt x="1493" y="54215"/>
                      <a:pt x="1889" y="54148"/>
                      <a:pt x="2303" y="54027"/>
                    </a:cubicBezTo>
                    <a:cubicBezTo>
                      <a:pt x="2303" y="53827"/>
                      <a:pt x="2336" y="53627"/>
                      <a:pt x="2336" y="53427"/>
                    </a:cubicBezTo>
                    <a:cubicBezTo>
                      <a:pt x="2336" y="38049"/>
                      <a:pt x="2303" y="16234"/>
                      <a:pt x="2303" y="856"/>
                    </a:cubicBezTo>
                    <a:cubicBezTo>
                      <a:pt x="2303" y="284"/>
                      <a:pt x="2274" y="75"/>
                      <a:pt x="1958" y="75"/>
                    </a:cubicBezTo>
                    <a:cubicBezTo>
                      <a:pt x="1795" y="75"/>
                      <a:pt x="1554" y="131"/>
                      <a:pt x="1202" y="222"/>
                    </a:cubicBezTo>
                    <a:lnTo>
                      <a:pt x="1202" y="21738"/>
                    </a:lnTo>
                    <a:lnTo>
                      <a:pt x="1002" y="21738"/>
                    </a:lnTo>
                    <a:cubicBezTo>
                      <a:pt x="1002" y="21471"/>
                      <a:pt x="1002" y="21204"/>
                      <a:pt x="1002" y="20937"/>
                    </a:cubicBezTo>
                    <a:cubicBezTo>
                      <a:pt x="1002" y="14266"/>
                      <a:pt x="1002" y="7594"/>
                      <a:pt x="1002" y="923"/>
                    </a:cubicBezTo>
                    <a:cubicBezTo>
                      <a:pt x="1002" y="266"/>
                      <a:pt x="806" y="0"/>
                      <a:pt x="2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44"/>
              <p:cNvSpPr/>
              <p:nvPr/>
            </p:nvSpPr>
            <p:spPr>
              <a:xfrm rot="4378014">
                <a:off x="4613302" y="4244161"/>
                <a:ext cx="3735" cy="314460"/>
              </a:xfrm>
              <a:custGeom>
                <a:rect b="b" l="l" r="r" t="t"/>
                <a:pathLst>
                  <a:path extrusionOk="0" h="14144" w="168">
                    <a:moveTo>
                      <a:pt x="1" y="0"/>
                    </a:moveTo>
                    <a:lnTo>
                      <a:pt x="1" y="14144"/>
                    </a:lnTo>
                    <a:lnTo>
                      <a:pt x="167" y="14144"/>
                    </a:lnTo>
                    <a:lnTo>
                      <a:pt x="167"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44"/>
              <p:cNvSpPr/>
              <p:nvPr/>
            </p:nvSpPr>
            <p:spPr>
              <a:xfrm rot="4378014">
                <a:off x="4817421" y="4309820"/>
                <a:ext cx="2246" cy="60095"/>
              </a:xfrm>
              <a:custGeom>
                <a:rect b="b" l="l" r="r" t="t"/>
                <a:pathLst>
                  <a:path extrusionOk="0" h="2703" w="101">
                    <a:moveTo>
                      <a:pt x="100" y="0"/>
                    </a:moveTo>
                    <a:cubicBezTo>
                      <a:pt x="67" y="0"/>
                      <a:pt x="34" y="33"/>
                      <a:pt x="0" y="33"/>
                    </a:cubicBezTo>
                    <a:lnTo>
                      <a:pt x="0" y="2702"/>
                    </a:lnTo>
                    <a:lnTo>
                      <a:pt x="100" y="2702"/>
                    </a:lnTo>
                    <a:lnTo>
                      <a:pt x="100"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44"/>
              <p:cNvSpPr/>
              <p:nvPr/>
            </p:nvSpPr>
            <p:spPr>
              <a:xfrm rot="4378014">
                <a:off x="4254512" y="4489411"/>
                <a:ext cx="11139" cy="43043"/>
              </a:xfrm>
              <a:custGeom>
                <a:rect b="b" l="l" r="r" t="t"/>
                <a:pathLst>
                  <a:path extrusionOk="0" h="1936" w="501">
                    <a:moveTo>
                      <a:pt x="200" y="1"/>
                    </a:moveTo>
                    <a:lnTo>
                      <a:pt x="200" y="1"/>
                    </a:lnTo>
                    <a:cubicBezTo>
                      <a:pt x="100" y="634"/>
                      <a:pt x="0" y="1301"/>
                      <a:pt x="267" y="1935"/>
                    </a:cubicBezTo>
                    <a:cubicBezTo>
                      <a:pt x="401" y="1268"/>
                      <a:pt x="501" y="634"/>
                      <a:pt x="200"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44"/>
              <p:cNvSpPr/>
              <p:nvPr/>
            </p:nvSpPr>
            <p:spPr>
              <a:xfrm rot="4378014">
                <a:off x="4220863" y="2710778"/>
                <a:ext cx="327088" cy="3500987"/>
              </a:xfrm>
              <a:custGeom>
                <a:rect b="b" l="l" r="r" t="t"/>
                <a:pathLst>
                  <a:path extrusionOk="0" h="157470" w="14712">
                    <a:moveTo>
                      <a:pt x="7339" y="2102"/>
                    </a:moveTo>
                    <a:cubicBezTo>
                      <a:pt x="9708" y="8206"/>
                      <a:pt x="10875" y="14411"/>
                      <a:pt x="12977" y="20482"/>
                    </a:cubicBezTo>
                    <a:cubicBezTo>
                      <a:pt x="12009" y="20348"/>
                      <a:pt x="11242" y="20048"/>
                      <a:pt x="10442" y="19748"/>
                    </a:cubicBezTo>
                    <a:cubicBezTo>
                      <a:pt x="10141" y="19648"/>
                      <a:pt x="10208" y="19414"/>
                      <a:pt x="10175" y="19214"/>
                    </a:cubicBezTo>
                    <a:cubicBezTo>
                      <a:pt x="9841" y="15645"/>
                      <a:pt x="9207" y="12143"/>
                      <a:pt x="8540" y="8640"/>
                    </a:cubicBezTo>
                    <a:cubicBezTo>
                      <a:pt x="8340" y="7539"/>
                      <a:pt x="8007" y="6472"/>
                      <a:pt x="7439" y="5471"/>
                    </a:cubicBezTo>
                    <a:cubicBezTo>
                      <a:pt x="7039" y="5571"/>
                      <a:pt x="7039" y="5938"/>
                      <a:pt x="6906" y="6172"/>
                    </a:cubicBezTo>
                    <a:cubicBezTo>
                      <a:pt x="6239" y="7573"/>
                      <a:pt x="6038" y="9074"/>
                      <a:pt x="5805" y="10575"/>
                    </a:cubicBezTo>
                    <a:cubicBezTo>
                      <a:pt x="5505" y="12710"/>
                      <a:pt x="4871" y="14811"/>
                      <a:pt x="4604" y="16946"/>
                    </a:cubicBezTo>
                    <a:cubicBezTo>
                      <a:pt x="4471" y="17847"/>
                      <a:pt x="4504" y="18747"/>
                      <a:pt x="4471" y="19648"/>
                    </a:cubicBezTo>
                    <a:cubicBezTo>
                      <a:pt x="3637" y="20015"/>
                      <a:pt x="2769" y="20315"/>
                      <a:pt x="1735" y="20482"/>
                    </a:cubicBezTo>
                    <a:cubicBezTo>
                      <a:pt x="3804" y="14411"/>
                      <a:pt x="5004" y="8206"/>
                      <a:pt x="7339" y="2102"/>
                    </a:cubicBezTo>
                    <a:close/>
                    <a:moveTo>
                      <a:pt x="7339" y="6872"/>
                    </a:moveTo>
                    <a:cubicBezTo>
                      <a:pt x="9041" y="12676"/>
                      <a:pt x="9341" y="18614"/>
                      <a:pt x="9341" y="24685"/>
                    </a:cubicBezTo>
                    <a:lnTo>
                      <a:pt x="5371" y="24685"/>
                    </a:lnTo>
                    <a:cubicBezTo>
                      <a:pt x="5371" y="18647"/>
                      <a:pt x="5672" y="12710"/>
                      <a:pt x="7339" y="6872"/>
                    </a:cubicBezTo>
                    <a:close/>
                    <a:moveTo>
                      <a:pt x="9207" y="25219"/>
                    </a:moveTo>
                    <a:cubicBezTo>
                      <a:pt x="9374" y="25519"/>
                      <a:pt x="9341" y="25786"/>
                      <a:pt x="9274" y="26119"/>
                    </a:cubicBezTo>
                    <a:lnTo>
                      <a:pt x="5438" y="26119"/>
                    </a:lnTo>
                    <a:cubicBezTo>
                      <a:pt x="5371" y="25819"/>
                      <a:pt x="5338" y="25519"/>
                      <a:pt x="5471" y="25219"/>
                    </a:cubicBezTo>
                    <a:cubicBezTo>
                      <a:pt x="6148" y="25255"/>
                      <a:pt x="6836" y="25282"/>
                      <a:pt x="7522" y="25282"/>
                    </a:cubicBezTo>
                    <a:cubicBezTo>
                      <a:pt x="8086" y="25282"/>
                      <a:pt x="8650" y="25264"/>
                      <a:pt x="9207" y="25219"/>
                    </a:cubicBezTo>
                    <a:close/>
                    <a:moveTo>
                      <a:pt x="7205" y="26849"/>
                    </a:moveTo>
                    <a:cubicBezTo>
                      <a:pt x="7900" y="26849"/>
                      <a:pt x="8594" y="26884"/>
                      <a:pt x="9307" y="26920"/>
                    </a:cubicBezTo>
                    <a:cubicBezTo>
                      <a:pt x="9441" y="27820"/>
                      <a:pt x="9474" y="28654"/>
                      <a:pt x="9508" y="29588"/>
                    </a:cubicBezTo>
                    <a:lnTo>
                      <a:pt x="5238" y="29588"/>
                    </a:lnTo>
                    <a:cubicBezTo>
                      <a:pt x="5171" y="28688"/>
                      <a:pt x="5271" y="27820"/>
                      <a:pt x="5371" y="26953"/>
                    </a:cubicBezTo>
                    <a:cubicBezTo>
                      <a:pt x="5992" y="26876"/>
                      <a:pt x="6599" y="26849"/>
                      <a:pt x="7205" y="26849"/>
                    </a:cubicBezTo>
                    <a:close/>
                    <a:moveTo>
                      <a:pt x="6493" y="31968"/>
                    </a:moveTo>
                    <a:cubicBezTo>
                      <a:pt x="7010" y="31968"/>
                      <a:pt x="7206" y="32234"/>
                      <a:pt x="7206" y="32891"/>
                    </a:cubicBezTo>
                    <a:cubicBezTo>
                      <a:pt x="7206" y="39562"/>
                      <a:pt x="7239" y="46234"/>
                      <a:pt x="7239" y="52905"/>
                    </a:cubicBezTo>
                    <a:cubicBezTo>
                      <a:pt x="7239" y="53172"/>
                      <a:pt x="7239" y="53439"/>
                      <a:pt x="7239" y="53706"/>
                    </a:cubicBezTo>
                    <a:lnTo>
                      <a:pt x="7406" y="53706"/>
                    </a:lnTo>
                    <a:lnTo>
                      <a:pt x="7406" y="32190"/>
                    </a:lnTo>
                    <a:cubicBezTo>
                      <a:pt x="7770" y="32099"/>
                      <a:pt x="8018" y="32043"/>
                      <a:pt x="8186" y="32043"/>
                    </a:cubicBezTo>
                    <a:cubicBezTo>
                      <a:pt x="8511" y="32043"/>
                      <a:pt x="8540" y="32253"/>
                      <a:pt x="8540" y="32824"/>
                    </a:cubicBezTo>
                    <a:cubicBezTo>
                      <a:pt x="8540" y="48202"/>
                      <a:pt x="8540" y="70017"/>
                      <a:pt x="8540" y="85395"/>
                    </a:cubicBezTo>
                    <a:cubicBezTo>
                      <a:pt x="8540" y="85595"/>
                      <a:pt x="8507" y="85795"/>
                      <a:pt x="8507" y="86029"/>
                    </a:cubicBezTo>
                    <a:cubicBezTo>
                      <a:pt x="8091" y="86133"/>
                      <a:pt x="7703" y="86192"/>
                      <a:pt x="7313" y="86192"/>
                    </a:cubicBezTo>
                    <a:cubicBezTo>
                      <a:pt x="6952" y="86192"/>
                      <a:pt x="6590" y="86141"/>
                      <a:pt x="6205" y="86029"/>
                    </a:cubicBezTo>
                    <a:lnTo>
                      <a:pt x="6205" y="31990"/>
                    </a:lnTo>
                    <a:cubicBezTo>
                      <a:pt x="6311" y="31976"/>
                      <a:pt x="6407" y="31968"/>
                      <a:pt x="6493" y="31968"/>
                    </a:cubicBezTo>
                    <a:close/>
                    <a:moveTo>
                      <a:pt x="6005" y="86563"/>
                    </a:moveTo>
                    <a:cubicBezTo>
                      <a:pt x="6072" y="86629"/>
                      <a:pt x="6139" y="86696"/>
                      <a:pt x="6205" y="86763"/>
                    </a:cubicBezTo>
                    <a:cubicBezTo>
                      <a:pt x="5638" y="87697"/>
                      <a:pt x="5104" y="88597"/>
                      <a:pt x="4537" y="89498"/>
                    </a:cubicBezTo>
                    <a:cubicBezTo>
                      <a:pt x="4437" y="89698"/>
                      <a:pt x="4271" y="89898"/>
                      <a:pt x="4037" y="89932"/>
                    </a:cubicBezTo>
                    <a:cubicBezTo>
                      <a:pt x="3697" y="89945"/>
                      <a:pt x="3356" y="89959"/>
                      <a:pt x="3004" y="89959"/>
                    </a:cubicBezTo>
                    <a:cubicBezTo>
                      <a:pt x="2494" y="89959"/>
                      <a:pt x="1961" y="89930"/>
                      <a:pt x="1368" y="89832"/>
                    </a:cubicBezTo>
                    <a:cubicBezTo>
                      <a:pt x="2936" y="88597"/>
                      <a:pt x="4637" y="87830"/>
                      <a:pt x="6005" y="86563"/>
                    </a:cubicBezTo>
                    <a:close/>
                    <a:moveTo>
                      <a:pt x="7239" y="86596"/>
                    </a:moveTo>
                    <a:cubicBezTo>
                      <a:pt x="8107" y="86596"/>
                      <a:pt x="8874" y="86629"/>
                      <a:pt x="9608" y="87263"/>
                    </a:cubicBezTo>
                    <a:cubicBezTo>
                      <a:pt x="10342" y="87930"/>
                      <a:pt x="11276" y="88397"/>
                      <a:pt x="12143" y="88964"/>
                    </a:cubicBezTo>
                    <a:cubicBezTo>
                      <a:pt x="12510" y="89198"/>
                      <a:pt x="12843" y="89465"/>
                      <a:pt x="13177" y="89832"/>
                    </a:cubicBezTo>
                    <a:cubicBezTo>
                      <a:pt x="11219" y="89902"/>
                      <a:pt x="9278" y="89973"/>
                      <a:pt x="7295" y="89973"/>
                    </a:cubicBezTo>
                    <a:cubicBezTo>
                      <a:pt x="6473" y="89973"/>
                      <a:pt x="5644" y="89961"/>
                      <a:pt x="4804" y="89932"/>
                    </a:cubicBezTo>
                    <a:cubicBezTo>
                      <a:pt x="5371" y="88797"/>
                      <a:pt x="5972" y="87830"/>
                      <a:pt x="6639" y="86896"/>
                    </a:cubicBezTo>
                    <a:cubicBezTo>
                      <a:pt x="6806" y="86663"/>
                      <a:pt x="7006" y="86596"/>
                      <a:pt x="7239" y="86596"/>
                    </a:cubicBezTo>
                    <a:close/>
                    <a:moveTo>
                      <a:pt x="6794" y="91210"/>
                    </a:moveTo>
                    <a:cubicBezTo>
                      <a:pt x="7268" y="91210"/>
                      <a:pt x="7306" y="91421"/>
                      <a:pt x="7306" y="92200"/>
                    </a:cubicBezTo>
                    <a:cubicBezTo>
                      <a:pt x="7339" y="95069"/>
                      <a:pt x="7339" y="97937"/>
                      <a:pt x="7373" y="100806"/>
                    </a:cubicBezTo>
                    <a:cubicBezTo>
                      <a:pt x="7573" y="97871"/>
                      <a:pt x="7606" y="94935"/>
                      <a:pt x="7606" y="92033"/>
                    </a:cubicBezTo>
                    <a:cubicBezTo>
                      <a:pt x="7606" y="91338"/>
                      <a:pt x="7629" y="91222"/>
                      <a:pt x="8158" y="91222"/>
                    </a:cubicBezTo>
                    <a:cubicBezTo>
                      <a:pt x="8264" y="91222"/>
                      <a:pt x="8390" y="91227"/>
                      <a:pt x="8540" y="91233"/>
                    </a:cubicBezTo>
                    <a:cubicBezTo>
                      <a:pt x="8640" y="107311"/>
                      <a:pt x="8607" y="141168"/>
                      <a:pt x="8574" y="157280"/>
                    </a:cubicBezTo>
                    <a:cubicBezTo>
                      <a:pt x="8201" y="157404"/>
                      <a:pt x="7829" y="157456"/>
                      <a:pt x="7451" y="157456"/>
                    </a:cubicBezTo>
                    <a:cubicBezTo>
                      <a:pt x="7014" y="157456"/>
                      <a:pt x="6569" y="157387"/>
                      <a:pt x="6105" y="157280"/>
                    </a:cubicBezTo>
                    <a:cubicBezTo>
                      <a:pt x="6072" y="141168"/>
                      <a:pt x="6072" y="107344"/>
                      <a:pt x="6172" y="91266"/>
                    </a:cubicBezTo>
                    <a:cubicBezTo>
                      <a:pt x="6436" y="91233"/>
                      <a:pt x="6638" y="91210"/>
                      <a:pt x="6794" y="91210"/>
                    </a:cubicBezTo>
                    <a:close/>
                    <a:moveTo>
                      <a:pt x="7306" y="1"/>
                    </a:moveTo>
                    <a:cubicBezTo>
                      <a:pt x="5705" y="4137"/>
                      <a:pt x="4337" y="8373"/>
                      <a:pt x="3136" y="12643"/>
                    </a:cubicBezTo>
                    <a:cubicBezTo>
                      <a:pt x="2403" y="15278"/>
                      <a:pt x="1802" y="17947"/>
                      <a:pt x="835" y="20549"/>
                    </a:cubicBezTo>
                    <a:cubicBezTo>
                      <a:pt x="735" y="20815"/>
                      <a:pt x="401" y="21116"/>
                      <a:pt x="735" y="21416"/>
                    </a:cubicBezTo>
                    <a:cubicBezTo>
                      <a:pt x="841" y="21523"/>
                      <a:pt x="959" y="21560"/>
                      <a:pt x="1081" y="21560"/>
                    </a:cubicBezTo>
                    <a:cubicBezTo>
                      <a:pt x="1263" y="21560"/>
                      <a:pt x="1455" y="21476"/>
                      <a:pt x="1635" y="21416"/>
                    </a:cubicBezTo>
                    <a:cubicBezTo>
                      <a:pt x="2636" y="21082"/>
                      <a:pt x="3603" y="20782"/>
                      <a:pt x="4704" y="20415"/>
                    </a:cubicBezTo>
                    <a:lnTo>
                      <a:pt x="4704" y="20415"/>
                    </a:lnTo>
                    <a:cubicBezTo>
                      <a:pt x="4337" y="23417"/>
                      <a:pt x="4671" y="26353"/>
                      <a:pt x="4304" y="29255"/>
                    </a:cubicBezTo>
                    <a:cubicBezTo>
                      <a:pt x="4170" y="30289"/>
                      <a:pt x="4304" y="30389"/>
                      <a:pt x="5405" y="30556"/>
                    </a:cubicBezTo>
                    <a:cubicBezTo>
                      <a:pt x="5405" y="30823"/>
                      <a:pt x="5405" y="31023"/>
                      <a:pt x="5405" y="31256"/>
                    </a:cubicBezTo>
                    <a:cubicBezTo>
                      <a:pt x="5405" y="47268"/>
                      <a:pt x="5438" y="69684"/>
                      <a:pt x="5438" y="85695"/>
                    </a:cubicBezTo>
                    <a:cubicBezTo>
                      <a:pt x="5438" y="86196"/>
                      <a:pt x="5271" y="86529"/>
                      <a:pt x="4838" y="86796"/>
                    </a:cubicBezTo>
                    <a:cubicBezTo>
                      <a:pt x="3403" y="87697"/>
                      <a:pt x="1969" y="88664"/>
                      <a:pt x="535" y="89598"/>
                    </a:cubicBezTo>
                    <a:cubicBezTo>
                      <a:pt x="301" y="89765"/>
                      <a:pt x="1" y="89832"/>
                      <a:pt x="34" y="90198"/>
                    </a:cubicBezTo>
                    <a:cubicBezTo>
                      <a:pt x="234" y="90465"/>
                      <a:pt x="501" y="90399"/>
                      <a:pt x="768" y="90432"/>
                    </a:cubicBezTo>
                    <a:cubicBezTo>
                      <a:pt x="1658" y="90521"/>
                      <a:pt x="2547" y="90565"/>
                      <a:pt x="3427" y="90565"/>
                    </a:cubicBezTo>
                    <a:cubicBezTo>
                      <a:pt x="3867" y="90565"/>
                      <a:pt x="4304" y="90554"/>
                      <a:pt x="4738" y="90532"/>
                    </a:cubicBezTo>
                    <a:cubicBezTo>
                      <a:pt x="4777" y="90530"/>
                      <a:pt x="4814" y="90529"/>
                      <a:pt x="4850" y="90529"/>
                    </a:cubicBezTo>
                    <a:cubicBezTo>
                      <a:pt x="5387" y="90529"/>
                      <a:pt x="5505" y="90767"/>
                      <a:pt x="5505" y="91299"/>
                    </a:cubicBezTo>
                    <a:cubicBezTo>
                      <a:pt x="5505" y="101640"/>
                      <a:pt x="5538" y="105543"/>
                      <a:pt x="5471" y="115884"/>
                    </a:cubicBezTo>
                    <a:cubicBezTo>
                      <a:pt x="5438" y="121221"/>
                      <a:pt x="5405" y="151909"/>
                      <a:pt x="5438" y="157280"/>
                    </a:cubicBezTo>
                    <a:cubicBezTo>
                      <a:pt x="5438" y="157410"/>
                      <a:pt x="5438" y="157457"/>
                      <a:pt x="5440" y="157457"/>
                    </a:cubicBezTo>
                    <a:cubicBezTo>
                      <a:pt x="5444" y="157457"/>
                      <a:pt x="5461" y="157120"/>
                      <a:pt x="5521" y="157120"/>
                    </a:cubicBezTo>
                    <a:cubicBezTo>
                      <a:pt x="5543" y="157120"/>
                      <a:pt x="5570" y="157163"/>
                      <a:pt x="5605" y="157280"/>
                    </a:cubicBezTo>
                    <a:cubicBezTo>
                      <a:pt x="6264" y="157390"/>
                      <a:pt x="6912" y="157469"/>
                      <a:pt x="7579" y="157469"/>
                    </a:cubicBezTo>
                    <a:cubicBezTo>
                      <a:pt x="8127" y="157469"/>
                      <a:pt x="8687" y="157415"/>
                      <a:pt x="9274" y="157280"/>
                    </a:cubicBezTo>
                    <a:cubicBezTo>
                      <a:pt x="9274" y="140801"/>
                      <a:pt x="9107" y="107144"/>
                      <a:pt x="9241" y="90565"/>
                    </a:cubicBezTo>
                    <a:cubicBezTo>
                      <a:pt x="9708" y="90549"/>
                      <a:pt x="10173" y="90547"/>
                      <a:pt x="10635" y="90547"/>
                    </a:cubicBezTo>
                    <a:cubicBezTo>
                      <a:pt x="10789" y="90547"/>
                      <a:pt x="10943" y="90547"/>
                      <a:pt x="11096" y="90547"/>
                    </a:cubicBezTo>
                    <a:cubicBezTo>
                      <a:pt x="12324" y="90547"/>
                      <a:pt x="13533" y="90532"/>
                      <a:pt x="14711" y="90265"/>
                    </a:cubicBezTo>
                    <a:cubicBezTo>
                      <a:pt x="14611" y="89832"/>
                      <a:pt x="14378" y="89731"/>
                      <a:pt x="14178" y="89598"/>
                    </a:cubicBezTo>
                    <a:cubicBezTo>
                      <a:pt x="12743" y="88664"/>
                      <a:pt x="11309" y="87697"/>
                      <a:pt x="9841" y="86763"/>
                    </a:cubicBezTo>
                    <a:cubicBezTo>
                      <a:pt x="9408" y="86496"/>
                      <a:pt x="9241" y="86196"/>
                      <a:pt x="9241" y="85662"/>
                    </a:cubicBezTo>
                    <a:cubicBezTo>
                      <a:pt x="9274" y="69717"/>
                      <a:pt x="9274" y="47301"/>
                      <a:pt x="9307" y="31323"/>
                    </a:cubicBezTo>
                    <a:cubicBezTo>
                      <a:pt x="9307" y="31056"/>
                      <a:pt x="9241" y="30756"/>
                      <a:pt x="9408" y="30522"/>
                    </a:cubicBezTo>
                    <a:cubicBezTo>
                      <a:pt x="10375" y="30422"/>
                      <a:pt x="10475" y="30289"/>
                      <a:pt x="10408" y="29288"/>
                    </a:cubicBezTo>
                    <a:cubicBezTo>
                      <a:pt x="10408" y="29188"/>
                      <a:pt x="10408" y="29055"/>
                      <a:pt x="10375" y="28921"/>
                    </a:cubicBezTo>
                    <a:cubicBezTo>
                      <a:pt x="10008" y="26119"/>
                      <a:pt x="10342" y="23284"/>
                      <a:pt x="10008" y="20415"/>
                    </a:cubicBezTo>
                    <a:lnTo>
                      <a:pt x="10008" y="20415"/>
                    </a:lnTo>
                    <a:cubicBezTo>
                      <a:pt x="11175" y="20782"/>
                      <a:pt x="12210" y="21149"/>
                      <a:pt x="13277" y="21483"/>
                    </a:cubicBezTo>
                    <a:cubicBezTo>
                      <a:pt x="13394" y="21516"/>
                      <a:pt x="13519" y="21549"/>
                      <a:pt x="13644" y="21549"/>
                    </a:cubicBezTo>
                    <a:cubicBezTo>
                      <a:pt x="13769" y="21549"/>
                      <a:pt x="13894" y="21516"/>
                      <a:pt x="14011" y="21416"/>
                    </a:cubicBezTo>
                    <a:cubicBezTo>
                      <a:pt x="14211" y="21182"/>
                      <a:pt x="14044" y="20949"/>
                      <a:pt x="13944" y="20715"/>
                    </a:cubicBezTo>
                    <a:cubicBezTo>
                      <a:pt x="13444" y="19314"/>
                      <a:pt x="12943" y="17913"/>
                      <a:pt x="12576" y="16446"/>
                    </a:cubicBezTo>
                    <a:cubicBezTo>
                      <a:pt x="11175" y="10975"/>
                      <a:pt x="9508" y="5571"/>
                      <a:pt x="7506" y="234"/>
                    </a:cubicBezTo>
                    <a:cubicBezTo>
                      <a:pt x="7473" y="134"/>
                      <a:pt x="7473" y="1"/>
                      <a:pt x="73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87" name="Google Shape;2487;p44"/>
            <p:cNvGrpSpPr/>
            <p:nvPr/>
          </p:nvGrpSpPr>
          <p:grpSpPr>
            <a:xfrm>
              <a:off x="2733179" y="4102752"/>
              <a:ext cx="3443231" cy="1338264"/>
              <a:chOff x="2275979" y="3645552"/>
              <a:chExt cx="3443231" cy="1338264"/>
            </a:xfrm>
          </p:grpSpPr>
          <p:sp>
            <p:nvSpPr>
              <p:cNvPr id="2488" name="Google Shape;2488;p44"/>
              <p:cNvSpPr/>
              <p:nvPr/>
            </p:nvSpPr>
            <p:spPr>
              <a:xfrm flipH="1" rot="-4378014">
                <a:off x="2619125" y="3714380"/>
                <a:ext cx="87530" cy="395298"/>
              </a:xfrm>
              <a:custGeom>
                <a:rect b="b" l="l" r="r" t="t"/>
                <a:pathLst>
                  <a:path extrusionOk="0" h="17780" w="3937">
                    <a:moveTo>
                      <a:pt x="1968" y="0"/>
                    </a:moveTo>
                    <a:cubicBezTo>
                      <a:pt x="267" y="5804"/>
                      <a:pt x="0" y="11775"/>
                      <a:pt x="0" y="17779"/>
                    </a:cubicBezTo>
                    <a:lnTo>
                      <a:pt x="3936" y="17779"/>
                    </a:lnTo>
                    <a:cubicBezTo>
                      <a:pt x="3936" y="11742"/>
                      <a:pt x="3636" y="5804"/>
                      <a:pt x="196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44"/>
              <p:cNvSpPr/>
              <p:nvPr/>
            </p:nvSpPr>
            <p:spPr>
              <a:xfrm flipH="1" rot="-4378014">
                <a:off x="2442502" y="3678568"/>
                <a:ext cx="250696" cy="408660"/>
              </a:xfrm>
              <a:custGeom>
                <a:rect b="b" l="l" r="r" t="t"/>
                <a:pathLst>
                  <a:path extrusionOk="0" h="18381" w="11276">
                    <a:moveTo>
                      <a:pt x="5638" y="1"/>
                    </a:moveTo>
                    <a:cubicBezTo>
                      <a:pt x="3303" y="6105"/>
                      <a:pt x="2102" y="12310"/>
                      <a:pt x="1" y="18381"/>
                    </a:cubicBezTo>
                    <a:cubicBezTo>
                      <a:pt x="1035" y="18214"/>
                      <a:pt x="1902" y="17914"/>
                      <a:pt x="2736" y="17547"/>
                    </a:cubicBezTo>
                    <a:cubicBezTo>
                      <a:pt x="2769" y="16613"/>
                      <a:pt x="2769" y="15712"/>
                      <a:pt x="2869" y="14845"/>
                    </a:cubicBezTo>
                    <a:cubicBezTo>
                      <a:pt x="3136" y="12710"/>
                      <a:pt x="3770" y="10609"/>
                      <a:pt x="4104" y="8474"/>
                    </a:cubicBezTo>
                    <a:cubicBezTo>
                      <a:pt x="4304" y="6973"/>
                      <a:pt x="4504" y="5472"/>
                      <a:pt x="5204" y="4071"/>
                    </a:cubicBezTo>
                    <a:cubicBezTo>
                      <a:pt x="5305" y="3804"/>
                      <a:pt x="5338" y="3470"/>
                      <a:pt x="5738" y="3370"/>
                    </a:cubicBezTo>
                    <a:cubicBezTo>
                      <a:pt x="6305" y="4371"/>
                      <a:pt x="6639" y="5405"/>
                      <a:pt x="6839" y="6539"/>
                    </a:cubicBezTo>
                    <a:cubicBezTo>
                      <a:pt x="7506" y="10041"/>
                      <a:pt x="8107" y="13544"/>
                      <a:pt x="8473" y="17080"/>
                    </a:cubicBezTo>
                    <a:cubicBezTo>
                      <a:pt x="8507" y="17313"/>
                      <a:pt x="8440" y="17547"/>
                      <a:pt x="8740" y="17647"/>
                    </a:cubicBezTo>
                    <a:cubicBezTo>
                      <a:pt x="9508" y="17914"/>
                      <a:pt x="10308" y="18247"/>
                      <a:pt x="11275" y="18381"/>
                    </a:cubicBezTo>
                    <a:cubicBezTo>
                      <a:pt x="9174" y="12310"/>
                      <a:pt x="8006" y="6072"/>
                      <a:pt x="56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44"/>
              <p:cNvSpPr/>
              <p:nvPr/>
            </p:nvSpPr>
            <p:spPr>
              <a:xfrm flipH="1" rot="-4378014">
                <a:off x="2826575" y="3971676"/>
                <a:ext cx="89754" cy="20788"/>
              </a:xfrm>
              <a:custGeom>
                <a:rect b="b" l="l" r="r" t="t"/>
                <a:pathLst>
                  <a:path extrusionOk="0" h="935" w="4037">
                    <a:moveTo>
                      <a:pt x="3870" y="0"/>
                    </a:moveTo>
                    <a:cubicBezTo>
                      <a:pt x="3236" y="67"/>
                      <a:pt x="2603" y="92"/>
                      <a:pt x="1973" y="92"/>
                    </a:cubicBezTo>
                    <a:cubicBezTo>
                      <a:pt x="1343" y="92"/>
                      <a:pt x="718" y="67"/>
                      <a:pt x="101" y="33"/>
                    </a:cubicBezTo>
                    <a:cubicBezTo>
                      <a:pt x="1" y="334"/>
                      <a:pt x="34" y="601"/>
                      <a:pt x="67" y="934"/>
                    </a:cubicBezTo>
                    <a:lnTo>
                      <a:pt x="3903" y="934"/>
                    </a:lnTo>
                    <a:cubicBezTo>
                      <a:pt x="3970" y="601"/>
                      <a:pt x="4037" y="300"/>
                      <a:pt x="3870"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44"/>
              <p:cNvSpPr/>
              <p:nvPr/>
            </p:nvSpPr>
            <p:spPr>
              <a:xfrm flipH="1" rot="-4378014">
                <a:off x="4939840" y="3884533"/>
                <a:ext cx="56382" cy="1467226"/>
              </a:xfrm>
              <a:custGeom>
                <a:rect b="b" l="l" r="r" t="t"/>
                <a:pathLst>
                  <a:path extrusionOk="0" h="65994" w="2536">
                    <a:moveTo>
                      <a:pt x="724" y="1"/>
                    </a:moveTo>
                    <a:cubicBezTo>
                      <a:pt x="561" y="1"/>
                      <a:pt x="348" y="28"/>
                      <a:pt x="67" y="71"/>
                    </a:cubicBezTo>
                    <a:cubicBezTo>
                      <a:pt x="1" y="16149"/>
                      <a:pt x="1" y="49706"/>
                      <a:pt x="34" y="65818"/>
                    </a:cubicBezTo>
                    <a:cubicBezTo>
                      <a:pt x="480" y="65925"/>
                      <a:pt x="926" y="65994"/>
                      <a:pt x="1368" y="65994"/>
                    </a:cubicBezTo>
                    <a:cubicBezTo>
                      <a:pt x="1751" y="65994"/>
                      <a:pt x="2130" y="65942"/>
                      <a:pt x="2502" y="65818"/>
                    </a:cubicBezTo>
                    <a:cubicBezTo>
                      <a:pt x="2536" y="49706"/>
                      <a:pt x="2536" y="16082"/>
                      <a:pt x="2469" y="4"/>
                    </a:cubicBezTo>
                    <a:cubicBezTo>
                      <a:pt x="1535" y="4"/>
                      <a:pt x="1535" y="4"/>
                      <a:pt x="1535" y="805"/>
                    </a:cubicBezTo>
                    <a:cubicBezTo>
                      <a:pt x="1535" y="3740"/>
                      <a:pt x="1502" y="6675"/>
                      <a:pt x="1301" y="9611"/>
                    </a:cubicBezTo>
                    <a:cubicBezTo>
                      <a:pt x="1235" y="6742"/>
                      <a:pt x="1235" y="3873"/>
                      <a:pt x="1235" y="1005"/>
                    </a:cubicBezTo>
                    <a:cubicBezTo>
                      <a:pt x="1235" y="234"/>
                      <a:pt x="1198" y="1"/>
                      <a:pt x="72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44"/>
              <p:cNvSpPr/>
              <p:nvPr/>
            </p:nvSpPr>
            <p:spPr>
              <a:xfrm flipH="1" rot="-4378014">
                <a:off x="4488357" y="4402504"/>
                <a:ext cx="22" cy="152050"/>
              </a:xfrm>
              <a:custGeom>
                <a:rect b="b" l="l" r="r" t="t"/>
                <a:pathLst>
                  <a:path extrusionOk="0" h="6839" w="1">
                    <a:moveTo>
                      <a:pt x="1" y="0"/>
                    </a:moveTo>
                    <a:lnTo>
                      <a:pt x="1" y="0"/>
                    </a:lnTo>
                    <a:lnTo>
                      <a:pt x="1" y="6838"/>
                    </a:lnTo>
                    <a:lnTo>
                      <a:pt x="1" y="6838"/>
                    </a:lnTo>
                    <a:close/>
                  </a:path>
                </a:pathLst>
              </a:custGeom>
              <a:solidFill>
                <a:srgbClr val="8C50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44"/>
              <p:cNvSpPr/>
              <p:nvPr/>
            </p:nvSpPr>
            <p:spPr>
              <a:xfrm flipH="1" rot="-4378014">
                <a:off x="2909707" y="3982230"/>
                <a:ext cx="36373" cy="31170"/>
              </a:xfrm>
              <a:custGeom>
                <a:rect b="b" l="l" r="r" t="t"/>
                <a:pathLst>
                  <a:path extrusionOk="0" h="1402" w="1636">
                    <a:moveTo>
                      <a:pt x="801" y="1"/>
                    </a:moveTo>
                    <a:cubicBezTo>
                      <a:pt x="368" y="1"/>
                      <a:pt x="1" y="234"/>
                      <a:pt x="34" y="701"/>
                    </a:cubicBezTo>
                    <a:cubicBezTo>
                      <a:pt x="34" y="1202"/>
                      <a:pt x="468" y="1368"/>
                      <a:pt x="901" y="1402"/>
                    </a:cubicBezTo>
                    <a:cubicBezTo>
                      <a:pt x="1335" y="1368"/>
                      <a:pt x="1635" y="1202"/>
                      <a:pt x="1635" y="735"/>
                    </a:cubicBezTo>
                    <a:cubicBezTo>
                      <a:pt x="1635" y="201"/>
                      <a:pt x="1268" y="1"/>
                      <a:pt x="801" y="1"/>
                    </a:cubicBezTo>
                    <a:close/>
                  </a:path>
                </a:pathLst>
              </a:custGeom>
              <a:solidFill>
                <a:srgbClr val="F020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44"/>
              <p:cNvSpPr/>
              <p:nvPr/>
            </p:nvSpPr>
            <p:spPr>
              <a:xfrm flipH="1" rot="-9766733">
                <a:off x="2897449" y="4370158"/>
                <a:ext cx="2839287" cy="81698"/>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44"/>
              <p:cNvSpPr/>
              <p:nvPr/>
            </p:nvSpPr>
            <p:spPr>
              <a:xfrm flipH="1" rot="-4378014">
                <a:off x="4099368" y="4386308"/>
                <a:ext cx="185443" cy="75836"/>
              </a:xfrm>
              <a:custGeom>
                <a:rect b="b" l="l" r="r" t="t"/>
                <a:pathLst>
                  <a:path extrusionOk="0" h="3411" w="8341">
                    <a:moveTo>
                      <a:pt x="2436" y="0"/>
                    </a:moveTo>
                    <a:cubicBezTo>
                      <a:pt x="2169" y="0"/>
                      <a:pt x="1969" y="67"/>
                      <a:pt x="1802" y="334"/>
                    </a:cubicBezTo>
                    <a:cubicBezTo>
                      <a:pt x="1168" y="1268"/>
                      <a:pt x="568" y="2235"/>
                      <a:pt x="1" y="3369"/>
                    </a:cubicBezTo>
                    <a:cubicBezTo>
                      <a:pt x="831" y="3399"/>
                      <a:pt x="1653" y="3411"/>
                      <a:pt x="2470" y="3411"/>
                    </a:cubicBezTo>
                    <a:cubicBezTo>
                      <a:pt x="4441" y="3411"/>
                      <a:pt x="6383" y="3340"/>
                      <a:pt x="8340" y="3269"/>
                    </a:cubicBezTo>
                    <a:cubicBezTo>
                      <a:pt x="8040" y="2902"/>
                      <a:pt x="7673" y="2636"/>
                      <a:pt x="7306" y="2402"/>
                    </a:cubicBezTo>
                    <a:cubicBezTo>
                      <a:pt x="6472" y="1835"/>
                      <a:pt x="5538" y="1368"/>
                      <a:pt x="4771" y="701"/>
                    </a:cubicBezTo>
                    <a:cubicBezTo>
                      <a:pt x="4071" y="67"/>
                      <a:pt x="3270" y="34"/>
                      <a:pt x="2436"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44"/>
              <p:cNvSpPr/>
              <p:nvPr/>
            </p:nvSpPr>
            <p:spPr>
              <a:xfrm flipH="1" rot="-4378014">
                <a:off x="2878014" y="3967865"/>
                <a:ext cx="95690" cy="60184"/>
              </a:xfrm>
              <a:custGeom>
                <a:rect b="b" l="l" r="r" t="t"/>
                <a:pathLst>
                  <a:path extrusionOk="0" h="2707" w="4304">
                    <a:moveTo>
                      <a:pt x="2018" y="0"/>
                    </a:moveTo>
                    <a:cubicBezTo>
                      <a:pt x="1412" y="0"/>
                      <a:pt x="807" y="27"/>
                      <a:pt x="201" y="105"/>
                    </a:cubicBezTo>
                    <a:cubicBezTo>
                      <a:pt x="101" y="972"/>
                      <a:pt x="1" y="1840"/>
                      <a:pt x="68" y="2707"/>
                    </a:cubicBezTo>
                    <a:lnTo>
                      <a:pt x="4304" y="2707"/>
                    </a:lnTo>
                    <a:cubicBezTo>
                      <a:pt x="4304" y="1806"/>
                      <a:pt x="4271" y="939"/>
                      <a:pt x="4104" y="72"/>
                    </a:cubicBezTo>
                    <a:cubicBezTo>
                      <a:pt x="3408" y="36"/>
                      <a:pt x="2713" y="0"/>
                      <a:pt x="2018" y="0"/>
                    </a:cubicBez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44"/>
              <p:cNvSpPr/>
              <p:nvPr/>
            </p:nvSpPr>
            <p:spPr>
              <a:xfrm flipH="1" rot="-4378014">
                <a:off x="4172093" y="4275483"/>
                <a:ext cx="107562" cy="75391"/>
              </a:xfrm>
              <a:custGeom>
                <a:rect b="b" l="l" r="r" t="t"/>
                <a:pathLst>
                  <a:path extrusionOk="0" h="3391" w="4838">
                    <a:moveTo>
                      <a:pt x="4637" y="0"/>
                    </a:moveTo>
                    <a:cubicBezTo>
                      <a:pt x="3303" y="1268"/>
                      <a:pt x="1602" y="2002"/>
                      <a:pt x="1" y="3269"/>
                    </a:cubicBezTo>
                    <a:cubicBezTo>
                      <a:pt x="556" y="3359"/>
                      <a:pt x="1053" y="3391"/>
                      <a:pt x="1524" y="3391"/>
                    </a:cubicBezTo>
                    <a:cubicBezTo>
                      <a:pt x="1930" y="3391"/>
                      <a:pt x="2316" y="3367"/>
                      <a:pt x="2703" y="3336"/>
                    </a:cubicBezTo>
                    <a:cubicBezTo>
                      <a:pt x="2936" y="3336"/>
                      <a:pt x="3070" y="3136"/>
                      <a:pt x="3203" y="2936"/>
                    </a:cubicBezTo>
                    <a:cubicBezTo>
                      <a:pt x="3737" y="2035"/>
                      <a:pt x="4304" y="1101"/>
                      <a:pt x="4838" y="201"/>
                    </a:cubicBezTo>
                    <a:lnTo>
                      <a:pt x="4637" y="0"/>
                    </a:lnTo>
                    <a:close/>
                  </a:path>
                </a:pathLst>
              </a:custGeom>
              <a:solidFill>
                <a:srgbClr val="FFD0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44"/>
              <p:cNvSpPr/>
              <p:nvPr/>
            </p:nvSpPr>
            <p:spPr>
              <a:xfrm flipH="1" rot="-4378014">
                <a:off x="3557514" y="3592113"/>
                <a:ext cx="51936" cy="1205369"/>
              </a:xfrm>
              <a:custGeom>
                <a:rect b="b" l="l" r="r" t="t"/>
                <a:pathLst>
                  <a:path extrusionOk="0" h="54216" w="2336">
                    <a:moveTo>
                      <a:pt x="289" y="0"/>
                    </a:moveTo>
                    <a:cubicBezTo>
                      <a:pt x="202" y="0"/>
                      <a:pt x="106" y="8"/>
                      <a:pt x="1" y="22"/>
                    </a:cubicBezTo>
                    <a:lnTo>
                      <a:pt x="1" y="54027"/>
                    </a:lnTo>
                    <a:cubicBezTo>
                      <a:pt x="372" y="54156"/>
                      <a:pt x="735" y="54215"/>
                      <a:pt x="1101" y="54215"/>
                    </a:cubicBezTo>
                    <a:cubicBezTo>
                      <a:pt x="1493" y="54215"/>
                      <a:pt x="1889" y="54148"/>
                      <a:pt x="2303" y="54027"/>
                    </a:cubicBezTo>
                    <a:cubicBezTo>
                      <a:pt x="2303" y="53827"/>
                      <a:pt x="2336" y="53627"/>
                      <a:pt x="2336" y="53427"/>
                    </a:cubicBezTo>
                    <a:cubicBezTo>
                      <a:pt x="2336" y="38049"/>
                      <a:pt x="2303" y="16234"/>
                      <a:pt x="2303" y="856"/>
                    </a:cubicBezTo>
                    <a:cubicBezTo>
                      <a:pt x="2303" y="284"/>
                      <a:pt x="2274" y="75"/>
                      <a:pt x="1958" y="75"/>
                    </a:cubicBezTo>
                    <a:cubicBezTo>
                      <a:pt x="1795" y="75"/>
                      <a:pt x="1554" y="131"/>
                      <a:pt x="1202" y="222"/>
                    </a:cubicBezTo>
                    <a:lnTo>
                      <a:pt x="1202" y="21738"/>
                    </a:lnTo>
                    <a:lnTo>
                      <a:pt x="1002" y="21738"/>
                    </a:lnTo>
                    <a:cubicBezTo>
                      <a:pt x="1002" y="21471"/>
                      <a:pt x="1002" y="21204"/>
                      <a:pt x="1002" y="20937"/>
                    </a:cubicBezTo>
                    <a:cubicBezTo>
                      <a:pt x="1002" y="14266"/>
                      <a:pt x="1002" y="7594"/>
                      <a:pt x="1002" y="923"/>
                    </a:cubicBezTo>
                    <a:cubicBezTo>
                      <a:pt x="1002" y="266"/>
                      <a:pt x="806" y="0"/>
                      <a:pt x="2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44"/>
              <p:cNvSpPr/>
              <p:nvPr/>
            </p:nvSpPr>
            <p:spPr>
              <a:xfrm flipH="1" rot="-4378014">
                <a:off x="3764963" y="4097574"/>
                <a:ext cx="3735" cy="314460"/>
              </a:xfrm>
              <a:custGeom>
                <a:rect b="b" l="l" r="r" t="t"/>
                <a:pathLst>
                  <a:path extrusionOk="0" h="14144" w="168">
                    <a:moveTo>
                      <a:pt x="1" y="0"/>
                    </a:moveTo>
                    <a:lnTo>
                      <a:pt x="1" y="14144"/>
                    </a:lnTo>
                    <a:lnTo>
                      <a:pt x="167" y="14144"/>
                    </a:lnTo>
                    <a:lnTo>
                      <a:pt x="167"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44"/>
              <p:cNvSpPr/>
              <p:nvPr/>
            </p:nvSpPr>
            <p:spPr>
              <a:xfrm flipH="1" rot="-4378014">
                <a:off x="3562334" y="4163233"/>
                <a:ext cx="2246" cy="60095"/>
              </a:xfrm>
              <a:custGeom>
                <a:rect b="b" l="l" r="r" t="t"/>
                <a:pathLst>
                  <a:path extrusionOk="0" h="2703" w="101">
                    <a:moveTo>
                      <a:pt x="100" y="0"/>
                    </a:moveTo>
                    <a:cubicBezTo>
                      <a:pt x="67" y="0"/>
                      <a:pt x="34" y="33"/>
                      <a:pt x="0" y="33"/>
                    </a:cubicBezTo>
                    <a:lnTo>
                      <a:pt x="0" y="2702"/>
                    </a:lnTo>
                    <a:lnTo>
                      <a:pt x="100" y="2702"/>
                    </a:lnTo>
                    <a:lnTo>
                      <a:pt x="100"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44"/>
              <p:cNvSpPr/>
              <p:nvPr/>
            </p:nvSpPr>
            <p:spPr>
              <a:xfrm flipH="1" rot="-4378014">
                <a:off x="4116349" y="4342824"/>
                <a:ext cx="11139" cy="43043"/>
              </a:xfrm>
              <a:custGeom>
                <a:rect b="b" l="l" r="r" t="t"/>
                <a:pathLst>
                  <a:path extrusionOk="0" h="1936" w="501">
                    <a:moveTo>
                      <a:pt x="200" y="1"/>
                    </a:moveTo>
                    <a:lnTo>
                      <a:pt x="200" y="1"/>
                    </a:lnTo>
                    <a:cubicBezTo>
                      <a:pt x="100" y="634"/>
                      <a:pt x="0" y="1301"/>
                      <a:pt x="267" y="1935"/>
                    </a:cubicBezTo>
                    <a:cubicBezTo>
                      <a:pt x="401" y="1268"/>
                      <a:pt x="501" y="634"/>
                      <a:pt x="200"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44"/>
              <p:cNvSpPr/>
              <p:nvPr/>
            </p:nvSpPr>
            <p:spPr>
              <a:xfrm flipH="1" rot="-4378014">
                <a:off x="3834050" y="2564191"/>
                <a:ext cx="327088" cy="3500987"/>
              </a:xfrm>
              <a:custGeom>
                <a:rect b="b" l="l" r="r" t="t"/>
                <a:pathLst>
                  <a:path extrusionOk="0" h="157470" w="14712">
                    <a:moveTo>
                      <a:pt x="7339" y="2102"/>
                    </a:moveTo>
                    <a:cubicBezTo>
                      <a:pt x="9708" y="8206"/>
                      <a:pt x="10875" y="14411"/>
                      <a:pt x="12977" y="20482"/>
                    </a:cubicBezTo>
                    <a:cubicBezTo>
                      <a:pt x="12009" y="20348"/>
                      <a:pt x="11242" y="20048"/>
                      <a:pt x="10442" y="19748"/>
                    </a:cubicBezTo>
                    <a:cubicBezTo>
                      <a:pt x="10141" y="19648"/>
                      <a:pt x="10208" y="19414"/>
                      <a:pt x="10175" y="19214"/>
                    </a:cubicBezTo>
                    <a:cubicBezTo>
                      <a:pt x="9841" y="15645"/>
                      <a:pt x="9207" y="12143"/>
                      <a:pt x="8540" y="8640"/>
                    </a:cubicBezTo>
                    <a:cubicBezTo>
                      <a:pt x="8340" y="7539"/>
                      <a:pt x="8007" y="6472"/>
                      <a:pt x="7439" y="5471"/>
                    </a:cubicBezTo>
                    <a:cubicBezTo>
                      <a:pt x="7039" y="5571"/>
                      <a:pt x="7039" y="5938"/>
                      <a:pt x="6906" y="6172"/>
                    </a:cubicBezTo>
                    <a:cubicBezTo>
                      <a:pt x="6239" y="7573"/>
                      <a:pt x="6038" y="9074"/>
                      <a:pt x="5805" y="10575"/>
                    </a:cubicBezTo>
                    <a:cubicBezTo>
                      <a:pt x="5505" y="12710"/>
                      <a:pt x="4871" y="14811"/>
                      <a:pt x="4604" y="16946"/>
                    </a:cubicBezTo>
                    <a:cubicBezTo>
                      <a:pt x="4471" y="17847"/>
                      <a:pt x="4504" y="18747"/>
                      <a:pt x="4471" y="19648"/>
                    </a:cubicBezTo>
                    <a:cubicBezTo>
                      <a:pt x="3637" y="20015"/>
                      <a:pt x="2769" y="20315"/>
                      <a:pt x="1735" y="20482"/>
                    </a:cubicBezTo>
                    <a:cubicBezTo>
                      <a:pt x="3804" y="14411"/>
                      <a:pt x="5004" y="8206"/>
                      <a:pt x="7339" y="2102"/>
                    </a:cubicBezTo>
                    <a:close/>
                    <a:moveTo>
                      <a:pt x="7339" y="6872"/>
                    </a:moveTo>
                    <a:cubicBezTo>
                      <a:pt x="9041" y="12676"/>
                      <a:pt x="9341" y="18614"/>
                      <a:pt x="9341" y="24685"/>
                    </a:cubicBezTo>
                    <a:lnTo>
                      <a:pt x="5371" y="24685"/>
                    </a:lnTo>
                    <a:cubicBezTo>
                      <a:pt x="5371" y="18647"/>
                      <a:pt x="5672" y="12710"/>
                      <a:pt x="7339" y="6872"/>
                    </a:cubicBezTo>
                    <a:close/>
                    <a:moveTo>
                      <a:pt x="9207" y="25219"/>
                    </a:moveTo>
                    <a:cubicBezTo>
                      <a:pt x="9374" y="25519"/>
                      <a:pt x="9341" y="25786"/>
                      <a:pt x="9274" y="26119"/>
                    </a:cubicBezTo>
                    <a:lnTo>
                      <a:pt x="5438" y="26119"/>
                    </a:lnTo>
                    <a:cubicBezTo>
                      <a:pt x="5371" y="25819"/>
                      <a:pt x="5338" y="25519"/>
                      <a:pt x="5471" y="25219"/>
                    </a:cubicBezTo>
                    <a:cubicBezTo>
                      <a:pt x="6148" y="25255"/>
                      <a:pt x="6836" y="25282"/>
                      <a:pt x="7522" y="25282"/>
                    </a:cubicBezTo>
                    <a:cubicBezTo>
                      <a:pt x="8086" y="25282"/>
                      <a:pt x="8650" y="25264"/>
                      <a:pt x="9207" y="25219"/>
                    </a:cubicBezTo>
                    <a:close/>
                    <a:moveTo>
                      <a:pt x="7205" y="26849"/>
                    </a:moveTo>
                    <a:cubicBezTo>
                      <a:pt x="7900" y="26849"/>
                      <a:pt x="8594" y="26884"/>
                      <a:pt x="9307" y="26920"/>
                    </a:cubicBezTo>
                    <a:cubicBezTo>
                      <a:pt x="9441" y="27820"/>
                      <a:pt x="9474" y="28654"/>
                      <a:pt x="9508" y="29588"/>
                    </a:cubicBezTo>
                    <a:lnTo>
                      <a:pt x="5238" y="29588"/>
                    </a:lnTo>
                    <a:cubicBezTo>
                      <a:pt x="5171" y="28688"/>
                      <a:pt x="5271" y="27820"/>
                      <a:pt x="5371" y="26953"/>
                    </a:cubicBezTo>
                    <a:cubicBezTo>
                      <a:pt x="5992" y="26876"/>
                      <a:pt x="6599" y="26849"/>
                      <a:pt x="7205" y="26849"/>
                    </a:cubicBezTo>
                    <a:close/>
                    <a:moveTo>
                      <a:pt x="6493" y="31968"/>
                    </a:moveTo>
                    <a:cubicBezTo>
                      <a:pt x="7010" y="31968"/>
                      <a:pt x="7206" y="32234"/>
                      <a:pt x="7206" y="32891"/>
                    </a:cubicBezTo>
                    <a:cubicBezTo>
                      <a:pt x="7206" y="39562"/>
                      <a:pt x="7239" y="46234"/>
                      <a:pt x="7239" y="52905"/>
                    </a:cubicBezTo>
                    <a:cubicBezTo>
                      <a:pt x="7239" y="53172"/>
                      <a:pt x="7239" y="53439"/>
                      <a:pt x="7239" y="53706"/>
                    </a:cubicBezTo>
                    <a:lnTo>
                      <a:pt x="7406" y="53706"/>
                    </a:lnTo>
                    <a:lnTo>
                      <a:pt x="7406" y="32190"/>
                    </a:lnTo>
                    <a:cubicBezTo>
                      <a:pt x="7770" y="32099"/>
                      <a:pt x="8018" y="32043"/>
                      <a:pt x="8186" y="32043"/>
                    </a:cubicBezTo>
                    <a:cubicBezTo>
                      <a:pt x="8511" y="32043"/>
                      <a:pt x="8540" y="32253"/>
                      <a:pt x="8540" y="32824"/>
                    </a:cubicBezTo>
                    <a:cubicBezTo>
                      <a:pt x="8540" y="48202"/>
                      <a:pt x="8540" y="70017"/>
                      <a:pt x="8540" y="85395"/>
                    </a:cubicBezTo>
                    <a:cubicBezTo>
                      <a:pt x="8540" y="85595"/>
                      <a:pt x="8507" y="85795"/>
                      <a:pt x="8507" y="86029"/>
                    </a:cubicBezTo>
                    <a:cubicBezTo>
                      <a:pt x="8091" y="86133"/>
                      <a:pt x="7703" y="86192"/>
                      <a:pt x="7313" y="86192"/>
                    </a:cubicBezTo>
                    <a:cubicBezTo>
                      <a:pt x="6952" y="86192"/>
                      <a:pt x="6590" y="86141"/>
                      <a:pt x="6205" y="86029"/>
                    </a:cubicBezTo>
                    <a:lnTo>
                      <a:pt x="6205" y="31990"/>
                    </a:lnTo>
                    <a:cubicBezTo>
                      <a:pt x="6311" y="31976"/>
                      <a:pt x="6407" y="31968"/>
                      <a:pt x="6493" y="31968"/>
                    </a:cubicBezTo>
                    <a:close/>
                    <a:moveTo>
                      <a:pt x="6005" y="86563"/>
                    </a:moveTo>
                    <a:cubicBezTo>
                      <a:pt x="6072" y="86629"/>
                      <a:pt x="6139" y="86696"/>
                      <a:pt x="6205" y="86763"/>
                    </a:cubicBezTo>
                    <a:cubicBezTo>
                      <a:pt x="5638" y="87697"/>
                      <a:pt x="5104" y="88597"/>
                      <a:pt x="4537" y="89498"/>
                    </a:cubicBezTo>
                    <a:cubicBezTo>
                      <a:pt x="4437" y="89698"/>
                      <a:pt x="4271" y="89898"/>
                      <a:pt x="4037" y="89932"/>
                    </a:cubicBezTo>
                    <a:cubicBezTo>
                      <a:pt x="3697" y="89945"/>
                      <a:pt x="3356" y="89959"/>
                      <a:pt x="3004" y="89959"/>
                    </a:cubicBezTo>
                    <a:cubicBezTo>
                      <a:pt x="2494" y="89959"/>
                      <a:pt x="1961" y="89930"/>
                      <a:pt x="1368" y="89832"/>
                    </a:cubicBezTo>
                    <a:cubicBezTo>
                      <a:pt x="2936" y="88597"/>
                      <a:pt x="4637" y="87830"/>
                      <a:pt x="6005" y="86563"/>
                    </a:cubicBezTo>
                    <a:close/>
                    <a:moveTo>
                      <a:pt x="7239" y="86596"/>
                    </a:moveTo>
                    <a:cubicBezTo>
                      <a:pt x="8107" y="86596"/>
                      <a:pt x="8874" y="86629"/>
                      <a:pt x="9608" y="87263"/>
                    </a:cubicBezTo>
                    <a:cubicBezTo>
                      <a:pt x="10342" y="87930"/>
                      <a:pt x="11276" y="88397"/>
                      <a:pt x="12143" y="88964"/>
                    </a:cubicBezTo>
                    <a:cubicBezTo>
                      <a:pt x="12510" y="89198"/>
                      <a:pt x="12843" y="89465"/>
                      <a:pt x="13177" y="89832"/>
                    </a:cubicBezTo>
                    <a:cubicBezTo>
                      <a:pt x="11219" y="89902"/>
                      <a:pt x="9278" y="89973"/>
                      <a:pt x="7295" y="89973"/>
                    </a:cubicBezTo>
                    <a:cubicBezTo>
                      <a:pt x="6473" y="89973"/>
                      <a:pt x="5644" y="89961"/>
                      <a:pt x="4804" y="89932"/>
                    </a:cubicBezTo>
                    <a:cubicBezTo>
                      <a:pt x="5371" y="88797"/>
                      <a:pt x="5972" y="87830"/>
                      <a:pt x="6639" y="86896"/>
                    </a:cubicBezTo>
                    <a:cubicBezTo>
                      <a:pt x="6806" y="86663"/>
                      <a:pt x="7006" y="86596"/>
                      <a:pt x="7239" y="86596"/>
                    </a:cubicBezTo>
                    <a:close/>
                    <a:moveTo>
                      <a:pt x="6794" y="91210"/>
                    </a:moveTo>
                    <a:cubicBezTo>
                      <a:pt x="7268" y="91210"/>
                      <a:pt x="7306" y="91421"/>
                      <a:pt x="7306" y="92200"/>
                    </a:cubicBezTo>
                    <a:cubicBezTo>
                      <a:pt x="7339" y="95069"/>
                      <a:pt x="7339" y="97937"/>
                      <a:pt x="7373" y="100806"/>
                    </a:cubicBezTo>
                    <a:cubicBezTo>
                      <a:pt x="7573" y="97871"/>
                      <a:pt x="7606" y="94935"/>
                      <a:pt x="7606" y="92033"/>
                    </a:cubicBezTo>
                    <a:cubicBezTo>
                      <a:pt x="7606" y="91338"/>
                      <a:pt x="7629" y="91222"/>
                      <a:pt x="8158" y="91222"/>
                    </a:cubicBezTo>
                    <a:cubicBezTo>
                      <a:pt x="8264" y="91222"/>
                      <a:pt x="8390" y="91227"/>
                      <a:pt x="8540" y="91233"/>
                    </a:cubicBezTo>
                    <a:cubicBezTo>
                      <a:pt x="8640" y="107311"/>
                      <a:pt x="8607" y="141168"/>
                      <a:pt x="8574" y="157280"/>
                    </a:cubicBezTo>
                    <a:cubicBezTo>
                      <a:pt x="8201" y="157404"/>
                      <a:pt x="7829" y="157456"/>
                      <a:pt x="7451" y="157456"/>
                    </a:cubicBezTo>
                    <a:cubicBezTo>
                      <a:pt x="7014" y="157456"/>
                      <a:pt x="6569" y="157387"/>
                      <a:pt x="6105" y="157280"/>
                    </a:cubicBezTo>
                    <a:cubicBezTo>
                      <a:pt x="6072" y="141168"/>
                      <a:pt x="6072" y="107344"/>
                      <a:pt x="6172" y="91266"/>
                    </a:cubicBezTo>
                    <a:cubicBezTo>
                      <a:pt x="6436" y="91233"/>
                      <a:pt x="6638" y="91210"/>
                      <a:pt x="6794" y="91210"/>
                    </a:cubicBezTo>
                    <a:close/>
                    <a:moveTo>
                      <a:pt x="7306" y="1"/>
                    </a:moveTo>
                    <a:cubicBezTo>
                      <a:pt x="5705" y="4137"/>
                      <a:pt x="4337" y="8373"/>
                      <a:pt x="3136" y="12643"/>
                    </a:cubicBezTo>
                    <a:cubicBezTo>
                      <a:pt x="2403" y="15278"/>
                      <a:pt x="1802" y="17947"/>
                      <a:pt x="835" y="20549"/>
                    </a:cubicBezTo>
                    <a:cubicBezTo>
                      <a:pt x="735" y="20815"/>
                      <a:pt x="401" y="21116"/>
                      <a:pt x="735" y="21416"/>
                    </a:cubicBezTo>
                    <a:cubicBezTo>
                      <a:pt x="841" y="21523"/>
                      <a:pt x="959" y="21560"/>
                      <a:pt x="1081" y="21560"/>
                    </a:cubicBezTo>
                    <a:cubicBezTo>
                      <a:pt x="1263" y="21560"/>
                      <a:pt x="1455" y="21476"/>
                      <a:pt x="1635" y="21416"/>
                    </a:cubicBezTo>
                    <a:cubicBezTo>
                      <a:pt x="2636" y="21082"/>
                      <a:pt x="3603" y="20782"/>
                      <a:pt x="4704" y="20415"/>
                    </a:cubicBezTo>
                    <a:lnTo>
                      <a:pt x="4704" y="20415"/>
                    </a:lnTo>
                    <a:cubicBezTo>
                      <a:pt x="4337" y="23417"/>
                      <a:pt x="4671" y="26353"/>
                      <a:pt x="4304" y="29255"/>
                    </a:cubicBezTo>
                    <a:cubicBezTo>
                      <a:pt x="4170" y="30289"/>
                      <a:pt x="4304" y="30389"/>
                      <a:pt x="5405" y="30556"/>
                    </a:cubicBezTo>
                    <a:cubicBezTo>
                      <a:pt x="5405" y="30823"/>
                      <a:pt x="5405" y="31023"/>
                      <a:pt x="5405" y="31256"/>
                    </a:cubicBezTo>
                    <a:cubicBezTo>
                      <a:pt x="5405" y="47268"/>
                      <a:pt x="5438" y="69684"/>
                      <a:pt x="5438" y="85695"/>
                    </a:cubicBezTo>
                    <a:cubicBezTo>
                      <a:pt x="5438" y="86196"/>
                      <a:pt x="5271" y="86529"/>
                      <a:pt x="4838" y="86796"/>
                    </a:cubicBezTo>
                    <a:cubicBezTo>
                      <a:pt x="3403" y="87697"/>
                      <a:pt x="1969" y="88664"/>
                      <a:pt x="535" y="89598"/>
                    </a:cubicBezTo>
                    <a:cubicBezTo>
                      <a:pt x="301" y="89765"/>
                      <a:pt x="1" y="89832"/>
                      <a:pt x="34" y="90198"/>
                    </a:cubicBezTo>
                    <a:cubicBezTo>
                      <a:pt x="234" y="90465"/>
                      <a:pt x="501" y="90399"/>
                      <a:pt x="768" y="90432"/>
                    </a:cubicBezTo>
                    <a:cubicBezTo>
                      <a:pt x="1658" y="90521"/>
                      <a:pt x="2547" y="90565"/>
                      <a:pt x="3427" y="90565"/>
                    </a:cubicBezTo>
                    <a:cubicBezTo>
                      <a:pt x="3867" y="90565"/>
                      <a:pt x="4304" y="90554"/>
                      <a:pt x="4738" y="90532"/>
                    </a:cubicBezTo>
                    <a:cubicBezTo>
                      <a:pt x="4777" y="90530"/>
                      <a:pt x="4814" y="90529"/>
                      <a:pt x="4850" y="90529"/>
                    </a:cubicBezTo>
                    <a:cubicBezTo>
                      <a:pt x="5387" y="90529"/>
                      <a:pt x="5505" y="90767"/>
                      <a:pt x="5505" y="91299"/>
                    </a:cubicBezTo>
                    <a:cubicBezTo>
                      <a:pt x="5505" y="101640"/>
                      <a:pt x="5538" y="105543"/>
                      <a:pt x="5471" y="115884"/>
                    </a:cubicBezTo>
                    <a:cubicBezTo>
                      <a:pt x="5438" y="121221"/>
                      <a:pt x="5405" y="151909"/>
                      <a:pt x="5438" y="157280"/>
                    </a:cubicBezTo>
                    <a:cubicBezTo>
                      <a:pt x="5438" y="157410"/>
                      <a:pt x="5438" y="157457"/>
                      <a:pt x="5440" y="157457"/>
                    </a:cubicBezTo>
                    <a:cubicBezTo>
                      <a:pt x="5444" y="157457"/>
                      <a:pt x="5461" y="157120"/>
                      <a:pt x="5521" y="157120"/>
                    </a:cubicBezTo>
                    <a:cubicBezTo>
                      <a:pt x="5543" y="157120"/>
                      <a:pt x="5570" y="157163"/>
                      <a:pt x="5605" y="157280"/>
                    </a:cubicBezTo>
                    <a:cubicBezTo>
                      <a:pt x="6264" y="157390"/>
                      <a:pt x="6912" y="157469"/>
                      <a:pt x="7579" y="157469"/>
                    </a:cubicBezTo>
                    <a:cubicBezTo>
                      <a:pt x="8127" y="157469"/>
                      <a:pt x="8687" y="157415"/>
                      <a:pt x="9274" y="157280"/>
                    </a:cubicBezTo>
                    <a:cubicBezTo>
                      <a:pt x="9274" y="140801"/>
                      <a:pt x="9107" y="107144"/>
                      <a:pt x="9241" y="90565"/>
                    </a:cubicBezTo>
                    <a:cubicBezTo>
                      <a:pt x="9708" y="90549"/>
                      <a:pt x="10173" y="90547"/>
                      <a:pt x="10635" y="90547"/>
                    </a:cubicBezTo>
                    <a:cubicBezTo>
                      <a:pt x="10789" y="90547"/>
                      <a:pt x="10943" y="90547"/>
                      <a:pt x="11096" y="90547"/>
                    </a:cubicBezTo>
                    <a:cubicBezTo>
                      <a:pt x="12324" y="90547"/>
                      <a:pt x="13533" y="90532"/>
                      <a:pt x="14711" y="90265"/>
                    </a:cubicBezTo>
                    <a:cubicBezTo>
                      <a:pt x="14611" y="89832"/>
                      <a:pt x="14378" y="89731"/>
                      <a:pt x="14178" y="89598"/>
                    </a:cubicBezTo>
                    <a:cubicBezTo>
                      <a:pt x="12743" y="88664"/>
                      <a:pt x="11309" y="87697"/>
                      <a:pt x="9841" y="86763"/>
                    </a:cubicBezTo>
                    <a:cubicBezTo>
                      <a:pt x="9408" y="86496"/>
                      <a:pt x="9241" y="86196"/>
                      <a:pt x="9241" y="85662"/>
                    </a:cubicBezTo>
                    <a:cubicBezTo>
                      <a:pt x="9274" y="69717"/>
                      <a:pt x="9274" y="47301"/>
                      <a:pt x="9307" y="31323"/>
                    </a:cubicBezTo>
                    <a:cubicBezTo>
                      <a:pt x="9307" y="31056"/>
                      <a:pt x="9241" y="30756"/>
                      <a:pt x="9408" y="30522"/>
                    </a:cubicBezTo>
                    <a:cubicBezTo>
                      <a:pt x="10375" y="30422"/>
                      <a:pt x="10475" y="30289"/>
                      <a:pt x="10408" y="29288"/>
                    </a:cubicBezTo>
                    <a:cubicBezTo>
                      <a:pt x="10408" y="29188"/>
                      <a:pt x="10408" y="29055"/>
                      <a:pt x="10375" y="28921"/>
                    </a:cubicBezTo>
                    <a:cubicBezTo>
                      <a:pt x="10008" y="26119"/>
                      <a:pt x="10342" y="23284"/>
                      <a:pt x="10008" y="20415"/>
                    </a:cubicBezTo>
                    <a:lnTo>
                      <a:pt x="10008" y="20415"/>
                    </a:lnTo>
                    <a:cubicBezTo>
                      <a:pt x="11175" y="20782"/>
                      <a:pt x="12210" y="21149"/>
                      <a:pt x="13277" y="21483"/>
                    </a:cubicBezTo>
                    <a:cubicBezTo>
                      <a:pt x="13394" y="21516"/>
                      <a:pt x="13519" y="21549"/>
                      <a:pt x="13644" y="21549"/>
                    </a:cubicBezTo>
                    <a:cubicBezTo>
                      <a:pt x="13769" y="21549"/>
                      <a:pt x="13894" y="21516"/>
                      <a:pt x="14011" y="21416"/>
                    </a:cubicBezTo>
                    <a:cubicBezTo>
                      <a:pt x="14211" y="21182"/>
                      <a:pt x="14044" y="20949"/>
                      <a:pt x="13944" y="20715"/>
                    </a:cubicBezTo>
                    <a:cubicBezTo>
                      <a:pt x="13444" y="19314"/>
                      <a:pt x="12943" y="17913"/>
                      <a:pt x="12576" y="16446"/>
                    </a:cubicBezTo>
                    <a:cubicBezTo>
                      <a:pt x="11175" y="10975"/>
                      <a:pt x="9508" y="5571"/>
                      <a:pt x="7506" y="234"/>
                    </a:cubicBezTo>
                    <a:cubicBezTo>
                      <a:pt x="7473" y="134"/>
                      <a:pt x="7473" y="1"/>
                      <a:pt x="73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6" name="Shape 2506"/>
        <p:cNvGrpSpPr/>
        <p:nvPr/>
      </p:nvGrpSpPr>
      <p:grpSpPr>
        <a:xfrm>
          <a:off x="0" y="0"/>
          <a:ext cx="0" cy="0"/>
          <a:chOff x="0" y="0"/>
          <a:chExt cx="0" cy="0"/>
        </a:xfrm>
      </p:grpSpPr>
      <p:sp>
        <p:nvSpPr>
          <p:cNvPr id="2507" name="Google Shape;2507;p45"/>
          <p:cNvSpPr txBox="1"/>
          <p:nvPr>
            <p:ph idx="1" type="subTitle"/>
          </p:nvPr>
        </p:nvSpPr>
        <p:spPr>
          <a:xfrm>
            <a:off x="6500750" y="2615638"/>
            <a:ext cx="1620000" cy="77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Here you can talk a bit about this wonderful person</a:t>
            </a:r>
            <a:endParaRPr/>
          </a:p>
        </p:txBody>
      </p:sp>
      <p:sp>
        <p:nvSpPr>
          <p:cNvPr id="2508" name="Google Shape;2508;p45"/>
          <p:cNvSpPr txBox="1"/>
          <p:nvPr>
            <p:ph idx="2" type="subTitle"/>
          </p:nvPr>
        </p:nvSpPr>
        <p:spPr>
          <a:xfrm>
            <a:off x="2663700" y="2615638"/>
            <a:ext cx="1620000" cy="77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Here you can talk a bit about this wonderful person</a:t>
            </a:r>
            <a:endParaRPr/>
          </a:p>
        </p:txBody>
      </p:sp>
      <p:sp>
        <p:nvSpPr>
          <p:cNvPr id="2509" name="Google Shape;2509;p45"/>
          <p:cNvSpPr txBox="1"/>
          <p:nvPr>
            <p:ph idx="3" type="subTitle"/>
          </p:nvPr>
        </p:nvSpPr>
        <p:spPr>
          <a:xfrm>
            <a:off x="6500725" y="2097613"/>
            <a:ext cx="1926900" cy="523500"/>
          </a:xfrm>
          <a:prstGeom prst="rect">
            <a:avLst/>
          </a:prstGeom>
          <a:noFill/>
          <a:ln>
            <a:noFill/>
          </a:ln>
        </p:spPr>
        <p:txBody>
          <a:bodyPr anchorCtr="0" anchor="ctr" bIns="91425" lIns="91425" spcFirstLastPara="1" rIns="91425" wrap="square" tIns="91425">
            <a:normAutofit fontScale="92500" lnSpcReduction="20000"/>
          </a:bodyPr>
          <a:lstStyle/>
          <a:p>
            <a:pPr indent="0" lvl="0" marL="0" rtl="0" algn="l">
              <a:lnSpc>
                <a:spcPct val="115000"/>
              </a:lnSpc>
              <a:spcBef>
                <a:spcPts val="0"/>
              </a:spcBef>
              <a:spcAft>
                <a:spcPts val="0"/>
              </a:spcAft>
              <a:buSzPct val="63063"/>
              <a:buNone/>
            </a:pPr>
            <a:r>
              <a:rPr lang="en"/>
              <a:t>Andrew Jones</a:t>
            </a:r>
            <a:endParaRPr/>
          </a:p>
        </p:txBody>
      </p:sp>
      <p:sp>
        <p:nvSpPr>
          <p:cNvPr id="2510" name="Google Shape;2510;p45"/>
          <p:cNvSpPr txBox="1"/>
          <p:nvPr>
            <p:ph idx="4" type="subTitle"/>
          </p:nvPr>
        </p:nvSpPr>
        <p:spPr>
          <a:xfrm>
            <a:off x="2663675" y="2097613"/>
            <a:ext cx="1926900" cy="523500"/>
          </a:xfrm>
          <a:prstGeom prst="rect">
            <a:avLst/>
          </a:prstGeom>
          <a:noFill/>
          <a:ln>
            <a:noFill/>
          </a:ln>
        </p:spPr>
        <p:txBody>
          <a:bodyPr anchorCtr="0" anchor="ctr" bIns="91425" lIns="91425" spcFirstLastPara="1" rIns="91425" wrap="square" tIns="91425">
            <a:normAutofit fontScale="92500" lnSpcReduction="20000"/>
          </a:bodyPr>
          <a:lstStyle/>
          <a:p>
            <a:pPr indent="0" lvl="0" marL="0" rtl="0" algn="l">
              <a:lnSpc>
                <a:spcPct val="115000"/>
              </a:lnSpc>
              <a:spcBef>
                <a:spcPts val="0"/>
              </a:spcBef>
              <a:spcAft>
                <a:spcPts val="0"/>
              </a:spcAft>
              <a:buSzPct val="63063"/>
              <a:buNone/>
            </a:pPr>
            <a:r>
              <a:rPr lang="en"/>
              <a:t>Marta Doe</a:t>
            </a:r>
            <a:endParaRPr/>
          </a:p>
        </p:txBody>
      </p:sp>
      <p:sp>
        <p:nvSpPr>
          <p:cNvPr id="2511" name="Google Shape;2511;p45"/>
          <p:cNvSpPr/>
          <p:nvPr/>
        </p:nvSpPr>
        <p:spPr>
          <a:xfrm rot="5400000">
            <a:off x="5210299" y="2507925"/>
            <a:ext cx="670676" cy="72185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45"/>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Our team</a:t>
            </a:r>
            <a:endParaRPr/>
          </a:p>
        </p:txBody>
      </p:sp>
      <p:sp>
        <p:nvSpPr>
          <p:cNvPr id="2513" name="Google Shape;2513;p45"/>
          <p:cNvSpPr/>
          <p:nvPr/>
        </p:nvSpPr>
        <p:spPr>
          <a:xfrm rot="5400000">
            <a:off x="1219812" y="2590047"/>
            <a:ext cx="670676" cy="72185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14" name="Google Shape;2514;p45"/>
          <p:cNvPicPr preferRelativeResize="0"/>
          <p:nvPr/>
        </p:nvPicPr>
        <p:blipFill rotWithShape="1">
          <a:blip r:embed="rId3">
            <a:alphaModFix/>
          </a:blip>
          <a:srcRect b="0" l="0" r="0" t="0"/>
          <a:stretch/>
        </p:blipFill>
        <p:spPr>
          <a:xfrm>
            <a:off x="885538" y="2169008"/>
            <a:ext cx="1448361" cy="1117307"/>
          </a:xfrm>
          <a:prstGeom prst="rect">
            <a:avLst/>
          </a:prstGeom>
          <a:noFill/>
          <a:ln>
            <a:noFill/>
          </a:ln>
        </p:spPr>
      </p:pic>
      <p:pic>
        <p:nvPicPr>
          <p:cNvPr id="2515" name="Google Shape;2515;p45"/>
          <p:cNvPicPr preferRelativeResize="0"/>
          <p:nvPr/>
        </p:nvPicPr>
        <p:blipFill rotWithShape="1">
          <a:blip r:embed="rId4">
            <a:alphaModFix/>
          </a:blip>
          <a:srcRect b="0" l="0" r="0" t="0"/>
          <a:stretch/>
        </p:blipFill>
        <p:spPr>
          <a:xfrm>
            <a:off x="4943251" y="2097613"/>
            <a:ext cx="1440985" cy="155626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9" name="Shape 2519"/>
        <p:cNvGrpSpPr/>
        <p:nvPr/>
      </p:nvGrpSpPr>
      <p:grpSpPr>
        <a:xfrm>
          <a:off x="0" y="0"/>
          <a:ext cx="0" cy="0"/>
          <a:chOff x="0" y="0"/>
          <a:chExt cx="0" cy="0"/>
        </a:xfrm>
      </p:grpSpPr>
      <p:sp>
        <p:nvSpPr>
          <p:cNvPr id="2520" name="Google Shape;2520;p46"/>
          <p:cNvSpPr/>
          <p:nvPr/>
        </p:nvSpPr>
        <p:spPr>
          <a:xfrm>
            <a:off x="1714499" y="550650"/>
            <a:ext cx="5782791" cy="2568964"/>
          </a:xfrm>
          <a:custGeom>
            <a:rect b="b" l="l" r="r" t="t"/>
            <a:pathLst>
              <a:path extrusionOk="0" h="68492" w="88598">
                <a:moveTo>
                  <a:pt x="42807" y="0"/>
                </a:moveTo>
                <a:cubicBezTo>
                  <a:pt x="29827" y="0"/>
                  <a:pt x="17320" y="651"/>
                  <a:pt x="12170" y="1894"/>
                </a:cubicBezTo>
                <a:cubicBezTo>
                  <a:pt x="0" y="4815"/>
                  <a:pt x="2782" y="32423"/>
                  <a:pt x="2713" y="51687"/>
                </a:cubicBezTo>
                <a:cubicBezTo>
                  <a:pt x="2658" y="66889"/>
                  <a:pt x="16636" y="68491"/>
                  <a:pt x="22532" y="68491"/>
                </a:cubicBezTo>
                <a:cubicBezTo>
                  <a:pt x="24107" y="68491"/>
                  <a:pt x="25105" y="68377"/>
                  <a:pt x="25105" y="68377"/>
                </a:cubicBezTo>
                <a:cubicBezTo>
                  <a:pt x="25105" y="68377"/>
                  <a:pt x="29649" y="68424"/>
                  <a:pt x="36158" y="68424"/>
                </a:cubicBezTo>
                <a:cubicBezTo>
                  <a:pt x="50571" y="68424"/>
                  <a:pt x="74621" y="68193"/>
                  <a:pt x="80322" y="66708"/>
                </a:cubicBezTo>
                <a:cubicBezTo>
                  <a:pt x="88598" y="64552"/>
                  <a:pt x="84981" y="8084"/>
                  <a:pt x="81017" y="3702"/>
                </a:cubicBezTo>
                <a:cubicBezTo>
                  <a:pt x="78701" y="1186"/>
                  <a:pt x="60323" y="0"/>
                  <a:pt x="428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46"/>
          <p:cNvSpPr txBox="1"/>
          <p:nvPr>
            <p:ph type="ctrTitle"/>
          </p:nvPr>
        </p:nvSpPr>
        <p:spPr>
          <a:xfrm>
            <a:off x="1492790" y="3081514"/>
            <a:ext cx="6004500" cy="12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400"/>
              <a:buNone/>
            </a:pPr>
            <a:r>
              <a:rPr lang="en"/>
              <a:t>Thanks!</a:t>
            </a:r>
            <a:endParaRPr/>
          </a:p>
        </p:txBody>
      </p:sp>
      <p:sp>
        <p:nvSpPr>
          <p:cNvPr id="2522" name="Google Shape;2522;p46"/>
          <p:cNvSpPr txBox="1"/>
          <p:nvPr>
            <p:ph idx="1" type="subTitle"/>
          </p:nvPr>
        </p:nvSpPr>
        <p:spPr>
          <a:xfrm>
            <a:off x="2507690" y="3817564"/>
            <a:ext cx="3974700" cy="1115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5B595B"/>
              </a:buClr>
              <a:buSzPts val="1100"/>
              <a:buFont typeface="Arial"/>
              <a:buNone/>
            </a:pPr>
            <a:r>
              <a:rPr lang="en"/>
              <a:t>Do you have any questions?</a:t>
            </a:r>
            <a:endParaRPr/>
          </a:p>
        </p:txBody>
      </p:sp>
      <p:pic>
        <p:nvPicPr>
          <p:cNvPr id="2523" name="Google Shape;2523;p46"/>
          <p:cNvPicPr preferRelativeResize="0"/>
          <p:nvPr/>
        </p:nvPicPr>
        <p:blipFill rotWithShape="1">
          <a:blip r:embed="rId3">
            <a:alphaModFix/>
          </a:blip>
          <a:srcRect b="0" l="0" r="0" t="0"/>
          <a:stretch/>
        </p:blipFill>
        <p:spPr>
          <a:xfrm>
            <a:off x="3439994" y="297276"/>
            <a:ext cx="2331799" cy="278423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7" name="Shape 2527"/>
        <p:cNvGrpSpPr/>
        <p:nvPr/>
      </p:nvGrpSpPr>
      <p:grpSpPr>
        <a:xfrm>
          <a:off x="0" y="0"/>
          <a:ext cx="0" cy="0"/>
          <a:chOff x="0" y="0"/>
          <a:chExt cx="0" cy="0"/>
        </a:xfrm>
      </p:grpSpPr>
      <p:sp>
        <p:nvSpPr>
          <p:cNvPr id="2528" name="Google Shape;2528;p47"/>
          <p:cNvSpPr txBox="1"/>
          <p:nvPr>
            <p:ph type="title"/>
          </p:nvPr>
        </p:nvSpPr>
        <p:spPr>
          <a:xfrm>
            <a:off x="602886" y="2799224"/>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www.plantillaspower-point.com</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2" name="Shape 2532"/>
        <p:cNvGrpSpPr/>
        <p:nvPr/>
      </p:nvGrpSpPr>
      <p:grpSpPr>
        <a:xfrm>
          <a:off x="0" y="0"/>
          <a:ext cx="0" cy="0"/>
          <a:chOff x="0" y="0"/>
          <a:chExt cx="0" cy="0"/>
        </a:xfrm>
      </p:grpSpPr>
      <p:sp>
        <p:nvSpPr>
          <p:cNvPr id="2533" name="Google Shape;2533;p48"/>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Alternative resources</a:t>
            </a:r>
            <a:endParaRPr/>
          </a:p>
        </p:txBody>
      </p:sp>
      <p:pic>
        <p:nvPicPr>
          <p:cNvPr id="2534" name="Google Shape;2534;p48"/>
          <p:cNvPicPr preferRelativeResize="0"/>
          <p:nvPr/>
        </p:nvPicPr>
        <p:blipFill rotWithShape="1">
          <a:blip r:embed="rId3">
            <a:alphaModFix/>
          </a:blip>
          <a:srcRect b="0" l="0" r="0" t="0"/>
          <a:stretch/>
        </p:blipFill>
        <p:spPr>
          <a:xfrm>
            <a:off x="450848" y="1026199"/>
            <a:ext cx="3870000" cy="2733750"/>
          </a:xfrm>
          <a:prstGeom prst="rect">
            <a:avLst/>
          </a:prstGeom>
          <a:noFill/>
          <a:ln>
            <a:noFill/>
          </a:ln>
        </p:spPr>
      </p:pic>
      <p:pic>
        <p:nvPicPr>
          <p:cNvPr id="2535" name="Google Shape;2535;p48"/>
          <p:cNvPicPr preferRelativeResize="0"/>
          <p:nvPr/>
        </p:nvPicPr>
        <p:blipFill rotWithShape="1">
          <a:blip r:embed="rId4">
            <a:alphaModFix/>
          </a:blip>
          <a:srcRect b="0" l="0" r="0" t="0"/>
          <a:stretch/>
        </p:blipFill>
        <p:spPr>
          <a:xfrm>
            <a:off x="5897812" y="1026199"/>
            <a:ext cx="2527688" cy="3720529"/>
          </a:xfrm>
          <a:prstGeom prst="rect">
            <a:avLst/>
          </a:prstGeom>
          <a:noFill/>
          <a:ln>
            <a:noFill/>
          </a:ln>
        </p:spPr>
      </p:pic>
      <p:pic>
        <p:nvPicPr>
          <p:cNvPr id="2536" name="Google Shape;2536;p48"/>
          <p:cNvPicPr preferRelativeResize="0"/>
          <p:nvPr/>
        </p:nvPicPr>
        <p:blipFill rotWithShape="1">
          <a:blip r:embed="rId5">
            <a:alphaModFix/>
          </a:blip>
          <a:srcRect b="0" l="0" r="0" t="0"/>
          <a:stretch/>
        </p:blipFill>
        <p:spPr>
          <a:xfrm>
            <a:off x="4986068" y="1510826"/>
            <a:ext cx="832500" cy="1260000"/>
          </a:xfrm>
          <a:prstGeom prst="rect">
            <a:avLst/>
          </a:prstGeom>
          <a:noFill/>
          <a:ln>
            <a:noFill/>
          </a:ln>
        </p:spPr>
      </p:pic>
      <p:pic>
        <p:nvPicPr>
          <p:cNvPr id="2537" name="Google Shape;2537;p48"/>
          <p:cNvPicPr preferRelativeResize="0"/>
          <p:nvPr/>
        </p:nvPicPr>
        <p:blipFill rotWithShape="1">
          <a:blip r:embed="rId6">
            <a:alphaModFix/>
          </a:blip>
          <a:srcRect b="0" l="0" r="0" t="0"/>
          <a:stretch/>
        </p:blipFill>
        <p:spPr>
          <a:xfrm>
            <a:off x="4860683" y="3520478"/>
            <a:ext cx="810000" cy="1226250"/>
          </a:xfrm>
          <a:prstGeom prst="rect">
            <a:avLst/>
          </a:prstGeom>
          <a:noFill/>
          <a:ln>
            <a:noFill/>
          </a:ln>
        </p:spPr>
      </p:pic>
      <p:pic>
        <p:nvPicPr>
          <p:cNvPr id="2538" name="Google Shape;2538;p48"/>
          <p:cNvPicPr preferRelativeResize="0"/>
          <p:nvPr/>
        </p:nvPicPr>
        <p:blipFill rotWithShape="1">
          <a:blip r:embed="rId7">
            <a:alphaModFix/>
          </a:blip>
          <a:srcRect b="0" l="0" r="0" t="0"/>
          <a:stretch/>
        </p:blipFill>
        <p:spPr>
          <a:xfrm>
            <a:off x="634045" y="3759949"/>
            <a:ext cx="855000" cy="1170000"/>
          </a:xfrm>
          <a:prstGeom prst="rect">
            <a:avLst/>
          </a:prstGeom>
          <a:noFill/>
          <a:ln>
            <a:noFill/>
          </a:ln>
        </p:spPr>
      </p:pic>
      <p:pic>
        <p:nvPicPr>
          <p:cNvPr id="2539" name="Google Shape;2539;p48"/>
          <p:cNvPicPr preferRelativeResize="0"/>
          <p:nvPr/>
        </p:nvPicPr>
        <p:blipFill rotWithShape="1">
          <a:blip r:embed="rId8">
            <a:alphaModFix/>
          </a:blip>
          <a:srcRect b="0" l="0" r="0" t="0"/>
          <a:stretch/>
        </p:blipFill>
        <p:spPr>
          <a:xfrm>
            <a:off x="3034478" y="3793699"/>
            <a:ext cx="787500" cy="11362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3" name="Shape 2543"/>
        <p:cNvGrpSpPr/>
        <p:nvPr/>
      </p:nvGrpSpPr>
      <p:grpSpPr>
        <a:xfrm>
          <a:off x="0" y="0"/>
          <a:ext cx="0" cy="0"/>
          <a:chOff x="0" y="0"/>
          <a:chExt cx="0" cy="0"/>
        </a:xfrm>
      </p:grpSpPr>
      <p:sp>
        <p:nvSpPr>
          <p:cNvPr id="2544" name="Google Shape;2544;p49"/>
          <p:cNvSpPr txBox="1"/>
          <p:nvPr>
            <p:ph type="title"/>
          </p:nvPr>
        </p:nvSpPr>
        <p:spPr>
          <a:xfrm>
            <a:off x="1430141" y="281922"/>
            <a:ext cx="6367800" cy="516864"/>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9800"/>
              <a:buNone/>
            </a:pPr>
            <a:r>
              <a:rPr lang="en" sz="3600"/>
              <a:t>Alternative resources</a:t>
            </a:r>
            <a:endParaRPr sz="3600"/>
          </a:p>
        </p:txBody>
      </p:sp>
      <p:pic>
        <p:nvPicPr>
          <p:cNvPr id="2545" name="Google Shape;2545;p49"/>
          <p:cNvPicPr preferRelativeResize="0"/>
          <p:nvPr/>
        </p:nvPicPr>
        <p:blipFill rotWithShape="1">
          <a:blip r:embed="rId3">
            <a:alphaModFix/>
          </a:blip>
          <a:srcRect b="0" l="0" r="0" t="0"/>
          <a:stretch/>
        </p:blipFill>
        <p:spPr>
          <a:xfrm>
            <a:off x="1004513" y="798786"/>
            <a:ext cx="2503185" cy="3578305"/>
          </a:xfrm>
          <a:prstGeom prst="rect">
            <a:avLst/>
          </a:prstGeom>
          <a:noFill/>
          <a:ln>
            <a:noFill/>
          </a:ln>
        </p:spPr>
      </p:pic>
      <p:pic>
        <p:nvPicPr>
          <p:cNvPr id="2546" name="Google Shape;2546;p49"/>
          <p:cNvPicPr preferRelativeResize="0"/>
          <p:nvPr/>
        </p:nvPicPr>
        <p:blipFill rotWithShape="1">
          <a:blip r:embed="rId4">
            <a:alphaModFix/>
          </a:blip>
          <a:srcRect b="0" l="0" r="0" t="0"/>
          <a:stretch/>
        </p:blipFill>
        <p:spPr>
          <a:xfrm>
            <a:off x="3678476" y="986385"/>
            <a:ext cx="4905001" cy="472500"/>
          </a:xfrm>
          <a:prstGeom prst="rect">
            <a:avLst/>
          </a:prstGeom>
          <a:noFill/>
          <a:ln>
            <a:noFill/>
          </a:ln>
        </p:spPr>
      </p:pic>
      <p:pic>
        <p:nvPicPr>
          <p:cNvPr id="2547" name="Google Shape;2547;p49"/>
          <p:cNvPicPr preferRelativeResize="0"/>
          <p:nvPr/>
        </p:nvPicPr>
        <p:blipFill rotWithShape="1">
          <a:blip r:embed="rId5">
            <a:alphaModFix/>
          </a:blip>
          <a:srcRect b="0" l="0" r="0" t="0"/>
          <a:stretch/>
        </p:blipFill>
        <p:spPr>
          <a:xfrm>
            <a:off x="4285472" y="1603387"/>
            <a:ext cx="3512469" cy="3134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
          <p:cNvSpPr/>
          <p:nvPr/>
        </p:nvSpPr>
        <p:spPr>
          <a:xfrm rot="5400000">
            <a:off x="5873584" y="1052541"/>
            <a:ext cx="1374493" cy="1479319"/>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
          <p:cNvSpPr txBox="1"/>
          <p:nvPr>
            <p:ph type="title"/>
          </p:nvPr>
        </p:nvSpPr>
        <p:spPr>
          <a:xfrm>
            <a:off x="4572000" y="2479438"/>
            <a:ext cx="3884700" cy="11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Project &amp; strategy definition</a:t>
            </a:r>
            <a:endParaRPr/>
          </a:p>
        </p:txBody>
      </p:sp>
      <p:sp>
        <p:nvSpPr>
          <p:cNvPr id="530" name="Google Shape;530;p5"/>
          <p:cNvSpPr txBox="1"/>
          <p:nvPr>
            <p:ph idx="2" type="title"/>
          </p:nvPr>
        </p:nvSpPr>
        <p:spPr>
          <a:xfrm>
            <a:off x="5657050" y="1259071"/>
            <a:ext cx="1714500" cy="1046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SzPts val="12000"/>
              <a:buNone/>
            </a:pPr>
            <a:r>
              <a:rPr lang="en"/>
              <a:t>01</a:t>
            </a:r>
            <a:endParaRPr/>
          </a:p>
        </p:txBody>
      </p:sp>
      <p:sp>
        <p:nvSpPr>
          <p:cNvPr id="531" name="Google Shape;531;p5"/>
          <p:cNvSpPr txBox="1"/>
          <p:nvPr>
            <p:ph idx="1" type="subTitle"/>
          </p:nvPr>
        </p:nvSpPr>
        <p:spPr>
          <a:xfrm>
            <a:off x="4733350" y="3651538"/>
            <a:ext cx="3561900" cy="38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You can enter a subtitle here if you need it</a:t>
            </a:r>
            <a:endParaRPr/>
          </a:p>
        </p:txBody>
      </p:sp>
      <p:pic>
        <p:nvPicPr>
          <p:cNvPr id="532" name="Google Shape;532;p5"/>
          <p:cNvPicPr preferRelativeResize="0"/>
          <p:nvPr/>
        </p:nvPicPr>
        <p:blipFill rotWithShape="1">
          <a:blip r:embed="rId3">
            <a:alphaModFix/>
          </a:blip>
          <a:srcRect b="0" l="0" r="0" t="0"/>
          <a:stretch/>
        </p:blipFill>
        <p:spPr>
          <a:xfrm>
            <a:off x="1255017" y="1006084"/>
            <a:ext cx="2322123" cy="367219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1" name="Shape 2551"/>
        <p:cNvGrpSpPr/>
        <p:nvPr/>
      </p:nvGrpSpPr>
      <p:grpSpPr>
        <a:xfrm>
          <a:off x="0" y="0"/>
          <a:ext cx="0" cy="0"/>
          <a:chOff x="0" y="0"/>
          <a:chExt cx="0" cy="0"/>
        </a:xfrm>
      </p:grpSpPr>
      <p:sp>
        <p:nvSpPr>
          <p:cNvPr id="2552" name="Google Shape;2552;p50"/>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Alternative resources</a:t>
            </a:r>
            <a:endParaRPr/>
          </a:p>
        </p:txBody>
      </p:sp>
      <p:pic>
        <p:nvPicPr>
          <p:cNvPr id="2553" name="Google Shape;2553;p50"/>
          <p:cNvPicPr preferRelativeResize="0"/>
          <p:nvPr/>
        </p:nvPicPr>
        <p:blipFill rotWithShape="1">
          <a:blip r:embed="rId3">
            <a:alphaModFix/>
          </a:blip>
          <a:srcRect b="0" l="0" r="0" t="0"/>
          <a:stretch/>
        </p:blipFill>
        <p:spPr>
          <a:xfrm>
            <a:off x="170319" y="1122290"/>
            <a:ext cx="3611250" cy="3487500"/>
          </a:xfrm>
          <a:prstGeom prst="rect">
            <a:avLst/>
          </a:prstGeom>
          <a:noFill/>
          <a:ln>
            <a:noFill/>
          </a:ln>
        </p:spPr>
      </p:pic>
      <p:pic>
        <p:nvPicPr>
          <p:cNvPr id="2554" name="Google Shape;2554;p50"/>
          <p:cNvPicPr preferRelativeResize="0"/>
          <p:nvPr/>
        </p:nvPicPr>
        <p:blipFill rotWithShape="1">
          <a:blip r:embed="rId4">
            <a:alphaModFix/>
          </a:blip>
          <a:srcRect b="0" l="0" r="0" t="0"/>
          <a:stretch/>
        </p:blipFill>
        <p:spPr>
          <a:xfrm>
            <a:off x="4015508" y="1387366"/>
            <a:ext cx="3125514" cy="3125514"/>
          </a:xfrm>
          <a:prstGeom prst="rect">
            <a:avLst/>
          </a:prstGeom>
          <a:noFill/>
          <a:ln>
            <a:noFill/>
          </a:ln>
        </p:spPr>
      </p:pic>
      <p:pic>
        <p:nvPicPr>
          <p:cNvPr id="2555" name="Google Shape;2555;p50"/>
          <p:cNvPicPr preferRelativeResize="0"/>
          <p:nvPr/>
        </p:nvPicPr>
        <p:blipFill rotWithShape="1">
          <a:blip r:embed="rId5">
            <a:alphaModFix/>
          </a:blip>
          <a:srcRect b="0" l="0" r="0" t="0"/>
          <a:stretch/>
        </p:blipFill>
        <p:spPr>
          <a:xfrm>
            <a:off x="7780900" y="759922"/>
            <a:ext cx="644600" cy="42122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
          <p:cNvSpPr/>
          <p:nvPr/>
        </p:nvSpPr>
        <p:spPr>
          <a:xfrm rot="5400000">
            <a:off x="6139524" y="1896162"/>
            <a:ext cx="993571" cy="1069327"/>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8" name="Google Shape;538;p6"/>
          <p:cNvPicPr preferRelativeResize="0"/>
          <p:nvPr/>
        </p:nvPicPr>
        <p:blipFill rotWithShape="1">
          <a:blip r:embed="rId3">
            <a:alphaModFix/>
          </a:blip>
          <a:srcRect b="0" l="0" r="0" t="0"/>
          <a:stretch/>
        </p:blipFill>
        <p:spPr>
          <a:xfrm>
            <a:off x="4826891" y="501830"/>
            <a:ext cx="3618839" cy="4104952"/>
          </a:xfrm>
          <a:prstGeom prst="rect">
            <a:avLst/>
          </a:prstGeom>
          <a:noFill/>
          <a:ln>
            <a:noFill/>
          </a:ln>
        </p:spPr>
      </p:pic>
      <p:sp>
        <p:nvSpPr>
          <p:cNvPr id="539" name="Google Shape;539;p6"/>
          <p:cNvSpPr txBox="1"/>
          <p:nvPr>
            <p:ph type="title"/>
          </p:nvPr>
        </p:nvSpPr>
        <p:spPr>
          <a:xfrm>
            <a:off x="718500" y="456095"/>
            <a:ext cx="3619800" cy="1086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Project plan &amp; strategy definition</a:t>
            </a:r>
            <a:endParaRPr/>
          </a:p>
        </p:txBody>
      </p:sp>
      <p:sp>
        <p:nvSpPr>
          <p:cNvPr id="540" name="Google Shape;540;p6"/>
          <p:cNvSpPr txBox="1"/>
          <p:nvPr>
            <p:ph idx="1" type="subTitle"/>
          </p:nvPr>
        </p:nvSpPr>
        <p:spPr>
          <a:xfrm>
            <a:off x="718500" y="1587945"/>
            <a:ext cx="3769800" cy="237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a:t>Do you know what helps you make your point clear? Lists like this one: </a:t>
            </a:r>
            <a:endParaRPr/>
          </a:p>
          <a:p>
            <a:pPr indent="0" lvl="0" marL="0" rtl="0" algn="l">
              <a:lnSpc>
                <a:spcPct val="100000"/>
              </a:lnSpc>
              <a:spcBef>
                <a:spcPts val="0"/>
              </a:spcBef>
              <a:spcAft>
                <a:spcPts val="0"/>
              </a:spcAft>
              <a:buSzPts val="1600"/>
              <a:buNone/>
            </a:pPr>
            <a:r>
              <a:t/>
            </a:r>
            <a:endParaRPr/>
          </a:p>
          <a:p>
            <a:pPr indent="-330200" lvl="0" marL="457200" rtl="0" algn="l">
              <a:lnSpc>
                <a:spcPct val="100000"/>
              </a:lnSpc>
              <a:spcBef>
                <a:spcPts val="0"/>
              </a:spcBef>
              <a:spcAft>
                <a:spcPts val="0"/>
              </a:spcAft>
              <a:buSzPts val="1600"/>
              <a:buChar char="✣"/>
            </a:pPr>
            <a:r>
              <a:rPr lang="en"/>
              <a:t>They’re simple</a:t>
            </a:r>
            <a:endParaRPr/>
          </a:p>
          <a:p>
            <a:pPr indent="-330200" lvl="0" marL="457200" rtl="0" algn="l">
              <a:lnSpc>
                <a:spcPct val="100000"/>
              </a:lnSpc>
              <a:spcBef>
                <a:spcPts val="0"/>
              </a:spcBef>
              <a:spcAft>
                <a:spcPts val="0"/>
              </a:spcAft>
              <a:buSzPts val="1600"/>
              <a:buChar char="✣"/>
            </a:pPr>
            <a:r>
              <a:rPr lang="en"/>
              <a:t>You can organize your ideas clearly  </a:t>
            </a:r>
            <a:endParaRPr/>
          </a:p>
          <a:p>
            <a:pPr indent="-330200" lvl="0" marL="457200" rtl="0" algn="l">
              <a:lnSpc>
                <a:spcPct val="100000"/>
              </a:lnSpc>
              <a:spcBef>
                <a:spcPts val="0"/>
              </a:spcBef>
              <a:spcAft>
                <a:spcPts val="0"/>
              </a:spcAft>
              <a:buSzPts val="1600"/>
              <a:buChar char="✣"/>
            </a:pPr>
            <a:r>
              <a:rPr lang="en"/>
              <a:t>You’ll never forget to buy milk!</a:t>
            </a:r>
            <a:br>
              <a:rPr lang="en"/>
            </a:br>
            <a:endParaRPr/>
          </a:p>
          <a:p>
            <a:pPr indent="0" lvl="0" marL="0" rtl="0" algn="l">
              <a:lnSpc>
                <a:spcPct val="100000"/>
              </a:lnSpc>
              <a:spcBef>
                <a:spcPts val="0"/>
              </a:spcBef>
              <a:spcAft>
                <a:spcPts val="0"/>
              </a:spcAft>
              <a:buSzPts val="1600"/>
              <a:buNone/>
            </a:pPr>
            <a:r>
              <a:rPr lang="en"/>
              <a:t>And the most important thing: the audience won’t miss the point of your presentation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
          <p:cNvSpPr/>
          <p:nvPr/>
        </p:nvSpPr>
        <p:spPr>
          <a:xfrm>
            <a:off x="757900" y="1235550"/>
            <a:ext cx="7680722" cy="3310100"/>
          </a:xfrm>
          <a:custGeom>
            <a:rect b="b" l="l" r="r" t="t"/>
            <a:pathLst>
              <a:path extrusionOk="0" h="23518" w="27087">
                <a:moveTo>
                  <a:pt x="27086" y="1"/>
                </a:moveTo>
                <a:lnTo>
                  <a:pt x="27086" y="1736"/>
                </a:lnTo>
                <a:cubicBezTo>
                  <a:pt x="27053" y="4538"/>
                  <a:pt x="26953" y="7373"/>
                  <a:pt x="26919" y="10208"/>
                </a:cubicBezTo>
                <a:cubicBezTo>
                  <a:pt x="26886" y="12510"/>
                  <a:pt x="26886" y="14778"/>
                  <a:pt x="26919" y="17080"/>
                </a:cubicBezTo>
                <a:cubicBezTo>
                  <a:pt x="26919" y="18714"/>
                  <a:pt x="27019" y="20349"/>
                  <a:pt x="27053" y="22017"/>
                </a:cubicBezTo>
                <a:cubicBezTo>
                  <a:pt x="27019" y="22317"/>
                  <a:pt x="27019" y="22651"/>
                  <a:pt x="26953" y="22984"/>
                </a:cubicBezTo>
                <a:lnTo>
                  <a:pt x="25118" y="22984"/>
                </a:lnTo>
                <a:lnTo>
                  <a:pt x="18780" y="23084"/>
                </a:lnTo>
                <a:cubicBezTo>
                  <a:pt x="16745" y="23118"/>
                  <a:pt x="14711" y="23151"/>
                  <a:pt x="12676" y="23184"/>
                </a:cubicBezTo>
                <a:cubicBezTo>
                  <a:pt x="10207" y="23251"/>
                  <a:pt x="7772" y="23318"/>
                  <a:pt x="5304" y="23384"/>
                </a:cubicBezTo>
                <a:lnTo>
                  <a:pt x="400" y="23518"/>
                </a:lnTo>
                <a:cubicBezTo>
                  <a:pt x="300" y="21683"/>
                  <a:pt x="100" y="19982"/>
                  <a:pt x="67" y="18281"/>
                </a:cubicBezTo>
                <a:cubicBezTo>
                  <a:pt x="0" y="15979"/>
                  <a:pt x="34" y="13644"/>
                  <a:pt x="67" y="11309"/>
                </a:cubicBezTo>
                <a:cubicBezTo>
                  <a:pt x="67" y="8674"/>
                  <a:pt x="100" y="6039"/>
                  <a:pt x="134" y="3403"/>
                </a:cubicBezTo>
                <a:cubicBezTo>
                  <a:pt x="134" y="2403"/>
                  <a:pt x="234" y="1402"/>
                  <a:pt x="300" y="301"/>
                </a:cubicBezTo>
                <a:lnTo>
                  <a:pt x="1468" y="301"/>
                </a:lnTo>
                <a:lnTo>
                  <a:pt x="2369" y="301"/>
                </a:lnTo>
                <a:cubicBezTo>
                  <a:pt x="4170" y="301"/>
                  <a:pt x="5938" y="335"/>
                  <a:pt x="7739" y="301"/>
                </a:cubicBezTo>
                <a:cubicBezTo>
                  <a:pt x="10007" y="234"/>
                  <a:pt x="12242" y="134"/>
                  <a:pt x="14511" y="68"/>
                </a:cubicBezTo>
                <a:cubicBezTo>
                  <a:pt x="15711" y="34"/>
                  <a:pt x="16912" y="68"/>
                  <a:pt x="18113" y="68"/>
                </a:cubicBezTo>
                <a:cubicBezTo>
                  <a:pt x="19147" y="68"/>
                  <a:pt x="20181" y="1"/>
                  <a:pt x="21182" y="1"/>
                </a:cubicBezTo>
                <a:cubicBezTo>
                  <a:pt x="23083" y="1"/>
                  <a:pt x="25051" y="1"/>
                  <a:pt x="270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
        <p:nvSpPr>
          <p:cNvPr id="546" name="Google Shape;546;p7"/>
          <p:cNvSpPr/>
          <p:nvPr/>
        </p:nvSpPr>
        <p:spPr>
          <a:xfrm>
            <a:off x="735925" y="1195200"/>
            <a:ext cx="7808793" cy="456449"/>
          </a:xfrm>
          <a:custGeom>
            <a:rect b="b" l="l" r="r" t="t"/>
            <a:pathLst>
              <a:path extrusionOk="0" h="29995" w="56308">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47" name="Google Shape;547;p7"/>
          <p:cNvGraphicFramePr/>
          <p:nvPr/>
        </p:nvGraphicFramePr>
        <p:xfrm>
          <a:off x="868271" y="1244221"/>
          <a:ext cx="3000000" cy="3000000"/>
        </p:xfrm>
        <a:graphic>
          <a:graphicData uri="http://schemas.openxmlformats.org/drawingml/2006/table">
            <a:tbl>
              <a:tblPr>
                <a:noFill/>
                <a:tableStyleId>{A8CA1EFB-D968-46C3-BBE7-723CAF2B9B13}</a:tableStyleId>
              </a:tblPr>
              <a:tblGrid>
                <a:gridCol w="884500"/>
                <a:gridCol w="2678400"/>
                <a:gridCol w="982500"/>
                <a:gridCol w="982500"/>
                <a:gridCol w="991125"/>
                <a:gridCol w="983000"/>
              </a:tblGrid>
              <a:tr h="3933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Rakkas"/>
                          <a:ea typeface="Rakkas"/>
                          <a:cs typeface="Rakkas"/>
                          <a:sym typeface="Rakkas"/>
                        </a:rPr>
                        <a:t>Week 1</a:t>
                      </a:r>
                      <a:endParaRPr sz="1400" u="none" cap="none" strike="noStrike">
                        <a:solidFill>
                          <a:schemeClr val="lt2"/>
                        </a:solidFill>
                        <a:latin typeface="Rakkas"/>
                        <a:ea typeface="Rakkas"/>
                        <a:cs typeface="Rakkas"/>
                        <a:sym typeface="Rakka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Rakkas"/>
                          <a:ea typeface="Rakkas"/>
                          <a:cs typeface="Rakkas"/>
                          <a:sym typeface="Rakkas"/>
                        </a:rPr>
                        <a:t>Week 2</a:t>
                      </a:r>
                      <a:endParaRPr sz="1400" u="none" cap="none" strike="noStrike">
                        <a:solidFill>
                          <a:schemeClr val="lt2"/>
                        </a:solidFill>
                        <a:latin typeface="Rakkas"/>
                        <a:ea typeface="Rakkas"/>
                        <a:cs typeface="Rakkas"/>
                        <a:sym typeface="Rakka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Rakkas"/>
                          <a:ea typeface="Rakkas"/>
                          <a:cs typeface="Rakkas"/>
                          <a:sym typeface="Rakkas"/>
                        </a:rPr>
                        <a:t>Week 3</a:t>
                      </a:r>
                      <a:endParaRPr sz="1400" u="none" cap="none" strike="noStrike">
                        <a:solidFill>
                          <a:schemeClr val="lt2"/>
                        </a:solidFill>
                        <a:latin typeface="Rakkas"/>
                        <a:ea typeface="Rakkas"/>
                        <a:cs typeface="Rakkas"/>
                        <a:sym typeface="Rakka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2"/>
                          </a:solidFill>
                          <a:latin typeface="Rakkas"/>
                          <a:ea typeface="Rakkas"/>
                          <a:cs typeface="Rakkas"/>
                          <a:sym typeface="Rakkas"/>
                        </a:rPr>
                        <a:t>Week 4</a:t>
                      </a:r>
                      <a:endParaRPr sz="1400" u="none" cap="none" strike="noStrike">
                        <a:solidFill>
                          <a:schemeClr val="lt2"/>
                        </a:solidFill>
                        <a:latin typeface="Rakkas"/>
                        <a:ea typeface="Rakkas"/>
                        <a:cs typeface="Rakkas"/>
                        <a:sym typeface="Rakka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r>
              <a:tr h="565250">
                <a:tc>
                  <a:txBody>
                    <a:bodyPr/>
                    <a:lstStyle/>
                    <a:p>
                      <a:pPr indent="0" lvl="0" marL="0" marR="0" rtl="0" algn="l">
                        <a:lnSpc>
                          <a:spcPct val="100000"/>
                        </a:lnSpc>
                        <a:spcBef>
                          <a:spcPts val="0"/>
                        </a:spcBef>
                        <a:spcAft>
                          <a:spcPts val="0"/>
                        </a:spcAft>
                        <a:buClr>
                          <a:srgbClr val="000000"/>
                        </a:buClr>
                        <a:buSzPts val="1600"/>
                        <a:buFont typeface="Arial"/>
                        <a:buNone/>
                      </a:pPr>
                      <a:r>
                        <a:rPr b="1" lang="en" sz="1600" u="none" cap="none" strike="noStrike">
                          <a:solidFill>
                            <a:schemeClr val="dk2"/>
                          </a:solidFill>
                          <a:latin typeface="Alegreya Sans"/>
                          <a:ea typeface="Alegreya Sans"/>
                          <a:cs typeface="Alegreya Sans"/>
                          <a:sym typeface="Alegreya Sans"/>
                        </a:rPr>
                        <a:t>Step 1</a:t>
                      </a:r>
                      <a:endParaRPr b="1"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2"/>
                          </a:solidFill>
                          <a:latin typeface="Alegreya Sans"/>
                          <a:ea typeface="Alegreya Sans"/>
                          <a:cs typeface="Alegreya Sans"/>
                          <a:sym typeface="Alegreya Sans"/>
                        </a:rPr>
                        <a:t>Earth is the third planet</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65250">
                <a:tc>
                  <a:txBody>
                    <a:bodyPr/>
                    <a:lstStyle/>
                    <a:p>
                      <a:pPr indent="0" lvl="0" marL="0" marR="0" rtl="0" algn="l">
                        <a:lnSpc>
                          <a:spcPct val="100000"/>
                        </a:lnSpc>
                        <a:spcBef>
                          <a:spcPts val="0"/>
                        </a:spcBef>
                        <a:spcAft>
                          <a:spcPts val="0"/>
                        </a:spcAft>
                        <a:buClr>
                          <a:srgbClr val="000000"/>
                        </a:buClr>
                        <a:buSzPts val="1600"/>
                        <a:buFont typeface="Arial"/>
                        <a:buNone/>
                      </a:pPr>
                      <a:r>
                        <a:rPr b="1" lang="en" sz="1600" u="none" cap="none" strike="noStrike">
                          <a:solidFill>
                            <a:schemeClr val="dk2"/>
                          </a:solidFill>
                          <a:latin typeface="Alegreya Sans"/>
                          <a:ea typeface="Alegreya Sans"/>
                          <a:cs typeface="Alegreya Sans"/>
                          <a:sym typeface="Alegreya Sans"/>
                        </a:rPr>
                        <a:t>Step 2</a:t>
                      </a:r>
                      <a:endParaRPr b="1"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2"/>
                          </a:solidFill>
                          <a:latin typeface="Alegreya Sans"/>
                          <a:ea typeface="Alegreya Sans"/>
                          <a:cs typeface="Alegreya Sans"/>
                          <a:sym typeface="Alegreya Sans"/>
                        </a:rPr>
                        <a:t>Venus has a beautiful name</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65250">
                <a:tc>
                  <a:txBody>
                    <a:bodyPr/>
                    <a:lstStyle/>
                    <a:p>
                      <a:pPr indent="0" lvl="0" marL="0" marR="0" rtl="0" algn="l">
                        <a:lnSpc>
                          <a:spcPct val="100000"/>
                        </a:lnSpc>
                        <a:spcBef>
                          <a:spcPts val="0"/>
                        </a:spcBef>
                        <a:spcAft>
                          <a:spcPts val="0"/>
                        </a:spcAft>
                        <a:buClr>
                          <a:srgbClr val="000000"/>
                        </a:buClr>
                        <a:buSzPts val="1600"/>
                        <a:buFont typeface="Arial"/>
                        <a:buNone/>
                      </a:pPr>
                      <a:r>
                        <a:rPr b="1" lang="en" sz="1600" u="none" cap="none" strike="noStrike">
                          <a:solidFill>
                            <a:schemeClr val="dk2"/>
                          </a:solidFill>
                          <a:latin typeface="Alegreya Sans"/>
                          <a:ea typeface="Alegreya Sans"/>
                          <a:cs typeface="Alegreya Sans"/>
                          <a:sym typeface="Alegreya Sans"/>
                        </a:rPr>
                        <a:t>Step 3</a:t>
                      </a:r>
                      <a:endParaRPr b="1"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2"/>
                          </a:solidFill>
                          <a:latin typeface="Alegreya Sans"/>
                          <a:ea typeface="Alegreya Sans"/>
                          <a:cs typeface="Alegreya Sans"/>
                          <a:sym typeface="Alegreya Sans"/>
                        </a:rPr>
                        <a:t>Jupiter is a beautiful gas giant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65250">
                <a:tc>
                  <a:txBody>
                    <a:bodyPr/>
                    <a:lstStyle/>
                    <a:p>
                      <a:pPr indent="0" lvl="0" marL="0" marR="0" rtl="0" algn="l">
                        <a:lnSpc>
                          <a:spcPct val="100000"/>
                        </a:lnSpc>
                        <a:spcBef>
                          <a:spcPts val="0"/>
                        </a:spcBef>
                        <a:spcAft>
                          <a:spcPts val="0"/>
                        </a:spcAft>
                        <a:buClr>
                          <a:srgbClr val="000000"/>
                        </a:buClr>
                        <a:buSzPts val="1600"/>
                        <a:buFont typeface="Arial"/>
                        <a:buNone/>
                      </a:pPr>
                      <a:r>
                        <a:rPr b="1" lang="en" sz="1600" u="none" cap="none" strike="noStrike">
                          <a:solidFill>
                            <a:schemeClr val="dk2"/>
                          </a:solidFill>
                          <a:latin typeface="Alegreya Sans"/>
                          <a:ea typeface="Alegreya Sans"/>
                          <a:cs typeface="Alegreya Sans"/>
                          <a:sym typeface="Alegreya Sans"/>
                        </a:rPr>
                        <a:t>Step 4</a:t>
                      </a:r>
                      <a:endParaRPr b="1"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2"/>
                          </a:solidFill>
                          <a:latin typeface="Alegreya Sans"/>
                          <a:ea typeface="Alegreya Sans"/>
                          <a:cs typeface="Alegreya Sans"/>
                          <a:sym typeface="Alegreya Sans"/>
                        </a:rPr>
                        <a:t>Saturn is a gas giant full of helium</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r>
              <a:tr h="565250">
                <a:tc>
                  <a:txBody>
                    <a:bodyPr/>
                    <a:lstStyle/>
                    <a:p>
                      <a:pPr indent="0" lvl="0" marL="0" marR="0" rtl="0" algn="l">
                        <a:lnSpc>
                          <a:spcPct val="100000"/>
                        </a:lnSpc>
                        <a:spcBef>
                          <a:spcPts val="0"/>
                        </a:spcBef>
                        <a:spcAft>
                          <a:spcPts val="0"/>
                        </a:spcAft>
                        <a:buClr>
                          <a:srgbClr val="000000"/>
                        </a:buClr>
                        <a:buSzPts val="1600"/>
                        <a:buFont typeface="Arial"/>
                        <a:buNone/>
                      </a:pPr>
                      <a:r>
                        <a:rPr b="1" lang="en" sz="1600" u="none" cap="none" strike="noStrike">
                          <a:solidFill>
                            <a:schemeClr val="dk2"/>
                          </a:solidFill>
                          <a:latin typeface="Alegreya Sans"/>
                          <a:ea typeface="Alegreya Sans"/>
                          <a:cs typeface="Alegreya Sans"/>
                          <a:sym typeface="Alegreya Sans"/>
                        </a:rPr>
                        <a:t>Step 5</a:t>
                      </a:r>
                      <a:endParaRPr b="1" sz="16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2"/>
                          </a:solidFill>
                          <a:latin typeface="Alegreya Sans"/>
                          <a:ea typeface="Alegreya Sans"/>
                          <a:cs typeface="Alegreya Sans"/>
                          <a:sym typeface="Alegreya Sans"/>
                        </a:rPr>
                        <a:t>Mercury is the smallest planet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legreya Sans"/>
                        <a:ea typeface="Alegreya Sans"/>
                        <a:cs typeface="Alegreya Sans"/>
                        <a:sym typeface="Alegrey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5"/>
                    </a:solidFill>
                  </a:tcPr>
                </a:tc>
              </a:tr>
            </a:tbl>
          </a:graphicData>
        </a:graphic>
      </p:graphicFrame>
      <p:sp>
        <p:nvSpPr>
          <p:cNvPr id="548" name="Google Shape;548;p7"/>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Execute the Business Strategy</a:t>
            </a:r>
            <a:endParaRPr/>
          </a:p>
        </p:txBody>
      </p:sp>
      <p:sp>
        <p:nvSpPr>
          <p:cNvPr id="549" name="Google Shape;549;p7"/>
          <p:cNvSpPr/>
          <p:nvPr/>
        </p:nvSpPr>
        <p:spPr>
          <a:xfrm rot="5400000">
            <a:off x="4774985" y="1744310"/>
            <a:ext cx="275551" cy="29658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
          <p:cNvSpPr/>
          <p:nvPr/>
        </p:nvSpPr>
        <p:spPr>
          <a:xfrm rot="5400000">
            <a:off x="5738760" y="2883310"/>
            <a:ext cx="275551" cy="29658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
          <p:cNvSpPr/>
          <p:nvPr/>
        </p:nvSpPr>
        <p:spPr>
          <a:xfrm rot="5400000">
            <a:off x="6748910" y="2883310"/>
            <a:ext cx="275551" cy="29658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7"/>
          <p:cNvSpPr/>
          <p:nvPr/>
        </p:nvSpPr>
        <p:spPr>
          <a:xfrm rot="5400000">
            <a:off x="7728135" y="4048060"/>
            <a:ext cx="275551" cy="29658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
          <p:cNvSpPr txBox="1"/>
          <p:nvPr>
            <p:ph idx="1" type="body"/>
          </p:nvPr>
        </p:nvSpPr>
        <p:spPr>
          <a:xfrm>
            <a:off x="974750" y="3009650"/>
            <a:ext cx="3314700" cy="1593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Insert here your mission description</a:t>
            </a:r>
            <a:endParaRPr/>
          </a:p>
          <a:p>
            <a:pPr indent="-317500" lvl="0" marL="457200" rtl="0" algn="l">
              <a:lnSpc>
                <a:spcPct val="115000"/>
              </a:lnSpc>
              <a:spcBef>
                <a:spcPts val="0"/>
              </a:spcBef>
              <a:spcAft>
                <a:spcPts val="0"/>
              </a:spcAft>
              <a:buSzPts val="1400"/>
              <a:buChar char="✣"/>
            </a:pPr>
            <a:r>
              <a:rPr lang="en"/>
              <a:t>Insert here your mission description</a:t>
            </a:r>
            <a:endParaRPr/>
          </a:p>
          <a:p>
            <a:pPr indent="-317500" lvl="0" marL="457200" rtl="0" algn="l">
              <a:lnSpc>
                <a:spcPct val="115000"/>
              </a:lnSpc>
              <a:spcBef>
                <a:spcPts val="0"/>
              </a:spcBef>
              <a:spcAft>
                <a:spcPts val="0"/>
              </a:spcAft>
              <a:buSzPts val="1400"/>
              <a:buChar char="✣"/>
            </a:pPr>
            <a:r>
              <a:rPr lang="en"/>
              <a:t>Insert here your mission description</a:t>
            </a:r>
            <a:endParaRPr/>
          </a:p>
          <a:p>
            <a:pPr indent="-317500" lvl="0" marL="457200" rtl="0" algn="l">
              <a:lnSpc>
                <a:spcPct val="115000"/>
              </a:lnSpc>
              <a:spcBef>
                <a:spcPts val="0"/>
              </a:spcBef>
              <a:spcAft>
                <a:spcPts val="0"/>
              </a:spcAft>
              <a:buSzPts val="1400"/>
              <a:buChar char="✣"/>
            </a:pPr>
            <a:r>
              <a:rPr lang="en"/>
              <a:t>Insert here your mission description</a:t>
            </a:r>
            <a:endParaRPr/>
          </a:p>
          <a:p>
            <a:pPr indent="-317500" lvl="0" marL="457200" rtl="0" algn="l">
              <a:lnSpc>
                <a:spcPct val="115000"/>
              </a:lnSpc>
              <a:spcBef>
                <a:spcPts val="0"/>
              </a:spcBef>
              <a:spcAft>
                <a:spcPts val="0"/>
              </a:spcAft>
              <a:buSzPts val="1400"/>
              <a:buChar char="✣"/>
            </a:pPr>
            <a:r>
              <a:rPr lang="en"/>
              <a:t>Insert here your mission description</a:t>
            </a:r>
            <a:endParaRPr/>
          </a:p>
          <a:p>
            <a:pPr indent="-317500" lvl="0" marL="457200" rtl="0" algn="l">
              <a:lnSpc>
                <a:spcPct val="115000"/>
              </a:lnSpc>
              <a:spcBef>
                <a:spcPts val="0"/>
              </a:spcBef>
              <a:spcAft>
                <a:spcPts val="0"/>
              </a:spcAft>
              <a:buSzPts val="1400"/>
              <a:buChar char="✣"/>
            </a:pPr>
            <a:r>
              <a:rPr lang="en"/>
              <a:t>Insert here your mission description</a:t>
            </a:r>
            <a:endParaRPr/>
          </a:p>
        </p:txBody>
      </p:sp>
      <p:sp>
        <p:nvSpPr>
          <p:cNvPr id="558" name="Google Shape;558;p8"/>
          <p:cNvSpPr txBox="1"/>
          <p:nvPr>
            <p:ph idx="2" type="body"/>
          </p:nvPr>
        </p:nvSpPr>
        <p:spPr>
          <a:xfrm>
            <a:off x="4851100" y="3009650"/>
            <a:ext cx="3356400" cy="1593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Insert here your vision description</a:t>
            </a:r>
            <a:endParaRPr/>
          </a:p>
          <a:p>
            <a:pPr indent="-317500" lvl="0" marL="457200" rtl="0" algn="l">
              <a:lnSpc>
                <a:spcPct val="115000"/>
              </a:lnSpc>
              <a:spcBef>
                <a:spcPts val="0"/>
              </a:spcBef>
              <a:spcAft>
                <a:spcPts val="0"/>
              </a:spcAft>
              <a:buSzPts val="1400"/>
              <a:buChar char="✢"/>
            </a:pPr>
            <a:r>
              <a:rPr lang="en"/>
              <a:t>Insert here your vision description</a:t>
            </a:r>
            <a:endParaRPr/>
          </a:p>
          <a:p>
            <a:pPr indent="-317500" lvl="0" marL="457200" rtl="0" algn="l">
              <a:lnSpc>
                <a:spcPct val="115000"/>
              </a:lnSpc>
              <a:spcBef>
                <a:spcPts val="0"/>
              </a:spcBef>
              <a:spcAft>
                <a:spcPts val="0"/>
              </a:spcAft>
              <a:buSzPts val="1400"/>
              <a:buChar char="✢"/>
            </a:pPr>
            <a:r>
              <a:rPr lang="en"/>
              <a:t>Insert here your vision description</a:t>
            </a:r>
            <a:endParaRPr/>
          </a:p>
          <a:p>
            <a:pPr indent="-317500" lvl="0" marL="457200" rtl="0" algn="l">
              <a:lnSpc>
                <a:spcPct val="115000"/>
              </a:lnSpc>
              <a:spcBef>
                <a:spcPts val="0"/>
              </a:spcBef>
              <a:spcAft>
                <a:spcPts val="0"/>
              </a:spcAft>
              <a:buSzPts val="1400"/>
              <a:buChar char="✢"/>
            </a:pPr>
            <a:r>
              <a:rPr lang="en"/>
              <a:t>Insert here your vision description</a:t>
            </a:r>
            <a:endParaRPr/>
          </a:p>
          <a:p>
            <a:pPr indent="-317500" lvl="0" marL="457200" rtl="0" algn="l">
              <a:lnSpc>
                <a:spcPct val="115000"/>
              </a:lnSpc>
              <a:spcBef>
                <a:spcPts val="0"/>
              </a:spcBef>
              <a:spcAft>
                <a:spcPts val="0"/>
              </a:spcAft>
              <a:buSzPts val="1400"/>
              <a:buChar char="✢"/>
            </a:pPr>
            <a:r>
              <a:rPr lang="en"/>
              <a:t>Insert here your vision description</a:t>
            </a:r>
            <a:endParaRPr/>
          </a:p>
          <a:p>
            <a:pPr indent="-317500" lvl="0" marL="457200" rtl="0" algn="l">
              <a:lnSpc>
                <a:spcPct val="115000"/>
              </a:lnSpc>
              <a:spcBef>
                <a:spcPts val="0"/>
              </a:spcBef>
              <a:spcAft>
                <a:spcPts val="0"/>
              </a:spcAft>
              <a:buSzPts val="1400"/>
              <a:buChar char="✢"/>
            </a:pPr>
            <a:r>
              <a:rPr lang="en"/>
              <a:t>Insert here your vision description</a:t>
            </a:r>
            <a:endParaRPr/>
          </a:p>
        </p:txBody>
      </p:sp>
      <p:sp>
        <p:nvSpPr>
          <p:cNvPr id="559" name="Google Shape;559;p8"/>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Mission and vision</a:t>
            </a:r>
            <a:endParaRPr/>
          </a:p>
        </p:txBody>
      </p:sp>
      <p:sp>
        <p:nvSpPr>
          <p:cNvPr id="560" name="Google Shape;560;p8"/>
          <p:cNvSpPr/>
          <p:nvPr/>
        </p:nvSpPr>
        <p:spPr>
          <a:xfrm rot="7015139">
            <a:off x="2083237" y="1288952"/>
            <a:ext cx="1097734" cy="1181508"/>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8"/>
          <p:cNvSpPr/>
          <p:nvPr/>
        </p:nvSpPr>
        <p:spPr>
          <a:xfrm rot="4436008">
            <a:off x="5995169" y="1304827"/>
            <a:ext cx="1068244" cy="1149767"/>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
          <p:cNvSpPr txBox="1"/>
          <p:nvPr>
            <p:ph idx="3" type="subTitle"/>
          </p:nvPr>
        </p:nvSpPr>
        <p:spPr>
          <a:xfrm>
            <a:off x="5479900" y="2636550"/>
            <a:ext cx="2098800" cy="32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Vision</a:t>
            </a:r>
            <a:endParaRPr/>
          </a:p>
        </p:txBody>
      </p:sp>
      <p:sp>
        <p:nvSpPr>
          <p:cNvPr id="563" name="Google Shape;563;p8"/>
          <p:cNvSpPr txBox="1"/>
          <p:nvPr>
            <p:ph idx="4" type="subTitle"/>
          </p:nvPr>
        </p:nvSpPr>
        <p:spPr>
          <a:xfrm>
            <a:off x="1582700" y="2636550"/>
            <a:ext cx="2098800" cy="32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Mission</a:t>
            </a:r>
            <a:endParaRPr/>
          </a:p>
        </p:txBody>
      </p:sp>
      <p:pic>
        <p:nvPicPr>
          <p:cNvPr id="564" name="Google Shape;564;p8"/>
          <p:cNvPicPr preferRelativeResize="0"/>
          <p:nvPr/>
        </p:nvPicPr>
        <p:blipFill rotWithShape="1">
          <a:blip r:embed="rId3">
            <a:alphaModFix/>
          </a:blip>
          <a:srcRect b="0" l="0" r="0" t="0"/>
          <a:stretch/>
        </p:blipFill>
        <p:spPr>
          <a:xfrm>
            <a:off x="1958073" y="1240725"/>
            <a:ext cx="1348053" cy="1331613"/>
          </a:xfrm>
          <a:prstGeom prst="rect">
            <a:avLst/>
          </a:prstGeom>
          <a:noFill/>
          <a:ln>
            <a:noFill/>
          </a:ln>
        </p:spPr>
      </p:pic>
      <p:pic>
        <p:nvPicPr>
          <p:cNvPr id="565" name="Google Shape;565;p8"/>
          <p:cNvPicPr preferRelativeResize="0"/>
          <p:nvPr/>
        </p:nvPicPr>
        <p:blipFill rotWithShape="1">
          <a:blip r:embed="rId4">
            <a:alphaModFix/>
          </a:blip>
          <a:srcRect b="0" l="0" r="0" t="0"/>
          <a:stretch/>
        </p:blipFill>
        <p:spPr>
          <a:xfrm>
            <a:off x="6035970" y="1291631"/>
            <a:ext cx="986642" cy="12143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9"/>
          <p:cNvSpPr/>
          <p:nvPr/>
        </p:nvSpPr>
        <p:spPr>
          <a:xfrm rot="5400000">
            <a:off x="1371353" y="1317694"/>
            <a:ext cx="1325550" cy="142671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rot="5400000">
            <a:off x="6360522" y="1317694"/>
            <a:ext cx="1325550" cy="142671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rot="5400000">
            <a:off x="3874487" y="1317694"/>
            <a:ext cx="1325550" cy="1426710"/>
          </a:xfrm>
          <a:custGeom>
            <a:rect b="b" l="l" r="r" t="t"/>
            <a:pathLst>
              <a:path extrusionOk="0" h="27544" w="25591">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txBox="1"/>
          <p:nvPr>
            <p:ph type="title"/>
          </p:nvPr>
        </p:nvSpPr>
        <p:spPr>
          <a:xfrm>
            <a:off x="718500" y="539500"/>
            <a:ext cx="7707000" cy="36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Corporate strategies</a:t>
            </a:r>
            <a:endParaRPr/>
          </a:p>
        </p:txBody>
      </p:sp>
      <p:sp>
        <p:nvSpPr>
          <p:cNvPr id="574" name="Google Shape;574;p9"/>
          <p:cNvSpPr txBox="1"/>
          <p:nvPr>
            <p:ph idx="3" type="subTitle"/>
          </p:nvPr>
        </p:nvSpPr>
        <p:spPr>
          <a:xfrm>
            <a:off x="5852787" y="3269775"/>
            <a:ext cx="2427000" cy="61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Despite being red, Mars is actually a cold place. It’s full of iron oxide dust</a:t>
            </a:r>
            <a:endParaRPr/>
          </a:p>
        </p:txBody>
      </p:sp>
      <p:sp>
        <p:nvSpPr>
          <p:cNvPr id="575" name="Google Shape;575;p9"/>
          <p:cNvSpPr txBox="1"/>
          <p:nvPr>
            <p:ph idx="5" type="subTitle"/>
          </p:nvPr>
        </p:nvSpPr>
        <p:spPr>
          <a:xfrm>
            <a:off x="864213" y="3269850"/>
            <a:ext cx="2427000" cy="61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It’s the closest planet to the Sun and the smallest in the Solar System</a:t>
            </a:r>
            <a:endParaRPr/>
          </a:p>
        </p:txBody>
      </p:sp>
      <p:sp>
        <p:nvSpPr>
          <p:cNvPr id="576" name="Google Shape;576;p9"/>
          <p:cNvSpPr txBox="1"/>
          <p:nvPr>
            <p:ph idx="1" type="subTitle"/>
          </p:nvPr>
        </p:nvSpPr>
        <p:spPr>
          <a:xfrm>
            <a:off x="3358500" y="3269850"/>
            <a:ext cx="2427000" cy="61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Venus has a beautiful name and is the second planet from the Sun</a:t>
            </a:r>
            <a:endParaRPr/>
          </a:p>
        </p:txBody>
      </p:sp>
      <p:sp>
        <p:nvSpPr>
          <p:cNvPr id="577" name="Google Shape;577;p9"/>
          <p:cNvSpPr txBox="1"/>
          <p:nvPr>
            <p:ph idx="6" type="subTitle"/>
          </p:nvPr>
        </p:nvSpPr>
        <p:spPr>
          <a:xfrm>
            <a:off x="1028313" y="2818000"/>
            <a:ext cx="2098800" cy="32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Earth</a:t>
            </a:r>
            <a:endParaRPr/>
          </a:p>
        </p:txBody>
      </p:sp>
      <p:sp>
        <p:nvSpPr>
          <p:cNvPr id="578" name="Google Shape;578;p9"/>
          <p:cNvSpPr txBox="1"/>
          <p:nvPr>
            <p:ph idx="2" type="subTitle"/>
          </p:nvPr>
        </p:nvSpPr>
        <p:spPr>
          <a:xfrm>
            <a:off x="3522600" y="2818000"/>
            <a:ext cx="2098800" cy="32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Saturn</a:t>
            </a:r>
            <a:endParaRPr/>
          </a:p>
        </p:txBody>
      </p:sp>
      <p:sp>
        <p:nvSpPr>
          <p:cNvPr id="579" name="Google Shape;579;p9"/>
          <p:cNvSpPr txBox="1"/>
          <p:nvPr>
            <p:ph idx="4" type="subTitle"/>
          </p:nvPr>
        </p:nvSpPr>
        <p:spPr>
          <a:xfrm>
            <a:off x="6016912" y="2818000"/>
            <a:ext cx="2098800" cy="32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Mars</a:t>
            </a:r>
            <a:endParaRPr/>
          </a:p>
        </p:txBody>
      </p:sp>
      <p:pic>
        <p:nvPicPr>
          <p:cNvPr id="580" name="Google Shape;580;p9"/>
          <p:cNvPicPr preferRelativeResize="0"/>
          <p:nvPr/>
        </p:nvPicPr>
        <p:blipFill rotWithShape="1">
          <a:blip r:embed="rId3">
            <a:alphaModFix/>
          </a:blip>
          <a:srcRect b="0" l="0" r="0" t="0"/>
          <a:stretch/>
        </p:blipFill>
        <p:spPr>
          <a:xfrm>
            <a:off x="4167000" y="1618062"/>
            <a:ext cx="810000" cy="933750"/>
          </a:xfrm>
          <a:prstGeom prst="rect">
            <a:avLst/>
          </a:prstGeom>
          <a:noFill/>
          <a:ln>
            <a:noFill/>
          </a:ln>
        </p:spPr>
      </p:pic>
      <p:pic>
        <p:nvPicPr>
          <p:cNvPr id="581" name="Google Shape;581;p9"/>
          <p:cNvPicPr preferRelativeResize="0"/>
          <p:nvPr/>
        </p:nvPicPr>
        <p:blipFill rotWithShape="1">
          <a:blip r:embed="rId3">
            <a:alphaModFix/>
          </a:blip>
          <a:srcRect b="0" l="0" r="0" t="0"/>
          <a:stretch/>
        </p:blipFill>
        <p:spPr>
          <a:xfrm>
            <a:off x="1669292" y="1564173"/>
            <a:ext cx="810000" cy="933750"/>
          </a:xfrm>
          <a:prstGeom prst="rect">
            <a:avLst/>
          </a:prstGeom>
          <a:noFill/>
          <a:ln>
            <a:noFill/>
          </a:ln>
        </p:spPr>
      </p:pic>
      <p:pic>
        <p:nvPicPr>
          <p:cNvPr id="582" name="Google Shape;582;p9"/>
          <p:cNvPicPr preferRelativeResize="0"/>
          <p:nvPr/>
        </p:nvPicPr>
        <p:blipFill rotWithShape="1">
          <a:blip r:embed="rId3">
            <a:alphaModFix/>
          </a:blip>
          <a:srcRect b="0" l="0" r="0" t="0"/>
          <a:stretch/>
        </p:blipFill>
        <p:spPr>
          <a:xfrm>
            <a:off x="6661287" y="1618062"/>
            <a:ext cx="810000" cy="933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dieval Style Consulting Toolkit by Slidesgo">
  <a:themeElements>
    <a:clrScheme name="Simple Light">
      <a:dk1>
        <a:srgbClr val="3A1603"/>
      </a:dk1>
      <a:lt1>
        <a:srgbClr val="F6EDE6"/>
      </a:lt1>
      <a:dk2>
        <a:srgbClr val="948578"/>
      </a:dk2>
      <a:lt2>
        <a:srgbClr val="F9F6E8"/>
      </a:lt2>
      <a:accent1>
        <a:srgbClr val="3A1603"/>
      </a:accent1>
      <a:accent2>
        <a:srgbClr val="847F56"/>
      </a:accent2>
      <a:accent3>
        <a:srgbClr val="676242"/>
      </a:accent3>
      <a:accent4>
        <a:srgbClr val="0F0905"/>
      </a:accent4>
      <a:accent5>
        <a:srgbClr val="FFEDA4"/>
      </a:accent5>
      <a:accent6>
        <a:srgbClr val="FFD770"/>
      </a:accent6>
      <a:hlink>
        <a:srgbClr val="94857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Sr GRYM</dc:creator>
</cp:coreProperties>
</file>