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2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79" r:id="rId12"/>
    <p:sldId id="2147482380" r:id="rId13"/>
    <p:sldId id="2147482381" r:id="rId14"/>
    <p:sldId id="2134808273" r:id="rId15"/>
    <p:sldId id="2134808849" r:id="rId16"/>
    <p:sldId id="2147482382" r:id="rId17"/>
    <p:sldId id="2134808870" r:id="rId18"/>
    <p:sldId id="2134808951" r:id="rId19"/>
    <p:sldId id="2134808846" r:id="rId20"/>
    <p:sldId id="2134808945" r:id="rId21"/>
    <p:sldId id="2134808930" r:id="rId22"/>
    <p:sldId id="2134805531" r:id="rId23"/>
    <p:sldId id="2134808437" r:id="rId24"/>
    <p:sldId id="2134808931" r:id="rId25"/>
    <p:sldId id="2134808932" r:id="rId26"/>
    <p:sldId id="2147482353" r:id="rId27"/>
    <p:sldId id="2147482362" r:id="rId28"/>
    <p:sldId id="2134808949" r:id="rId29"/>
    <p:sldId id="2147482359" r:id="rId30"/>
    <p:sldId id="2147482373" r:id="rId31"/>
    <p:sldId id="2147482383" r:id="rId32"/>
    <p:sldId id="2134808935" r:id="rId33"/>
    <p:sldId id="2147482384" r:id="rId34"/>
    <p:sldId id="2134808876" r:id="rId35"/>
    <p:sldId id="2134808924" r:id="rId36"/>
    <p:sldId id="2134808874" r:id="rId37"/>
    <p:sldId id="2134808925" r:id="rId38"/>
    <p:sldId id="2134807357" r:id="rId39"/>
    <p:sldId id="2134808857" r:id="rId40"/>
    <p:sldId id="2134805975" r:id="rId41"/>
    <p:sldId id="2134805827" r:id="rId42"/>
    <p:sldId id="2134805828" r:id="rId43"/>
    <p:sldId id="2134805527" r:id="rId44"/>
    <p:sldId id="2134805896" r:id="rId45"/>
    <p:sldId id="2134805897" r:id="rId46"/>
    <p:sldId id="2134808914" r:id="rId47"/>
    <p:sldId id="2134805528" r:id="rId48"/>
    <p:sldId id="2134808436" r:id="rId49"/>
    <p:sldId id="2134805829" r:id="rId50"/>
    <p:sldId id="2134805530" r:id="rId51"/>
    <p:sldId id="2134808433" r:id="rId52"/>
    <p:sldId id="2134808434" r:id="rId53"/>
    <p:sldId id="2134808956" r:id="rId54"/>
    <p:sldId id="2134808957" r:id="rId55"/>
    <p:sldId id="2134808431" r:id="rId56"/>
    <p:sldId id="2134808425" r:id="rId57"/>
    <p:sldId id="2134807509" r:id="rId58"/>
    <p:sldId id="2147482376" r:id="rId59"/>
    <p:sldId id="2147482377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relia" panose="020B0604020202020204" charset="0"/>
      <p:regular r:id="rId67"/>
    </p:embeddedFont>
    <p:embeddedFont>
      <p:font typeface="Dosis" pitchFamily="2" charset="0"/>
      <p:regular r:id="rId68"/>
      <p:bold r:id="rId69"/>
    </p:embeddedFont>
    <p:embeddedFont>
      <p:font typeface="Dosis Bold"/>
      <p:regular r:id="rId70"/>
      <p:bold r:id="rId71"/>
    </p:embeddedFont>
    <p:embeddedFont>
      <p:font typeface="KG Primary Penmanship Alt" panose="020B0604020202020204" charset="0"/>
      <p:regular r:id="rId7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23/07/2025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8.xml"/><Relationship Id="rId7" Type="http://schemas.openxmlformats.org/officeDocument/2006/relationships/image" Target="../media/image1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3.xml"/><Relationship Id="rId7" Type="http://schemas.openxmlformats.org/officeDocument/2006/relationships/image" Target="../media/image15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8.xml"/><Relationship Id="rId7" Type="http://schemas.openxmlformats.org/officeDocument/2006/relationships/image" Target="../media/image1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10" Type="http://schemas.openxmlformats.org/officeDocument/2006/relationships/image" Target="../media/image41.png"/><Relationship Id="rId4" Type="http://schemas.openxmlformats.org/officeDocument/2006/relationships/tags" Target="../tags/tag199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7.xml"/><Relationship Id="rId7" Type="http://schemas.openxmlformats.org/officeDocument/2006/relationships/image" Target="../media/image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9.xml"/><Relationship Id="rId10" Type="http://schemas.openxmlformats.org/officeDocument/2006/relationships/image" Target="../media/image41.png"/><Relationship Id="rId4" Type="http://schemas.openxmlformats.org/officeDocument/2006/relationships/tags" Target="../tags/tag208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12.xml"/><Relationship Id="rId7" Type="http://schemas.openxmlformats.org/officeDocument/2006/relationships/image" Target="../media/image16.sv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16.xml"/><Relationship Id="rId7" Type="http://schemas.openxmlformats.org/officeDocument/2006/relationships/image" Target="../media/image16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5.png"/><Relationship Id="rId11" Type="http://schemas.openxmlformats.org/officeDocument/2006/relationships/image" Target="../media/image44.jpeg"/><Relationship Id="rId5" Type="http://schemas.openxmlformats.org/officeDocument/2006/relationships/slideLayout" Target="../slideLayouts/slideLayout7.xml"/><Relationship Id="rId10" Type="http://schemas.microsoft.com/office/2007/relationships/hdphoto" Target="../media/hdphoto1.wdp"/><Relationship Id="rId4" Type="http://schemas.openxmlformats.org/officeDocument/2006/relationships/tags" Target="../tags/tag217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5.jpe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3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2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5.png"/><Relationship Id="rId5" Type="http://schemas.openxmlformats.org/officeDocument/2006/relationships/tags" Target="../tags/tag228.xml"/><Relationship Id="rId10" Type="http://schemas.openxmlformats.org/officeDocument/2006/relationships/image" Target="../media/image4.svg"/><Relationship Id="rId4" Type="http://schemas.openxmlformats.org/officeDocument/2006/relationships/tags" Target="../tags/tag227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image" Target="../media/image37.png"/><Relationship Id="rId2" Type="http://schemas.openxmlformats.org/officeDocument/2006/relationships/tags" Target="../tags/tag231.xml"/><Relationship Id="rId16" Type="http://schemas.openxmlformats.org/officeDocument/2006/relationships/image" Target="../media/image26.svg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image" Target="../media/image12.png"/><Relationship Id="rId10" Type="http://schemas.openxmlformats.org/officeDocument/2006/relationships/tags" Target="../tags/tag239.xml"/><Relationship Id="rId19" Type="http://schemas.openxmlformats.org/officeDocument/2006/relationships/image" Target="../media/image39.png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4.xml"/><Relationship Id="rId7" Type="http://schemas.openxmlformats.org/officeDocument/2006/relationships/image" Target="../media/image1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8.png"/><Relationship Id="rId5" Type="http://schemas.openxmlformats.org/officeDocument/2006/relationships/tags" Target="../tags/tag246.xml"/><Relationship Id="rId10" Type="http://schemas.openxmlformats.org/officeDocument/2006/relationships/image" Target="../media/image47.PNG"/><Relationship Id="rId4" Type="http://schemas.openxmlformats.org/officeDocument/2006/relationships/tags" Target="../tags/tag245.xml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49.png"/><Relationship Id="rId3" Type="http://schemas.openxmlformats.org/officeDocument/2006/relationships/tags" Target="../tags/tag249.xml"/><Relationship Id="rId7" Type="http://schemas.microsoft.com/office/2007/relationships/media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audio" Target="NULL" TargetMode="External"/><Relationship Id="rId11" Type="http://schemas.openxmlformats.org/officeDocument/2006/relationships/image" Target="../media/image47.PNG"/><Relationship Id="rId5" Type="http://schemas.openxmlformats.org/officeDocument/2006/relationships/tags" Target="../tags/tag251.xml"/><Relationship Id="rId10" Type="http://schemas.openxmlformats.org/officeDocument/2006/relationships/image" Target="../media/image46.png"/><Relationship Id="rId4" Type="http://schemas.openxmlformats.org/officeDocument/2006/relationships/tags" Target="../tags/tag250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tags" Target="../tags/tag255.xml"/><Relationship Id="rId7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9.png"/><Relationship Id="rId3" Type="http://schemas.openxmlformats.org/officeDocument/2006/relationships/tags" Target="../tags/tag259.xml"/><Relationship Id="rId7" Type="http://schemas.microsoft.com/office/2007/relationships/media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audio" Target="NULL" TargetMode="External"/><Relationship Id="rId11" Type="http://schemas.openxmlformats.org/officeDocument/2006/relationships/image" Target="../media/image47.PNG"/><Relationship Id="rId5" Type="http://schemas.openxmlformats.org/officeDocument/2006/relationships/tags" Target="../tags/tag261.xml"/><Relationship Id="rId10" Type="http://schemas.openxmlformats.org/officeDocument/2006/relationships/image" Target="../media/image46.png"/><Relationship Id="rId4" Type="http://schemas.openxmlformats.org/officeDocument/2006/relationships/tags" Target="../tags/tag260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7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51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46.png"/><Relationship Id="rId5" Type="http://schemas.openxmlformats.org/officeDocument/2006/relationships/tags" Target="../tags/tag267.xml"/><Relationship Id="rId10" Type="http://schemas.openxmlformats.org/officeDocument/2006/relationships/image" Target="../media/image16.svg"/><Relationship Id="rId4" Type="http://schemas.openxmlformats.org/officeDocument/2006/relationships/tags" Target="../tags/tag266.xml"/><Relationship Id="rId9" Type="http://schemas.openxmlformats.org/officeDocument/2006/relationships/image" Target="../media/image15.png"/><Relationship Id="rId1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1.PN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47.PNG"/><Relationship Id="rId5" Type="http://schemas.openxmlformats.org/officeDocument/2006/relationships/tags" Target="../tags/tag274.xml"/><Relationship Id="rId10" Type="http://schemas.openxmlformats.org/officeDocument/2006/relationships/image" Target="../media/image53.png"/><Relationship Id="rId4" Type="http://schemas.openxmlformats.org/officeDocument/2006/relationships/tags" Target="../tags/tag273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12" Type="http://schemas.openxmlformats.org/officeDocument/2006/relationships/image" Target="../media/image51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8.png"/><Relationship Id="rId5" Type="http://schemas.openxmlformats.org/officeDocument/2006/relationships/tags" Target="../tags/tag280.xml"/><Relationship Id="rId10" Type="http://schemas.openxmlformats.org/officeDocument/2006/relationships/image" Target="../media/image54.jpeg"/><Relationship Id="rId4" Type="http://schemas.openxmlformats.org/officeDocument/2006/relationships/tags" Target="../tags/tag279.xml"/><Relationship Id="rId9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283.xml"/><Relationship Id="rId7" Type="http://schemas.openxmlformats.org/officeDocument/2006/relationships/image" Target="../media/image16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15.png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4" Type="http://schemas.openxmlformats.org/officeDocument/2006/relationships/tags" Target="../tags/tag284.xml"/><Relationship Id="rId9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10" Type="http://schemas.openxmlformats.org/officeDocument/2006/relationships/image" Target="../media/image55.png"/><Relationship Id="rId4" Type="http://schemas.openxmlformats.org/officeDocument/2006/relationships/tags" Target="../tags/tag288.xml"/><Relationship Id="rId9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5.png"/><Relationship Id="rId5" Type="http://schemas.openxmlformats.org/officeDocument/2006/relationships/tags" Target="../tags/tag295.xml"/><Relationship Id="rId10" Type="http://schemas.openxmlformats.org/officeDocument/2006/relationships/image" Target="../media/image4.svg"/><Relationship Id="rId4" Type="http://schemas.openxmlformats.org/officeDocument/2006/relationships/tags" Target="../tags/tag294.xml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26.sv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image" Target="../media/image12.png"/><Relationship Id="rId2" Type="http://schemas.openxmlformats.org/officeDocument/2006/relationships/tags" Target="../tags/tag298.xml"/><Relationship Id="rId16" Type="http://schemas.openxmlformats.org/officeDocument/2006/relationships/image" Target="../media/image39.pn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image" Target="../media/image2.jpeg"/><Relationship Id="rId5" Type="http://schemas.openxmlformats.org/officeDocument/2006/relationships/tags" Target="../tags/tag301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8.xml"/><Relationship Id="rId7" Type="http://schemas.openxmlformats.org/officeDocument/2006/relationships/image" Target="../media/image15.pn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9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13.xml"/><Relationship Id="rId7" Type="http://schemas.openxmlformats.org/officeDocument/2006/relationships/image" Target="../media/image16.sv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4.xml"/><Relationship Id="rId9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17.xml"/><Relationship Id="rId7" Type="http://schemas.openxmlformats.org/officeDocument/2006/relationships/image" Target="../media/image16.sv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8.xml"/><Relationship Id="rId9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image" Target="../media/image60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image" Target="../media/image56.jpeg"/><Relationship Id="rId5" Type="http://schemas.openxmlformats.org/officeDocument/2006/relationships/tags" Target="../tags/tag323.xml"/><Relationship Id="rId10" Type="http://schemas.openxmlformats.org/officeDocument/2006/relationships/image" Target="../media/image16.svg"/><Relationship Id="rId4" Type="http://schemas.openxmlformats.org/officeDocument/2006/relationships/tags" Target="../tags/tag322.xml"/><Relationship Id="rId9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28.xml"/><Relationship Id="rId7" Type="http://schemas.openxmlformats.org/officeDocument/2006/relationships/image" Target="../media/image16.sv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2.png"/><Relationship Id="rId4" Type="http://schemas.openxmlformats.org/officeDocument/2006/relationships/tags" Target="../tags/tag329.xml"/><Relationship Id="rId9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2.xml"/><Relationship Id="rId7" Type="http://schemas.openxmlformats.org/officeDocument/2006/relationships/image" Target="../media/image15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4.xml"/><Relationship Id="rId10" Type="http://schemas.openxmlformats.org/officeDocument/2006/relationships/image" Target="../media/image63.jpeg"/><Relationship Id="rId4" Type="http://schemas.openxmlformats.org/officeDocument/2006/relationships/tags" Target="../tags/tag333.xml"/><Relationship Id="rId9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37.xml"/><Relationship Id="rId7" Type="http://schemas.openxmlformats.org/officeDocument/2006/relationships/image" Target="../media/image16.sv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8.xml"/><Relationship Id="rId9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image" Target="../media/image16.sv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image" Target="../media/image15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3.xml"/><Relationship Id="rId10" Type="http://schemas.openxmlformats.org/officeDocument/2006/relationships/tags" Target="../tags/tag34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51.xml"/><Relationship Id="rId7" Type="http://schemas.openxmlformats.org/officeDocument/2006/relationships/image" Target="../media/image16.sv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2.xml"/><Relationship Id="rId9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55.xml"/><Relationship Id="rId7" Type="http://schemas.openxmlformats.org/officeDocument/2006/relationships/image" Target="../media/image16.sv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6.xml"/><Relationship Id="rId9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tags" Target="../tags/tag369.xml"/><Relationship Id="rId18" Type="http://schemas.openxmlformats.org/officeDocument/2006/relationships/image" Target="../media/image60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tags" Target="../tags/tag368.xml"/><Relationship Id="rId17" Type="http://schemas.openxmlformats.org/officeDocument/2006/relationships/image" Target="../media/image16.svg"/><Relationship Id="rId2" Type="http://schemas.openxmlformats.org/officeDocument/2006/relationships/tags" Target="../tags/tag358.xml"/><Relationship Id="rId16" Type="http://schemas.openxmlformats.org/officeDocument/2006/relationships/image" Target="../media/image15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5" Type="http://schemas.openxmlformats.org/officeDocument/2006/relationships/tags" Target="../tags/tag36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6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tags" Target="../tags/tag370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73.xml"/><Relationship Id="rId7" Type="http://schemas.openxmlformats.org/officeDocument/2006/relationships/image" Target="../media/image16.sv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6.png"/><Relationship Id="rId4" Type="http://schemas.openxmlformats.org/officeDocument/2006/relationships/tags" Target="../tags/tag374.xml"/><Relationship Id="rId9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7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image" Target="../media/image41.png"/><Relationship Id="rId5" Type="http://schemas.openxmlformats.org/officeDocument/2006/relationships/tags" Target="../tags/tag379.xml"/><Relationship Id="rId10" Type="http://schemas.openxmlformats.org/officeDocument/2006/relationships/image" Target="../media/image29.png"/><Relationship Id="rId4" Type="http://schemas.openxmlformats.org/officeDocument/2006/relationships/tags" Target="../tags/tag378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image" Target="../media/image16.svg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image" Target="../media/image15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5.xml"/><Relationship Id="rId10" Type="http://schemas.openxmlformats.org/officeDocument/2006/relationships/tags" Target="../tags/tag390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3.xml"/><Relationship Id="rId7" Type="http://schemas.openxmlformats.org/officeDocument/2006/relationships/image" Target="../media/image15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5.xml"/><Relationship Id="rId10" Type="http://schemas.openxmlformats.org/officeDocument/2006/relationships/image" Target="../media/image30.png"/><Relationship Id="rId4" Type="http://schemas.openxmlformats.org/officeDocument/2006/relationships/tags" Target="../tags/tag394.xml"/><Relationship Id="rId9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98.xml"/><Relationship Id="rId7" Type="http://schemas.openxmlformats.org/officeDocument/2006/relationships/image" Target="../media/image36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0.xml"/><Relationship Id="rId10" Type="http://schemas.openxmlformats.org/officeDocument/2006/relationships/image" Target="../media/image63.jpeg"/><Relationship Id="rId4" Type="http://schemas.openxmlformats.org/officeDocument/2006/relationships/tags" Target="../tags/tag399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image" Target="../media/image23.jpe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16.sv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15.png"/><Relationship Id="rId5" Type="http://schemas.openxmlformats.org/officeDocument/2006/relationships/tags" Target="../tags/tag40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microsoft.com/office/2007/relationships/media" Target="../media/media2.mp3"/><Relationship Id="rId7" Type="http://schemas.openxmlformats.org/officeDocument/2006/relationships/tags" Target="../tags/tag414.xml"/><Relationship Id="rId12" Type="http://schemas.openxmlformats.org/officeDocument/2006/relationships/image" Target="../media/image16.sv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3.xml"/><Relationship Id="rId11" Type="http://schemas.openxmlformats.org/officeDocument/2006/relationships/image" Target="../media/image15.png"/><Relationship Id="rId5" Type="http://schemas.openxmlformats.org/officeDocument/2006/relationships/tags" Target="../tags/tag412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image" Target="../media/image69.gi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2.jpg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71.jpeg"/><Relationship Id="rId2" Type="http://schemas.openxmlformats.org/officeDocument/2006/relationships/tags" Target="../tags/tag416.xml"/><Relationship Id="rId16" Type="http://schemas.openxmlformats.org/officeDocument/2006/relationships/image" Target="../media/image74.png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70.jpg"/><Relationship Id="rId5" Type="http://schemas.openxmlformats.org/officeDocument/2006/relationships/tags" Target="../tags/tag419.xml"/><Relationship Id="rId15" Type="http://schemas.microsoft.com/office/2007/relationships/hdphoto" Target="../media/hdphoto3.wdp"/><Relationship Id="rId10" Type="http://schemas.openxmlformats.org/officeDocument/2006/relationships/image" Target="../media/image16.svg"/><Relationship Id="rId4" Type="http://schemas.openxmlformats.org/officeDocument/2006/relationships/tags" Target="../tags/tag418.xml"/><Relationship Id="rId9" Type="http://schemas.openxmlformats.org/officeDocument/2006/relationships/image" Target="../media/image15.png"/><Relationship Id="rId1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13" Type="http://schemas.openxmlformats.org/officeDocument/2006/relationships/image" Target="../media/image40.png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16.sv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image" Target="../media/image15.png"/><Relationship Id="rId5" Type="http://schemas.openxmlformats.org/officeDocument/2006/relationships/tags" Target="../tags/tag42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5.xml"/><Relationship Id="rId9" Type="http://schemas.openxmlformats.org/officeDocument/2006/relationships/tags" Target="../tags/tag4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63051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8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4002155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FE9677-ED98-1284-DF96-220B4F886F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86944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7E83CB-6A55-481E-31DF-5737B60EB2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86944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4AE98F-B9CA-4589-652A-FF38FF7C5F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66586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784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n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« r ».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54139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5BC2B0D-D8C7-75DE-6751-75DE9B664E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o.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324031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ro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7657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5519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la syllabe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or 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593450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77613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109982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3F20994-E834-E6A1-87C3-5CB559AAD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4759" y="4530481"/>
            <a:ext cx="1660154" cy="1679402"/>
          </a:xfrm>
          <a:prstGeom prst="rect">
            <a:avLst/>
          </a:prstGeom>
        </p:spPr>
      </p:pic>
      <p:pic>
        <p:nvPicPr>
          <p:cNvPr id="6" name="Image 5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769451B4-07D3-A849-2B61-714AAE63F0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699" y="3485336"/>
            <a:ext cx="3312579" cy="331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F38F483-CBF1-CE42-279C-4B6A49C0A5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4698612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B34EA57-2A7A-3C0A-A2B6-2D689ACAEBD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23431" y="61069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nez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421AF0-3A20-95A1-9A6B-A5013FF332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347402" y="609999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canapé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ACEB991-B0CA-FF01-FD0A-CBAFC4DDCB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2893" y="4001843"/>
            <a:ext cx="1394920" cy="1411093"/>
          </a:xfrm>
          <a:prstGeom prst="rect">
            <a:avLst/>
          </a:prstGeom>
        </p:spPr>
      </p:pic>
      <p:pic>
        <p:nvPicPr>
          <p:cNvPr id="11" name="Image 10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924FFDE5-3BB1-9B2F-ECFF-AF860FEE3B8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06" y="3513099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n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c’est ton frère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ma/mon … .</a:t>
            </a:r>
          </a:p>
        </p:txBody>
      </p:sp>
    </p:spTree>
    <p:extLst>
      <p:ext uri="{BB962C8B-B14F-4D97-AF65-F5344CB8AC3E}">
        <p14:creationId xmlns:p14="http://schemas.microsoft.com/office/powerpoint/2010/main" val="4085860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7676" end="6294.485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C9502EB-068E-14E3-4E12-58E5D726D2F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040212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9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3FA8E-5CEE-9168-8E59-13E798130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70A8F224-C1DB-77E2-6381-B14A5F1BE3A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AA5FB2-6EA8-B079-A385-8142B4572CA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A2897A46-9E57-FB58-439A-ED5E77BA79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07685386-4D15-04D8-F0D5-4E779B5DE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BB23BD4-DF4E-8173-0B9A-26C6602BB14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0619168-79D6-C8AC-E4B9-B9DDF3B77C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3DA8B24C-B472-D25D-A7DD-92A83652770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7676" end="6294.485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837671-E112-1BB6-802D-FFE0DF936D3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16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9F56-E5A3-FC1D-6A2D-58C81C1A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3F89A8F-79A6-2004-0889-1E293394F5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15212-5895-ED92-BEAD-DEFCB6BF27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c’est ton frère ?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632FBE-256F-7602-2E39-496B2ED8592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318113-5D5E-DAF1-460F-F8D12CF8F3F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0FF982A6-A1E1-F7E4-562B-137A5B6A40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013" y="4756979"/>
            <a:ext cx="2421176" cy="4095559"/>
          </a:xfrm>
          <a:prstGeom prst="rect">
            <a:avLst/>
          </a:prstGeom>
        </p:spPr>
      </p:pic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AF425683-1355-0075-C202-8ED48D79553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853092" y="2217183"/>
            <a:ext cx="4782055" cy="1449311"/>
          </a:xfrm>
          <a:prstGeom prst="wedgeEllipseCallout">
            <a:avLst>
              <a:gd name="adj1" fmla="val 15107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c’est ton frère ? ? </a:t>
            </a:r>
          </a:p>
        </p:txBody>
      </p:sp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1398E56-1438-1F6F-2D90-402A015A20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734" y="4578849"/>
            <a:ext cx="2930104" cy="47264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017A106-B3C7-DA99-49BC-34E2E9CB78B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5988" y="4938612"/>
            <a:ext cx="2524023" cy="393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49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FDD29-E4F3-58CC-90BB-24A5CA6B2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319220E-462D-0FC3-EA59-ED7E59BA08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07D8246-7B5C-1A00-ACBF-8E1256567A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Est-ce que c’est ton frère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4CECC43-0EEB-7889-6531-449B435D3A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08EC03D-663E-0474-CBA1-094E591CB8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BBD1413F-B5D2-BC7B-44C4-1553AD76126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853092" y="2217183"/>
            <a:ext cx="4782055" cy="1449311"/>
          </a:xfrm>
          <a:prstGeom prst="wedgeEllipseCallout">
            <a:avLst>
              <a:gd name="adj1" fmla="val 15107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c’est ton frère ? ? </a:t>
            </a:r>
          </a:p>
        </p:txBody>
      </p:sp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2ED5A9A0-D576-8A6F-57EE-3E45D44D6B6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4734" y="4578849"/>
            <a:ext cx="2930104" cy="47264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EAD7F69-AA69-097E-F577-A919C34C425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5988" y="4938612"/>
            <a:ext cx="2524023" cy="3938439"/>
          </a:xfrm>
          <a:prstGeom prst="rect">
            <a:avLst/>
          </a:prstGeom>
        </p:spPr>
      </p:pic>
      <p:pic>
        <p:nvPicPr>
          <p:cNvPr id="18" name="Image 17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A8DC95BA-4F7D-1C1B-149E-22C72A55A8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013" y="4756979"/>
            <a:ext cx="2421176" cy="409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79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534-85D5-78AA-4A4D-60730C9A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2CA62F3-3C7E-D2FF-FA70-998EF6B0725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EC587-D5F5-40CF-28D6-5E2369F462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Oui, c’est mon frère.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CAFC7-223F-27D2-DD04-1ED97D9EDD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2FC6C7-239F-0411-F508-B9D2340CCB1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538A969A-4CE6-DDD0-3336-55F11E7EB97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c’est mon frère.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587B057-0C34-0EB3-E82E-5A032DEFD18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855007" y="4443414"/>
            <a:ext cx="5374344" cy="45708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209ACA9-A05E-4ECB-7DFC-B13EC3F5F5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1688" y="5044530"/>
            <a:ext cx="3033289" cy="3926890"/>
          </a:xfrm>
          <a:prstGeom prst="rect">
            <a:avLst/>
          </a:prstGeom>
        </p:spPr>
      </p:pic>
      <p:pic>
        <p:nvPicPr>
          <p:cNvPr id="16" name="Image 15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9BF1E3F5-A5C2-8FAD-52CB-A19221E32C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013" y="4756979"/>
            <a:ext cx="2421176" cy="409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8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1CF6B-A81B-1730-F673-8B7CAAD66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368ABFD-2C28-816B-927C-EFFDFE6A0C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745D8A0-D82B-B42B-9EBC-367D90464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«Oui, c’est mon frère.»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B755EA6-1E70-1E3D-1805-C08C6F00C1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C40736AC-846F-D0B3-19A7-2968492E65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2789091D-3EC0-FE49-9ED3-A124A43DC58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1895" y="2393223"/>
            <a:ext cx="3857430" cy="1458118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c’est mon frère.</a:t>
            </a:r>
          </a:p>
        </p:txBody>
      </p:sp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96308B2-E0A4-E7A2-4308-BC5CC25DAEC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855007" y="4443414"/>
            <a:ext cx="5374344" cy="45708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7C5410-CCE0-0D4E-32E1-252CE1697D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91688" y="5044530"/>
            <a:ext cx="3033289" cy="3926890"/>
          </a:xfrm>
          <a:prstGeom prst="rect">
            <a:avLst/>
          </a:prstGeom>
        </p:spPr>
      </p:pic>
      <p:pic>
        <p:nvPicPr>
          <p:cNvPr id="21" name="Image 20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A662F2AD-BA79-A97C-653A-0173329143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013" y="4756979"/>
            <a:ext cx="2421176" cy="409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80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66797" y="3889783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86438" y="4390756"/>
            <a:ext cx="696276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c’est ton frère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Oui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c’est mon </a:t>
            </a:r>
            <a:r>
              <a:rPr kumimoji="0" lang="fr-FR" sz="3200" b="1" i="0" u="none" strike="noStrike" kern="100" cap="none" spc="425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fr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ère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ma/mon … . -  Ce sont mes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n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9" y="4518787"/>
            <a:ext cx="913075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6" y="594285"/>
            <a:ext cx="107152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n.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404288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0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n. Elle fait le son «n».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89D8489-E3BA-F471-4AA8-891F547E10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4140" y="3749477"/>
            <a:ext cx="7107719" cy="278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n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6F812F-77DE-3ADE-BADE-7417B1E9D4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4465" y="3513731"/>
            <a:ext cx="6427070" cy="325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38979E-F9A5-C152-2549-D6127109FD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1346" y="3666893"/>
            <a:ext cx="3093308" cy="295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n.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C780B7-0039-C800-AA0F-39176C713E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4465" y="3513731"/>
            <a:ext cx="6427070" cy="325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majuscule. Elle fait le son « n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DF6FFC-D985-542A-97F4-AA9FE6D02B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16815" y="2980310"/>
            <a:ext cx="5482369" cy="432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3D218A-224E-ACA1-54CF-67869A5C5A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9904" y="2966501"/>
            <a:ext cx="6076191" cy="435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A9A0C56-4BC2-4699-BDC5-1B6B306006B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2C8966-222F-0369-8C29-8CA067E237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C3E2152-D568-2ED2-555D-A6F5EC702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F9E888AC-A199-9C90-2575-E9046FB3270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47360699-AA23-CABE-6B29-240721866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3C91C83D-B26E-66EE-718E-B2B1206FCD5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410ADF6-AB16-ADFE-888D-B2FB022E39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81B1752-C1B8-46FE-275C-A8A68EB5FC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D18FF4-55C5-3408-A16C-9001FD867E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BF934-A073-0156-18E6-705DB665BC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F16C6D-1A9A-78F6-ECB1-F54F5F3F81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9444" y="3225809"/>
            <a:ext cx="3677112" cy="383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n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78B4DBC-37EF-A79F-29A1-ECE75F0E2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975E3CD-DB58-3EB6-A55F-0AD7EC3371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502" y="1664817"/>
            <a:ext cx="5705238" cy="8092945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8.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57625" y="2700333"/>
            <a:ext cx="5848115" cy="1614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n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1900EC-A47D-0714-8914-5A124AE826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5331" y="3246996"/>
            <a:ext cx="11862365" cy="379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57D75E-34B8-6D08-8F73-C8894F1BE5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09A303-6D9C-7702-0466-447FDE2DFF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1360A0C-738B-70AF-3B98-F09175FAD604}"/>
              </a:ext>
            </a:extLst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F6599C-569A-BF44-7F14-82BA88AEC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6D25A24-7A69-0520-4DEF-D518C18F448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9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E68790A-C24D-0752-F2E5-ABDAB46CB3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7698C9-EAE2-243D-A2EB-6815B0A662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46908B26-A7C8-3F3D-5114-72CB39CF0E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5673CDC-8C8F-BC98-4208-11A22732011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7312AA-0A54-3438-5874-FFD7FE4660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8A1C-AD3B-D986-CF2B-B4CFC3915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6F9F-AB2D-552F-CDEF-065074FDEA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01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3A860A98-00B9-94C9-3A82-5E484D961FE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15501</TotalTime>
  <Words>1520</Words>
  <PresentationFormat>Personnalisé</PresentationFormat>
  <Paragraphs>298</Paragraphs>
  <Slides>59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59</vt:i4>
      </vt:variant>
    </vt:vector>
  </HeadingPairs>
  <TitlesOfParts>
    <vt:vector size="69" baseType="lpstr">
      <vt:lpstr>KG Primary Penmanship Alt</vt:lpstr>
      <vt:lpstr>Dosis</vt:lpstr>
      <vt:lpstr>Carelia</vt:lpstr>
      <vt:lpstr>Arial</vt:lpstr>
      <vt:lpstr>Dosis Bold</vt:lpstr>
      <vt:lpstr>Calibri</vt:lpstr>
      <vt:lpstr>Calibri </vt:lpstr>
      <vt:lpstr>Cambria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2025-07-23T15:11:07Z</dcterms:modified>
</cp:coreProperties>
</file>