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</p:sldMasterIdLst>
  <p:notesMasterIdLst>
    <p:notesMasterId r:id="rId62"/>
  </p:notesMasterIdLst>
  <p:sldIdLst>
    <p:sldId id="2134808265" r:id="rId3"/>
    <p:sldId id="2134808281" r:id="rId4"/>
    <p:sldId id="2134808266" r:id="rId5"/>
    <p:sldId id="2134808267" r:id="rId6"/>
    <p:sldId id="2134808443" r:id="rId7"/>
    <p:sldId id="2134808284" r:id="rId8"/>
    <p:sldId id="2134808438" r:id="rId9"/>
    <p:sldId id="2134808268" r:id="rId10"/>
    <p:sldId id="2134806282" r:id="rId11"/>
    <p:sldId id="2147482379" r:id="rId12"/>
    <p:sldId id="2147482380" r:id="rId13"/>
    <p:sldId id="2147482381" r:id="rId14"/>
    <p:sldId id="2134808273" r:id="rId15"/>
    <p:sldId id="2134808849" r:id="rId16"/>
    <p:sldId id="2147482382" r:id="rId17"/>
    <p:sldId id="2134808870" r:id="rId18"/>
    <p:sldId id="2134808951" r:id="rId19"/>
    <p:sldId id="2134808846" r:id="rId20"/>
    <p:sldId id="2134808945" r:id="rId21"/>
    <p:sldId id="2134808930" r:id="rId22"/>
    <p:sldId id="2134805531" r:id="rId23"/>
    <p:sldId id="2134808437" r:id="rId24"/>
    <p:sldId id="2134808931" r:id="rId25"/>
    <p:sldId id="2134808932" r:id="rId26"/>
    <p:sldId id="2147482353" r:id="rId27"/>
    <p:sldId id="2147482362" r:id="rId28"/>
    <p:sldId id="2134808949" r:id="rId29"/>
    <p:sldId id="2147482359" r:id="rId30"/>
    <p:sldId id="2147482373" r:id="rId31"/>
    <p:sldId id="2147482383" r:id="rId32"/>
    <p:sldId id="2134808935" r:id="rId33"/>
    <p:sldId id="2147482384" r:id="rId34"/>
    <p:sldId id="2134808876" r:id="rId35"/>
    <p:sldId id="2134808924" r:id="rId36"/>
    <p:sldId id="2134808874" r:id="rId37"/>
    <p:sldId id="2134808925" r:id="rId38"/>
    <p:sldId id="2134807357" r:id="rId39"/>
    <p:sldId id="2134808857" r:id="rId40"/>
    <p:sldId id="2134805975" r:id="rId41"/>
    <p:sldId id="2134805827" r:id="rId42"/>
    <p:sldId id="2134805828" r:id="rId43"/>
    <p:sldId id="2134805527" r:id="rId44"/>
    <p:sldId id="2134805896" r:id="rId45"/>
    <p:sldId id="2134805897" r:id="rId46"/>
    <p:sldId id="2134808914" r:id="rId47"/>
    <p:sldId id="2134805528" r:id="rId48"/>
    <p:sldId id="2134808436" r:id="rId49"/>
    <p:sldId id="2134805829" r:id="rId50"/>
    <p:sldId id="2134805530" r:id="rId51"/>
    <p:sldId id="2134808433" r:id="rId52"/>
    <p:sldId id="2134808434" r:id="rId53"/>
    <p:sldId id="2134808956" r:id="rId54"/>
    <p:sldId id="2134808957" r:id="rId55"/>
    <p:sldId id="2134808431" r:id="rId56"/>
    <p:sldId id="2134808425" r:id="rId57"/>
    <p:sldId id="2134807509" r:id="rId58"/>
    <p:sldId id="2147482376" r:id="rId59"/>
    <p:sldId id="2147482377" r:id="rId60"/>
    <p:sldId id="2134808474" r:id="rId61"/>
  </p:sldIdLst>
  <p:sldSz cx="13716000" cy="10287000"/>
  <p:notesSz cx="6858000" cy="9144000"/>
  <p:embeddedFontLst>
    <p:embeddedFont>
      <p:font typeface="Cambria" panose="02040503050406030204" pitchFamily="18" charset="0"/>
      <p:regular r:id="rId63"/>
      <p:bold r:id="rId64"/>
      <p:italic r:id="rId65"/>
      <p:boldItalic r:id="rId66"/>
    </p:embeddedFont>
    <p:embeddedFont>
      <p:font typeface="Carelia" panose="020B0604020202020204" charset="0"/>
      <p:regular r:id="rId67"/>
    </p:embeddedFont>
    <p:embeddedFont>
      <p:font typeface="Dosis" pitchFamily="2" charset="0"/>
      <p:regular r:id="rId68"/>
      <p:bold r:id="rId69"/>
    </p:embeddedFont>
    <p:embeddedFont>
      <p:font typeface="Dosis Bold"/>
      <p:regular r:id="rId70"/>
      <p:bold r:id="rId71"/>
    </p:embeddedFont>
    <p:embeddedFont>
      <p:font typeface="KG Primary Penmanship Alt" panose="020B0604020202020204" charset="0"/>
      <p:regular r:id="rId72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03F"/>
    <a:srgbClr val="F2F2F2"/>
    <a:srgbClr val="7F7F7F"/>
    <a:srgbClr val="106584"/>
    <a:srgbClr val="FDEADA"/>
    <a:srgbClr val="FFFFFF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411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4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3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23/07/2025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3.xml"/><Relationship Id="rId7" Type="http://schemas.openxmlformats.org/officeDocument/2006/relationships/image" Target="../media/image2.jpe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105.xml"/><Relationship Id="rId10" Type="http://schemas.openxmlformats.org/officeDocument/2006/relationships/image" Target="../media/image5.png"/><Relationship Id="rId4" Type="http://schemas.openxmlformats.org/officeDocument/2006/relationships/tags" Target="../tags/tag104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33.png"/><Relationship Id="rId5" Type="http://schemas.openxmlformats.org/officeDocument/2006/relationships/tags" Target="../tags/tag110.xml"/><Relationship Id="rId10" Type="http://schemas.openxmlformats.org/officeDocument/2006/relationships/image" Target="../media/image13.svg"/><Relationship Id="rId4" Type="http://schemas.openxmlformats.org/officeDocument/2006/relationships/tags" Target="../tags/tag109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13.sv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12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2.jpeg"/><Relationship Id="rId5" Type="http://schemas.openxmlformats.org/officeDocument/2006/relationships/tags" Target="../tags/tag116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5.xml"/><Relationship Id="rId9" Type="http://schemas.openxmlformats.org/officeDocument/2006/relationships/tags" Target="../tags/tag1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3.xml"/><Relationship Id="rId7" Type="http://schemas.openxmlformats.org/officeDocument/2006/relationships/image" Target="../media/image2.jpe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5.xml"/><Relationship Id="rId10" Type="http://schemas.openxmlformats.org/officeDocument/2006/relationships/image" Target="../media/image5.png"/><Relationship Id="rId4" Type="http://schemas.openxmlformats.org/officeDocument/2006/relationships/tags" Target="../tags/tag124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26" Type="http://schemas.openxmlformats.org/officeDocument/2006/relationships/tags" Target="../tags/tag151.xml"/><Relationship Id="rId3" Type="http://schemas.openxmlformats.org/officeDocument/2006/relationships/tags" Target="../tags/tag128.xml"/><Relationship Id="rId21" Type="http://schemas.openxmlformats.org/officeDocument/2006/relationships/tags" Target="../tags/tag146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5" Type="http://schemas.openxmlformats.org/officeDocument/2006/relationships/tags" Target="../tags/tag150.xml"/><Relationship Id="rId33" Type="http://schemas.openxmlformats.org/officeDocument/2006/relationships/image" Target="../media/image26.svg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0" Type="http://schemas.openxmlformats.org/officeDocument/2006/relationships/tags" Target="../tags/tag145.xml"/><Relationship Id="rId29" Type="http://schemas.openxmlformats.org/officeDocument/2006/relationships/tags" Target="../tags/tag154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24" Type="http://schemas.openxmlformats.org/officeDocument/2006/relationships/tags" Target="../tags/tag149.xml"/><Relationship Id="rId32" Type="http://schemas.openxmlformats.org/officeDocument/2006/relationships/image" Target="../media/image12.png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23" Type="http://schemas.openxmlformats.org/officeDocument/2006/relationships/tags" Target="../tags/tag148.xml"/><Relationship Id="rId28" Type="http://schemas.openxmlformats.org/officeDocument/2006/relationships/tags" Target="../tags/tag153.xml"/><Relationship Id="rId10" Type="http://schemas.openxmlformats.org/officeDocument/2006/relationships/tags" Target="../tags/tag135.xml"/><Relationship Id="rId19" Type="http://schemas.openxmlformats.org/officeDocument/2006/relationships/tags" Target="../tags/tag144.xml"/><Relationship Id="rId31" Type="http://schemas.openxmlformats.org/officeDocument/2006/relationships/image" Target="../media/image2.jpeg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Relationship Id="rId22" Type="http://schemas.openxmlformats.org/officeDocument/2006/relationships/tags" Target="../tags/tag147.xml"/><Relationship Id="rId27" Type="http://schemas.openxmlformats.org/officeDocument/2006/relationships/tags" Target="../tags/tag152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7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5.png"/><Relationship Id="rId5" Type="http://schemas.openxmlformats.org/officeDocument/2006/relationships/tags" Target="../tags/tag159.xml"/><Relationship Id="rId10" Type="http://schemas.openxmlformats.org/officeDocument/2006/relationships/image" Target="../media/image34.png"/><Relationship Id="rId4" Type="http://schemas.openxmlformats.org/officeDocument/2006/relationships/tags" Target="../tags/tag158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2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image" Target="../media/image5.png"/><Relationship Id="rId5" Type="http://schemas.openxmlformats.org/officeDocument/2006/relationships/tags" Target="../tags/tag164.xml"/><Relationship Id="rId10" Type="http://schemas.openxmlformats.org/officeDocument/2006/relationships/image" Target="../media/image4.svg"/><Relationship Id="rId4" Type="http://schemas.openxmlformats.org/officeDocument/2006/relationships/tags" Target="../tags/tag163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2.jpeg"/><Relationship Id="rId18" Type="http://schemas.openxmlformats.org/officeDocument/2006/relationships/image" Target="../media/image39.pn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8.svg"/><Relationship Id="rId2" Type="http://schemas.openxmlformats.org/officeDocument/2006/relationships/tags" Target="../tags/tag167.xml"/><Relationship Id="rId16" Type="http://schemas.openxmlformats.org/officeDocument/2006/relationships/image" Target="../media/image37.png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tags" Target="../tags/tag176.xml"/><Relationship Id="rId5" Type="http://schemas.openxmlformats.org/officeDocument/2006/relationships/tags" Target="../tags/tag170.xml"/><Relationship Id="rId15" Type="http://schemas.openxmlformats.org/officeDocument/2006/relationships/image" Target="../media/image26.svg"/><Relationship Id="rId10" Type="http://schemas.openxmlformats.org/officeDocument/2006/relationships/tags" Target="../tags/tag175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image" Target="../media/image40.png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image" Target="../media/image16.sv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image" Target="../media/image15.png"/><Relationship Id="rId5" Type="http://schemas.openxmlformats.org/officeDocument/2006/relationships/tags" Target="../tags/tag181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0.xml"/><Relationship Id="rId9" Type="http://schemas.openxmlformats.org/officeDocument/2006/relationships/tags" Target="../tags/tag18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88.xml"/><Relationship Id="rId7" Type="http://schemas.openxmlformats.org/officeDocument/2006/relationships/image" Target="../media/image15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93.xml"/><Relationship Id="rId7" Type="http://schemas.openxmlformats.org/officeDocument/2006/relationships/image" Target="../media/image15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98.xml"/><Relationship Id="rId7" Type="http://schemas.openxmlformats.org/officeDocument/2006/relationships/image" Target="../media/image15.pn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0.xml"/><Relationship Id="rId10" Type="http://schemas.openxmlformats.org/officeDocument/2006/relationships/image" Target="../media/image41.png"/><Relationship Id="rId4" Type="http://schemas.openxmlformats.org/officeDocument/2006/relationships/tags" Target="../tags/tag199.xml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203.xml"/><Relationship Id="rId7" Type="http://schemas.openxmlformats.org/officeDocument/2006/relationships/image" Target="../media/image16.svg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07.xml"/><Relationship Id="rId7" Type="http://schemas.openxmlformats.org/officeDocument/2006/relationships/image" Target="../media/image15.pn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9.xml"/><Relationship Id="rId10" Type="http://schemas.openxmlformats.org/officeDocument/2006/relationships/image" Target="../media/image41.png"/><Relationship Id="rId4" Type="http://schemas.openxmlformats.org/officeDocument/2006/relationships/tags" Target="../tags/tag208.xml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212.xml"/><Relationship Id="rId7" Type="http://schemas.openxmlformats.org/officeDocument/2006/relationships/image" Target="../media/image16.sv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216.xml"/><Relationship Id="rId7" Type="http://schemas.openxmlformats.org/officeDocument/2006/relationships/image" Target="../media/image16.sv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image" Target="../media/image15.png"/><Relationship Id="rId11" Type="http://schemas.openxmlformats.org/officeDocument/2006/relationships/image" Target="../media/image44.jpeg"/><Relationship Id="rId5" Type="http://schemas.openxmlformats.org/officeDocument/2006/relationships/slideLayout" Target="../slideLayouts/slideLayout7.xml"/><Relationship Id="rId10" Type="http://schemas.microsoft.com/office/2007/relationships/hdphoto" Target="../media/hdphoto1.wdp"/><Relationship Id="rId4" Type="http://schemas.openxmlformats.org/officeDocument/2006/relationships/tags" Target="../tags/tag217.xml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5.jpeg"/><Relationship Id="rId3" Type="http://schemas.openxmlformats.org/officeDocument/2006/relationships/tags" Target="../tags/tag220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image" Target="../media/image43.png"/><Relationship Id="rId5" Type="http://schemas.openxmlformats.org/officeDocument/2006/relationships/tags" Target="../tags/tag222.xml"/><Relationship Id="rId10" Type="http://schemas.openxmlformats.org/officeDocument/2006/relationships/image" Target="../media/image20.png"/><Relationship Id="rId4" Type="http://schemas.openxmlformats.org/officeDocument/2006/relationships/tags" Target="../tags/tag221.xml"/><Relationship Id="rId9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2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image" Target="../media/image5.png"/><Relationship Id="rId5" Type="http://schemas.openxmlformats.org/officeDocument/2006/relationships/tags" Target="../tags/tag228.xml"/><Relationship Id="rId10" Type="http://schemas.openxmlformats.org/officeDocument/2006/relationships/image" Target="../media/image4.svg"/><Relationship Id="rId4" Type="http://schemas.openxmlformats.org/officeDocument/2006/relationships/tags" Target="../tags/tag227.xml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8.svg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12" Type="http://schemas.openxmlformats.org/officeDocument/2006/relationships/tags" Target="../tags/tag241.xml"/><Relationship Id="rId17" Type="http://schemas.openxmlformats.org/officeDocument/2006/relationships/image" Target="../media/image37.png"/><Relationship Id="rId2" Type="http://schemas.openxmlformats.org/officeDocument/2006/relationships/tags" Target="../tags/tag231.xml"/><Relationship Id="rId16" Type="http://schemas.openxmlformats.org/officeDocument/2006/relationships/image" Target="../media/image26.svg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tags" Target="../tags/tag240.xml"/><Relationship Id="rId5" Type="http://schemas.openxmlformats.org/officeDocument/2006/relationships/tags" Target="../tags/tag234.xml"/><Relationship Id="rId15" Type="http://schemas.openxmlformats.org/officeDocument/2006/relationships/image" Target="../media/image12.png"/><Relationship Id="rId10" Type="http://schemas.openxmlformats.org/officeDocument/2006/relationships/tags" Target="../tags/tag239.xml"/><Relationship Id="rId19" Type="http://schemas.openxmlformats.org/officeDocument/2006/relationships/image" Target="../media/image39.png"/><Relationship Id="rId4" Type="http://schemas.openxmlformats.org/officeDocument/2006/relationships/tags" Target="../tags/tag233.xml"/><Relationship Id="rId9" Type="http://schemas.openxmlformats.org/officeDocument/2006/relationships/tags" Target="../tags/tag238.xml"/><Relationship Id="rId1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44.xml"/><Relationship Id="rId7" Type="http://schemas.openxmlformats.org/officeDocument/2006/relationships/image" Target="../media/image15.png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5" Type="http://schemas.openxmlformats.org/officeDocument/2006/relationships/tags" Target="../tags/tag246.xml"/><Relationship Id="rId10" Type="http://schemas.openxmlformats.org/officeDocument/2006/relationships/image" Target="../media/image47.PNG"/><Relationship Id="rId4" Type="http://schemas.openxmlformats.org/officeDocument/2006/relationships/tags" Target="../tags/tag245.xml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52.xml"/><Relationship Id="rId13" Type="http://schemas.openxmlformats.org/officeDocument/2006/relationships/image" Target="../media/image49.png"/><Relationship Id="rId3" Type="http://schemas.openxmlformats.org/officeDocument/2006/relationships/tags" Target="../tags/tag249.xml"/><Relationship Id="rId7" Type="http://schemas.microsoft.com/office/2007/relationships/media" Target="../media/media1.wav"/><Relationship Id="rId12" Type="http://schemas.openxmlformats.org/officeDocument/2006/relationships/image" Target="../media/image48.pn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audio" Target="NULL" TargetMode="External"/><Relationship Id="rId11" Type="http://schemas.openxmlformats.org/officeDocument/2006/relationships/image" Target="../media/image47.PNG"/><Relationship Id="rId5" Type="http://schemas.openxmlformats.org/officeDocument/2006/relationships/tags" Target="../tags/tag251.xml"/><Relationship Id="rId10" Type="http://schemas.openxmlformats.org/officeDocument/2006/relationships/image" Target="../media/image46.png"/><Relationship Id="rId4" Type="http://schemas.openxmlformats.org/officeDocument/2006/relationships/tags" Target="../tags/tag250.xml"/><Relationship Id="rId9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255.xml"/><Relationship Id="rId7" Type="http://schemas.openxmlformats.org/officeDocument/2006/relationships/image" Target="../media/image16.svg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image" Target="../media/image49.png"/><Relationship Id="rId3" Type="http://schemas.openxmlformats.org/officeDocument/2006/relationships/tags" Target="../tags/tag259.xml"/><Relationship Id="rId7" Type="http://schemas.microsoft.com/office/2007/relationships/media" Target="../media/media1.wav"/><Relationship Id="rId12" Type="http://schemas.openxmlformats.org/officeDocument/2006/relationships/image" Target="../media/image48.pn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audio" Target="NULL" TargetMode="External"/><Relationship Id="rId11" Type="http://schemas.openxmlformats.org/officeDocument/2006/relationships/image" Target="../media/image47.PNG"/><Relationship Id="rId5" Type="http://schemas.openxmlformats.org/officeDocument/2006/relationships/tags" Target="../tags/tag261.xml"/><Relationship Id="rId10" Type="http://schemas.openxmlformats.org/officeDocument/2006/relationships/image" Target="../media/image46.png"/><Relationship Id="rId4" Type="http://schemas.openxmlformats.org/officeDocument/2006/relationships/tags" Target="../tags/tag260.xml"/><Relationship Id="rId9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7.PNG"/><Relationship Id="rId3" Type="http://schemas.openxmlformats.org/officeDocument/2006/relationships/tags" Target="../tags/tag265.xml"/><Relationship Id="rId7" Type="http://schemas.openxmlformats.org/officeDocument/2006/relationships/tags" Target="../tags/tag269.xml"/><Relationship Id="rId12" Type="http://schemas.openxmlformats.org/officeDocument/2006/relationships/image" Target="../media/image51.PNG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tags" Target="../tags/tag268.xml"/><Relationship Id="rId11" Type="http://schemas.openxmlformats.org/officeDocument/2006/relationships/image" Target="../media/image46.png"/><Relationship Id="rId5" Type="http://schemas.openxmlformats.org/officeDocument/2006/relationships/tags" Target="../tags/tag267.xml"/><Relationship Id="rId10" Type="http://schemas.openxmlformats.org/officeDocument/2006/relationships/image" Target="../media/image16.svg"/><Relationship Id="rId4" Type="http://schemas.openxmlformats.org/officeDocument/2006/relationships/tags" Target="../tags/tag266.xml"/><Relationship Id="rId9" Type="http://schemas.openxmlformats.org/officeDocument/2006/relationships/image" Target="../media/image15.png"/><Relationship Id="rId1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1.PNG"/><Relationship Id="rId3" Type="http://schemas.openxmlformats.org/officeDocument/2006/relationships/tags" Target="../tags/tag27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2.png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tags" Target="../tags/tag275.xml"/><Relationship Id="rId11" Type="http://schemas.openxmlformats.org/officeDocument/2006/relationships/image" Target="../media/image47.PNG"/><Relationship Id="rId5" Type="http://schemas.openxmlformats.org/officeDocument/2006/relationships/tags" Target="../tags/tag274.xml"/><Relationship Id="rId10" Type="http://schemas.openxmlformats.org/officeDocument/2006/relationships/image" Target="../media/image53.png"/><Relationship Id="rId4" Type="http://schemas.openxmlformats.org/officeDocument/2006/relationships/tags" Target="../tags/tag273.xml"/><Relationship Id="rId9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78.xml"/><Relationship Id="rId7" Type="http://schemas.openxmlformats.org/officeDocument/2006/relationships/image" Target="../media/image15.png"/><Relationship Id="rId12" Type="http://schemas.openxmlformats.org/officeDocument/2006/relationships/image" Target="../media/image51.PNG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5" Type="http://schemas.openxmlformats.org/officeDocument/2006/relationships/tags" Target="../tags/tag280.xml"/><Relationship Id="rId10" Type="http://schemas.openxmlformats.org/officeDocument/2006/relationships/image" Target="../media/image54.jpeg"/><Relationship Id="rId4" Type="http://schemas.openxmlformats.org/officeDocument/2006/relationships/tags" Target="../tags/tag279.xml"/><Relationship Id="rId9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283.xml"/><Relationship Id="rId7" Type="http://schemas.openxmlformats.org/officeDocument/2006/relationships/image" Target="../media/image16.svg"/><Relationship Id="rId2" Type="http://schemas.openxmlformats.org/officeDocument/2006/relationships/tags" Target="../tags/tag282.xml"/><Relationship Id="rId1" Type="http://schemas.openxmlformats.org/officeDocument/2006/relationships/tags" Target="../tags/tag281.xml"/><Relationship Id="rId6" Type="http://schemas.openxmlformats.org/officeDocument/2006/relationships/image" Target="../media/image15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8.png"/><Relationship Id="rId4" Type="http://schemas.openxmlformats.org/officeDocument/2006/relationships/tags" Target="../tags/tag284.xml"/><Relationship Id="rId9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8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10" Type="http://schemas.openxmlformats.org/officeDocument/2006/relationships/image" Target="../media/image55.png"/><Relationship Id="rId4" Type="http://schemas.openxmlformats.org/officeDocument/2006/relationships/tags" Target="../tags/tag288.xml"/><Relationship Id="rId9" Type="http://schemas.openxmlformats.org/officeDocument/2006/relationships/image" Target="../media/image1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9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image" Target="../media/image5.png"/><Relationship Id="rId5" Type="http://schemas.openxmlformats.org/officeDocument/2006/relationships/tags" Target="../tags/tag295.xml"/><Relationship Id="rId10" Type="http://schemas.openxmlformats.org/officeDocument/2006/relationships/image" Target="../media/image4.svg"/><Relationship Id="rId4" Type="http://schemas.openxmlformats.org/officeDocument/2006/relationships/tags" Target="../tags/tag294.xml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04.xml"/><Relationship Id="rId13" Type="http://schemas.openxmlformats.org/officeDocument/2006/relationships/image" Target="../media/image26.svg"/><Relationship Id="rId3" Type="http://schemas.openxmlformats.org/officeDocument/2006/relationships/tags" Target="../tags/tag299.xml"/><Relationship Id="rId7" Type="http://schemas.openxmlformats.org/officeDocument/2006/relationships/tags" Target="../tags/tag303.xml"/><Relationship Id="rId12" Type="http://schemas.openxmlformats.org/officeDocument/2006/relationships/image" Target="../media/image12.png"/><Relationship Id="rId2" Type="http://schemas.openxmlformats.org/officeDocument/2006/relationships/tags" Target="../tags/tag298.xml"/><Relationship Id="rId16" Type="http://schemas.openxmlformats.org/officeDocument/2006/relationships/image" Target="../media/image39.png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image" Target="../media/image2.jpeg"/><Relationship Id="rId5" Type="http://schemas.openxmlformats.org/officeDocument/2006/relationships/tags" Target="../tags/tag301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00.xml"/><Relationship Id="rId9" Type="http://schemas.openxmlformats.org/officeDocument/2006/relationships/tags" Target="../tags/tag305.xml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08.xml"/><Relationship Id="rId7" Type="http://schemas.openxmlformats.org/officeDocument/2006/relationships/image" Target="../media/image15.png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0.xml"/><Relationship Id="rId4" Type="http://schemas.openxmlformats.org/officeDocument/2006/relationships/tags" Target="../tags/tag309.xml"/><Relationship Id="rId9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313.xml"/><Relationship Id="rId7" Type="http://schemas.openxmlformats.org/officeDocument/2006/relationships/image" Target="../media/image16.svg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14.xml"/><Relationship Id="rId9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317.xml"/><Relationship Id="rId7" Type="http://schemas.openxmlformats.org/officeDocument/2006/relationships/image" Target="../media/image16.svg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18.xml"/><Relationship Id="rId9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21.xml"/><Relationship Id="rId7" Type="http://schemas.openxmlformats.org/officeDocument/2006/relationships/tags" Target="../tags/tag325.xml"/><Relationship Id="rId12" Type="http://schemas.openxmlformats.org/officeDocument/2006/relationships/image" Target="../media/image60.png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11" Type="http://schemas.openxmlformats.org/officeDocument/2006/relationships/image" Target="../media/image56.jpeg"/><Relationship Id="rId5" Type="http://schemas.openxmlformats.org/officeDocument/2006/relationships/tags" Target="../tags/tag323.xml"/><Relationship Id="rId10" Type="http://schemas.openxmlformats.org/officeDocument/2006/relationships/image" Target="../media/image16.svg"/><Relationship Id="rId4" Type="http://schemas.openxmlformats.org/officeDocument/2006/relationships/tags" Target="../tags/tag322.xml"/><Relationship Id="rId9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328.xml"/><Relationship Id="rId7" Type="http://schemas.openxmlformats.org/officeDocument/2006/relationships/image" Target="../media/image16.svg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2.png"/><Relationship Id="rId4" Type="http://schemas.openxmlformats.org/officeDocument/2006/relationships/tags" Target="../tags/tag329.xml"/><Relationship Id="rId9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2.xml"/><Relationship Id="rId7" Type="http://schemas.openxmlformats.org/officeDocument/2006/relationships/image" Target="../media/image15.png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4.xml"/><Relationship Id="rId10" Type="http://schemas.openxmlformats.org/officeDocument/2006/relationships/image" Target="../media/image63.jpeg"/><Relationship Id="rId4" Type="http://schemas.openxmlformats.org/officeDocument/2006/relationships/tags" Target="../tags/tag333.xml"/><Relationship Id="rId9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337.xml"/><Relationship Id="rId7" Type="http://schemas.openxmlformats.org/officeDocument/2006/relationships/image" Target="../media/image16.svg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38.xml"/><Relationship Id="rId9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13" Type="http://schemas.openxmlformats.org/officeDocument/2006/relationships/image" Target="../media/image16.svg"/><Relationship Id="rId3" Type="http://schemas.openxmlformats.org/officeDocument/2006/relationships/tags" Target="../tags/tag341.xml"/><Relationship Id="rId7" Type="http://schemas.openxmlformats.org/officeDocument/2006/relationships/tags" Target="../tags/tag345.xml"/><Relationship Id="rId12" Type="http://schemas.openxmlformats.org/officeDocument/2006/relationships/image" Target="../media/image15.png"/><Relationship Id="rId2" Type="http://schemas.openxmlformats.org/officeDocument/2006/relationships/tags" Target="../tags/tag340.xml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43.xml"/><Relationship Id="rId10" Type="http://schemas.openxmlformats.org/officeDocument/2006/relationships/tags" Target="../tags/tag348.xml"/><Relationship Id="rId4" Type="http://schemas.openxmlformats.org/officeDocument/2006/relationships/tags" Target="../tags/tag342.xml"/><Relationship Id="rId9" Type="http://schemas.openxmlformats.org/officeDocument/2006/relationships/tags" Target="../tags/tag347.xml"/><Relationship Id="rId1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351.xml"/><Relationship Id="rId7" Type="http://schemas.openxmlformats.org/officeDocument/2006/relationships/image" Target="../media/image16.svg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52.xml"/><Relationship Id="rId9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355.xml"/><Relationship Id="rId7" Type="http://schemas.openxmlformats.org/officeDocument/2006/relationships/image" Target="../media/image16.svg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56.xml"/><Relationship Id="rId9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364.xml"/><Relationship Id="rId13" Type="http://schemas.openxmlformats.org/officeDocument/2006/relationships/tags" Target="../tags/tag369.xml"/><Relationship Id="rId18" Type="http://schemas.openxmlformats.org/officeDocument/2006/relationships/image" Target="../media/image60.png"/><Relationship Id="rId3" Type="http://schemas.openxmlformats.org/officeDocument/2006/relationships/tags" Target="../tags/tag359.xml"/><Relationship Id="rId7" Type="http://schemas.openxmlformats.org/officeDocument/2006/relationships/tags" Target="../tags/tag363.xml"/><Relationship Id="rId12" Type="http://schemas.openxmlformats.org/officeDocument/2006/relationships/tags" Target="../tags/tag368.xml"/><Relationship Id="rId17" Type="http://schemas.openxmlformats.org/officeDocument/2006/relationships/image" Target="../media/image16.svg"/><Relationship Id="rId2" Type="http://schemas.openxmlformats.org/officeDocument/2006/relationships/tags" Target="../tags/tag358.xml"/><Relationship Id="rId16" Type="http://schemas.openxmlformats.org/officeDocument/2006/relationships/image" Target="../media/image15.png"/><Relationship Id="rId1" Type="http://schemas.openxmlformats.org/officeDocument/2006/relationships/tags" Target="../tags/tag357.xml"/><Relationship Id="rId6" Type="http://schemas.openxmlformats.org/officeDocument/2006/relationships/tags" Target="../tags/tag362.xml"/><Relationship Id="rId11" Type="http://schemas.openxmlformats.org/officeDocument/2006/relationships/tags" Target="../tags/tag367.xml"/><Relationship Id="rId5" Type="http://schemas.openxmlformats.org/officeDocument/2006/relationships/tags" Target="../tags/tag36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66.xml"/><Relationship Id="rId4" Type="http://schemas.openxmlformats.org/officeDocument/2006/relationships/tags" Target="../tags/tag360.xml"/><Relationship Id="rId9" Type="http://schemas.openxmlformats.org/officeDocument/2006/relationships/tags" Target="../tags/tag365.xml"/><Relationship Id="rId14" Type="http://schemas.openxmlformats.org/officeDocument/2006/relationships/tags" Target="../tags/tag37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373.xml"/><Relationship Id="rId7" Type="http://schemas.openxmlformats.org/officeDocument/2006/relationships/image" Target="../media/image16.svg"/><Relationship Id="rId2" Type="http://schemas.openxmlformats.org/officeDocument/2006/relationships/tags" Target="../tags/tag372.xml"/><Relationship Id="rId1" Type="http://schemas.openxmlformats.org/officeDocument/2006/relationships/tags" Target="../tags/tag37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6.png"/><Relationship Id="rId4" Type="http://schemas.openxmlformats.org/officeDocument/2006/relationships/tags" Target="../tags/tag374.xml"/><Relationship Id="rId9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7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6" Type="http://schemas.openxmlformats.org/officeDocument/2006/relationships/tags" Target="../tags/tag380.xml"/><Relationship Id="rId11" Type="http://schemas.openxmlformats.org/officeDocument/2006/relationships/image" Target="../media/image41.png"/><Relationship Id="rId5" Type="http://schemas.openxmlformats.org/officeDocument/2006/relationships/tags" Target="../tags/tag379.xml"/><Relationship Id="rId10" Type="http://schemas.openxmlformats.org/officeDocument/2006/relationships/image" Target="../media/image29.png"/><Relationship Id="rId4" Type="http://schemas.openxmlformats.org/officeDocument/2006/relationships/tags" Target="../tags/tag378.xml"/><Relationship Id="rId9" Type="http://schemas.openxmlformats.org/officeDocument/2006/relationships/image" Target="../media/image16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388.xml"/><Relationship Id="rId13" Type="http://schemas.openxmlformats.org/officeDocument/2006/relationships/image" Target="../media/image16.svg"/><Relationship Id="rId3" Type="http://schemas.openxmlformats.org/officeDocument/2006/relationships/tags" Target="../tags/tag383.xml"/><Relationship Id="rId7" Type="http://schemas.openxmlformats.org/officeDocument/2006/relationships/tags" Target="../tags/tag387.xml"/><Relationship Id="rId12" Type="http://schemas.openxmlformats.org/officeDocument/2006/relationships/image" Target="../media/image15.png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6" Type="http://schemas.openxmlformats.org/officeDocument/2006/relationships/tags" Target="../tags/tag386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85.xml"/><Relationship Id="rId10" Type="http://schemas.openxmlformats.org/officeDocument/2006/relationships/tags" Target="../tags/tag390.xml"/><Relationship Id="rId4" Type="http://schemas.openxmlformats.org/officeDocument/2006/relationships/tags" Target="../tags/tag384.xml"/><Relationship Id="rId9" Type="http://schemas.openxmlformats.org/officeDocument/2006/relationships/tags" Target="../tags/tag389.xml"/><Relationship Id="rId1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93.xml"/><Relationship Id="rId7" Type="http://schemas.openxmlformats.org/officeDocument/2006/relationships/image" Target="../media/image15.png"/><Relationship Id="rId2" Type="http://schemas.openxmlformats.org/officeDocument/2006/relationships/tags" Target="../tags/tag392.xml"/><Relationship Id="rId1" Type="http://schemas.openxmlformats.org/officeDocument/2006/relationships/tags" Target="../tags/tag39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5.xml"/><Relationship Id="rId10" Type="http://schemas.openxmlformats.org/officeDocument/2006/relationships/image" Target="../media/image30.png"/><Relationship Id="rId4" Type="http://schemas.openxmlformats.org/officeDocument/2006/relationships/tags" Target="../tags/tag394.xml"/><Relationship Id="rId9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98.xml"/><Relationship Id="rId7" Type="http://schemas.openxmlformats.org/officeDocument/2006/relationships/image" Target="../media/image36.png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00.xml"/><Relationship Id="rId10" Type="http://schemas.openxmlformats.org/officeDocument/2006/relationships/image" Target="../media/image63.jpeg"/><Relationship Id="rId4" Type="http://schemas.openxmlformats.org/officeDocument/2006/relationships/tags" Target="../tags/tag399.xml"/><Relationship Id="rId9" Type="http://schemas.openxmlformats.org/officeDocument/2006/relationships/image" Target="../media/image16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408.xml"/><Relationship Id="rId13" Type="http://schemas.openxmlformats.org/officeDocument/2006/relationships/image" Target="../media/image23.jpeg"/><Relationship Id="rId3" Type="http://schemas.openxmlformats.org/officeDocument/2006/relationships/tags" Target="../tags/tag403.xml"/><Relationship Id="rId7" Type="http://schemas.openxmlformats.org/officeDocument/2006/relationships/tags" Target="../tags/tag407.xml"/><Relationship Id="rId12" Type="http://schemas.openxmlformats.org/officeDocument/2006/relationships/image" Target="../media/image16.svg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11" Type="http://schemas.openxmlformats.org/officeDocument/2006/relationships/image" Target="../media/image15.png"/><Relationship Id="rId5" Type="http://schemas.openxmlformats.org/officeDocument/2006/relationships/tags" Target="../tags/tag40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04.xml"/><Relationship Id="rId9" Type="http://schemas.openxmlformats.org/officeDocument/2006/relationships/tags" Target="../tags/tag409.xml"/><Relationship Id="rId1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microsoft.com/office/2007/relationships/media" Target="../media/media2.mp3"/><Relationship Id="rId7" Type="http://schemas.openxmlformats.org/officeDocument/2006/relationships/tags" Target="../tags/tag414.xml"/><Relationship Id="rId12" Type="http://schemas.openxmlformats.org/officeDocument/2006/relationships/image" Target="../media/image16.svg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tags" Target="../tags/tag413.xml"/><Relationship Id="rId11" Type="http://schemas.openxmlformats.org/officeDocument/2006/relationships/image" Target="../media/image15.png"/><Relationship Id="rId5" Type="http://schemas.openxmlformats.org/officeDocument/2006/relationships/tags" Target="../tags/tag412.xml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image" Target="../media/image69.gi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72.jpg"/><Relationship Id="rId3" Type="http://schemas.openxmlformats.org/officeDocument/2006/relationships/tags" Target="../tags/tag417.xml"/><Relationship Id="rId7" Type="http://schemas.openxmlformats.org/officeDocument/2006/relationships/tags" Target="../tags/tag421.xml"/><Relationship Id="rId12" Type="http://schemas.openxmlformats.org/officeDocument/2006/relationships/image" Target="../media/image71.jpeg"/><Relationship Id="rId2" Type="http://schemas.openxmlformats.org/officeDocument/2006/relationships/tags" Target="../tags/tag416.xml"/><Relationship Id="rId16" Type="http://schemas.openxmlformats.org/officeDocument/2006/relationships/image" Target="../media/image74.png"/><Relationship Id="rId1" Type="http://schemas.openxmlformats.org/officeDocument/2006/relationships/tags" Target="../tags/tag415.xml"/><Relationship Id="rId6" Type="http://schemas.openxmlformats.org/officeDocument/2006/relationships/tags" Target="../tags/tag420.xml"/><Relationship Id="rId11" Type="http://schemas.openxmlformats.org/officeDocument/2006/relationships/image" Target="../media/image70.jpg"/><Relationship Id="rId5" Type="http://schemas.openxmlformats.org/officeDocument/2006/relationships/tags" Target="../tags/tag419.xml"/><Relationship Id="rId15" Type="http://schemas.microsoft.com/office/2007/relationships/hdphoto" Target="../media/hdphoto3.wdp"/><Relationship Id="rId10" Type="http://schemas.openxmlformats.org/officeDocument/2006/relationships/image" Target="../media/image16.svg"/><Relationship Id="rId4" Type="http://schemas.openxmlformats.org/officeDocument/2006/relationships/tags" Target="../tags/tag418.xml"/><Relationship Id="rId9" Type="http://schemas.openxmlformats.org/officeDocument/2006/relationships/image" Target="../media/image15.png"/><Relationship Id="rId1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429.xml"/><Relationship Id="rId13" Type="http://schemas.openxmlformats.org/officeDocument/2006/relationships/image" Target="../media/image40.png"/><Relationship Id="rId3" Type="http://schemas.openxmlformats.org/officeDocument/2006/relationships/tags" Target="../tags/tag424.xml"/><Relationship Id="rId7" Type="http://schemas.openxmlformats.org/officeDocument/2006/relationships/tags" Target="../tags/tag428.xml"/><Relationship Id="rId12" Type="http://schemas.openxmlformats.org/officeDocument/2006/relationships/image" Target="../media/image16.svg"/><Relationship Id="rId2" Type="http://schemas.openxmlformats.org/officeDocument/2006/relationships/tags" Target="../tags/tag423.xml"/><Relationship Id="rId1" Type="http://schemas.openxmlformats.org/officeDocument/2006/relationships/tags" Target="../tags/tag422.xml"/><Relationship Id="rId6" Type="http://schemas.openxmlformats.org/officeDocument/2006/relationships/tags" Target="../tags/tag427.xml"/><Relationship Id="rId11" Type="http://schemas.openxmlformats.org/officeDocument/2006/relationships/image" Target="../media/image15.png"/><Relationship Id="rId5" Type="http://schemas.openxmlformats.org/officeDocument/2006/relationships/tags" Target="../tags/tag426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25.xml"/><Relationship Id="rId9" Type="http://schemas.openxmlformats.org/officeDocument/2006/relationships/tags" Target="../tags/tag4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27.png"/><Relationship Id="rId3" Type="http://schemas.openxmlformats.org/officeDocument/2006/relationships/tags" Target="../tags/tag63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10.pn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30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26.sv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12.png"/><Relationship Id="rId28" Type="http://schemas.openxmlformats.org/officeDocument/2006/relationships/image" Target="../media/image29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image" Target="../media/image2.jpeg"/><Relationship Id="rId27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31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26.svg"/><Relationship Id="rId5" Type="http://schemas.openxmlformats.org/officeDocument/2006/relationships/tags" Target="../tags/tag85.xml"/><Relationship Id="rId10" Type="http://schemas.openxmlformats.org/officeDocument/2006/relationships/image" Target="../media/image12.png"/><Relationship Id="rId4" Type="http://schemas.openxmlformats.org/officeDocument/2006/relationships/tags" Target="../tags/tag84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0.xml"/><Relationship Id="rId7" Type="http://schemas.openxmlformats.org/officeDocument/2006/relationships/image" Target="../media/image2.jpe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2.xml"/><Relationship Id="rId10" Type="http://schemas.openxmlformats.org/officeDocument/2006/relationships/image" Target="../media/image5.png"/><Relationship Id="rId4" Type="http://schemas.openxmlformats.org/officeDocument/2006/relationships/tags" Target="../tags/tag91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26.sv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12.png"/><Relationship Id="rId5" Type="http://schemas.openxmlformats.org/officeDocument/2006/relationships/tags" Target="../tags/tag97.xml"/><Relationship Id="rId10" Type="http://schemas.openxmlformats.org/officeDocument/2006/relationships/image" Target="../media/image2.jpeg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1 - Séance </a:t>
            </a:r>
            <a:r>
              <a:rPr lang="ar-MA" sz="4001" b="1" dirty="0">
                <a:solidFill>
                  <a:prstClr val="white"/>
                </a:solidFill>
                <a:latin typeface="Dosis Bold"/>
              </a:rPr>
              <a:t>3</a:t>
            </a:r>
            <a:endParaRPr lang="en-US" sz="4001" b="1" dirty="0">
              <a:solidFill>
                <a:prstClr val="white"/>
              </a:solidFill>
              <a:latin typeface="Dosis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3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630516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509" y="1588129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3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2402F7-7663-1953-47AB-B96874F5C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806" y="2809760"/>
            <a:ext cx="12465135" cy="49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78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11368" y="4389093"/>
            <a:ext cx="6345436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1  : 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C’est qui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Comment est ton papa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 Tu es où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52371" y="6031316"/>
            <a:ext cx="745257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Qu’est-ce qu’il y a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Qu’est-ce que tu fais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3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maison – Ma famille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83926" y="3582463"/>
            <a:ext cx="7902872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4002155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ctr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Vocabulaire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Écoute active du dialogue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E46C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Appropriation de l'acte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</a:t>
            </a: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881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2FE9677-ED98-1284-DF96-220B4F886F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843" y="2986944"/>
            <a:ext cx="3787468" cy="5364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47E83CB-6A55-481E-31DF-5737B60EB2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8076" y="2986944"/>
            <a:ext cx="3779848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4AE98F-B9CA-4589-652A-FF38FF7C5F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0689" y="2966586"/>
            <a:ext cx="3787468" cy="537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842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qui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ma/mon … . -  Ce sont mes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la lettre </a:t>
            </a:r>
            <a:r>
              <a:rPr lang="fr-MA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n</a:t>
            </a: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en minuscule et en majuscule.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</a:t>
            </a:r>
            <a:r>
              <a:rPr lang="ar-MA" sz="6000" b="1" dirty="0">
                <a:solidFill>
                  <a:srgbClr val="215968"/>
                </a:solidFill>
                <a:latin typeface="Dosis" pitchFamily="2" charset="0"/>
              </a:rPr>
              <a:t>3</a:t>
            </a: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193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74900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5653523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F196A93-E68D-1372-8AE7-C3B1CFBDEE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02599" y="4800541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lettres étudiées.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5F036-BA9D-7899-1EE8-CECE1BF402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4705061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E8049-5033-D1AE-50FE-3CEB4EF2C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5F535EE7-1904-E12B-7AF8-DB8E119529A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CE625457-CC88-C482-6411-EC59DC889B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9542" y="71639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la lettre « r ».</a:t>
            </a: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E9B19D76-D731-5043-20B9-DF5C4B618BC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2472" y="545263"/>
            <a:ext cx="1250264" cy="151277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C812351-58E9-DE57-98FB-DDEB9DC317C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46541399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5BC2B0D-D8C7-75DE-6751-75DE9B664EE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39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</a:t>
            </a:r>
            <a:r>
              <a:rPr kumimoji="0" lang="fr-MA" sz="239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fr-MA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340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252A3-5679-18F9-D7E9-933597243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01A3A5BA-98A0-BB4F-5B4D-54BC7FAD78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4BB3096F-7673-6BFF-2D74-05AD8519ED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9542" y="71639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la lettre o.</a:t>
            </a: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D84F29A-7D72-F795-A109-826014325E9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2472" y="545263"/>
            <a:ext cx="1250264" cy="151277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40B2F8-F00F-B750-6514-E90EA4D48E5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53240319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3A8B8EF-0486-54D8-EE4D-CE3B7620024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39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</a:t>
            </a:r>
            <a:r>
              <a:rPr kumimoji="0" lang="fr-MA" sz="239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667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ro ».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159D94-A626-2CE2-DE46-4CACB11C5F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9F9451A-C328-68B1-01A7-EF1B84CCF24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9397E9F-1F6C-A08A-675B-08B12E09445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076571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8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8F089-889B-87B6-0591-F191D392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7D2E1EB-858E-624C-2EC8-85E65843AF9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5A5FFF-67CC-9194-C423-276684496A4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53CD38-042A-AF75-E4CB-57ECC495590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75AA039-4B23-AAC1-698D-19799EEC298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65519197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263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90529-2832-6D13-61EE-4DD4FCB31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332544AD-299F-858D-6169-FCE8AE1FCD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864E135-C802-43D0-D2C6-87EFFE217EE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Écrivez la syllabe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 or » 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B89177-506F-74BB-2D43-BFA8ED98EAF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3ED2BD-955A-5C52-1D12-E45EB51F3FC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9D229E4-3347-971B-3F6B-445BC41D129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75934501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870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1DDE-782C-2DD0-3F36-415C64629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956850F-C5ED-C414-4D6D-5F6CF47FA4C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E2B53D-1A85-E919-963B-20003522D84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FBFBD6-CD3C-5DDA-839B-E6C6D81536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A4D5856-1510-BB0C-9D49-08CA0E3215C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7761348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039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73770-7557-EE41-6962-F923854EC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F036B05-BF35-4399-05A1-0CB508A311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F54D3D2-56CF-5834-25D0-486AD78D5E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11A681-FEBD-9874-DA8E-1426EDB90D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425D4465-1671-D0BF-69CA-F173901CB2D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61099823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F3F20994-E834-E6A1-87C3-5CB559AAD8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27" l="4638" r="98551">
                        <a14:foregroundMark x1="12294" y1="44223" x2="4058" y2="56160"/>
                        <a14:foregroundMark x1="13575" y1="42366" x2="13465" y2="42525"/>
                        <a14:foregroundMark x1="42609" y1="287" x2="41512" y2="1878"/>
                        <a14:foregroundMark x1="4058" y1="56160" x2="5153" y2="66991"/>
                        <a14:foregroundMark x1="9695" y1="72583" x2="28046" y2="81768"/>
                        <a14:foregroundMark x1="52803" y1="93661" x2="87246" y2="99427"/>
                        <a14:foregroundMark x1="87246" y1="99427" x2="98261" y2="98854"/>
                        <a14:foregroundMark x1="98551" y1="97135" x2="98551" y2="79656"/>
                        <a14:foregroundMark x1="44928" y1="0" x2="43431" y2="2959"/>
                        <a14:foregroundMark x1="4638" y1="55874" x2="6235" y2="66398"/>
                        <a14:backgroundMark x1="41739" y1="2006" x2="25217" y2="27507"/>
                        <a14:backgroundMark x1="25217" y1="27507" x2="40870" y2="0"/>
                        <a14:backgroundMark x1="25217" y1="25788" x2="12754" y2="41834"/>
                        <a14:backgroundMark x1="12754" y1="41834" x2="11014" y2="42980"/>
                        <a14:backgroundMark x1="3478" y1="67908" x2="7246" y2="73926"/>
                        <a14:backgroundMark x1="27246" y1="82808" x2="41739" y2="86533"/>
                        <a14:backgroundMark x1="41739" y1="86533" x2="49275" y2="95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759" y="4530481"/>
            <a:ext cx="1660154" cy="1679402"/>
          </a:xfrm>
          <a:prstGeom prst="rect">
            <a:avLst/>
          </a:prstGeom>
        </p:spPr>
      </p:pic>
      <p:pic>
        <p:nvPicPr>
          <p:cNvPr id="6" name="Image 5" descr="Une image contenant canapé, dessin, conception, illustration&#10;&#10;Le contenu généré par l’IA peut être incorrect.">
            <a:extLst>
              <a:ext uri="{FF2B5EF4-FFF2-40B4-BE49-F238E27FC236}">
                <a16:creationId xmlns:a16="http://schemas.microsoft.com/office/drawing/2014/main" id="{769451B4-07D3-A849-2B61-714AAE63F0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99" y="3485336"/>
            <a:ext cx="3312579" cy="331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53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FF38F483-CBF1-CE42-279C-4B6A49C0A58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546986129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9B34EA57-2A7A-3C0A-A2B6-2D689ACAEBD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23431" y="6106957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nez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421AF0-3A20-95A1-9A6B-A5013FF332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347402" y="6099994"/>
            <a:ext cx="274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 canapé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CEB991-B0CA-FF01-FD0A-CBAFC4DDCB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7" l="4638" r="98551">
                        <a14:foregroundMark x1="12294" y1="44223" x2="4058" y2="56160"/>
                        <a14:foregroundMark x1="13575" y1="42366" x2="13465" y2="42525"/>
                        <a14:foregroundMark x1="42609" y1="287" x2="41512" y2="1878"/>
                        <a14:foregroundMark x1="4058" y1="56160" x2="5153" y2="66991"/>
                        <a14:foregroundMark x1="9695" y1="72583" x2="28046" y2="81768"/>
                        <a14:foregroundMark x1="52803" y1="93661" x2="87246" y2="99427"/>
                        <a14:foregroundMark x1="87246" y1="99427" x2="98261" y2="98854"/>
                        <a14:foregroundMark x1="98551" y1="97135" x2="98551" y2="79656"/>
                        <a14:foregroundMark x1="44928" y1="0" x2="43431" y2="2959"/>
                        <a14:foregroundMark x1="4638" y1="55874" x2="6235" y2="66398"/>
                        <a14:backgroundMark x1="41739" y1="2006" x2="25217" y2="27507"/>
                        <a14:backgroundMark x1="25217" y1="27507" x2="40870" y2="0"/>
                        <a14:backgroundMark x1="25217" y1="25788" x2="12754" y2="41834"/>
                        <a14:backgroundMark x1="12754" y1="41834" x2="11014" y2="42980"/>
                        <a14:backgroundMark x1="3478" y1="67908" x2="7246" y2="73926"/>
                        <a14:backgroundMark x1="27246" y1="82808" x2="41739" y2="86533"/>
                        <a14:backgroundMark x1="41739" y1="86533" x2="49275" y2="959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893" y="4001843"/>
            <a:ext cx="1394920" cy="1411093"/>
          </a:xfrm>
          <a:prstGeom prst="rect">
            <a:avLst/>
          </a:prstGeom>
        </p:spPr>
      </p:pic>
      <p:pic>
        <p:nvPicPr>
          <p:cNvPr id="11" name="Image 10" descr="Une image contenant canapé, dessin, conception, illustration&#10;&#10;Le contenu généré par l’IA peut être incorrect.">
            <a:extLst>
              <a:ext uri="{FF2B5EF4-FFF2-40B4-BE49-F238E27FC236}">
                <a16:creationId xmlns:a16="http://schemas.microsoft.com/office/drawing/2014/main" id="{924FFDE5-3BB1-9B2F-ECFF-AF860FEE3B8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106" y="3513099"/>
            <a:ext cx="2519536" cy="25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4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C’est qui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C’est ma/mon … . -  Ce sont mes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la lettre n en minuscule et en majuscule.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3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110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Est-ce que c’est ton frère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C’est ma/mon … .</a:t>
            </a:r>
          </a:p>
        </p:txBody>
      </p:sp>
    </p:spTree>
    <p:extLst>
      <p:ext uri="{BB962C8B-B14F-4D97-AF65-F5344CB8AC3E}">
        <p14:creationId xmlns:p14="http://schemas.microsoft.com/office/powerpoint/2010/main" val="4085860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Rita et Karim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CB5DB5-64EB-1847-8B1C-B0BFD85ADFE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96256078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503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5" name="Parcours_1_P3_S1_Dialogue">
            <a:hlinkClick r:id="" action="ppaction://media"/>
            <a:extLst>
              <a:ext uri="{FF2B5EF4-FFF2-40B4-BE49-F238E27FC236}">
                <a16:creationId xmlns:a16="http://schemas.microsoft.com/office/drawing/2014/main" id="{57721C93-0D6E-E92E-7FF5-DF9DD6186E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7676" end="6294.485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55620" y="770950"/>
            <a:ext cx="487363" cy="48736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C9502EB-068E-14E3-4E12-58E5D726D2F9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60402125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98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61879105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3FA8E-5CEE-9168-8E59-13E798130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0A8F224-C1DB-77E2-6381-B14A5F1BE3A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AA5FB2-6EA8-B079-A385-8142B4572CA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A2897A46-9E57-FB58-439A-ED5E77BA79A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07685386-4D15-04D8-F0D5-4E779B5DE7B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BB23BD4-DF4E-8173-0B9A-26C6602BB14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0619168-79D6-C8AC-E4B9-B9DDF3B77C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5" name="Parcours_1_P3_S1_Dialogue">
            <a:hlinkClick r:id="" action="ppaction://media"/>
            <a:extLst>
              <a:ext uri="{FF2B5EF4-FFF2-40B4-BE49-F238E27FC236}">
                <a16:creationId xmlns:a16="http://schemas.microsoft.com/office/drawing/2014/main" id="{3DA8B24C-B472-D25D-A7DD-92A8365277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7676" end="6294.485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55620" y="770950"/>
            <a:ext cx="487363" cy="48736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5837671-E112-1BB6-802D-FFE0DF936D3C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16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39F56-E5A3-FC1D-6A2D-58C81C1AE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3F89A8F-79A6-2004-0889-1E293394F5B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0604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615212-5895-ED92-BEAD-DEFCB6BF27B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Est-ce que c’est ton frère ? 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B632FBE-256F-7602-2E39-496B2ED8592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20318113-5D5E-DAF1-460F-F8D12CF8F3FE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 descr="Une image contenant dessin humoristique, clipart, jeune enfant, garçon&#10;&#10;Description générée automatiquement">
            <a:extLst>
              <a:ext uri="{FF2B5EF4-FFF2-40B4-BE49-F238E27FC236}">
                <a16:creationId xmlns:a16="http://schemas.microsoft.com/office/drawing/2014/main" id="{0FF982A6-A1E1-F7E4-562B-137A5B6A40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013" y="4756979"/>
            <a:ext cx="2421176" cy="4095559"/>
          </a:xfrm>
          <a:prstGeom prst="rect">
            <a:avLst/>
          </a:prstGeom>
        </p:spPr>
      </p:pic>
      <p:sp>
        <p:nvSpPr>
          <p:cNvPr id="14" name="Bulle narrative : ronde 13">
            <a:extLst>
              <a:ext uri="{FF2B5EF4-FFF2-40B4-BE49-F238E27FC236}">
                <a16:creationId xmlns:a16="http://schemas.microsoft.com/office/drawing/2014/main" id="{AF425683-1355-0075-C202-8ED48D79553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853092" y="2217183"/>
            <a:ext cx="4782055" cy="1449311"/>
          </a:xfrm>
          <a:prstGeom prst="wedgeEllipseCallout">
            <a:avLst>
              <a:gd name="adj1" fmla="val 15107"/>
              <a:gd name="adj2" fmla="val 837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c’est ton frère ? ? </a:t>
            </a:r>
          </a:p>
        </p:txBody>
      </p:sp>
      <p:pic>
        <p:nvPicPr>
          <p:cNvPr id="16" name="Image 1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1398E56-1438-1F6F-2D90-402A015A204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4734" y="4578849"/>
            <a:ext cx="2930104" cy="472649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017A106-B3C7-DA99-49BC-34E2E9CB78B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5988" y="4938612"/>
            <a:ext cx="2524023" cy="393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49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FDD29-E4F3-58CC-90BB-24A5CA6B2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319220E-462D-0FC3-EA59-ED7E59BA080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07D8246-7B5C-1A00-ACBF-8E1256567AD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Est-ce que c’est ton frère ? 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4CECC43-0EEB-7889-6531-449B435D3A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508EC03D-663E-0474-CBA1-094E591CB80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BBD1413F-B5D2-BC7B-44C4-1553AD76126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853092" y="2217183"/>
            <a:ext cx="4782055" cy="1449311"/>
          </a:xfrm>
          <a:prstGeom prst="wedgeEllipseCallout">
            <a:avLst>
              <a:gd name="adj1" fmla="val 15107"/>
              <a:gd name="adj2" fmla="val 837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c’est ton frère ? ? </a:t>
            </a:r>
          </a:p>
        </p:txBody>
      </p:sp>
      <p:pic>
        <p:nvPicPr>
          <p:cNvPr id="16" name="Image 1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2ED5A9A0-D576-8A6F-57EE-3E45D44D6B6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4734" y="4578849"/>
            <a:ext cx="2930104" cy="472649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EAD7F69-AA69-097E-F577-A919C34C425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5988" y="4938612"/>
            <a:ext cx="2524023" cy="3938439"/>
          </a:xfrm>
          <a:prstGeom prst="rect">
            <a:avLst/>
          </a:prstGeom>
        </p:spPr>
      </p:pic>
      <p:pic>
        <p:nvPicPr>
          <p:cNvPr id="18" name="Image 17" descr="Une image contenant dessin humoristique, clipart, jeune enfant, garçon&#10;&#10;Description générée automatiquement">
            <a:extLst>
              <a:ext uri="{FF2B5EF4-FFF2-40B4-BE49-F238E27FC236}">
                <a16:creationId xmlns:a16="http://schemas.microsoft.com/office/drawing/2014/main" id="{A8DC95BA-4F7D-1C1B-149E-22C72A55A8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013" y="4756979"/>
            <a:ext cx="2421176" cy="40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79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BB534-85D5-78AA-4A4D-60730C9A0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12CA62F3-3C7E-D2FF-FA70-998EF6B0725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0FEC587-D5F5-40CF-28D6-5E2369F4621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Oui, c’est mon frère. 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85CAFC7-223F-27D2-DD04-1ED97D9EDD4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32FC6C7-239F-0411-F508-B9D2340CCB1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0" name="Bulle narrative : ronde 9">
            <a:extLst>
              <a:ext uri="{FF2B5EF4-FFF2-40B4-BE49-F238E27FC236}">
                <a16:creationId xmlns:a16="http://schemas.microsoft.com/office/drawing/2014/main" id="{538A969A-4CE6-DDD0-3336-55F11E7EB97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171895" y="2393223"/>
            <a:ext cx="3857430" cy="1458118"/>
          </a:xfrm>
          <a:prstGeom prst="wedgeEllipseCallout">
            <a:avLst>
              <a:gd name="adj1" fmla="val -20138"/>
              <a:gd name="adj2" fmla="val 8036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Oui, c’est mon frère.</a:t>
            </a:r>
          </a:p>
        </p:txBody>
      </p:sp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E587B057-0C34-0EB3-E82E-5A032DEFD18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855007" y="4443414"/>
            <a:ext cx="5374344" cy="457087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209ACA9-A05E-4ECB-7DFC-B13EC3F5F5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1688" y="5044530"/>
            <a:ext cx="3033289" cy="3926890"/>
          </a:xfrm>
          <a:prstGeom prst="rect">
            <a:avLst/>
          </a:prstGeom>
        </p:spPr>
      </p:pic>
      <p:pic>
        <p:nvPicPr>
          <p:cNvPr id="16" name="Image 15" descr="Une image contenant dessin humoristique, clipart, jeune enfant, garçon&#10;&#10;Description générée automatiquement">
            <a:extLst>
              <a:ext uri="{FF2B5EF4-FFF2-40B4-BE49-F238E27FC236}">
                <a16:creationId xmlns:a16="http://schemas.microsoft.com/office/drawing/2014/main" id="{9BF1E3F5-A5C2-8FAD-52CB-A19221E32C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013" y="4756979"/>
            <a:ext cx="2421176" cy="40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8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1CF6B-A81B-1730-F673-8B7CAAD66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368ABFD-2C28-816B-927C-EFFDFE6A0C0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745D8A0-D82B-B42B-9EBC-367D904646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«Oui, c’est mon frère.»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B755EA6-1E70-1E3D-1805-C08C6F00C1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C40736AC-846F-D0B3-19A7-2968492E654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2789091D-3EC0-FE49-9ED3-A124A43DC58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171895" y="2393223"/>
            <a:ext cx="3857430" cy="1458118"/>
          </a:xfrm>
          <a:prstGeom prst="wedgeEllipseCallout">
            <a:avLst>
              <a:gd name="adj1" fmla="val -20138"/>
              <a:gd name="adj2" fmla="val 8036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Oui, c’est mon frère.</a:t>
            </a:r>
          </a:p>
        </p:txBody>
      </p:sp>
      <p:pic>
        <p:nvPicPr>
          <p:cNvPr id="6" name="Image 5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D96308B2-E0A4-E7A2-4308-BC5CC25DAEC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855007" y="4443414"/>
            <a:ext cx="5374344" cy="457087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07C5410-CCE0-0D4E-32E1-252CE1697D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1688" y="5044530"/>
            <a:ext cx="3033289" cy="3926890"/>
          </a:xfrm>
          <a:prstGeom prst="rect">
            <a:avLst/>
          </a:prstGeom>
        </p:spPr>
      </p:pic>
      <p:pic>
        <p:nvPicPr>
          <p:cNvPr id="21" name="Image 20" descr="Une image contenant dessin humoristique, clipart, jeune enfant, garçon&#10;&#10;Description générée automatiquement">
            <a:extLst>
              <a:ext uri="{FF2B5EF4-FFF2-40B4-BE49-F238E27FC236}">
                <a16:creationId xmlns:a16="http://schemas.microsoft.com/office/drawing/2014/main" id="{A662F2AD-BA79-A97C-653A-0173329143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013" y="4756979"/>
            <a:ext cx="2421176" cy="40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802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8160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744686"/>
            <a:ext cx="12139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jouer le dialogue ?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66797" y="3889783"/>
            <a:ext cx="3876666" cy="250743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324B6E-3637-8CFF-B169-426F55C087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786438" y="4390756"/>
            <a:ext cx="696276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fr-FR" sz="3200" b="1" kern="100" spc="425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- </a:t>
            </a: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c’est ton frère ?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- </a:t>
            </a:r>
            <a:r>
              <a:rPr lang="fr-FR" sz="3200" b="1" kern="100" spc="425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Oui</a:t>
            </a: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, c’est mon </a:t>
            </a:r>
            <a:r>
              <a:rPr kumimoji="0" lang="fr-FR" sz="3200" b="1" i="0" u="none" strike="noStrike" kern="100" cap="none" spc="425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fr</a:t>
            </a:r>
            <a:r>
              <a:rPr lang="fr-FR" sz="3200" b="1" kern="100" spc="425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ère</a:t>
            </a: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747449-33E8-7188-E1DE-02D22FB80F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973016" y="6791641"/>
            <a:ext cx="46129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544CFA7-5A41-3116-5116-FA98615DA9E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044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qui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ma/mon … . -  Ce sont mes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Écrire la lettre n en minuscule et en majuscule.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3 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801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274939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467100"/>
            <a:ext cx="110392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556128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B066AEB-6B71-642E-1C2E-E7CACD2CBDB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67488" y="4418770"/>
            <a:ext cx="504425" cy="5490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817759" y="4518787"/>
            <a:ext cx="9130753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la lettre 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n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en minuscule et en majuscule.</a:t>
            </a:r>
          </a:p>
        </p:txBody>
      </p:sp>
    </p:spTree>
    <p:extLst>
      <p:ext uri="{BB962C8B-B14F-4D97-AF65-F5344CB8AC3E}">
        <p14:creationId xmlns:p14="http://schemas.microsoft.com/office/powerpoint/2010/main" val="4004561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10385" y="81018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45166" y="594285"/>
            <a:ext cx="1071525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Aujourd’hui, nous allons apprendre à écrire la lettre n.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3C397133-3B63-D0EF-FD33-E67E0051484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EEAEF4CB-2D3D-E65E-2E2D-A7EA0C5F639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BA30D5-F842-8174-EEA4-123688E6F2B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404288"/>
            <a:ext cx="130302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2000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endParaRPr kumimoji="0" lang="fr-FR" sz="42000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85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47069" y="68687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99" y="534339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n. Elle fait le son «n».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veut répéter « n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? </a:t>
            </a: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FFEF522-D194-32CD-5357-D4DA01C3DAB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09242A7C-F3FB-76D9-E671-71EF41D77A9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89D8489-E3BA-F471-4AA8-891F547E10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4140" y="3749477"/>
            <a:ext cx="7107719" cy="278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7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lettre n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AA8F882-86C9-058D-06A8-240185C8A99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18DE32DE-2055-3762-8F39-4BD22514AF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6F812F-77DE-3ADE-BADE-7417B1E9D4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4465" y="3513731"/>
            <a:ext cx="6427070" cy="325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5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5852" y="70738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22408" y="449753"/>
            <a:ext cx="1222793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 doigt</a:t>
            </a:r>
            <a:endParaRPr kumimoji="0" lang="fr-FR" sz="22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CDCAB31-A21D-CCF8-FB9D-037DB6EC96C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V="1">
            <a:off x="6476999" y="4152899"/>
            <a:ext cx="152400" cy="1523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C87C69E-F24F-42A2-E36B-A4C25096BAF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086600" y="42291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964E9903-F4C0-C95C-1E37-DAB9FB81880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CB51ECA7-A790-0642-DAEB-4B995D1E74F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023DB6-2940-965F-5079-403ADAC1458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144650" y="2878242"/>
            <a:ext cx="3383728" cy="45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398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6906" y="82501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85863" y="604451"/>
            <a:ext cx="1212089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tracez la lettre n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l’air avec le doigt. 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BC34AFF0-2DB3-AD0D-0A55-847357D971E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26BA8C27-2AD6-E69C-034B-31925AD391D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94375" l="3975" r="89854">
                        <a14:foregroundMark x1="17155" y1="3828" x2="17155" y2="18359"/>
                        <a14:foregroundMark x1="11192" y1="13906" x2="4079" y2="16484"/>
                        <a14:foregroundMark x1="20084" y1="48281" x2="15063" y2="59375"/>
                        <a14:foregroundMark x1="15063" y1="59375" x2="15063" y2="59688"/>
                        <a14:foregroundMark x1="18828" y1="60938" x2="31067" y2="71563"/>
                        <a14:foregroundMark x1="31067" y1="71563" x2="41423" y2="88594"/>
                        <a14:foregroundMark x1="41423" y1="88594" x2="34414" y2="9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5080" y="575875"/>
            <a:ext cx="1333683" cy="17856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38979E-F9A5-C152-2549-D6127109FD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1346" y="3666893"/>
            <a:ext cx="3093308" cy="29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386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ED6EF-AFFD-DF1E-A521-AC8DEF56AD7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235AB2B-3D73-F1B1-C598-5EAB077DE5F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F2BFFC0-6AB5-DD6B-ECA0-FB9E9EFD9D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7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la lettre n.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9DD199E0-E065-2581-4631-B9E400B5120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4B33BED6-6C5D-CBDF-B5B4-2334A68608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4C780B7-0039-C800-AA0F-39176C713E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4465" y="3513731"/>
            <a:ext cx="6427070" cy="325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009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6B78A-CF6D-7092-0124-373FADEC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00BA6A3-E15D-CEA4-0A6B-9A7062C625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00B04A-CC1E-622E-29FF-85BD4D0B650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6DF2B3-0108-33A6-EF2D-EBD7245F1ED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EC15A9-19DD-2727-61CF-86D6107B572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7A9E8EA-3A9B-CC96-CE59-55A82A40D17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E93467-CA91-BF87-0283-6674C68671B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F28B5DC-6B70-1C93-652D-0F60ADA5F43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595A592-E71B-4180-D5AB-8DC2B2F052F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00D6B6D-F83D-1605-B384-4EF56180036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3C8FB0-0D65-BD9F-B9D9-87482D9BE1F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3D1797-2ABA-3417-45E3-3D739B1851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00A0AA0-BF0C-0373-B1D3-F4C2934EB27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440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7782" y="84098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1227" y="746209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majuscule. Elle fait le son « n ».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91FB1A5-8B7A-72AC-3F1C-98F91D9A987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3F391647-629C-6B7D-A486-691573E07C9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DF6FFC-D985-542A-97F4-AA9FE6D02B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6815" y="2980310"/>
            <a:ext cx="5482369" cy="43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667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38120" y="84001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5BBB0D-2CC7-F3B2-E206-A3F130E62D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6409" y="763323"/>
            <a:ext cx="10187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lettre n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majuscule au tableau. Regardez comment je fais.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058CD46E-CED5-5AA6-4A37-498A5FB4F0B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2BA4CE40-7740-59D1-4903-51EA704438C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3D218A-224E-ACA1-54CF-67869A5C5A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9904" y="2966501"/>
            <a:ext cx="6076191" cy="435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76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9A4AD-B9B7-0992-706A-32541C3FC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A9A0C56-4BC2-4699-BDC5-1B6B306006B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2C8966-222F-0369-8C29-8CA067E2378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BC3E2152-D568-2ED2-555D-A6F5EC70281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F9E888AC-A199-9C90-2575-E9046FB3270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47360699-AA23-CABE-6B29-24072186660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5" name="Rectangle : coins arrondis 14">
                  <a:extLst>
                    <a:ext uri="{FF2B5EF4-FFF2-40B4-BE49-F238E27FC236}">
                      <a16:creationId xmlns:a16="http://schemas.microsoft.com/office/drawing/2014/main" id="{3C91C83D-B26E-66EE-718E-B2B1206FCD5C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5410ADF6-AB16-ADFE-888D-B2FB022E398E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81B1752-C1B8-46FE-275C-A8A68EB5FC2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75852" y="300300"/>
            <a:ext cx="13164293" cy="9720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AD18FF4-55C5-3408-A16C-9001FD867E7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31021" y="317191"/>
            <a:ext cx="13154395" cy="10668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0ABF934-A073-0156-18E6-705DB665BC2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7" y="1553519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A524720-D28C-BD90-E516-607FF07518A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97775" y="80223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0D508E9-C65D-4274-E415-27AB8FD75D8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34331" y="544598"/>
            <a:ext cx="1222793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 doigt</a:t>
            </a:r>
            <a:endParaRPr kumimoji="0" lang="fr-FR" sz="22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A44FC88-0D63-65DF-C65D-7B2C4F65C63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V="1">
            <a:off x="6476999" y="4152899"/>
            <a:ext cx="152400" cy="1523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B1F5938-7DB9-6181-587E-2523FC0A674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086600" y="42291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63B3E6AD-307F-9ED9-F825-B4E27D2313B4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62F63EB9-509F-1A07-F9D5-D6128326FB1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144650" y="2878242"/>
            <a:ext cx="3383728" cy="45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50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539FD-409A-2F78-E371-C53EFB493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6076EB3-277A-02EA-4817-E4BD1731EB9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6906" y="79643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D226640-FE2A-DA40-BFFA-96B4B75914F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43013" y="575875"/>
            <a:ext cx="1206374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tracez la lettre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majuscule en l’air avec le doigt. 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F16D72B0-2E76-E485-910C-5BFC422E9FF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BCE9DA8-2D66-CDCB-1698-3EEA2439F6C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94375" l="3975" r="89854">
                        <a14:foregroundMark x1="17155" y1="3828" x2="17155" y2="18359"/>
                        <a14:foregroundMark x1="11192" y1="13906" x2="4079" y2="16484"/>
                        <a14:foregroundMark x1="20084" y1="48281" x2="15063" y2="59375"/>
                        <a14:foregroundMark x1="15063" y1="59375" x2="15063" y2="59688"/>
                        <a14:foregroundMark x1="18828" y1="60938" x2="31067" y2="71563"/>
                        <a14:foregroundMark x1="31067" y1="71563" x2="41423" y2="88594"/>
                        <a14:foregroundMark x1="41423" y1="88594" x2="34414" y2="9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5080" y="575875"/>
            <a:ext cx="1333683" cy="17856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F16C6D-1A9A-78F6-ECB1-F54F5F3F81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9444" y="3225809"/>
            <a:ext cx="3677112" cy="383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81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la lettre n en majuscule.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159D94-A626-2CE2-DE46-4CACB11C5F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9BA79AA-1088-1A5B-BBFE-A5CDEE33A5BC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9F9451A-C328-68B1-01A7-EF1B84CCF24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22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8F089-889B-87B6-0591-F191D392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43A89D7-053F-03D1-408B-C62601A628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F6F31AA-D977-8209-1045-ED74E7F93E9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D27285-988E-2EF8-885E-8ACBC7D1BB6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29BB99A-6A9F-00DE-A9FF-E6F0C6FE1EE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7453B1F-2478-3590-2C72-F0C1A1F0724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A6B0082-8F6D-4DF7-8826-C417E9BA43A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28123A8-346C-D79E-0F4F-D7ED369ED4E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D4DC20-95C4-8F8C-65A3-E06F8D2E968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7D2E1EB-858E-624C-2EC8-85E65843AF9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5A5FFF-67CC-9194-C423-276684496A4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53CD38-042A-AF75-E4CB-57ECC49559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BB3A263-5CB7-95D8-DFCB-941352D9EAD2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3234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CF20E-FF45-A43A-6F3A-99B7D48D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01032046-D188-65BB-F18E-E78D3BE300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DF5453-4153-358A-36D5-F86A47E71B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6ED62753-EA9F-94B6-0569-6B6CE03A9D3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77B13-6923-0D00-948F-1DE0691CD30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38206" y="1111691"/>
            <a:ext cx="1249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&gt; 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Si  les élèves ne disposent pas de livret,  l’activité doit </a:t>
            </a:r>
            <a:r>
              <a:rPr kumimoji="0" lang="fr-FR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être réalisée sur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les cahiers à partir du modèle affiché à l’écran.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C5ABFAF-6C55-9CF0-5692-6EAC7F3D0B9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Écriture 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478B4DBC-37EF-A79F-29A1-ECE75F0E2A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9066" y="2744292"/>
            <a:ext cx="3779848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3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975E3CD-DB58-3EB6-A55F-0AD7EC3371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0502" y="1664817"/>
            <a:ext cx="5705238" cy="8092945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EDD629C-DEB6-EF56-BE04-277E91383D8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0" name="Freeform 8">
            <a:extLst>
              <a:ext uri="{FF2B5EF4-FFF2-40B4-BE49-F238E27FC236}">
                <a16:creationId xmlns:a16="http://schemas.microsoft.com/office/drawing/2014/main" id="{1A6C8F40-046A-D562-4E97-F761077A29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12019" y="790333"/>
            <a:ext cx="364161" cy="31857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C822F5-D118-EF17-441A-34FD6190E26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57300" y="710527"/>
            <a:ext cx="6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Allez à la page 8.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0AA06D1-2946-1283-742C-17523ECD05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FDA06A-2F7B-BC3B-F054-EFA04E03B3C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857625" y="2700333"/>
            <a:ext cx="5848115" cy="16144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7638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A3279-11C3-B735-0761-431161D0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1601A7-CF3C-5F6B-F41F-13EBFF87583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B577C40-E5BF-5A33-3633-D8D1A4F8A19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1403637C-6DF6-53A0-9A1A-B3E95913B06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10BCFF06-2F5A-50AB-3E33-E432165034B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EA6AABD4-0512-68D0-3E8E-B956D434FF9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04EEBC8A-224D-8270-3EFC-7CA45C7BCC3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DD4D321-6EBF-93E9-FD39-E2AEB82143C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A7E40AAE-A75E-3F1E-C316-DA2D02306E1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FAC788-4730-067C-885A-FEBFBBC9C46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1. J’écris la lettre n en minuscule et en majuscule.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ADD39F4-D318-87F7-0B8B-F1807E993B9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FCD3040-7B6A-3E2C-B036-8DB72764C7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1900EC-A47D-0714-8914-5A124AE826B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5331" y="3246996"/>
            <a:ext cx="11862365" cy="379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318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557D75E-34B8-6D08-8F73-C8894F1BE51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009A303-6D9C-7702-0466-447FDE2DFFB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4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1360A0C-738B-70AF-3B98-F09175FAD604}"/>
              </a:ext>
            </a:extLst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BF6599C-569A-BF44-7F14-82BA88AEC82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6D25A24-7A69-0520-4DEF-D518C18F448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9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AE68790A-C24D-0752-F2E5-ABDAB46CB3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7698C9-EAE2-243D-A2EB-6815B0A6624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4" name="Image 3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46908B26-A7C8-3F3D-5114-72CB39CF0E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5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F5673CDC-8C8F-BC98-4208-11A22732011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7312AA-0A54-3438-5874-FFD7FE46601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D98A1C-AD3B-D986-CF2B-B4CFC3915A4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466F9F-AB2D-552F-CDEF-065074FDEAA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101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3A860A98-00B9-94C9-3A82-5E484D961FE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71965" y="6489192"/>
            <a:ext cx="1370088" cy="19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 bien </a:t>
            </a:r>
            <a:r>
              <a:rPr lang="en-US" sz="3600" b="1" dirty="0" err="1">
                <a:solidFill>
                  <a:srgbClr val="1F497D"/>
                </a:solidFill>
                <a:latin typeface="Dosis" pitchFamily="2" charset="0"/>
              </a:rPr>
              <a:t>ajustée</a:t>
            </a: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15501</TotalTime>
  <Words>1520</Words>
  <PresentationFormat>Personnalisé</PresentationFormat>
  <Paragraphs>298</Paragraphs>
  <Slides>59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59</vt:i4>
      </vt:variant>
    </vt:vector>
  </HeadingPairs>
  <TitlesOfParts>
    <vt:vector size="69" baseType="lpstr">
      <vt:lpstr>KG Primary Penmanship Alt</vt:lpstr>
      <vt:lpstr>Dosis</vt:lpstr>
      <vt:lpstr>Carelia</vt:lpstr>
      <vt:lpstr>Arial</vt:lpstr>
      <vt:lpstr>Dosis Bold</vt:lpstr>
      <vt:lpstr>Calibri</vt:lpstr>
      <vt:lpstr>Calibri </vt:lpstr>
      <vt:lpstr>Cambria</vt:lpstr>
      <vt:lpstr>1_Office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2025-07-23T15:11:07Z</dcterms:modified>
</cp:coreProperties>
</file>