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58" r:id="rId5"/>
    <p:sldId id="267" r:id="rId6"/>
    <p:sldId id="270" r:id="rId7"/>
    <p:sldId id="263" r:id="rId8"/>
    <p:sldId id="268" r:id="rId9"/>
    <p:sldId id="271" r:id="rId10"/>
    <p:sldId id="264" r:id="rId11"/>
    <p:sldId id="269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 CHÚA PHỤC SINH</a:t>
            </a:r>
            <a:endParaRPr lang="en-US" sz="6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Xưa nhân loại lầm than vì cây cấm trong vườn địa đàng. Nay được giải thoát nhờ cây Thập giá Chúa Kitô.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1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/>
              <a:t>Trái đất rung động và mở ra: Này giờ Chúa phục sinh, mừng vui lên hỡi </a:t>
            </a:r>
            <a:r>
              <a:rPr lang="vi-VN" sz="8000" b="1" dirty="0" smtClean="0"/>
              <a:t>muôn</a:t>
            </a:r>
            <a:r>
              <a:rPr lang="en-US" sz="8000" b="1" dirty="0" smtClean="0"/>
              <a:t> </a:t>
            </a:r>
            <a:r>
              <a:rPr lang="vi-VN" sz="8000" b="1" dirty="0" smtClean="0"/>
              <a:t>người.</a:t>
            </a:r>
            <a:r>
              <a:rPr lang="vi-VN" sz="8000" b="1" dirty="0"/>
              <a:t/>
            </a:r>
            <a:br>
              <a:rPr lang="vi-VN" sz="8000" b="1" dirty="0"/>
            </a:b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28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 smtClean="0"/>
              <a:t>Chiến </a:t>
            </a:r>
            <a:r>
              <a:rPr lang="vi-VN" sz="8000" b="1" dirty="0"/>
              <a:t>thắng gian trần và quỷ ma, ngàn đời Chúa hiển vinh tràn ơn cứu rỗi mọi nơi.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2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/>
              <a:t>Trái đất rung động và mở ra: Này giờ Chúa phục sinh, mừng vui lên hỡi </a:t>
            </a:r>
            <a:r>
              <a:rPr lang="vi-VN" sz="8000" b="1" dirty="0" smtClean="0"/>
              <a:t>muôn</a:t>
            </a:r>
            <a:r>
              <a:rPr lang="en-US" sz="8000" b="1" dirty="0" smtClean="0"/>
              <a:t> </a:t>
            </a:r>
            <a:r>
              <a:rPr lang="vi-VN" sz="8000" b="1" dirty="0" smtClean="0"/>
              <a:t>người.</a:t>
            </a:r>
            <a:r>
              <a:rPr lang="vi-VN" sz="8000" b="1" dirty="0"/>
              <a:t/>
            </a:r>
            <a:br>
              <a:rPr lang="vi-VN" sz="8000" b="1" dirty="0"/>
            </a:b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 smtClean="0"/>
              <a:t>Chiến </a:t>
            </a:r>
            <a:r>
              <a:rPr lang="vi-VN" sz="8000" b="1" dirty="0"/>
              <a:t>thắng gian trần và quỷ ma, ngàn đời Chúa hiển vinh tràn ơn cứu rỗi mọi nơi.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9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Vui lên triều thần ơi, kèn cứu rỗi vang dội rền trời. Chúa đã khởi thắng quyền uy Ngài chiếu sáng nơi nơi.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4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/>
              <a:t>Trái đất rung động và mở ra: Này giờ Chúa phục sinh, mừng vui lên hỡi </a:t>
            </a:r>
            <a:r>
              <a:rPr lang="vi-VN" sz="8000" b="1" dirty="0" smtClean="0"/>
              <a:t>muôn</a:t>
            </a:r>
            <a:r>
              <a:rPr lang="en-US" sz="8000" b="1" dirty="0" smtClean="0"/>
              <a:t> </a:t>
            </a:r>
            <a:r>
              <a:rPr lang="vi-VN" sz="8000" b="1" dirty="0" smtClean="0"/>
              <a:t>người.</a:t>
            </a:r>
            <a:r>
              <a:rPr lang="vi-VN" sz="8000" b="1" dirty="0"/>
              <a:t/>
            </a:r>
            <a:br>
              <a:rPr lang="vi-VN" sz="8000" b="1" dirty="0"/>
            </a:b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98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 smtClean="0"/>
              <a:t>Chiến </a:t>
            </a:r>
            <a:r>
              <a:rPr lang="vi-VN" sz="8000" b="1" dirty="0"/>
              <a:t>thắng gian trần và quỷ ma, ngàn đời Chúa hiển vinh tràn ơn cứu rỗi mọi nơi.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30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Hôm nay tội ngàn dân được con Chúa dâng mình đền bồi. Cửa trời rộng mở nguồn hy vọng cứu rỗi lên ngôi</a:t>
            </a:r>
            <a:r>
              <a:rPr lang="vi-VN" sz="6600" b="1" dirty="0" smtClean="0"/>
              <a:t>.</a:t>
            </a:r>
            <a:r>
              <a:rPr lang="vi-VN" sz="6600" b="1" dirty="0"/>
              <a:t>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87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/>
              <a:t>Trái đất rung động và mở ra: Này giờ Chúa phục sinh, mừng vui lên hỡi </a:t>
            </a:r>
            <a:r>
              <a:rPr lang="vi-VN" sz="8000" b="1" dirty="0" smtClean="0"/>
              <a:t>muôn</a:t>
            </a:r>
            <a:r>
              <a:rPr lang="en-US" sz="8000" b="1" dirty="0" smtClean="0"/>
              <a:t> </a:t>
            </a:r>
            <a:r>
              <a:rPr lang="vi-VN" sz="8000" b="1" dirty="0" smtClean="0"/>
              <a:t>người.</a:t>
            </a:r>
            <a:r>
              <a:rPr lang="vi-VN" sz="8000" b="1" dirty="0"/>
              <a:t/>
            </a:r>
            <a:br>
              <a:rPr lang="vi-VN" sz="8000" b="1" dirty="0"/>
            </a:b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10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8000" b="1" dirty="0" smtClean="0"/>
              <a:t>Chiến </a:t>
            </a:r>
            <a:r>
              <a:rPr lang="vi-VN" sz="8000" b="1" dirty="0"/>
              <a:t>thắng gian trần và quỷ ma, ngàn đời Chúa hiển vinh tràn ơn cứu rỗi mọi nơi.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39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26</TotalTime>
  <Words>265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Garamond</vt:lpstr>
      <vt:lpstr>Verdana</vt:lpstr>
      <vt:lpstr>Savon</vt:lpstr>
      <vt:lpstr>GIỜ CHÚA PHỤC SINH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18</cp:revision>
  <dcterms:created xsi:type="dcterms:W3CDTF">2024-12-09T14:38:56Z</dcterms:created>
  <dcterms:modified xsi:type="dcterms:W3CDTF">2025-04-02T13:52:50Z</dcterms:modified>
</cp:coreProperties>
</file>