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480175" cx="11522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41" orient="horz"/>
        <p:guide pos="362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4" name="Google Shape;11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3" name="Google Shape;1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6" name="Google Shape;126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5" name="Google Shape;14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7" name="Google Shape;14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1" name="Google Shape;14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6" name="Google Shape;160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0" name="Google Shape;166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0" name="Google Shape;17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2" name="Google Shape;171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3" name="Google Shape;17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0" name="Google Shape;18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6" name="Google Shape;184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5" name="Google Shape;194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6" name="Google Shape;202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3" name="Google Shape;9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6" name="Google Shape;10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7" name="Google Shape;10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793643" y="432012"/>
            <a:ext cx="3716169" cy="1512041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4898383" y="933026"/>
            <a:ext cx="5833050" cy="4605125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793643" y="1944053"/>
            <a:ext cx="3716169" cy="3601598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705232" y="-1188042"/>
            <a:ext cx="4111612" cy="9937790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6741885" y="1848611"/>
            <a:ext cx="5491649" cy="2484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00977" y="-563823"/>
            <a:ext cx="5491649" cy="7309316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672018"/>
            <a:ext cx="11522075" cy="5632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24041" y="167929"/>
            <a:ext cx="2433537" cy="501060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Orange Musical </a:t>
            </a:r>
            <a:endParaRPr b="1" sz="25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440260" y="1060529"/>
            <a:ext cx="8641556" cy="2256061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Twentieth Century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440260" y="3403592"/>
            <a:ext cx="8641556" cy="1564542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lvl="0" algn="ctr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lvl="1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792143" y="1725047"/>
            <a:ext cx="9937790" cy="4111612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86142" y="1615545"/>
            <a:ext cx="9937790" cy="2695573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Twentieth Century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786142" y="4336619"/>
            <a:ext cx="9937790" cy="14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792143" y="1725047"/>
            <a:ext cx="4896882" cy="4111612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833050" y="1725047"/>
            <a:ext cx="4896882" cy="4111612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7937660" y="36498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7936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793645" y="1588543"/>
            <a:ext cx="4874377" cy="778521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2pPr>
            <a:lvl3pPr indent="-2286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793645" y="2367064"/>
            <a:ext cx="4874377" cy="3481594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5833051" y="1588543"/>
            <a:ext cx="4898383" cy="778521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2pPr>
            <a:lvl3pPr indent="-2286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5833051" y="2367064"/>
            <a:ext cx="4898383" cy="3481594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793643" y="432012"/>
            <a:ext cx="3716169" cy="1512041"/>
          </a:xfrm>
          <a:prstGeom prst="rect">
            <a:avLst/>
          </a:prstGeom>
          <a:noFill/>
          <a:ln>
            <a:noFill/>
          </a:ln>
        </p:spPr>
        <p:txBody>
          <a:bodyPr anchorCtr="0" anchor="b" bIns="57600" lIns="115200" spcFirstLastPara="1" rIns="115200" wrap="square" tIns="576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898383" y="933026"/>
            <a:ext cx="5833050" cy="4605125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3937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2pPr>
            <a:lvl3pPr indent="-37465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4925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indent="-34925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indent="-34925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indent="-34925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793643" y="1944053"/>
            <a:ext cx="3716169" cy="3601598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wentieth Century"/>
              <a:buNone/>
              <a:defRPr b="0" i="0" sz="4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92143" y="1725047"/>
            <a:ext cx="9937790" cy="4111612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92143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816688" y="6006163"/>
            <a:ext cx="3888700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137465" y="6006163"/>
            <a:ext cx="2592467" cy="34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600" lIns="115200" spcFirstLastPara="1" rIns="115200" wrap="square" tIns="576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.xml"/><Relationship Id="rId10" Type="http://schemas.openxmlformats.org/officeDocument/2006/relationships/slide" Target="/ppt/slides/slide3.xml"/><Relationship Id="rId12" Type="http://schemas.openxmlformats.org/officeDocument/2006/relationships/slide" Target="/ppt/slides/slide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slide" Target="/ppt/slides/slide3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4.xml"/><Relationship Id="rId8" Type="http://schemas.openxmlformats.org/officeDocument/2006/relationships/slide" Target="/ppt/slides/slide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8303520" cy="59201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4935078" y="3810361"/>
            <a:ext cx="6399431" cy="885781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ORANGE MUSICAL</a:t>
            </a:r>
            <a:endParaRPr b="1" i="0" sz="5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8037598" y="5952385"/>
            <a:ext cx="3394698" cy="393338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www.freepptbackgrounds.net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306774" y="4639550"/>
            <a:ext cx="557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Presentation Template</a:t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24"/>
          <p:cNvGrpSpPr/>
          <p:nvPr/>
        </p:nvGrpSpPr>
        <p:grpSpPr>
          <a:xfrm>
            <a:off x="860706" y="1640110"/>
            <a:ext cx="1563393" cy="2176805"/>
            <a:chOff x="910749" y="1735735"/>
            <a:chExt cx="1654293" cy="2303723"/>
          </a:xfrm>
        </p:grpSpPr>
        <p:grpSp>
          <p:nvGrpSpPr>
            <p:cNvPr id="1103" name="Google Shape;1103;p24"/>
            <p:cNvGrpSpPr/>
            <p:nvPr/>
          </p:nvGrpSpPr>
          <p:grpSpPr>
            <a:xfrm>
              <a:off x="910749" y="1735735"/>
              <a:ext cx="1654293" cy="2303723"/>
              <a:chOff x="910749" y="1735735"/>
              <a:chExt cx="1654293" cy="2303723"/>
            </a:xfrm>
          </p:grpSpPr>
          <p:sp>
            <p:nvSpPr>
              <p:cNvPr id="1104" name="Google Shape;1104;p24"/>
              <p:cNvSpPr/>
              <p:nvPr/>
            </p:nvSpPr>
            <p:spPr>
              <a:xfrm rot="5400000">
                <a:off x="586034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77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 rot="5400000">
                <a:off x="586034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06" name="Google Shape;1106;p24"/>
            <p:cNvSpPr/>
            <p:nvPr/>
          </p:nvSpPr>
          <p:spPr>
            <a:xfrm>
              <a:off x="1331433" y="1968337"/>
              <a:ext cx="812927" cy="8126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07" name="Google Shape;1107;p24"/>
          <p:cNvGrpSpPr/>
          <p:nvPr/>
        </p:nvGrpSpPr>
        <p:grpSpPr>
          <a:xfrm>
            <a:off x="2906609" y="1640110"/>
            <a:ext cx="1563393" cy="2176805"/>
            <a:chOff x="3075606" y="1735735"/>
            <a:chExt cx="1654293" cy="2303723"/>
          </a:xfrm>
        </p:grpSpPr>
        <p:grpSp>
          <p:nvGrpSpPr>
            <p:cNvPr id="1108" name="Google Shape;1108;p24"/>
            <p:cNvGrpSpPr/>
            <p:nvPr/>
          </p:nvGrpSpPr>
          <p:grpSpPr>
            <a:xfrm>
              <a:off x="3075606" y="1735735"/>
              <a:ext cx="1654293" cy="2303723"/>
              <a:chOff x="3075606" y="1735735"/>
              <a:chExt cx="1654293" cy="2303723"/>
            </a:xfrm>
          </p:grpSpPr>
          <p:sp>
            <p:nvSpPr>
              <p:cNvPr id="1109" name="Google Shape;1109;p24"/>
              <p:cNvSpPr/>
              <p:nvPr/>
            </p:nvSpPr>
            <p:spPr>
              <a:xfrm rot="5400000">
                <a:off x="2750891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77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 rot="5400000">
                <a:off x="2750891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11" name="Google Shape;1111;p24"/>
            <p:cNvSpPr/>
            <p:nvPr/>
          </p:nvSpPr>
          <p:spPr>
            <a:xfrm>
              <a:off x="3496290" y="1968337"/>
              <a:ext cx="812927" cy="8126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12" name="Google Shape;1112;p24"/>
          <p:cNvGrpSpPr/>
          <p:nvPr/>
        </p:nvGrpSpPr>
        <p:grpSpPr>
          <a:xfrm>
            <a:off x="4952512" y="1640110"/>
            <a:ext cx="1563393" cy="2176805"/>
            <a:chOff x="5240464" y="1735735"/>
            <a:chExt cx="1654293" cy="2303723"/>
          </a:xfrm>
        </p:grpSpPr>
        <p:grpSp>
          <p:nvGrpSpPr>
            <p:cNvPr id="1113" name="Google Shape;1113;p24"/>
            <p:cNvGrpSpPr/>
            <p:nvPr/>
          </p:nvGrpSpPr>
          <p:grpSpPr>
            <a:xfrm>
              <a:off x="5240464" y="1735735"/>
              <a:ext cx="1654293" cy="2303723"/>
              <a:chOff x="5240464" y="1735735"/>
              <a:chExt cx="1654293" cy="2303723"/>
            </a:xfrm>
          </p:grpSpPr>
          <p:sp>
            <p:nvSpPr>
              <p:cNvPr id="1114" name="Google Shape;1114;p24"/>
              <p:cNvSpPr/>
              <p:nvPr/>
            </p:nvSpPr>
            <p:spPr>
              <a:xfrm rot="5400000">
                <a:off x="4915749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77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 rot="5400000">
                <a:off x="4915749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16" name="Google Shape;1116;p24"/>
            <p:cNvSpPr/>
            <p:nvPr/>
          </p:nvSpPr>
          <p:spPr>
            <a:xfrm>
              <a:off x="5661148" y="1968337"/>
              <a:ext cx="812927" cy="8126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17" name="Google Shape;1117;p24"/>
          <p:cNvGrpSpPr/>
          <p:nvPr/>
        </p:nvGrpSpPr>
        <p:grpSpPr>
          <a:xfrm>
            <a:off x="6998416" y="1640110"/>
            <a:ext cx="1563393" cy="2176805"/>
            <a:chOff x="7405322" y="1735735"/>
            <a:chExt cx="1654293" cy="2303723"/>
          </a:xfrm>
        </p:grpSpPr>
        <p:grpSp>
          <p:nvGrpSpPr>
            <p:cNvPr id="1118" name="Google Shape;1118;p24"/>
            <p:cNvGrpSpPr/>
            <p:nvPr/>
          </p:nvGrpSpPr>
          <p:grpSpPr>
            <a:xfrm>
              <a:off x="7405322" y="1735735"/>
              <a:ext cx="1654293" cy="2303723"/>
              <a:chOff x="7405322" y="1735735"/>
              <a:chExt cx="1654293" cy="2303723"/>
            </a:xfrm>
          </p:grpSpPr>
          <p:sp>
            <p:nvSpPr>
              <p:cNvPr id="1119" name="Google Shape;1119;p24"/>
              <p:cNvSpPr/>
              <p:nvPr/>
            </p:nvSpPr>
            <p:spPr>
              <a:xfrm rot="5400000">
                <a:off x="7080607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77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 rot="5400000">
                <a:off x="7080607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21" name="Google Shape;1121;p24"/>
            <p:cNvSpPr/>
            <p:nvPr/>
          </p:nvSpPr>
          <p:spPr>
            <a:xfrm>
              <a:off x="7826005" y="1968337"/>
              <a:ext cx="812927" cy="8126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22" name="Google Shape;1122;p24"/>
          <p:cNvGrpSpPr/>
          <p:nvPr/>
        </p:nvGrpSpPr>
        <p:grpSpPr>
          <a:xfrm>
            <a:off x="9044318" y="1640110"/>
            <a:ext cx="1563393" cy="2176805"/>
            <a:chOff x="9570180" y="1735735"/>
            <a:chExt cx="1654293" cy="2303723"/>
          </a:xfrm>
        </p:grpSpPr>
        <p:grpSp>
          <p:nvGrpSpPr>
            <p:cNvPr id="1123" name="Google Shape;1123;p24"/>
            <p:cNvGrpSpPr/>
            <p:nvPr/>
          </p:nvGrpSpPr>
          <p:grpSpPr>
            <a:xfrm>
              <a:off x="9570180" y="1735735"/>
              <a:ext cx="1654293" cy="2303723"/>
              <a:chOff x="9570180" y="1735735"/>
              <a:chExt cx="1654293" cy="2303723"/>
            </a:xfrm>
          </p:grpSpPr>
          <p:sp>
            <p:nvSpPr>
              <p:cNvPr id="1124" name="Google Shape;1124;p24"/>
              <p:cNvSpPr/>
              <p:nvPr/>
            </p:nvSpPr>
            <p:spPr>
              <a:xfrm rot="5400000">
                <a:off x="9245465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177800" rotWithShape="0" algn="tl" dir="2700000" dist="762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 rot="5400000">
                <a:off x="9245465" y="2060450"/>
                <a:ext cx="2303723" cy="1654293"/>
              </a:xfrm>
              <a:custGeom>
                <a:rect b="b" l="l" r="r" t="t"/>
                <a:pathLst>
                  <a:path extrusionOk="0" h="3467100" w="5488683">
                    <a:moveTo>
                      <a:pt x="287596" y="0"/>
                    </a:moveTo>
                    <a:lnTo>
                      <a:pt x="3904312" y="0"/>
                    </a:lnTo>
                    <a:cubicBezTo>
                      <a:pt x="3983730" y="0"/>
                      <a:pt x="4055629" y="32190"/>
                      <a:pt x="4107673" y="84235"/>
                    </a:cubicBezTo>
                    <a:lnTo>
                      <a:pt x="4120504" y="103266"/>
                    </a:lnTo>
                    <a:lnTo>
                      <a:pt x="4132097" y="114048"/>
                    </a:lnTo>
                    <a:lnTo>
                      <a:pt x="5431942" y="1592709"/>
                    </a:lnTo>
                    <a:cubicBezTo>
                      <a:pt x="5515051" y="1687251"/>
                      <a:pt x="5505782" y="1831263"/>
                      <a:pt x="5411241" y="1914371"/>
                    </a:cubicBezTo>
                    <a:lnTo>
                      <a:pt x="5407389" y="1917124"/>
                    </a:lnTo>
                    <a:lnTo>
                      <a:pt x="5399001" y="1931710"/>
                    </a:lnTo>
                    <a:lnTo>
                      <a:pt x="4132097" y="3372897"/>
                    </a:lnTo>
                    <a:cubicBezTo>
                      <a:pt x="4111320" y="3396533"/>
                      <a:pt x="4086737" y="3414838"/>
                      <a:pt x="4060071" y="3427704"/>
                    </a:cubicBezTo>
                    <a:lnTo>
                      <a:pt x="4020167" y="3442377"/>
                    </a:lnTo>
                    <a:lnTo>
                      <a:pt x="4016258" y="3444500"/>
                    </a:lnTo>
                    <a:cubicBezTo>
                      <a:pt x="3981850" y="3459053"/>
                      <a:pt x="3944021" y="3467100"/>
                      <a:pt x="3904312" y="3467100"/>
                    </a:cubicBezTo>
                    <a:lnTo>
                      <a:pt x="287596" y="3467100"/>
                    </a:lnTo>
                    <a:cubicBezTo>
                      <a:pt x="128761" y="3467100"/>
                      <a:pt x="0" y="3338339"/>
                      <a:pt x="0" y="3179504"/>
                    </a:cubicBezTo>
                    <a:lnTo>
                      <a:pt x="0" y="287596"/>
                    </a:lnTo>
                    <a:cubicBezTo>
                      <a:pt x="0" y="128761"/>
                      <a:pt x="128761" y="0"/>
                      <a:pt x="287596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cap="flat" cmpd="sng" w="254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26" name="Google Shape;1126;p24"/>
            <p:cNvSpPr/>
            <p:nvPr/>
          </p:nvSpPr>
          <p:spPr>
            <a:xfrm>
              <a:off x="9990864" y="1968336"/>
              <a:ext cx="812927" cy="812633"/>
            </a:xfrm>
            <a:prstGeom prst="ellipse">
              <a:avLst/>
            </a:prstGeom>
            <a:solidFill>
              <a:srgbClr val="C00000"/>
            </a:solidFill>
            <a:ln cap="flat" cmpd="sng" w="127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127" name="Google Shape;1127;p24"/>
          <p:cNvSpPr txBox="1"/>
          <p:nvPr/>
        </p:nvSpPr>
        <p:spPr>
          <a:xfrm>
            <a:off x="1181594" y="2010847"/>
            <a:ext cx="922556" cy="49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8" name="Google Shape;1128;p24"/>
          <p:cNvSpPr txBox="1"/>
          <p:nvPr/>
        </p:nvSpPr>
        <p:spPr>
          <a:xfrm>
            <a:off x="3193837" y="2010847"/>
            <a:ext cx="922556" cy="49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9" name="Google Shape;1129;p24"/>
          <p:cNvSpPr txBox="1"/>
          <p:nvPr/>
        </p:nvSpPr>
        <p:spPr>
          <a:xfrm>
            <a:off x="5274663" y="2010847"/>
            <a:ext cx="922556" cy="49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0" name="Google Shape;1130;p24"/>
          <p:cNvSpPr txBox="1"/>
          <p:nvPr/>
        </p:nvSpPr>
        <p:spPr>
          <a:xfrm>
            <a:off x="7325361" y="2010847"/>
            <a:ext cx="922556" cy="49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1" name="Google Shape;1131;p24"/>
          <p:cNvSpPr txBox="1"/>
          <p:nvPr/>
        </p:nvSpPr>
        <p:spPr>
          <a:xfrm>
            <a:off x="9359358" y="2010847"/>
            <a:ext cx="922556" cy="49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05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2" name="Google Shape;1132;p24"/>
          <p:cNvSpPr txBox="1"/>
          <p:nvPr/>
        </p:nvSpPr>
        <p:spPr>
          <a:xfrm>
            <a:off x="1046975" y="2776277"/>
            <a:ext cx="121936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3" name="Google Shape;1133;p24"/>
          <p:cNvSpPr txBox="1"/>
          <p:nvPr/>
        </p:nvSpPr>
        <p:spPr>
          <a:xfrm>
            <a:off x="3094687" y="2776277"/>
            <a:ext cx="121936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4" name="Google Shape;1134;p24"/>
          <p:cNvSpPr txBox="1"/>
          <p:nvPr/>
        </p:nvSpPr>
        <p:spPr>
          <a:xfrm>
            <a:off x="5142399" y="2776277"/>
            <a:ext cx="121936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5" name="Google Shape;1135;p24"/>
          <p:cNvSpPr txBox="1"/>
          <p:nvPr/>
        </p:nvSpPr>
        <p:spPr>
          <a:xfrm>
            <a:off x="7190113" y="2776277"/>
            <a:ext cx="121936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6" name="Google Shape;1136;p24"/>
          <p:cNvSpPr txBox="1"/>
          <p:nvPr/>
        </p:nvSpPr>
        <p:spPr>
          <a:xfrm>
            <a:off x="9237827" y="2766004"/>
            <a:ext cx="121936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7" name="Google Shape;1137;p24"/>
          <p:cNvSpPr txBox="1"/>
          <p:nvPr/>
        </p:nvSpPr>
        <p:spPr>
          <a:xfrm>
            <a:off x="986904" y="4165021"/>
            <a:ext cx="1371126" cy="118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8" name="Google Shape;1138;p24"/>
          <p:cNvSpPr txBox="1"/>
          <p:nvPr/>
        </p:nvSpPr>
        <p:spPr>
          <a:xfrm>
            <a:off x="3018915" y="4165021"/>
            <a:ext cx="1371126" cy="118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9" name="Google Shape;1139;p24"/>
          <p:cNvSpPr txBox="1"/>
          <p:nvPr/>
        </p:nvSpPr>
        <p:spPr>
          <a:xfrm>
            <a:off x="5102450" y="4165021"/>
            <a:ext cx="1371126" cy="118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0" name="Google Shape;1140;p24"/>
          <p:cNvSpPr txBox="1"/>
          <p:nvPr/>
        </p:nvSpPr>
        <p:spPr>
          <a:xfrm>
            <a:off x="7101076" y="4165021"/>
            <a:ext cx="1371126" cy="118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1" name="Google Shape;1141;p24"/>
          <p:cNvSpPr txBox="1"/>
          <p:nvPr/>
        </p:nvSpPr>
        <p:spPr>
          <a:xfrm>
            <a:off x="9140453" y="4165021"/>
            <a:ext cx="1371126" cy="118755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25"/>
          <p:cNvGrpSpPr/>
          <p:nvPr/>
        </p:nvGrpSpPr>
        <p:grpSpPr>
          <a:xfrm>
            <a:off x="6223474" y="2174905"/>
            <a:ext cx="5300102" cy="2399422"/>
            <a:chOff x="6585324" y="2301712"/>
            <a:chExt cx="5608264" cy="2539320"/>
          </a:xfrm>
        </p:grpSpPr>
        <p:sp>
          <p:nvSpPr>
            <p:cNvPr id="1148" name="Google Shape;1148;p25"/>
            <p:cNvSpPr/>
            <p:nvPr/>
          </p:nvSpPr>
          <p:spPr>
            <a:xfrm flipH="1">
              <a:off x="6585324" y="2301712"/>
              <a:ext cx="5608264" cy="2539320"/>
            </a:xfrm>
            <a:custGeom>
              <a:rect b="b" l="l" r="r" t="t"/>
              <a:pathLst>
                <a:path extrusionOk="0" h="2362788" w="5216493">
                  <a:moveTo>
                    <a:pt x="4058363" y="0"/>
                  </a:moveTo>
                  <a:lnTo>
                    <a:pt x="850234" y="0"/>
                  </a:lnTo>
                  <a:lnTo>
                    <a:pt x="850234" y="2032"/>
                  </a:lnTo>
                  <a:lnTo>
                    <a:pt x="0" y="2032"/>
                  </a:lnTo>
                  <a:lnTo>
                    <a:pt x="0" y="531904"/>
                  </a:lnTo>
                  <a:lnTo>
                    <a:pt x="1" y="531904"/>
                  </a:lnTo>
                  <a:lnTo>
                    <a:pt x="1" y="364801"/>
                  </a:lnTo>
                  <a:lnTo>
                    <a:pt x="850234" y="364801"/>
                  </a:lnTo>
                  <a:lnTo>
                    <a:pt x="850234" y="2362788"/>
                  </a:lnTo>
                  <a:lnTo>
                    <a:pt x="850235" y="2362788"/>
                  </a:lnTo>
                  <a:lnTo>
                    <a:pt x="850235" y="364801"/>
                  </a:lnTo>
                  <a:lnTo>
                    <a:pt x="1653870" y="364801"/>
                  </a:lnTo>
                  <a:lnTo>
                    <a:pt x="1653870" y="362769"/>
                  </a:lnTo>
                  <a:lnTo>
                    <a:pt x="3815944" y="362769"/>
                  </a:lnTo>
                  <a:cubicBezTo>
                    <a:pt x="4392704" y="362769"/>
                    <a:pt x="4860260" y="830325"/>
                    <a:pt x="4860260" y="1407085"/>
                  </a:cubicBezTo>
                  <a:lnTo>
                    <a:pt x="4860260" y="2125118"/>
                  </a:lnTo>
                  <a:lnTo>
                    <a:pt x="5216493" y="2125118"/>
                  </a:lnTo>
                  <a:lnTo>
                    <a:pt x="5216493" y="1158130"/>
                  </a:lnTo>
                  <a:cubicBezTo>
                    <a:pt x="5216493" y="518512"/>
                    <a:pt x="4697981" y="0"/>
                    <a:pt x="4058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9" name="Google Shape;1149;p25"/>
            <p:cNvSpPr/>
            <p:nvPr/>
          </p:nvSpPr>
          <p:spPr>
            <a:xfrm flipH="1">
              <a:off x="6968312" y="2691585"/>
              <a:ext cx="5225273" cy="1894020"/>
            </a:xfrm>
            <a:custGeom>
              <a:rect b="b" l="l" r="r" t="t"/>
              <a:pathLst>
                <a:path extrusionOk="0" h="1762349" w="4860256">
                  <a:moveTo>
                    <a:pt x="3815940" y="0"/>
                  </a:moveTo>
                  <a:lnTo>
                    <a:pt x="990598" y="0"/>
                  </a:lnTo>
                  <a:lnTo>
                    <a:pt x="850231" y="0"/>
                  </a:lnTo>
                  <a:lnTo>
                    <a:pt x="0" y="0"/>
                  </a:lnTo>
                  <a:lnTo>
                    <a:pt x="0" y="395925"/>
                  </a:lnTo>
                  <a:lnTo>
                    <a:pt x="990598" y="395925"/>
                  </a:lnTo>
                  <a:lnTo>
                    <a:pt x="990598" y="392340"/>
                  </a:lnTo>
                  <a:lnTo>
                    <a:pt x="3763050" y="392340"/>
                  </a:lnTo>
                  <a:cubicBezTo>
                    <a:pt x="4148954" y="392340"/>
                    <a:pt x="4461791" y="705177"/>
                    <a:pt x="4461791" y="1091081"/>
                  </a:cubicBezTo>
                  <a:lnTo>
                    <a:pt x="4461791" y="1762349"/>
                  </a:lnTo>
                  <a:lnTo>
                    <a:pt x="4860256" y="1762349"/>
                  </a:lnTo>
                  <a:lnTo>
                    <a:pt x="4860256" y="1044316"/>
                  </a:lnTo>
                  <a:cubicBezTo>
                    <a:pt x="4860256" y="467556"/>
                    <a:pt x="4392700" y="0"/>
                    <a:pt x="3815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0" name="Google Shape;1150;p25"/>
            <p:cNvSpPr/>
            <p:nvPr/>
          </p:nvSpPr>
          <p:spPr>
            <a:xfrm flipH="1">
              <a:off x="7396704" y="3098420"/>
              <a:ext cx="4796882" cy="1487184"/>
            </a:xfrm>
            <a:custGeom>
              <a:rect b="b" l="l" r="r" t="t"/>
              <a:pathLst>
                <a:path extrusionOk="0" h="1383796" w="4461791">
                  <a:moveTo>
                    <a:pt x="1607999" y="0"/>
                  </a:moveTo>
                  <a:lnTo>
                    <a:pt x="0" y="0"/>
                  </a:lnTo>
                  <a:lnTo>
                    <a:pt x="0" y="566646"/>
                  </a:lnTo>
                  <a:lnTo>
                    <a:pt x="1" y="566646"/>
                  </a:lnTo>
                  <a:lnTo>
                    <a:pt x="1" y="387946"/>
                  </a:lnTo>
                  <a:lnTo>
                    <a:pt x="1603034" y="387946"/>
                  </a:lnTo>
                  <a:lnTo>
                    <a:pt x="1603034" y="384898"/>
                  </a:lnTo>
                  <a:lnTo>
                    <a:pt x="3653197" y="384898"/>
                  </a:lnTo>
                  <a:cubicBezTo>
                    <a:pt x="3882337" y="384898"/>
                    <a:pt x="4068091" y="570652"/>
                    <a:pt x="4068091" y="799792"/>
                  </a:cubicBezTo>
                  <a:lnTo>
                    <a:pt x="4068091" y="1383796"/>
                  </a:lnTo>
                  <a:lnTo>
                    <a:pt x="4461791" y="1383796"/>
                  </a:lnTo>
                  <a:lnTo>
                    <a:pt x="4461791" y="701914"/>
                  </a:lnTo>
                  <a:cubicBezTo>
                    <a:pt x="4461791" y="316010"/>
                    <a:pt x="4148954" y="3173"/>
                    <a:pt x="3763050" y="3173"/>
                  </a:cubicBezTo>
                  <a:lnTo>
                    <a:pt x="1607733" y="31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51" name="Google Shape;1151;p25"/>
          <p:cNvGrpSpPr/>
          <p:nvPr/>
        </p:nvGrpSpPr>
        <p:grpSpPr>
          <a:xfrm>
            <a:off x="3702131" y="1743536"/>
            <a:ext cx="3167487" cy="974431"/>
            <a:chOff x="3916871" y="1845618"/>
            <a:chExt cx="3351217" cy="1031484"/>
          </a:xfrm>
        </p:grpSpPr>
        <p:sp>
          <p:nvSpPr>
            <p:cNvPr id="1152" name="Google Shape;1152;p25"/>
            <p:cNvSpPr/>
            <p:nvPr/>
          </p:nvSpPr>
          <p:spPr>
            <a:xfrm>
              <a:off x="3933246" y="1890670"/>
              <a:ext cx="3194573" cy="889256"/>
            </a:xfrm>
            <a:custGeom>
              <a:rect b="b" l="l" r="r" t="t"/>
              <a:pathLst>
                <a:path extrusionOk="0" h="508000" w="2971800">
                  <a:moveTo>
                    <a:pt x="2971800" y="508000"/>
                  </a:moveTo>
                  <a:lnTo>
                    <a:pt x="622300" y="508000"/>
                  </a:lnTo>
                  <a:lnTo>
                    <a:pt x="6223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58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3916871" y="1845618"/>
              <a:ext cx="90103" cy="9010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7071600" y="2680614"/>
              <a:ext cx="196488" cy="196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55" name="Google Shape;1155;p25"/>
          <p:cNvGrpSpPr/>
          <p:nvPr/>
        </p:nvGrpSpPr>
        <p:grpSpPr>
          <a:xfrm>
            <a:off x="3702130" y="2967987"/>
            <a:ext cx="3420112" cy="185620"/>
            <a:chOff x="3916871" y="3141762"/>
            <a:chExt cx="3618495" cy="196488"/>
          </a:xfrm>
        </p:grpSpPr>
        <p:sp>
          <p:nvSpPr>
            <p:cNvPr id="1156" name="Google Shape;1156;p25"/>
            <p:cNvSpPr/>
            <p:nvPr/>
          </p:nvSpPr>
          <p:spPr>
            <a:xfrm>
              <a:off x="3925360" y="3243031"/>
              <a:ext cx="3467614" cy="0"/>
            </a:xfrm>
            <a:custGeom>
              <a:rect b="b" l="l" r="r" t="t"/>
              <a:pathLst>
                <a:path extrusionOk="0" h="120000" w="3225800">
                  <a:moveTo>
                    <a:pt x="322580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58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7338878" y="3141762"/>
              <a:ext cx="196488" cy="196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3916871" y="3195675"/>
              <a:ext cx="90103" cy="9010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59" name="Google Shape;1159;p25"/>
          <p:cNvGrpSpPr/>
          <p:nvPr/>
        </p:nvGrpSpPr>
        <p:grpSpPr>
          <a:xfrm>
            <a:off x="3702130" y="3475557"/>
            <a:ext cx="3629372" cy="920958"/>
            <a:chOff x="3916871" y="3679050"/>
            <a:chExt cx="3839893" cy="974880"/>
          </a:xfrm>
        </p:grpSpPr>
        <p:sp>
          <p:nvSpPr>
            <p:cNvPr id="1160" name="Google Shape;1160;p25"/>
            <p:cNvSpPr/>
            <p:nvPr/>
          </p:nvSpPr>
          <p:spPr>
            <a:xfrm>
              <a:off x="3961922" y="3777589"/>
              <a:ext cx="3655582" cy="841377"/>
            </a:xfrm>
            <a:custGeom>
              <a:rect b="b" l="l" r="r" t="t"/>
              <a:pathLst>
                <a:path extrusionOk="0" h="584200" w="3517900">
                  <a:moveTo>
                    <a:pt x="3517900" y="0"/>
                  </a:moveTo>
                  <a:lnTo>
                    <a:pt x="609600" y="0"/>
                  </a:lnTo>
                  <a:lnTo>
                    <a:pt x="609600" y="584200"/>
                  </a:lnTo>
                  <a:lnTo>
                    <a:pt x="0" y="584200"/>
                  </a:lnTo>
                </a:path>
              </a:pathLst>
            </a:custGeom>
            <a:noFill/>
            <a:ln cap="flat" cmpd="sng" w="1587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1" name="Google Shape;1161;p25"/>
            <p:cNvSpPr/>
            <p:nvPr/>
          </p:nvSpPr>
          <p:spPr>
            <a:xfrm>
              <a:off x="7560276" y="3679050"/>
              <a:ext cx="196488" cy="196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2" name="Google Shape;1162;p25"/>
            <p:cNvSpPr/>
            <p:nvPr/>
          </p:nvSpPr>
          <p:spPr>
            <a:xfrm>
              <a:off x="3916871" y="4563827"/>
              <a:ext cx="90103" cy="9010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63" name="Google Shape;1163;p25"/>
          <p:cNvGrpSpPr/>
          <p:nvPr/>
        </p:nvGrpSpPr>
        <p:grpSpPr>
          <a:xfrm>
            <a:off x="1745487" y="1607484"/>
            <a:ext cx="2245987" cy="1010769"/>
            <a:chOff x="1846974" y="1701208"/>
            <a:chExt cx="2376574" cy="1069701"/>
          </a:xfrm>
        </p:grpSpPr>
        <p:sp>
          <p:nvSpPr>
            <p:cNvPr id="1164" name="Google Shape;1164;p25"/>
            <p:cNvSpPr txBox="1"/>
            <p:nvPr/>
          </p:nvSpPr>
          <p:spPr>
            <a:xfrm>
              <a:off x="1846974" y="1701208"/>
              <a:ext cx="2160520" cy="342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5" name="Google Shape;1165;p25"/>
            <p:cNvSpPr txBox="1"/>
            <p:nvPr/>
          </p:nvSpPr>
          <p:spPr>
            <a:xfrm>
              <a:off x="1846975" y="1974520"/>
              <a:ext cx="2376573" cy="796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66" name="Google Shape;1166;p25"/>
          <p:cNvGrpSpPr/>
          <p:nvPr/>
        </p:nvGrpSpPr>
        <p:grpSpPr>
          <a:xfrm>
            <a:off x="1745488" y="2899963"/>
            <a:ext cx="2245986" cy="1024613"/>
            <a:chOff x="1846975" y="3069043"/>
            <a:chExt cx="2376573" cy="1084353"/>
          </a:xfrm>
        </p:grpSpPr>
        <p:sp>
          <p:nvSpPr>
            <p:cNvPr id="1167" name="Google Shape;1167;p25"/>
            <p:cNvSpPr txBox="1"/>
            <p:nvPr/>
          </p:nvSpPr>
          <p:spPr>
            <a:xfrm>
              <a:off x="1846975" y="3069043"/>
              <a:ext cx="2321594" cy="342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8" name="Google Shape;1168;p25"/>
            <p:cNvSpPr txBox="1"/>
            <p:nvPr/>
          </p:nvSpPr>
          <p:spPr>
            <a:xfrm>
              <a:off x="1846975" y="3357007"/>
              <a:ext cx="2376573" cy="796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69" name="Google Shape;1169;p25"/>
          <p:cNvGrpSpPr/>
          <p:nvPr/>
        </p:nvGrpSpPr>
        <p:grpSpPr>
          <a:xfrm>
            <a:off x="1745488" y="4199022"/>
            <a:ext cx="2245986" cy="1018029"/>
            <a:chOff x="1846975" y="4443848"/>
            <a:chExt cx="2376573" cy="1077385"/>
          </a:xfrm>
        </p:grpSpPr>
        <p:sp>
          <p:nvSpPr>
            <p:cNvPr id="1170" name="Google Shape;1170;p25"/>
            <p:cNvSpPr txBox="1"/>
            <p:nvPr/>
          </p:nvSpPr>
          <p:spPr>
            <a:xfrm>
              <a:off x="1846975" y="4443848"/>
              <a:ext cx="2143642" cy="342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1" name="Google Shape;1171;p25"/>
            <p:cNvSpPr txBox="1"/>
            <p:nvPr/>
          </p:nvSpPr>
          <p:spPr>
            <a:xfrm>
              <a:off x="1846975" y="4724844"/>
              <a:ext cx="2376573" cy="796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72" name="Google Shape;1172;p25"/>
          <p:cNvGrpSpPr/>
          <p:nvPr/>
        </p:nvGrpSpPr>
        <p:grpSpPr>
          <a:xfrm>
            <a:off x="928767" y="1607485"/>
            <a:ext cx="610575" cy="610262"/>
            <a:chOff x="982766" y="1701208"/>
            <a:chExt cx="646076" cy="645843"/>
          </a:xfrm>
        </p:grpSpPr>
        <p:sp>
          <p:nvSpPr>
            <p:cNvPr id="1173" name="Google Shape;1173;p25"/>
            <p:cNvSpPr/>
            <p:nvPr/>
          </p:nvSpPr>
          <p:spPr>
            <a:xfrm>
              <a:off x="982766" y="1701208"/>
              <a:ext cx="646076" cy="645843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4" name="Google Shape;1174;p25"/>
            <p:cNvSpPr txBox="1"/>
            <p:nvPr/>
          </p:nvSpPr>
          <p:spPr>
            <a:xfrm>
              <a:off x="994230" y="1791512"/>
              <a:ext cx="596511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75" name="Google Shape;1175;p25"/>
          <p:cNvGrpSpPr/>
          <p:nvPr/>
        </p:nvGrpSpPr>
        <p:grpSpPr>
          <a:xfrm>
            <a:off x="928767" y="2900944"/>
            <a:ext cx="610575" cy="610262"/>
            <a:chOff x="982766" y="3070083"/>
            <a:chExt cx="646076" cy="645842"/>
          </a:xfrm>
        </p:grpSpPr>
        <p:sp>
          <p:nvSpPr>
            <p:cNvPr id="1176" name="Google Shape;1176;p25"/>
            <p:cNvSpPr/>
            <p:nvPr/>
          </p:nvSpPr>
          <p:spPr>
            <a:xfrm>
              <a:off x="982766" y="3070083"/>
              <a:ext cx="646076" cy="645842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7" name="Google Shape;1177;p25"/>
            <p:cNvSpPr txBox="1"/>
            <p:nvPr/>
          </p:nvSpPr>
          <p:spPr>
            <a:xfrm>
              <a:off x="994230" y="3178191"/>
              <a:ext cx="596511" cy="47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78" name="Google Shape;1178;p25"/>
          <p:cNvGrpSpPr/>
          <p:nvPr/>
        </p:nvGrpSpPr>
        <p:grpSpPr>
          <a:xfrm>
            <a:off x="928767" y="4194405"/>
            <a:ext cx="610575" cy="610262"/>
            <a:chOff x="982766" y="4438958"/>
            <a:chExt cx="646076" cy="645843"/>
          </a:xfrm>
        </p:grpSpPr>
        <p:sp>
          <p:nvSpPr>
            <p:cNvPr id="1179" name="Google Shape;1179;p25"/>
            <p:cNvSpPr/>
            <p:nvPr/>
          </p:nvSpPr>
          <p:spPr>
            <a:xfrm>
              <a:off x="982766" y="4438958"/>
              <a:ext cx="646076" cy="645843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80" name="Google Shape;1180;p25"/>
            <p:cNvSpPr txBox="1"/>
            <p:nvPr/>
          </p:nvSpPr>
          <p:spPr>
            <a:xfrm>
              <a:off x="983962" y="4535227"/>
              <a:ext cx="596511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6"/>
          <p:cNvGrpSpPr/>
          <p:nvPr/>
        </p:nvGrpSpPr>
        <p:grpSpPr>
          <a:xfrm>
            <a:off x="4187987" y="2321725"/>
            <a:ext cx="2795162" cy="2793723"/>
            <a:chOff x="2162" y="480"/>
            <a:chExt cx="3358" cy="3358"/>
          </a:xfrm>
        </p:grpSpPr>
        <p:sp>
          <p:nvSpPr>
            <p:cNvPr id="1187" name="Google Shape;1187;p26"/>
            <p:cNvSpPr/>
            <p:nvPr/>
          </p:nvSpPr>
          <p:spPr>
            <a:xfrm>
              <a:off x="2252" y="570"/>
              <a:ext cx="3178" cy="3178"/>
            </a:xfrm>
            <a:custGeom>
              <a:rect b="b" l="l" r="r" t="t"/>
              <a:pathLst>
                <a:path extrusionOk="0" h="1342" w="1342">
                  <a:moveTo>
                    <a:pt x="671" y="1277"/>
                  </a:moveTo>
                  <a:cubicBezTo>
                    <a:pt x="337" y="1277"/>
                    <a:pt x="65" y="1005"/>
                    <a:pt x="65" y="671"/>
                  </a:cubicBezTo>
                  <a:cubicBezTo>
                    <a:pt x="65" y="337"/>
                    <a:pt x="337" y="65"/>
                    <a:pt x="671" y="65"/>
                  </a:cubicBezTo>
                  <a:cubicBezTo>
                    <a:pt x="1005" y="65"/>
                    <a:pt x="1277" y="337"/>
                    <a:pt x="1277" y="671"/>
                  </a:cubicBezTo>
                  <a:cubicBezTo>
                    <a:pt x="1277" y="1005"/>
                    <a:pt x="1005" y="1277"/>
                    <a:pt x="671" y="1277"/>
                  </a:cubicBezTo>
                  <a:moveTo>
                    <a:pt x="671" y="0"/>
                  </a:moveTo>
                  <a:cubicBezTo>
                    <a:pt x="301" y="0"/>
                    <a:pt x="0" y="301"/>
                    <a:pt x="0" y="671"/>
                  </a:cubicBezTo>
                  <a:cubicBezTo>
                    <a:pt x="0" y="1041"/>
                    <a:pt x="301" y="1342"/>
                    <a:pt x="671" y="1342"/>
                  </a:cubicBezTo>
                  <a:cubicBezTo>
                    <a:pt x="1041" y="1342"/>
                    <a:pt x="1342" y="1041"/>
                    <a:pt x="1342" y="671"/>
                  </a:cubicBezTo>
                  <a:cubicBezTo>
                    <a:pt x="1342" y="301"/>
                    <a:pt x="1041" y="0"/>
                    <a:pt x="67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162" y="480"/>
              <a:ext cx="3358" cy="3358"/>
            </a:xfrm>
            <a:custGeom>
              <a:rect b="b" l="l" r="r" t="t"/>
              <a:pathLst>
                <a:path extrusionOk="0" h="1418" w="1418">
                  <a:moveTo>
                    <a:pt x="709" y="1406"/>
                  </a:moveTo>
                  <a:cubicBezTo>
                    <a:pt x="325" y="1406"/>
                    <a:pt x="13" y="1093"/>
                    <a:pt x="13" y="709"/>
                  </a:cubicBezTo>
                  <a:cubicBezTo>
                    <a:pt x="13" y="325"/>
                    <a:pt x="325" y="12"/>
                    <a:pt x="709" y="12"/>
                  </a:cubicBezTo>
                  <a:cubicBezTo>
                    <a:pt x="1093" y="12"/>
                    <a:pt x="1406" y="325"/>
                    <a:pt x="1406" y="709"/>
                  </a:cubicBezTo>
                  <a:cubicBezTo>
                    <a:pt x="1406" y="1093"/>
                    <a:pt x="1093" y="1406"/>
                    <a:pt x="709" y="1406"/>
                  </a:cubicBezTo>
                  <a:moveTo>
                    <a:pt x="709" y="0"/>
                  </a:moveTo>
                  <a:cubicBezTo>
                    <a:pt x="318" y="0"/>
                    <a:pt x="0" y="318"/>
                    <a:pt x="0" y="709"/>
                  </a:cubicBezTo>
                  <a:cubicBezTo>
                    <a:pt x="0" y="1100"/>
                    <a:pt x="318" y="1418"/>
                    <a:pt x="709" y="1418"/>
                  </a:cubicBezTo>
                  <a:cubicBezTo>
                    <a:pt x="1100" y="1418"/>
                    <a:pt x="1418" y="1100"/>
                    <a:pt x="1418" y="709"/>
                  </a:cubicBezTo>
                  <a:cubicBezTo>
                    <a:pt x="1418" y="318"/>
                    <a:pt x="1100" y="0"/>
                    <a:pt x="70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89" name="Google Shape;1189;p26"/>
          <p:cNvGrpSpPr/>
          <p:nvPr/>
        </p:nvGrpSpPr>
        <p:grpSpPr>
          <a:xfrm rot="8100000">
            <a:off x="4007830" y="2379263"/>
            <a:ext cx="754672" cy="154131"/>
            <a:chOff x="8725719" y="1669670"/>
            <a:chExt cx="1424726" cy="291130"/>
          </a:xfrm>
        </p:grpSpPr>
        <p:sp>
          <p:nvSpPr>
            <p:cNvPr id="1190" name="Google Shape;1190;p26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93" name="Google Shape;1193;p26"/>
          <p:cNvGrpSpPr/>
          <p:nvPr/>
        </p:nvGrpSpPr>
        <p:grpSpPr>
          <a:xfrm rot="8100000">
            <a:off x="6475458" y="4862171"/>
            <a:ext cx="754672" cy="154131"/>
            <a:chOff x="8725719" y="1669670"/>
            <a:chExt cx="1424726" cy="291130"/>
          </a:xfrm>
        </p:grpSpPr>
        <p:sp>
          <p:nvSpPr>
            <p:cNvPr id="1194" name="Google Shape;1194;p26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97" name="Google Shape;1197;p26"/>
          <p:cNvGrpSpPr/>
          <p:nvPr/>
        </p:nvGrpSpPr>
        <p:grpSpPr>
          <a:xfrm rot="-8100000">
            <a:off x="6462373" y="2366051"/>
            <a:ext cx="754283" cy="154210"/>
            <a:chOff x="8725719" y="1669670"/>
            <a:chExt cx="1424726" cy="291130"/>
          </a:xfrm>
        </p:grpSpPr>
        <p:sp>
          <p:nvSpPr>
            <p:cNvPr id="1198" name="Google Shape;1198;p26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01" name="Google Shape;1201;p26"/>
          <p:cNvGrpSpPr/>
          <p:nvPr/>
        </p:nvGrpSpPr>
        <p:grpSpPr>
          <a:xfrm rot="-8100000">
            <a:off x="3978181" y="4832408"/>
            <a:ext cx="754283" cy="154210"/>
            <a:chOff x="8725719" y="1669670"/>
            <a:chExt cx="1424726" cy="291130"/>
          </a:xfrm>
        </p:grpSpPr>
        <p:sp>
          <p:nvSpPr>
            <p:cNvPr id="1202" name="Google Shape;1202;p26"/>
            <p:cNvSpPr/>
            <p:nvPr/>
          </p:nvSpPr>
          <p:spPr>
            <a:xfrm>
              <a:off x="8725719" y="1669670"/>
              <a:ext cx="291130" cy="291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9292517" y="1669670"/>
              <a:ext cx="291130" cy="291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9859315" y="1669670"/>
              <a:ext cx="291130" cy="291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05" name="Google Shape;1205;p26"/>
          <p:cNvGrpSpPr/>
          <p:nvPr/>
        </p:nvGrpSpPr>
        <p:grpSpPr>
          <a:xfrm>
            <a:off x="4530452" y="726320"/>
            <a:ext cx="2752646" cy="2751226"/>
            <a:chOff x="4793241" y="248023"/>
            <a:chExt cx="2912313" cy="2912310"/>
          </a:xfrm>
        </p:grpSpPr>
        <p:grpSp>
          <p:nvGrpSpPr>
            <p:cNvPr id="1206" name="Google Shape;1206;p26"/>
            <p:cNvGrpSpPr/>
            <p:nvPr/>
          </p:nvGrpSpPr>
          <p:grpSpPr>
            <a:xfrm>
              <a:off x="4793241" y="248023"/>
              <a:ext cx="2912313" cy="2912310"/>
              <a:chOff x="6804313" y="2574807"/>
              <a:chExt cx="3585705" cy="3585705"/>
            </a:xfrm>
          </p:grpSpPr>
          <p:sp>
            <p:nvSpPr>
              <p:cNvPr id="1207" name="Google Shape;1207;p26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9" name="Google Shape;1209;p26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210" name="Google Shape;1210;p26"/>
            <p:cNvGrpSpPr/>
            <p:nvPr/>
          </p:nvGrpSpPr>
          <p:grpSpPr>
            <a:xfrm>
              <a:off x="5713341" y="980391"/>
              <a:ext cx="365268" cy="536356"/>
              <a:chOff x="3540" y="531"/>
              <a:chExt cx="348" cy="511"/>
            </a:xfrm>
          </p:grpSpPr>
          <p:sp>
            <p:nvSpPr>
              <p:cNvPr id="1211" name="Google Shape;1211;p26"/>
              <p:cNvSpPr/>
              <p:nvPr/>
            </p:nvSpPr>
            <p:spPr>
              <a:xfrm>
                <a:off x="3540" y="801"/>
                <a:ext cx="348" cy="241"/>
              </a:xfrm>
              <a:custGeom>
                <a:rect b="b" l="l" r="r" t="t"/>
                <a:pathLst>
                  <a:path extrusionOk="0" h="68" w="97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12" name="Google Shape;1212;p26"/>
              <p:cNvSpPr/>
              <p:nvPr/>
            </p:nvSpPr>
            <p:spPr>
              <a:xfrm>
                <a:off x="3687" y="833"/>
                <a:ext cx="58" cy="156"/>
              </a:xfrm>
              <a:custGeom>
                <a:rect b="b" l="l" r="r" t="t"/>
                <a:pathLst>
                  <a:path extrusionOk="0" h="44" w="16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13" name="Google Shape;1213;p26"/>
              <p:cNvSpPr/>
              <p:nvPr/>
            </p:nvSpPr>
            <p:spPr>
              <a:xfrm>
                <a:off x="3609" y="652"/>
                <a:ext cx="215" cy="181"/>
              </a:xfrm>
              <a:custGeom>
                <a:rect b="b" l="l" r="r" t="t"/>
                <a:pathLst>
                  <a:path extrusionOk="0" h="51" w="60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>
                <a:off x="3598" y="531"/>
                <a:ext cx="240" cy="128"/>
              </a:xfrm>
              <a:custGeom>
                <a:rect b="b" l="l" r="r" t="t"/>
                <a:pathLst>
                  <a:path extrusionOk="0" h="36" w="67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215" name="Google Shape;1215;p26"/>
          <p:cNvGrpSpPr/>
          <p:nvPr/>
        </p:nvGrpSpPr>
        <p:grpSpPr>
          <a:xfrm>
            <a:off x="6540825" y="2692601"/>
            <a:ext cx="2752646" cy="2751226"/>
            <a:chOff x="6920225" y="2329430"/>
            <a:chExt cx="2912313" cy="2912310"/>
          </a:xfrm>
        </p:grpSpPr>
        <p:grpSp>
          <p:nvGrpSpPr>
            <p:cNvPr id="1216" name="Google Shape;1216;p26"/>
            <p:cNvGrpSpPr/>
            <p:nvPr/>
          </p:nvGrpSpPr>
          <p:grpSpPr>
            <a:xfrm>
              <a:off x="6920225" y="2329430"/>
              <a:ext cx="2912313" cy="2912310"/>
              <a:chOff x="6804313" y="2574807"/>
              <a:chExt cx="3585705" cy="3585705"/>
            </a:xfrm>
          </p:grpSpPr>
          <p:sp>
            <p:nvSpPr>
              <p:cNvPr id="1217" name="Google Shape;1217;p26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19" name="Google Shape;1219;p26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220" name="Google Shape;1220;p26"/>
            <p:cNvGrpSpPr/>
            <p:nvPr/>
          </p:nvGrpSpPr>
          <p:grpSpPr>
            <a:xfrm>
              <a:off x="7813988" y="3135607"/>
              <a:ext cx="521662" cy="453436"/>
              <a:chOff x="4838" y="1902"/>
              <a:chExt cx="497" cy="432"/>
            </a:xfrm>
          </p:grpSpPr>
          <p:sp>
            <p:nvSpPr>
              <p:cNvPr id="1221" name="Google Shape;1221;p26"/>
              <p:cNvSpPr/>
              <p:nvPr/>
            </p:nvSpPr>
            <p:spPr>
              <a:xfrm>
                <a:off x="5001" y="1999"/>
                <a:ext cx="334" cy="335"/>
              </a:xfrm>
              <a:custGeom>
                <a:rect b="b" l="l" r="r" t="t"/>
                <a:pathLst>
                  <a:path extrusionOk="0" h="80" w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4838" y="1902"/>
                <a:ext cx="217" cy="214"/>
              </a:xfrm>
              <a:custGeom>
                <a:rect b="b" l="l" r="r" t="t"/>
                <a:pathLst>
                  <a:path extrusionOk="0" h="51" w="52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4842" y="2116"/>
                <a:ext cx="163" cy="168"/>
              </a:xfrm>
              <a:custGeom>
                <a:rect b="b" l="l" r="r" t="t"/>
                <a:pathLst>
                  <a:path extrusionOk="0" h="40" w="39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224" name="Google Shape;1224;p26"/>
          <p:cNvGrpSpPr/>
          <p:nvPr/>
        </p:nvGrpSpPr>
        <p:grpSpPr>
          <a:xfrm>
            <a:off x="2496156" y="2692601"/>
            <a:ext cx="2752646" cy="2751226"/>
            <a:chOff x="2640945" y="2329430"/>
            <a:chExt cx="2912313" cy="2912310"/>
          </a:xfrm>
        </p:grpSpPr>
        <p:grpSp>
          <p:nvGrpSpPr>
            <p:cNvPr id="1225" name="Google Shape;1225;p26"/>
            <p:cNvGrpSpPr/>
            <p:nvPr/>
          </p:nvGrpSpPr>
          <p:grpSpPr>
            <a:xfrm>
              <a:off x="2640945" y="2329430"/>
              <a:ext cx="2912313" cy="2912310"/>
              <a:chOff x="6804313" y="2574807"/>
              <a:chExt cx="3585705" cy="3585705"/>
            </a:xfrm>
          </p:grpSpPr>
          <p:sp>
            <p:nvSpPr>
              <p:cNvPr id="1226" name="Google Shape;1226;p26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229" name="Google Shape;1229;p26"/>
            <p:cNvSpPr/>
            <p:nvPr/>
          </p:nvSpPr>
          <p:spPr>
            <a:xfrm>
              <a:off x="3515374" y="3161104"/>
              <a:ext cx="483792" cy="361068"/>
            </a:xfrm>
            <a:custGeom>
              <a:rect b="b" l="l" r="r" t="t"/>
              <a:pathLst>
                <a:path extrusionOk="0" h="83" w="112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30" name="Google Shape;1230;p26"/>
          <p:cNvGrpSpPr/>
          <p:nvPr/>
        </p:nvGrpSpPr>
        <p:grpSpPr>
          <a:xfrm>
            <a:off x="4530451" y="4767288"/>
            <a:ext cx="2752646" cy="2751226"/>
            <a:chOff x="4793240" y="4525590"/>
            <a:chExt cx="2912313" cy="2912310"/>
          </a:xfrm>
        </p:grpSpPr>
        <p:grpSp>
          <p:nvGrpSpPr>
            <p:cNvPr id="1231" name="Google Shape;1231;p26"/>
            <p:cNvGrpSpPr/>
            <p:nvPr/>
          </p:nvGrpSpPr>
          <p:grpSpPr>
            <a:xfrm>
              <a:off x="4793240" y="4525590"/>
              <a:ext cx="2912313" cy="2912310"/>
              <a:chOff x="6804313" y="2574807"/>
              <a:chExt cx="3585705" cy="3585705"/>
            </a:xfrm>
          </p:grpSpPr>
          <p:sp>
            <p:nvSpPr>
              <p:cNvPr id="1232" name="Google Shape;1232;p26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235" name="Google Shape;1235;p26"/>
            <p:cNvGrpSpPr/>
            <p:nvPr/>
          </p:nvGrpSpPr>
          <p:grpSpPr>
            <a:xfrm>
              <a:off x="5775527" y="5292279"/>
              <a:ext cx="287500" cy="521308"/>
              <a:chOff x="5127" y="3041"/>
              <a:chExt cx="166" cy="301"/>
            </a:xfrm>
          </p:grpSpPr>
          <p:sp>
            <p:nvSpPr>
              <p:cNvPr id="1236" name="Google Shape;1236;p26"/>
              <p:cNvSpPr/>
              <p:nvPr/>
            </p:nvSpPr>
            <p:spPr>
              <a:xfrm>
                <a:off x="5127" y="3041"/>
                <a:ext cx="166" cy="213"/>
              </a:xfrm>
              <a:custGeom>
                <a:rect b="b" l="l" r="r" t="t"/>
                <a:pathLst>
                  <a:path extrusionOk="0" h="89" w="68">
                    <a:moveTo>
                      <a:pt x="49" y="88"/>
                    </a:moveTo>
                    <a:cubicBezTo>
                      <a:pt x="50" y="88"/>
                      <a:pt x="51" y="88"/>
                      <a:pt x="52" y="89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73"/>
                      <a:pt x="68" y="41"/>
                      <a:pt x="68" y="33"/>
                    </a:cubicBezTo>
                    <a:cubicBezTo>
                      <a:pt x="68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41"/>
                      <a:pt x="15" y="74"/>
                      <a:pt x="16" y="83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88"/>
                      <a:pt x="17" y="88"/>
                      <a:pt x="18" y="88"/>
                    </a:cubicBezTo>
                    <a:lnTo>
                      <a:pt x="49" y="88"/>
                    </a:lnTo>
                    <a:close/>
                    <a:moveTo>
                      <a:pt x="11" y="37"/>
                    </a:moveTo>
                    <a:cubicBezTo>
                      <a:pt x="11" y="38"/>
                      <a:pt x="10" y="39"/>
                      <a:pt x="9" y="39"/>
                    </a:cubicBezTo>
                    <a:cubicBezTo>
                      <a:pt x="8" y="39"/>
                      <a:pt x="7" y="38"/>
                      <a:pt x="7" y="3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5"/>
                      <a:pt x="8" y="24"/>
                      <a:pt x="9" y="24"/>
                    </a:cubicBezTo>
                    <a:cubicBezTo>
                      <a:pt x="10" y="24"/>
                      <a:pt x="11" y="25"/>
                      <a:pt x="11" y="26"/>
                    </a:cubicBezTo>
                    <a:lnTo>
                      <a:pt x="11" y="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5176" y="3325"/>
                <a:ext cx="65" cy="17"/>
              </a:xfrm>
              <a:custGeom>
                <a:rect b="b" l="l" r="r" t="t"/>
                <a:pathLst>
                  <a:path extrusionOk="0" h="7" w="27">
                    <a:moveTo>
                      <a:pt x="0" y="5"/>
                    </a:moveTo>
                    <a:cubicBezTo>
                      <a:pt x="0" y="6"/>
                      <a:pt x="1" y="7"/>
                      <a:pt x="3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7"/>
                      <a:pt x="27" y="6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>
                <a:off x="5161" y="3256"/>
                <a:ext cx="95" cy="67"/>
              </a:xfrm>
              <a:custGeom>
                <a:rect b="b" l="l" r="r" t="t"/>
                <a:pathLst>
                  <a:path extrusionOk="0" h="28" w="39">
                    <a:moveTo>
                      <a:pt x="38" y="0"/>
                    </a:moveTo>
                    <a:cubicBezTo>
                      <a:pt x="37" y="0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8" y="28"/>
                      <a:pt x="39" y="26"/>
                      <a:pt x="39" y="2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1"/>
                      <a:pt x="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239" name="Google Shape;1239;p26"/>
          <p:cNvGrpSpPr/>
          <p:nvPr/>
        </p:nvGrpSpPr>
        <p:grpSpPr>
          <a:xfrm>
            <a:off x="6328125" y="1663854"/>
            <a:ext cx="3188379" cy="374646"/>
            <a:chOff x="6695188" y="1240450"/>
            <a:chExt cx="3373321" cy="396581"/>
          </a:xfrm>
        </p:grpSpPr>
        <p:sp>
          <p:nvSpPr>
            <p:cNvPr id="1240" name="Google Shape;1240;p26"/>
            <p:cNvSpPr/>
            <p:nvPr/>
          </p:nvSpPr>
          <p:spPr>
            <a:xfrm flipH="1">
              <a:off x="6805380" y="1279566"/>
              <a:ext cx="3263129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6695188" y="1240450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42" name="Google Shape;1242;p26"/>
          <p:cNvGrpSpPr/>
          <p:nvPr/>
        </p:nvGrpSpPr>
        <p:grpSpPr>
          <a:xfrm>
            <a:off x="8288118" y="3700364"/>
            <a:ext cx="1264400" cy="367349"/>
            <a:chOff x="8768868" y="3396198"/>
            <a:chExt cx="1337742" cy="388856"/>
          </a:xfrm>
        </p:grpSpPr>
        <p:sp>
          <p:nvSpPr>
            <p:cNvPr id="1243" name="Google Shape;1243;p26"/>
            <p:cNvSpPr/>
            <p:nvPr/>
          </p:nvSpPr>
          <p:spPr>
            <a:xfrm flipH="1">
              <a:off x="8857283" y="3427589"/>
              <a:ext cx="1249327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8768868" y="3396198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45" name="Google Shape;1245;p26"/>
          <p:cNvGrpSpPr/>
          <p:nvPr/>
        </p:nvGrpSpPr>
        <p:grpSpPr>
          <a:xfrm>
            <a:off x="1702471" y="5431648"/>
            <a:ext cx="3211671" cy="374656"/>
            <a:chOff x="1801220" y="5228848"/>
            <a:chExt cx="3397965" cy="396592"/>
          </a:xfrm>
        </p:grpSpPr>
        <p:sp>
          <p:nvSpPr>
            <p:cNvPr id="1246" name="Google Shape;1246;p26"/>
            <p:cNvSpPr/>
            <p:nvPr/>
          </p:nvSpPr>
          <p:spPr>
            <a:xfrm flipH="1" rot="10800000">
              <a:off x="1801220" y="5228848"/>
              <a:ext cx="3283899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 rot="10800000">
              <a:off x="5125714" y="5551969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48" name="Google Shape;1248;p26"/>
          <p:cNvGrpSpPr/>
          <p:nvPr/>
        </p:nvGrpSpPr>
        <p:grpSpPr>
          <a:xfrm>
            <a:off x="1635773" y="3397086"/>
            <a:ext cx="1268610" cy="372999"/>
            <a:chOff x="1730656" y="3075164"/>
            <a:chExt cx="1342196" cy="394837"/>
          </a:xfrm>
        </p:grpSpPr>
        <p:sp>
          <p:nvSpPr>
            <p:cNvPr id="1249" name="Google Shape;1249;p26"/>
            <p:cNvSpPr/>
            <p:nvPr/>
          </p:nvSpPr>
          <p:spPr>
            <a:xfrm flipH="1" rot="10800000">
              <a:off x="1730656" y="3075164"/>
              <a:ext cx="1249327" cy="357465"/>
            </a:xfrm>
            <a:custGeom>
              <a:rect b="b" l="l" r="r" t="t"/>
              <a:pathLst>
                <a:path extrusionOk="0" h="488950" w="105410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999381" y="3396530"/>
              <a:ext cx="73471" cy="7347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51" name="Google Shape;1251;p26"/>
          <p:cNvGrpSpPr/>
          <p:nvPr/>
        </p:nvGrpSpPr>
        <p:grpSpPr>
          <a:xfrm>
            <a:off x="917107" y="2235551"/>
            <a:ext cx="2534984" cy="891493"/>
            <a:chOff x="970302" y="1845618"/>
            <a:chExt cx="2682025" cy="943690"/>
          </a:xfrm>
        </p:grpSpPr>
        <p:sp>
          <p:nvSpPr>
            <p:cNvPr id="1252" name="Google Shape;1252;p26"/>
            <p:cNvSpPr txBox="1"/>
            <p:nvPr/>
          </p:nvSpPr>
          <p:spPr>
            <a:xfrm>
              <a:off x="970302" y="1845618"/>
              <a:ext cx="2682025" cy="40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1054646" y="2250120"/>
              <a:ext cx="2160556" cy="53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54" name="Google Shape;1254;p26"/>
          <p:cNvGrpSpPr/>
          <p:nvPr/>
        </p:nvGrpSpPr>
        <p:grpSpPr>
          <a:xfrm>
            <a:off x="917107" y="4208285"/>
            <a:ext cx="2534984" cy="849488"/>
            <a:chOff x="970302" y="3933850"/>
            <a:chExt cx="2682025" cy="899224"/>
          </a:xfrm>
        </p:grpSpPr>
        <p:sp>
          <p:nvSpPr>
            <p:cNvPr id="1255" name="Google Shape;1255;p26"/>
            <p:cNvSpPr txBox="1"/>
            <p:nvPr/>
          </p:nvSpPr>
          <p:spPr>
            <a:xfrm>
              <a:off x="970302" y="3933850"/>
              <a:ext cx="2682025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1054646" y="4293887"/>
              <a:ext cx="2160556" cy="539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57" name="Google Shape;1257;p26"/>
          <p:cNvGrpSpPr/>
          <p:nvPr/>
        </p:nvGrpSpPr>
        <p:grpSpPr>
          <a:xfrm>
            <a:off x="8595038" y="2078548"/>
            <a:ext cx="2534984" cy="870440"/>
            <a:chOff x="9093593" y="1679425"/>
            <a:chExt cx="2682025" cy="921404"/>
          </a:xfrm>
        </p:grpSpPr>
        <p:sp>
          <p:nvSpPr>
            <p:cNvPr id="1258" name="Google Shape;1258;p26"/>
            <p:cNvSpPr txBox="1"/>
            <p:nvPr/>
          </p:nvSpPr>
          <p:spPr>
            <a:xfrm>
              <a:off x="9093593" y="1679425"/>
              <a:ext cx="2682025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9119542" y="2061642"/>
              <a:ext cx="2160556" cy="539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60" name="Google Shape;1260;p26"/>
          <p:cNvGrpSpPr/>
          <p:nvPr/>
        </p:nvGrpSpPr>
        <p:grpSpPr>
          <a:xfrm>
            <a:off x="8595038" y="4083015"/>
            <a:ext cx="2534984" cy="838708"/>
            <a:chOff x="9093593" y="3801247"/>
            <a:chExt cx="2682025" cy="887812"/>
          </a:xfrm>
        </p:grpSpPr>
        <p:sp>
          <p:nvSpPr>
            <p:cNvPr id="1261" name="Google Shape;1261;p26"/>
            <p:cNvSpPr txBox="1"/>
            <p:nvPr/>
          </p:nvSpPr>
          <p:spPr>
            <a:xfrm>
              <a:off x="9093593" y="3801247"/>
              <a:ext cx="2682025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9119542" y="4149873"/>
              <a:ext cx="2160556" cy="539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63" name="Google Shape;1263;p26"/>
          <p:cNvSpPr txBox="1"/>
          <p:nvPr/>
        </p:nvSpPr>
        <p:spPr>
          <a:xfrm>
            <a:off x="4791605" y="3246778"/>
            <a:ext cx="1718096" cy="101058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3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7"/>
          <p:cNvGrpSpPr/>
          <p:nvPr/>
        </p:nvGrpSpPr>
        <p:grpSpPr>
          <a:xfrm>
            <a:off x="1838370" y="1358739"/>
            <a:ext cx="2129660" cy="1134916"/>
            <a:chOff x="1193092" y="2758125"/>
            <a:chExt cx="2253191" cy="1201365"/>
          </a:xfrm>
        </p:grpSpPr>
        <p:sp>
          <p:nvSpPr>
            <p:cNvPr id="1270" name="Google Shape;1270;p27"/>
            <p:cNvSpPr txBox="1"/>
            <p:nvPr/>
          </p:nvSpPr>
          <p:spPr>
            <a:xfrm>
              <a:off x="1558702" y="2853730"/>
              <a:ext cx="1142307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1" name="Google Shape;1271;p27"/>
            <p:cNvSpPr txBox="1"/>
            <p:nvPr/>
          </p:nvSpPr>
          <p:spPr>
            <a:xfrm>
              <a:off x="1193092" y="2758125"/>
              <a:ext cx="566221" cy="47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2" name="Google Shape;1272;p27"/>
            <p:cNvSpPr txBox="1"/>
            <p:nvPr/>
          </p:nvSpPr>
          <p:spPr>
            <a:xfrm>
              <a:off x="1198662" y="3174863"/>
              <a:ext cx="2247621" cy="784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3" name="Google Shape;1273;p27"/>
          <p:cNvGrpSpPr/>
          <p:nvPr/>
        </p:nvGrpSpPr>
        <p:grpSpPr>
          <a:xfrm>
            <a:off x="3736118" y="4373370"/>
            <a:ext cx="2156839" cy="1152449"/>
            <a:chOff x="2589123" y="4376358"/>
            <a:chExt cx="2281947" cy="1219922"/>
          </a:xfrm>
        </p:grpSpPr>
        <p:sp>
          <p:nvSpPr>
            <p:cNvPr id="1274" name="Google Shape;1274;p27"/>
            <p:cNvSpPr txBox="1"/>
            <p:nvPr/>
          </p:nvSpPr>
          <p:spPr>
            <a:xfrm>
              <a:off x="3008683" y="4459392"/>
              <a:ext cx="1142307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5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5" name="Google Shape;1275;p27"/>
            <p:cNvSpPr txBox="1"/>
            <p:nvPr/>
          </p:nvSpPr>
          <p:spPr>
            <a:xfrm>
              <a:off x="2589123" y="4376358"/>
              <a:ext cx="582003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6" name="Google Shape;1276;p27"/>
            <p:cNvSpPr txBox="1"/>
            <p:nvPr/>
          </p:nvSpPr>
          <p:spPr>
            <a:xfrm>
              <a:off x="2623449" y="4794822"/>
              <a:ext cx="2247621" cy="801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7" name="Google Shape;1277;p27"/>
          <p:cNvGrpSpPr/>
          <p:nvPr/>
        </p:nvGrpSpPr>
        <p:grpSpPr>
          <a:xfrm>
            <a:off x="5666998" y="1360564"/>
            <a:ext cx="2150457" cy="1148992"/>
            <a:chOff x="6931730" y="1797005"/>
            <a:chExt cx="2275194" cy="1216264"/>
          </a:xfrm>
        </p:grpSpPr>
        <p:sp>
          <p:nvSpPr>
            <p:cNvPr id="1278" name="Google Shape;1278;p27"/>
            <p:cNvSpPr txBox="1"/>
            <p:nvPr/>
          </p:nvSpPr>
          <p:spPr>
            <a:xfrm>
              <a:off x="7401171" y="1867103"/>
              <a:ext cx="1142308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5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9" name="Google Shape;1279;p27"/>
            <p:cNvSpPr txBox="1"/>
            <p:nvPr/>
          </p:nvSpPr>
          <p:spPr>
            <a:xfrm>
              <a:off x="6931730" y="1797005"/>
              <a:ext cx="587112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0" name="Google Shape;1280;p27"/>
            <p:cNvSpPr txBox="1"/>
            <p:nvPr/>
          </p:nvSpPr>
          <p:spPr>
            <a:xfrm>
              <a:off x="6959302" y="2211810"/>
              <a:ext cx="22476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81" name="Google Shape;1281;p27"/>
          <p:cNvGrpSpPr/>
          <p:nvPr/>
        </p:nvGrpSpPr>
        <p:grpSpPr>
          <a:xfrm>
            <a:off x="7711500" y="4373363"/>
            <a:ext cx="2167517" cy="1169287"/>
            <a:chOff x="8482482" y="3314636"/>
            <a:chExt cx="2293244" cy="1237748"/>
          </a:xfrm>
        </p:grpSpPr>
        <p:sp>
          <p:nvSpPr>
            <p:cNvPr id="1282" name="Google Shape;1282;p27"/>
            <p:cNvSpPr txBox="1"/>
            <p:nvPr/>
          </p:nvSpPr>
          <p:spPr>
            <a:xfrm>
              <a:off x="8913339" y="3379272"/>
              <a:ext cx="1142307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3" name="Google Shape;1283;p27"/>
            <p:cNvSpPr txBox="1"/>
            <p:nvPr/>
          </p:nvSpPr>
          <p:spPr>
            <a:xfrm>
              <a:off x="8482482" y="3314636"/>
              <a:ext cx="654864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4" name="Google Shape;1284;p27"/>
            <p:cNvSpPr txBox="1"/>
            <p:nvPr/>
          </p:nvSpPr>
          <p:spPr>
            <a:xfrm>
              <a:off x="8528105" y="3750925"/>
              <a:ext cx="22476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85" name="Google Shape;1285;p27"/>
          <p:cNvGrpSpPr/>
          <p:nvPr/>
        </p:nvGrpSpPr>
        <p:grpSpPr>
          <a:xfrm>
            <a:off x="2072583" y="-232629"/>
            <a:ext cx="7418142" cy="7333920"/>
            <a:chOff x="2193088" y="-246193"/>
            <a:chExt cx="7849454" cy="7761523"/>
          </a:xfrm>
        </p:grpSpPr>
        <p:sp>
          <p:nvSpPr>
            <p:cNvPr id="1286" name="Google Shape;1286;p27"/>
            <p:cNvSpPr/>
            <p:nvPr/>
          </p:nvSpPr>
          <p:spPr>
            <a:xfrm flipH="1" rot="-2411808">
              <a:off x="3162793" y="1050825"/>
              <a:ext cx="5910043" cy="5167487"/>
            </a:xfrm>
            <a:custGeom>
              <a:rect b="b" l="l" r="r" t="t"/>
              <a:pathLst>
                <a:path extrusionOk="0" h="8508998" w="9728199">
                  <a:moveTo>
                    <a:pt x="7803102" y="0"/>
                  </a:moveTo>
                  <a:lnTo>
                    <a:pt x="9526046" y="0"/>
                  </a:lnTo>
                  <a:cubicBezTo>
                    <a:pt x="9637692" y="0"/>
                    <a:pt x="9728199" y="90507"/>
                    <a:pt x="9728199" y="202153"/>
                  </a:cubicBezTo>
                  <a:lnTo>
                    <a:pt x="9728199" y="1925097"/>
                  </a:lnTo>
                  <a:cubicBezTo>
                    <a:pt x="9728199" y="2036743"/>
                    <a:pt x="9637692" y="2127250"/>
                    <a:pt x="9526046" y="2127250"/>
                  </a:cubicBezTo>
                  <a:lnTo>
                    <a:pt x="8825335" y="2127250"/>
                  </a:lnTo>
                  <a:lnTo>
                    <a:pt x="8825310" y="2127249"/>
                  </a:lnTo>
                  <a:lnTo>
                    <a:pt x="8066282" y="2127249"/>
                  </a:lnTo>
                  <a:cubicBezTo>
                    <a:pt x="7581658" y="2127249"/>
                    <a:pt x="7188793" y="2520114"/>
                    <a:pt x="7188793" y="3004738"/>
                  </a:cubicBezTo>
                  <a:lnTo>
                    <a:pt x="7188793" y="3763766"/>
                  </a:lnTo>
                  <a:cubicBezTo>
                    <a:pt x="7188793" y="3794055"/>
                    <a:pt x="7190328" y="3823985"/>
                    <a:pt x="7193323" y="3853484"/>
                  </a:cubicBezTo>
                  <a:lnTo>
                    <a:pt x="7194549" y="3861515"/>
                  </a:lnTo>
                  <a:lnTo>
                    <a:pt x="7194549" y="4052346"/>
                  </a:lnTo>
                  <a:cubicBezTo>
                    <a:pt x="7194549" y="4163992"/>
                    <a:pt x="7104042" y="4254499"/>
                    <a:pt x="6992396" y="4254499"/>
                  </a:cubicBezTo>
                  <a:lnTo>
                    <a:pt x="6288052" y="4254499"/>
                  </a:lnTo>
                  <a:lnTo>
                    <a:pt x="5698372" y="4254499"/>
                  </a:lnTo>
                  <a:lnTo>
                    <a:pt x="5529024" y="4254499"/>
                  </a:lnTo>
                  <a:cubicBezTo>
                    <a:pt x="5044400" y="4254499"/>
                    <a:pt x="4651535" y="4647363"/>
                    <a:pt x="4651535" y="5131987"/>
                  </a:cubicBezTo>
                  <a:lnTo>
                    <a:pt x="4651535" y="5891015"/>
                  </a:lnTo>
                  <a:cubicBezTo>
                    <a:pt x="4651535" y="5921304"/>
                    <a:pt x="4653070" y="5951235"/>
                    <a:pt x="4656066" y="5980733"/>
                  </a:cubicBezTo>
                  <a:lnTo>
                    <a:pt x="4660899" y="6012404"/>
                  </a:lnTo>
                  <a:lnTo>
                    <a:pt x="4660899" y="6179595"/>
                  </a:lnTo>
                  <a:cubicBezTo>
                    <a:pt x="4660899" y="6291241"/>
                    <a:pt x="4570392" y="6381748"/>
                    <a:pt x="4458746" y="6381748"/>
                  </a:cubicBezTo>
                  <a:lnTo>
                    <a:pt x="3763766" y="6381748"/>
                  </a:lnTo>
                  <a:lnTo>
                    <a:pt x="3067965" y="6381748"/>
                  </a:lnTo>
                  <a:lnTo>
                    <a:pt x="3004738" y="6381748"/>
                  </a:lnTo>
                  <a:cubicBezTo>
                    <a:pt x="2520114" y="6381748"/>
                    <a:pt x="2127250" y="6774613"/>
                    <a:pt x="2127250" y="7259237"/>
                  </a:cubicBezTo>
                  <a:lnTo>
                    <a:pt x="2127250" y="7322464"/>
                  </a:lnTo>
                  <a:lnTo>
                    <a:pt x="2127250" y="8018265"/>
                  </a:lnTo>
                  <a:lnTo>
                    <a:pt x="2127250" y="8306845"/>
                  </a:lnTo>
                  <a:cubicBezTo>
                    <a:pt x="2127250" y="8418491"/>
                    <a:pt x="2036743" y="8508998"/>
                    <a:pt x="1925097" y="8508998"/>
                  </a:cubicBezTo>
                  <a:lnTo>
                    <a:pt x="202153" y="8508998"/>
                  </a:lnTo>
                  <a:cubicBezTo>
                    <a:pt x="90507" y="8508998"/>
                    <a:pt x="0" y="8418491"/>
                    <a:pt x="0" y="8306845"/>
                  </a:cubicBezTo>
                  <a:lnTo>
                    <a:pt x="0" y="6583901"/>
                  </a:lnTo>
                  <a:cubicBezTo>
                    <a:pt x="0" y="6472255"/>
                    <a:pt x="90507" y="6381748"/>
                    <a:pt x="202153" y="6381748"/>
                  </a:cubicBezTo>
                  <a:lnTo>
                    <a:pt x="897132" y="6381748"/>
                  </a:lnTo>
                  <a:lnTo>
                    <a:pt x="1360196" y="6381748"/>
                  </a:lnTo>
                  <a:lnTo>
                    <a:pt x="1656160" y="6381748"/>
                  </a:lnTo>
                  <a:cubicBezTo>
                    <a:pt x="2140784" y="6381748"/>
                    <a:pt x="2533649" y="5988883"/>
                    <a:pt x="2533649" y="5504259"/>
                  </a:cubicBezTo>
                  <a:lnTo>
                    <a:pt x="2533649" y="5208293"/>
                  </a:lnTo>
                  <a:lnTo>
                    <a:pt x="2533649" y="4745231"/>
                  </a:lnTo>
                  <a:lnTo>
                    <a:pt x="2533649" y="4456651"/>
                  </a:lnTo>
                  <a:cubicBezTo>
                    <a:pt x="2533649" y="4345005"/>
                    <a:pt x="2624156" y="4254499"/>
                    <a:pt x="2735802" y="4254499"/>
                  </a:cubicBezTo>
                  <a:lnTo>
                    <a:pt x="3276315" y="4254499"/>
                  </a:lnTo>
                  <a:lnTo>
                    <a:pt x="3336812" y="4263732"/>
                  </a:lnTo>
                  <a:cubicBezTo>
                    <a:pt x="3366311" y="4266727"/>
                    <a:pt x="3396241" y="4268262"/>
                    <a:pt x="3426530" y="4268262"/>
                  </a:cubicBezTo>
                  <a:lnTo>
                    <a:pt x="4185558" y="4268262"/>
                  </a:lnTo>
                  <a:cubicBezTo>
                    <a:pt x="4670182" y="4268262"/>
                    <a:pt x="5063047" y="3875397"/>
                    <a:pt x="5063047" y="3390773"/>
                  </a:cubicBezTo>
                  <a:lnTo>
                    <a:pt x="5063047" y="3182054"/>
                  </a:lnTo>
                  <a:lnTo>
                    <a:pt x="5067299" y="3177802"/>
                  </a:lnTo>
                  <a:lnTo>
                    <a:pt x="5067299" y="2329402"/>
                  </a:lnTo>
                  <a:cubicBezTo>
                    <a:pt x="5067299" y="2217756"/>
                    <a:pt x="5157806" y="2127250"/>
                    <a:pt x="5269452" y="2127250"/>
                  </a:cubicBezTo>
                  <a:lnTo>
                    <a:pt x="6365590" y="2127250"/>
                  </a:lnTo>
                  <a:lnTo>
                    <a:pt x="6365592" y="2127249"/>
                  </a:lnTo>
                  <a:lnTo>
                    <a:pt x="6723587" y="2127249"/>
                  </a:lnTo>
                  <a:cubicBezTo>
                    <a:pt x="7208211" y="2127249"/>
                    <a:pt x="7601076" y="1734383"/>
                    <a:pt x="7601076" y="1249760"/>
                  </a:cubicBezTo>
                  <a:lnTo>
                    <a:pt x="7601076" y="490731"/>
                  </a:lnTo>
                  <a:lnTo>
                    <a:pt x="7600949" y="488217"/>
                  </a:lnTo>
                  <a:lnTo>
                    <a:pt x="7600949" y="202153"/>
                  </a:lnTo>
                  <a:cubicBezTo>
                    <a:pt x="7600949" y="90507"/>
                    <a:pt x="7691456" y="0"/>
                    <a:pt x="7803102" y="0"/>
                  </a:cubicBezTo>
                  <a:close/>
                </a:path>
              </a:pathLst>
            </a:custGeom>
            <a:solidFill>
              <a:srgbClr val="F2F2F2"/>
            </a:solidFill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7" name="Google Shape;1287;p27"/>
            <p:cNvSpPr/>
            <p:nvPr/>
          </p:nvSpPr>
          <p:spPr>
            <a:xfrm rot="-2421836">
              <a:off x="2560549" y="3090326"/>
              <a:ext cx="1108272" cy="1107872"/>
            </a:xfrm>
            <a:prstGeom prst="roundRect">
              <a:avLst>
                <a:gd fmla="val 9103" name="adj"/>
              </a:avLst>
            </a:prstGeom>
            <a:solidFill>
              <a:schemeClr val="accent1"/>
            </a:solidFill>
            <a:ln cap="flat" cmpd="sng" w="22225">
              <a:solidFill>
                <a:srgbClr val="FE29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8" name="Google Shape;1288;p27"/>
            <p:cNvSpPr/>
            <p:nvPr/>
          </p:nvSpPr>
          <p:spPr>
            <a:xfrm rot="-2421836">
              <a:off x="4560798" y="3080801"/>
              <a:ext cx="1108272" cy="1107872"/>
            </a:xfrm>
            <a:prstGeom prst="roundRect">
              <a:avLst>
                <a:gd fmla="val 9103" name="adj"/>
              </a:avLst>
            </a:prstGeom>
            <a:solidFill>
              <a:schemeClr val="accent2"/>
            </a:solidFill>
            <a:ln cap="flat" cmpd="sng" w="22225">
              <a:solidFill>
                <a:srgbClr val="FF3F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9" name="Google Shape;1289;p27"/>
            <p:cNvSpPr/>
            <p:nvPr/>
          </p:nvSpPr>
          <p:spPr>
            <a:xfrm rot="-2421836">
              <a:off x="6580099" y="3067464"/>
              <a:ext cx="1108272" cy="1107872"/>
            </a:xfrm>
            <a:prstGeom prst="roundRect">
              <a:avLst>
                <a:gd fmla="val 9103" name="adj"/>
              </a:avLst>
            </a:prstGeom>
            <a:solidFill>
              <a:schemeClr val="accent3"/>
            </a:solidFill>
            <a:ln cap="flat" cmpd="sng" w="22225">
              <a:solidFill>
                <a:srgbClr val="FF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0" name="Google Shape;1290;p27"/>
            <p:cNvSpPr/>
            <p:nvPr/>
          </p:nvSpPr>
          <p:spPr>
            <a:xfrm rot="-2421836">
              <a:off x="8580349" y="3067463"/>
              <a:ext cx="1108272" cy="1107872"/>
            </a:xfrm>
            <a:prstGeom prst="roundRect">
              <a:avLst>
                <a:gd fmla="val 9103" name="adj"/>
              </a:avLst>
            </a:prstGeom>
            <a:solidFill>
              <a:schemeClr val="accent4"/>
            </a:solidFill>
            <a:ln cap="flat" cmpd="sng" w="22225">
              <a:solidFill>
                <a:srgbClr val="FF1D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291" name="Google Shape;1291;p27"/>
            <p:cNvGrpSpPr/>
            <p:nvPr/>
          </p:nvGrpSpPr>
          <p:grpSpPr>
            <a:xfrm>
              <a:off x="2836934" y="3337829"/>
              <a:ext cx="555501" cy="599725"/>
              <a:chOff x="79836" y="1653714"/>
              <a:chExt cx="555501" cy="599725"/>
            </a:xfrm>
          </p:grpSpPr>
          <p:sp>
            <p:nvSpPr>
              <p:cNvPr id="1292" name="Google Shape;1292;p27"/>
              <p:cNvSpPr/>
              <p:nvPr/>
            </p:nvSpPr>
            <p:spPr>
              <a:xfrm>
                <a:off x="199123" y="1924935"/>
                <a:ext cx="129812" cy="146132"/>
              </a:xfrm>
              <a:custGeom>
                <a:rect b="b" l="l" r="r" t="t"/>
                <a:pathLst>
                  <a:path extrusionOk="0" h="53" w="47">
                    <a:moveTo>
                      <a:pt x="42" y="19"/>
                    </a:moveTo>
                    <a:cubicBezTo>
                      <a:pt x="47" y="32"/>
                      <a:pt x="43" y="45"/>
                      <a:pt x="33" y="49"/>
                    </a:cubicBezTo>
                    <a:cubicBezTo>
                      <a:pt x="23" y="53"/>
                      <a:pt x="11" y="47"/>
                      <a:pt x="5" y="34"/>
                    </a:cubicBezTo>
                    <a:cubicBezTo>
                      <a:pt x="0" y="22"/>
                      <a:pt x="4" y="8"/>
                      <a:pt x="14" y="4"/>
                    </a:cubicBezTo>
                    <a:cubicBezTo>
                      <a:pt x="24" y="0"/>
                      <a:pt x="37" y="7"/>
                      <a:pt x="42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79836" y="1996247"/>
                <a:ext cx="320437" cy="257191"/>
              </a:xfrm>
              <a:custGeom>
                <a:rect b="b" l="l" r="r" t="t"/>
                <a:pathLst>
                  <a:path extrusionOk="0" h="93" w="116">
                    <a:moveTo>
                      <a:pt x="110" y="79"/>
                    </a:moveTo>
                    <a:cubicBezTo>
                      <a:pt x="106" y="69"/>
                      <a:pt x="104" y="51"/>
                      <a:pt x="101" y="38"/>
                    </a:cubicBezTo>
                    <a:cubicBezTo>
                      <a:pt x="100" y="32"/>
                      <a:pt x="96" y="29"/>
                      <a:pt x="89" y="29"/>
                    </a:cubicBezTo>
                    <a:cubicBezTo>
                      <a:pt x="88" y="29"/>
                      <a:pt x="85" y="28"/>
                      <a:pt x="84" y="2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6" y="29"/>
                      <a:pt x="34" y="34"/>
                      <a:pt x="34" y="3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5"/>
                      <a:pt x="26" y="2"/>
                      <a:pt x="17" y="0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5"/>
                      <a:pt x="31" y="78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69"/>
                      <a:pt x="42" y="81"/>
                      <a:pt x="43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16" y="93"/>
                      <a:pt x="116" y="93"/>
                      <a:pt x="116" y="93"/>
                    </a:cubicBezTo>
                    <a:lnTo>
                      <a:pt x="110" y="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298528" y="2251101"/>
                <a:ext cx="0" cy="2338"/>
              </a:xfrm>
              <a:custGeom>
                <a:rect b="b" l="l" r="r" t="t"/>
                <a:pathLst>
                  <a:path extrusionOk="0" h="2" w="12000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276308" y="2074573"/>
                <a:ext cx="19882" cy="40917"/>
              </a:xfrm>
              <a:custGeom>
                <a:rect b="b" l="l" r="r" t="t"/>
                <a:pathLst>
                  <a:path extrusionOk="0" h="35" w="17">
                    <a:moveTo>
                      <a:pt x="12" y="0"/>
                    </a:moveTo>
                    <a:lnTo>
                      <a:pt x="17" y="21"/>
                    </a:lnTo>
                    <a:lnTo>
                      <a:pt x="9" y="3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>
                <a:off x="278647" y="2101462"/>
                <a:ext cx="30406" cy="151977"/>
              </a:xfrm>
              <a:custGeom>
                <a:rect b="b" l="l" r="r" t="t"/>
                <a:pathLst>
                  <a:path extrusionOk="0" h="130" w="26">
                    <a:moveTo>
                      <a:pt x="12" y="0"/>
                    </a:moveTo>
                    <a:lnTo>
                      <a:pt x="26" y="128"/>
                    </a:lnTo>
                    <a:lnTo>
                      <a:pt x="17" y="130"/>
                    </a:lnTo>
                    <a:lnTo>
                      <a:pt x="7" y="13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>
                <a:off x="378052" y="1809198"/>
                <a:ext cx="97067" cy="192894"/>
              </a:xfrm>
              <a:custGeom>
                <a:rect b="b" l="l" r="r" t="t"/>
                <a:pathLst>
                  <a:path extrusionOk="0" h="70" w="35">
                    <a:moveTo>
                      <a:pt x="10" y="45"/>
                    </a:moveTo>
                    <a:cubicBezTo>
                      <a:pt x="10" y="50"/>
                      <a:pt x="13" y="53"/>
                      <a:pt x="18" y="53"/>
                    </a:cubicBezTo>
                    <a:cubicBezTo>
                      <a:pt x="22" y="53"/>
                      <a:pt x="25" y="51"/>
                      <a:pt x="25" y="46"/>
                    </a:cubicBezTo>
                    <a:cubicBezTo>
                      <a:pt x="25" y="41"/>
                      <a:pt x="21" y="40"/>
                      <a:pt x="17" y="38"/>
                    </a:cubicBezTo>
                    <a:cubicBezTo>
                      <a:pt x="14" y="37"/>
                      <a:pt x="9" y="36"/>
                      <a:pt x="6" y="34"/>
                    </a:cubicBezTo>
                    <a:cubicBezTo>
                      <a:pt x="2" y="31"/>
                      <a:pt x="0" y="27"/>
                      <a:pt x="0" y="22"/>
                    </a:cubicBezTo>
                    <a:cubicBezTo>
                      <a:pt x="0" y="15"/>
                      <a:pt x="6" y="8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4" y="9"/>
                      <a:pt x="26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18"/>
                      <a:pt x="21" y="16"/>
                      <a:pt x="17" y="16"/>
                    </a:cubicBezTo>
                    <a:cubicBezTo>
                      <a:pt x="13" y="16"/>
                      <a:pt x="10" y="18"/>
                      <a:pt x="10" y="22"/>
                    </a:cubicBezTo>
                    <a:cubicBezTo>
                      <a:pt x="10" y="26"/>
                      <a:pt x="14" y="28"/>
                      <a:pt x="18" y="29"/>
                    </a:cubicBezTo>
                    <a:cubicBezTo>
                      <a:pt x="21" y="30"/>
                      <a:pt x="26" y="31"/>
                      <a:pt x="29" y="33"/>
                    </a:cubicBezTo>
                    <a:cubicBezTo>
                      <a:pt x="33" y="36"/>
                      <a:pt x="35" y="41"/>
                      <a:pt x="35" y="46"/>
                    </a:cubicBezTo>
                    <a:cubicBezTo>
                      <a:pt x="35" y="54"/>
                      <a:pt x="29" y="61"/>
                      <a:pt x="21" y="6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1" y="60"/>
                      <a:pt x="10" y="59"/>
                      <a:pt x="8" y="5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>
                <a:off x="367527" y="2046516"/>
                <a:ext cx="111100" cy="3624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9" name="Google Shape;1299;p27"/>
              <p:cNvSpPr/>
              <p:nvPr/>
            </p:nvSpPr>
            <p:spPr>
              <a:xfrm>
                <a:off x="309053" y="1756592"/>
                <a:ext cx="230387" cy="275897"/>
              </a:xfrm>
              <a:custGeom>
                <a:rect b="b" l="l" r="r" t="t"/>
                <a:pathLst>
                  <a:path extrusionOk="0" h="100" w="83">
                    <a:moveTo>
                      <a:pt x="83" y="41"/>
                    </a:moveTo>
                    <a:cubicBezTo>
                      <a:pt x="83" y="18"/>
                      <a:pt x="64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1" y="62"/>
                      <a:pt x="16" y="82"/>
                    </a:cubicBezTo>
                    <a:cubicBezTo>
                      <a:pt x="21" y="88"/>
                      <a:pt x="19" y="100"/>
                      <a:pt x="19" y="100"/>
                    </a:cubicBezTo>
                    <a:cubicBezTo>
                      <a:pt x="25" y="100"/>
                      <a:pt x="32" y="100"/>
                      <a:pt x="38" y="100"/>
                    </a:cubicBezTo>
                    <a:cubicBezTo>
                      <a:pt x="40" y="100"/>
                      <a:pt x="42" y="100"/>
                      <a:pt x="44" y="100"/>
                    </a:cubicBezTo>
                    <a:cubicBezTo>
                      <a:pt x="51" y="100"/>
                      <a:pt x="57" y="100"/>
                      <a:pt x="63" y="100"/>
                    </a:cubicBezTo>
                    <a:cubicBezTo>
                      <a:pt x="63" y="100"/>
                      <a:pt x="61" y="88"/>
                      <a:pt x="66" y="82"/>
                    </a:cubicBezTo>
                    <a:cubicBezTo>
                      <a:pt x="82" y="62"/>
                      <a:pt x="83" y="46"/>
                      <a:pt x="82" y="45"/>
                    </a:cubicBezTo>
                    <a:cubicBezTo>
                      <a:pt x="82" y="44"/>
                      <a:pt x="83" y="43"/>
                      <a:pt x="83" y="41"/>
                    </a:cubicBezTo>
                    <a:close/>
                    <a:moveTo>
                      <a:pt x="75" y="43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52"/>
                      <a:pt x="71" y="63"/>
                      <a:pt x="60" y="77"/>
                    </a:cubicBezTo>
                    <a:cubicBezTo>
                      <a:pt x="57" y="82"/>
                      <a:pt x="56" y="88"/>
                      <a:pt x="5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6" y="88"/>
                      <a:pt x="25" y="82"/>
                      <a:pt x="22" y="78"/>
                    </a:cubicBezTo>
                    <a:cubicBezTo>
                      <a:pt x="11" y="63"/>
                      <a:pt x="8" y="52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22"/>
                      <a:pt x="22" y="7"/>
                      <a:pt x="41" y="7"/>
                    </a:cubicBezTo>
                    <a:cubicBezTo>
                      <a:pt x="60" y="7"/>
                      <a:pt x="75" y="22"/>
                      <a:pt x="75" y="41"/>
                    </a:cubicBezTo>
                    <a:cubicBezTo>
                      <a:pt x="75" y="42"/>
                      <a:pt x="75" y="42"/>
                      <a:pt x="75" y="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0" name="Google Shape;1300;p27"/>
              <p:cNvSpPr/>
              <p:nvPr/>
            </p:nvSpPr>
            <p:spPr>
              <a:xfrm>
                <a:off x="387409" y="2087434"/>
                <a:ext cx="71338" cy="22212"/>
              </a:xfrm>
              <a:custGeom>
                <a:rect b="b" l="l" r="r" t="t"/>
                <a:pathLst>
                  <a:path extrusionOk="0" h="8" w="26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3" y="8"/>
                      <a:pt x="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6" y="6"/>
                      <a:pt x="26" y="2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1" name="Google Shape;1301;p27"/>
              <p:cNvSpPr/>
              <p:nvPr/>
            </p:nvSpPr>
            <p:spPr>
              <a:xfrm>
                <a:off x="361680" y="2044179"/>
                <a:ext cx="121626" cy="818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2" name="Google Shape;1302;p27"/>
              <p:cNvSpPr/>
              <p:nvPr/>
            </p:nvSpPr>
            <p:spPr>
              <a:xfrm>
                <a:off x="361680" y="2060544"/>
                <a:ext cx="121626" cy="1052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361680" y="2079250"/>
                <a:ext cx="121626" cy="22212"/>
              </a:xfrm>
              <a:custGeom>
                <a:rect b="b" l="l" r="r" t="t"/>
                <a:pathLst>
                  <a:path extrusionOk="0" h="8" w="44">
                    <a:moveTo>
                      <a:pt x="0" y="0"/>
                    </a:moveTo>
                    <a:cubicBezTo>
                      <a:pt x="1" y="4"/>
                      <a:pt x="5" y="8"/>
                      <a:pt x="1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8"/>
                      <a:pt x="44" y="4"/>
                      <a:pt x="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417814" y="1653714"/>
                <a:ext cx="24559" cy="63129"/>
              </a:xfrm>
              <a:custGeom>
                <a:rect b="b" l="l" r="r" t="t"/>
                <a:pathLst>
                  <a:path extrusionOk="0" h="23" w="9">
                    <a:moveTo>
                      <a:pt x="4" y="23"/>
                    </a:moveTo>
                    <a:cubicBezTo>
                      <a:pt x="2" y="23"/>
                      <a:pt x="0" y="21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1"/>
                      <a:pt x="7" y="23"/>
                      <a:pt x="4" y="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314901" y="1675926"/>
                <a:ext cx="46779" cy="60791"/>
              </a:xfrm>
              <a:custGeom>
                <a:rect b="b" l="l" r="r" t="t"/>
                <a:pathLst>
                  <a:path extrusionOk="0" h="22" w="17">
                    <a:moveTo>
                      <a:pt x="12" y="22"/>
                    </a:moveTo>
                    <a:cubicBezTo>
                      <a:pt x="11" y="22"/>
                      <a:pt x="9" y="21"/>
                      <a:pt x="8" y="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7"/>
                      <a:pt x="16" y="20"/>
                      <a:pt x="14" y="21"/>
                    </a:cubicBezTo>
                    <a:cubicBezTo>
                      <a:pt x="14" y="22"/>
                      <a:pt x="13" y="22"/>
                      <a:pt x="12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240054" y="1748408"/>
                <a:ext cx="60813" cy="43255"/>
              </a:xfrm>
              <a:custGeom>
                <a:rect b="b" l="l" r="r" t="t"/>
                <a:pathLst>
                  <a:path extrusionOk="0" h="16" w="22">
                    <a:moveTo>
                      <a:pt x="17" y="16"/>
                    </a:moveTo>
                    <a:cubicBezTo>
                      <a:pt x="16" y="16"/>
                      <a:pt x="15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9"/>
                      <a:pt x="22" y="12"/>
                      <a:pt x="21" y="14"/>
                    </a:cubicBezTo>
                    <a:cubicBezTo>
                      <a:pt x="20" y="15"/>
                      <a:pt x="19" y="16"/>
                      <a:pt x="17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213157" y="1847777"/>
                <a:ext cx="60813" cy="24550"/>
              </a:xfrm>
              <a:custGeom>
                <a:rect b="b" l="l" r="r" t="t"/>
                <a:pathLst>
                  <a:path extrusionOk="0" h="9" w="22">
                    <a:moveTo>
                      <a:pt x="1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5"/>
                    </a:cubicBezTo>
                    <a:cubicBezTo>
                      <a:pt x="22" y="7"/>
                      <a:pt x="21" y="9"/>
                      <a:pt x="18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544118" y="1938963"/>
                <a:ext cx="64321" cy="44424"/>
              </a:xfrm>
              <a:custGeom>
                <a:rect b="b" l="l" r="r" t="t"/>
                <a:pathLst>
                  <a:path extrusionOk="0" h="16" w="23">
                    <a:moveTo>
                      <a:pt x="18" y="16"/>
                    </a:moveTo>
                    <a:cubicBezTo>
                      <a:pt x="17" y="16"/>
                      <a:pt x="16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9"/>
                      <a:pt x="23" y="12"/>
                      <a:pt x="21" y="14"/>
                    </a:cubicBezTo>
                    <a:cubicBezTo>
                      <a:pt x="21" y="15"/>
                      <a:pt x="19" y="16"/>
                      <a:pt x="18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572185" y="1860637"/>
                <a:ext cx="63152" cy="22212"/>
              </a:xfrm>
              <a:custGeom>
                <a:rect b="b" l="l" r="r" t="t"/>
                <a:pathLst>
                  <a:path extrusionOk="0" h="8" w="23">
                    <a:moveTo>
                      <a:pt x="1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8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552305" y="1758928"/>
                <a:ext cx="60813" cy="44424"/>
              </a:xfrm>
              <a:custGeom>
                <a:rect b="b" l="l" r="r" t="t"/>
                <a:pathLst>
                  <a:path extrusionOk="0" h="16" w="22">
                    <a:moveTo>
                      <a:pt x="5" y="16"/>
                    </a:moveTo>
                    <a:cubicBezTo>
                      <a:pt x="3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495001" y="1681772"/>
                <a:ext cx="46779" cy="60791"/>
              </a:xfrm>
              <a:custGeom>
                <a:rect b="b" l="l" r="r" t="t"/>
                <a:pathLst>
                  <a:path extrusionOk="0" h="22" w="17">
                    <a:moveTo>
                      <a:pt x="5" y="22"/>
                    </a:moveTo>
                    <a:cubicBezTo>
                      <a:pt x="4" y="22"/>
                      <a:pt x="4" y="22"/>
                      <a:pt x="3" y="21"/>
                    </a:cubicBezTo>
                    <a:cubicBezTo>
                      <a:pt x="1" y="20"/>
                      <a:pt x="0" y="18"/>
                      <a:pt x="1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1"/>
                      <a:pt x="12" y="0"/>
                      <a:pt x="14" y="2"/>
                    </a:cubicBezTo>
                    <a:cubicBezTo>
                      <a:pt x="17" y="3"/>
                      <a:pt x="17" y="5"/>
                      <a:pt x="16" y="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7" y="22"/>
                      <a:pt x="5" y="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12" name="Google Shape;1312;p27"/>
            <p:cNvGrpSpPr/>
            <p:nvPr/>
          </p:nvGrpSpPr>
          <p:grpSpPr>
            <a:xfrm>
              <a:off x="4867004" y="3416155"/>
              <a:ext cx="495859" cy="502693"/>
              <a:chOff x="112581" y="2716334"/>
              <a:chExt cx="495859" cy="502693"/>
            </a:xfrm>
          </p:grpSpPr>
          <p:sp>
            <p:nvSpPr>
              <p:cNvPr id="1313" name="Google Shape;1313;p27"/>
              <p:cNvSpPr/>
              <p:nvPr/>
            </p:nvSpPr>
            <p:spPr>
              <a:xfrm>
                <a:off x="138310" y="2735039"/>
                <a:ext cx="444401" cy="232642"/>
              </a:xfrm>
              <a:custGeom>
                <a:rect b="b" l="l" r="r" t="t"/>
                <a:pathLst>
                  <a:path extrusionOk="0" h="199" w="380">
                    <a:moveTo>
                      <a:pt x="380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199"/>
                    </a:lnTo>
                    <a:lnTo>
                      <a:pt x="380" y="199"/>
                    </a:lnTo>
                    <a:close/>
                    <a:moveTo>
                      <a:pt x="14" y="187"/>
                    </a:moveTo>
                    <a:lnTo>
                      <a:pt x="369" y="187"/>
                    </a:lnTo>
                    <a:lnTo>
                      <a:pt x="369" y="12"/>
                    </a:lnTo>
                    <a:lnTo>
                      <a:pt x="14" y="12"/>
                    </a:lnTo>
                    <a:lnTo>
                      <a:pt x="14" y="187"/>
                    </a:lnTo>
                    <a:lnTo>
                      <a:pt x="14" y="18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112581" y="2716334"/>
                <a:ext cx="495859" cy="5494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>
                <a:off x="306715" y="2837916"/>
                <a:ext cx="254946" cy="198739"/>
              </a:xfrm>
              <a:custGeom>
                <a:rect b="b" l="l" r="r" t="t"/>
                <a:pathLst>
                  <a:path extrusionOk="0" h="72" w="92">
                    <a:moveTo>
                      <a:pt x="91" y="40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2" y="14"/>
                      <a:pt x="71" y="14"/>
                    </a:cubicBezTo>
                    <a:cubicBezTo>
                      <a:pt x="69" y="14"/>
                      <a:pt x="67" y="14"/>
                      <a:pt x="6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5" y="15"/>
                      <a:pt x="44" y="15"/>
                      <a:pt x="42" y="15"/>
                    </a:cubicBezTo>
                    <a:cubicBezTo>
                      <a:pt x="42" y="15"/>
                      <a:pt x="30" y="14"/>
                      <a:pt x="29" y="14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8"/>
                      <a:pt x="0" y="1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42"/>
                      <a:pt x="38" y="57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52" y="72"/>
                      <a:pt x="65" y="71"/>
                      <a:pt x="78" y="71"/>
                    </a:cubicBezTo>
                    <a:cubicBezTo>
                      <a:pt x="78" y="71"/>
                      <a:pt x="78" y="71"/>
                      <a:pt x="78" y="70"/>
                    </a:cubicBezTo>
                    <a:cubicBezTo>
                      <a:pt x="78" y="68"/>
                      <a:pt x="78" y="66"/>
                      <a:pt x="78" y="63"/>
                    </a:cubicBezTo>
                    <a:cubicBezTo>
                      <a:pt x="79" y="64"/>
                      <a:pt x="81" y="65"/>
                      <a:pt x="82" y="66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4"/>
                      <a:pt x="92" y="54"/>
                      <a:pt x="91" y="40"/>
                    </a:cubicBezTo>
                    <a:close/>
                    <a:moveTo>
                      <a:pt x="77" y="45"/>
                    </a:moveTo>
                    <a:cubicBezTo>
                      <a:pt x="77" y="44"/>
                      <a:pt x="77" y="44"/>
                      <a:pt x="77" y="43"/>
                    </a:cubicBezTo>
                    <a:cubicBezTo>
                      <a:pt x="77" y="44"/>
                      <a:pt x="77" y="44"/>
                      <a:pt x="77" y="44"/>
                    </a:cubicBezTo>
                    <a:lnTo>
                      <a:pt x="77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464594" y="2973526"/>
                <a:ext cx="1169" cy="116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452899" y="2876494"/>
                <a:ext cx="19882" cy="22212"/>
              </a:xfrm>
              <a:custGeom>
                <a:rect b="b" l="l" r="r" t="t"/>
                <a:pathLst>
                  <a:path extrusionOk="0" h="19" w="17">
                    <a:moveTo>
                      <a:pt x="3" y="0"/>
                    </a:moveTo>
                    <a:lnTo>
                      <a:pt x="0" y="12"/>
                    </a:lnTo>
                    <a:lnTo>
                      <a:pt x="7" y="19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452899" y="2890523"/>
                <a:ext cx="22220" cy="91186"/>
              </a:xfrm>
              <a:custGeom>
                <a:rect b="b" l="l" r="r" t="t"/>
                <a:pathLst>
                  <a:path extrusionOk="0" h="78" w="19">
                    <a:moveTo>
                      <a:pt x="3" y="0"/>
                    </a:moveTo>
                    <a:lnTo>
                      <a:pt x="0" y="71"/>
                    </a:lnTo>
                    <a:lnTo>
                      <a:pt x="10" y="78"/>
                    </a:lnTo>
                    <a:lnTo>
                      <a:pt x="19" y="71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430679" y="2789984"/>
                <a:ext cx="70168" cy="80664"/>
              </a:xfrm>
              <a:custGeom>
                <a:rect b="b" l="l" r="r" t="t"/>
                <a:pathLst>
                  <a:path extrusionOk="0" h="29" w="25">
                    <a:moveTo>
                      <a:pt x="2" y="11"/>
                    </a:moveTo>
                    <a:cubicBezTo>
                      <a:pt x="0" y="18"/>
                      <a:pt x="3" y="25"/>
                      <a:pt x="8" y="27"/>
                    </a:cubicBezTo>
                    <a:cubicBezTo>
                      <a:pt x="14" y="29"/>
                      <a:pt x="20" y="25"/>
                      <a:pt x="23" y="18"/>
                    </a:cubicBezTo>
                    <a:cubicBezTo>
                      <a:pt x="25" y="11"/>
                      <a:pt x="22" y="4"/>
                      <a:pt x="17" y="2"/>
                    </a:cubicBezTo>
                    <a:cubicBezTo>
                      <a:pt x="11" y="0"/>
                      <a:pt x="5" y="4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160530" y="3047176"/>
                <a:ext cx="57304" cy="724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124276" y="3125503"/>
                <a:ext cx="129812" cy="93524"/>
              </a:xfrm>
              <a:custGeom>
                <a:rect b="b" l="l" r="r" t="t"/>
                <a:pathLst>
                  <a:path extrusionOk="0" h="34" w="47">
                    <a:moveTo>
                      <a:pt x="38" y="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3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2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309053" y="3047176"/>
                <a:ext cx="58474" cy="724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276308" y="3125503"/>
                <a:ext cx="127473" cy="93524"/>
              </a:xfrm>
              <a:custGeom>
                <a:rect b="b" l="l" r="r" t="t"/>
                <a:pathLst>
                  <a:path extrusionOk="0" h="34" w="46"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27" y="0"/>
                      <a:pt x="18" y="0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>
                <a:off x="461085" y="3047176"/>
                <a:ext cx="58474" cy="724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426002" y="3125503"/>
                <a:ext cx="129812" cy="93524"/>
              </a:xfrm>
              <a:custGeom>
                <a:rect b="b" l="l" r="r" t="t"/>
                <a:pathLst>
                  <a:path extrusionOk="0" h="34" w="47">
                    <a:moveTo>
                      <a:pt x="38" y="2"/>
                    </a:moveTo>
                    <a:cubicBezTo>
                      <a:pt x="38" y="2"/>
                      <a:pt x="37" y="2"/>
                      <a:pt x="37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221343" y="2868311"/>
                <a:ext cx="32745" cy="5494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179241" y="2848438"/>
                <a:ext cx="30406" cy="7482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265782" y="2812197"/>
                <a:ext cx="30406" cy="11106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29" name="Google Shape;1329;p27"/>
            <p:cNvGrpSpPr/>
            <p:nvPr/>
          </p:nvGrpSpPr>
          <p:grpSpPr>
            <a:xfrm>
              <a:off x="8899660" y="3284637"/>
              <a:ext cx="508721" cy="533088"/>
              <a:chOff x="140649" y="3641210"/>
              <a:chExt cx="508721" cy="533088"/>
            </a:xfrm>
          </p:grpSpPr>
          <p:sp>
            <p:nvSpPr>
              <p:cNvPr id="1330" name="Google Shape;1330;p27"/>
              <p:cNvSpPr/>
              <p:nvPr/>
            </p:nvSpPr>
            <p:spPr>
              <a:xfrm>
                <a:off x="140649" y="3872682"/>
                <a:ext cx="406978" cy="246670"/>
              </a:xfrm>
              <a:custGeom>
                <a:rect b="b" l="l" r="r" t="t"/>
                <a:pathLst>
                  <a:path extrusionOk="0" h="89" w="147">
                    <a:moveTo>
                      <a:pt x="130" y="17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62"/>
                      <a:pt x="120" y="73"/>
                      <a:pt x="107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26" y="73"/>
                      <a:pt x="16" y="62"/>
                      <a:pt x="16" y="5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0" y="17"/>
                      <a:pt x="130" y="17"/>
                      <a:pt x="130" y="17"/>
                    </a:cubicBezTo>
                    <a:close/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1"/>
                      <a:pt x="17" y="89"/>
                      <a:pt x="39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29" y="89"/>
                      <a:pt x="147" y="71"/>
                      <a:pt x="147" y="5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140649" y="4135719"/>
                <a:ext cx="406978" cy="38579"/>
              </a:xfrm>
              <a:custGeom>
                <a:rect b="b" l="l" r="r" t="t"/>
                <a:pathLst>
                  <a:path extrusionOk="0" h="14" w="147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17" y="14"/>
                      <a:pt x="39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29" y="14"/>
                      <a:pt x="147" y="11"/>
                      <a:pt x="147" y="8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500847" y="3903078"/>
                <a:ext cx="148523" cy="147301"/>
              </a:xfrm>
              <a:custGeom>
                <a:rect b="b" l="l" r="r" t="t"/>
                <a:pathLst>
                  <a:path extrusionOk="0" h="53" w="54">
                    <a:moveTo>
                      <a:pt x="27" y="53"/>
                    </a:moveTo>
                    <a:cubicBezTo>
                      <a:pt x="12" y="53"/>
                      <a:pt x="0" y="41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1"/>
                      <a:pt x="42" y="53"/>
                      <a:pt x="27" y="53"/>
                    </a:cubicBezTo>
                    <a:close/>
                    <a:moveTo>
                      <a:pt x="27" y="12"/>
                    </a:moveTo>
                    <a:cubicBezTo>
                      <a:pt x="19" y="12"/>
                      <a:pt x="13" y="19"/>
                      <a:pt x="13" y="27"/>
                    </a:cubicBezTo>
                    <a:cubicBezTo>
                      <a:pt x="13" y="34"/>
                      <a:pt x="19" y="41"/>
                      <a:pt x="27" y="41"/>
                    </a:cubicBezTo>
                    <a:cubicBezTo>
                      <a:pt x="35" y="41"/>
                      <a:pt x="41" y="34"/>
                      <a:pt x="41" y="27"/>
                    </a:cubicBezTo>
                    <a:cubicBezTo>
                      <a:pt x="41" y="19"/>
                      <a:pt x="35" y="12"/>
                      <a:pt x="27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365189" y="3690311"/>
                <a:ext cx="2339" cy="233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367527" y="3692648"/>
                <a:ext cx="1169" cy="116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5" name="Google Shape;1335;p27"/>
              <p:cNvSpPr/>
              <p:nvPr/>
            </p:nvSpPr>
            <p:spPr>
              <a:xfrm>
                <a:off x="367527" y="3692648"/>
                <a:ext cx="2339" cy="350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6" name="Google Shape;1336;p27"/>
              <p:cNvSpPr/>
              <p:nvPr/>
            </p:nvSpPr>
            <p:spPr>
              <a:xfrm>
                <a:off x="367527" y="369264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365188" y="3684465"/>
                <a:ext cx="24559" cy="19874"/>
              </a:xfrm>
              <a:custGeom>
                <a:rect b="b" l="l" r="r" t="t"/>
                <a:pathLst>
                  <a:path extrusionOk="0" h="7" w="9">
                    <a:moveTo>
                      <a:pt x="7" y="5"/>
                    </a:moveTo>
                    <a:cubicBezTo>
                      <a:pt x="7" y="5"/>
                      <a:pt x="9" y="7"/>
                      <a:pt x="9" y="6"/>
                    </a:cubicBezTo>
                    <a:cubicBezTo>
                      <a:pt x="7" y="4"/>
                      <a:pt x="7" y="4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4"/>
                      <a:pt x="6" y="5"/>
                      <a:pt x="7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345307" y="3679789"/>
                <a:ext cx="8186" cy="4676"/>
              </a:xfrm>
              <a:custGeom>
                <a:rect b="b" l="l" r="r" t="t"/>
                <a:pathLst>
                  <a:path extrusionOk="0" h="2" w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345307" y="3679789"/>
                <a:ext cx="2339" cy="116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292680" y="3698494"/>
                <a:ext cx="97067" cy="157822"/>
              </a:xfrm>
              <a:custGeom>
                <a:rect b="b" l="l" r="r" t="t"/>
                <a:pathLst>
                  <a:path extrusionOk="0" h="57" w="35">
                    <a:moveTo>
                      <a:pt x="34" y="11"/>
                    </a:moveTo>
                    <a:cubicBezTo>
                      <a:pt x="35" y="10"/>
                      <a:pt x="34" y="9"/>
                      <a:pt x="35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7"/>
                      <a:pt x="34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3" y="1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2" y="3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3"/>
                      <a:pt x="28" y="13"/>
                    </a:cubicBezTo>
                    <a:cubicBezTo>
                      <a:pt x="24" y="18"/>
                      <a:pt x="19" y="21"/>
                      <a:pt x="14" y="26"/>
                    </a:cubicBezTo>
                    <a:cubicBezTo>
                      <a:pt x="12" y="28"/>
                      <a:pt x="9" y="30"/>
                      <a:pt x="6" y="32"/>
                    </a:cubicBezTo>
                    <a:cubicBezTo>
                      <a:pt x="0" y="37"/>
                      <a:pt x="1" y="45"/>
                      <a:pt x="6" y="51"/>
                    </a:cubicBezTo>
                    <a:cubicBezTo>
                      <a:pt x="8" y="53"/>
                      <a:pt x="13" y="56"/>
                      <a:pt x="16" y="57"/>
                    </a:cubicBezTo>
                    <a:cubicBezTo>
                      <a:pt x="21" y="57"/>
                      <a:pt x="20" y="54"/>
                      <a:pt x="20" y="54"/>
                    </a:cubicBezTo>
                    <a:cubicBezTo>
                      <a:pt x="20" y="52"/>
                      <a:pt x="17" y="52"/>
                      <a:pt x="15" y="49"/>
                    </a:cubicBezTo>
                    <a:cubicBezTo>
                      <a:pt x="16" y="51"/>
                      <a:pt x="11" y="49"/>
                      <a:pt x="11" y="46"/>
                    </a:cubicBezTo>
                    <a:cubicBezTo>
                      <a:pt x="12" y="43"/>
                      <a:pt x="9" y="41"/>
                      <a:pt x="11" y="37"/>
                    </a:cubicBezTo>
                    <a:cubicBezTo>
                      <a:pt x="12" y="37"/>
                      <a:pt x="12" y="36"/>
                      <a:pt x="13" y="35"/>
                    </a:cubicBezTo>
                    <a:cubicBezTo>
                      <a:pt x="18" y="31"/>
                      <a:pt x="23" y="26"/>
                      <a:pt x="28" y="20"/>
                    </a:cubicBezTo>
                    <a:cubicBezTo>
                      <a:pt x="30" y="19"/>
                      <a:pt x="30" y="17"/>
                      <a:pt x="31" y="16"/>
                    </a:cubicBezTo>
                    <a:cubicBezTo>
                      <a:pt x="32" y="15"/>
                      <a:pt x="33" y="14"/>
                      <a:pt x="34" y="13"/>
                    </a:cubicBezTo>
                    <a:cubicBezTo>
                      <a:pt x="35" y="12"/>
                      <a:pt x="35" y="10"/>
                      <a:pt x="35" y="9"/>
                    </a:cubicBezTo>
                    <a:cubicBezTo>
                      <a:pt x="35" y="11"/>
                      <a:pt x="34" y="12"/>
                      <a:pt x="34" y="13"/>
                    </a:cubicBezTo>
                    <a:cubicBezTo>
                      <a:pt x="33" y="14"/>
                      <a:pt x="33" y="12"/>
                      <a:pt x="33" y="11"/>
                    </a:cubicBezTo>
                    <a:cubicBezTo>
                      <a:pt x="33" y="11"/>
                      <a:pt x="34" y="11"/>
                      <a:pt x="34" y="11"/>
                    </a:cubicBezTo>
                    <a:close/>
                    <a:moveTo>
                      <a:pt x="28" y="14"/>
                    </a:move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4"/>
                      <a:pt x="28" y="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1" name="Google Shape;1341;p27"/>
              <p:cNvSpPr/>
              <p:nvPr/>
            </p:nvSpPr>
            <p:spPr>
              <a:xfrm>
                <a:off x="306714" y="3649393"/>
                <a:ext cx="2339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312562" y="3649393"/>
                <a:ext cx="2339" cy="0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314901" y="364939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304375" y="3643548"/>
                <a:ext cx="38593" cy="5846"/>
              </a:xfrm>
              <a:custGeom>
                <a:rect b="b" l="l" r="r" t="t"/>
                <a:pathLst>
                  <a:path extrusionOk="0" h="2" w="14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1" y="2"/>
                      <a:pt x="14" y="2"/>
                      <a:pt x="12" y="2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282156" y="3641210"/>
                <a:ext cx="10525" cy="2338"/>
              </a:xfrm>
              <a:custGeom>
                <a:rect b="b" l="l" r="r" t="t"/>
                <a:pathLst>
                  <a:path extrusionOk="0" h="1" w="4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278647" y="3641210"/>
                <a:ext cx="3508" cy="116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326596" y="3649393"/>
                <a:ext cx="140337" cy="168344"/>
              </a:xfrm>
              <a:custGeom>
                <a:rect b="b" l="l" r="r" t="t"/>
                <a:pathLst>
                  <a:path extrusionOk="0" h="61" w="51">
                    <a:moveTo>
                      <a:pt x="33" y="10"/>
                    </a:moveTo>
                    <a:cubicBezTo>
                      <a:pt x="31" y="9"/>
                      <a:pt x="28" y="8"/>
                      <a:pt x="26" y="7"/>
                    </a:cubicBezTo>
                    <a:cubicBezTo>
                      <a:pt x="24" y="6"/>
                      <a:pt x="23" y="5"/>
                      <a:pt x="21" y="5"/>
                    </a:cubicBezTo>
                    <a:cubicBezTo>
                      <a:pt x="19" y="4"/>
                      <a:pt x="17" y="4"/>
                      <a:pt x="16" y="3"/>
                    </a:cubicBezTo>
                    <a:cubicBezTo>
                      <a:pt x="17" y="4"/>
                      <a:pt x="19" y="4"/>
                      <a:pt x="21" y="5"/>
                    </a:cubicBezTo>
                    <a:cubicBezTo>
                      <a:pt x="23" y="6"/>
                      <a:pt x="20" y="5"/>
                      <a:pt x="19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3"/>
                    </a:cubicBezTo>
                    <a:cubicBezTo>
                      <a:pt x="14" y="3"/>
                      <a:pt x="15" y="3"/>
                      <a:pt x="14" y="3"/>
                    </a:cubicBezTo>
                    <a:cubicBezTo>
                      <a:pt x="13" y="2"/>
                      <a:pt x="11" y="3"/>
                      <a:pt x="1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2"/>
                      <a:pt x="7" y="3"/>
                      <a:pt x="10" y="4"/>
                    </a:cubicBezTo>
                    <a:cubicBezTo>
                      <a:pt x="10" y="4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9" y="12"/>
                      <a:pt x="36" y="16"/>
                      <a:pt x="40" y="22"/>
                    </a:cubicBezTo>
                    <a:cubicBezTo>
                      <a:pt x="42" y="25"/>
                      <a:pt x="42" y="28"/>
                      <a:pt x="41" y="31"/>
                    </a:cubicBezTo>
                    <a:cubicBezTo>
                      <a:pt x="39" y="36"/>
                      <a:pt x="32" y="40"/>
                      <a:pt x="26" y="46"/>
                    </a:cubicBezTo>
                    <a:cubicBezTo>
                      <a:pt x="24" y="48"/>
                      <a:pt x="21" y="55"/>
                      <a:pt x="26" y="59"/>
                    </a:cubicBezTo>
                    <a:cubicBezTo>
                      <a:pt x="33" y="61"/>
                      <a:pt x="31" y="57"/>
                      <a:pt x="31" y="58"/>
                    </a:cubicBezTo>
                    <a:cubicBezTo>
                      <a:pt x="31" y="55"/>
                      <a:pt x="29" y="55"/>
                      <a:pt x="31" y="51"/>
                    </a:cubicBezTo>
                    <a:cubicBezTo>
                      <a:pt x="29" y="53"/>
                      <a:pt x="30" y="49"/>
                      <a:pt x="33" y="47"/>
                    </a:cubicBezTo>
                    <a:cubicBezTo>
                      <a:pt x="38" y="45"/>
                      <a:pt x="41" y="41"/>
                      <a:pt x="46" y="36"/>
                    </a:cubicBezTo>
                    <a:cubicBezTo>
                      <a:pt x="47" y="35"/>
                      <a:pt x="48" y="33"/>
                      <a:pt x="48" y="31"/>
                    </a:cubicBezTo>
                    <a:cubicBezTo>
                      <a:pt x="51" y="22"/>
                      <a:pt x="41" y="15"/>
                      <a:pt x="33" y="10"/>
                    </a:cubicBezTo>
                    <a:close/>
                    <a:moveTo>
                      <a:pt x="13" y="4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  <a:moveTo>
                      <a:pt x="21" y="8"/>
                    </a:moveTo>
                    <a:cubicBezTo>
                      <a:pt x="22" y="8"/>
                      <a:pt x="22" y="8"/>
                      <a:pt x="23" y="9"/>
                    </a:cubicBezTo>
                    <a:cubicBezTo>
                      <a:pt x="22" y="9"/>
                      <a:pt x="22" y="8"/>
                      <a:pt x="2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348" name="Google Shape;1348;p27"/>
            <p:cNvGrpSpPr/>
            <p:nvPr/>
          </p:nvGrpSpPr>
          <p:grpSpPr>
            <a:xfrm>
              <a:off x="6883967" y="3285206"/>
              <a:ext cx="500535" cy="616092"/>
              <a:chOff x="110242" y="4666624"/>
              <a:chExt cx="500535" cy="616092"/>
            </a:xfrm>
          </p:grpSpPr>
          <p:sp>
            <p:nvSpPr>
              <p:cNvPr id="1349" name="Google Shape;1349;p27"/>
              <p:cNvSpPr/>
              <p:nvPr/>
            </p:nvSpPr>
            <p:spPr>
              <a:xfrm>
                <a:off x="265783" y="4815094"/>
                <a:ext cx="81864" cy="94693"/>
              </a:xfrm>
              <a:custGeom>
                <a:rect b="b" l="l" r="r" t="t"/>
                <a:pathLst>
                  <a:path extrusionOk="0" h="34" w="30">
                    <a:moveTo>
                      <a:pt x="21" y="31"/>
                    </a:moveTo>
                    <a:cubicBezTo>
                      <a:pt x="27" y="29"/>
                      <a:pt x="30" y="20"/>
                      <a:pt x="27" y="12"/>
                    </a:cubicBezTo>
                    <a:cubicBezTo>
                      <a:pt x="23" y="4"/>
                      <a:pt x="15" y="0"/>
                      <a:pt x="9" y="3"/>
                    </a:cubicBezTo>
                    <a:cubicBezTo>
                      <a:pt x="2" y="5"/>
                      <a:pt x="0" y="14"/>
                      <a:pt x="3" y="22"/>
                    </a:cubicBezTo>
                    <a:cubicBezTo>
                      <a:pt x="7" y="30"/>
                      <a:pt x="14" y="34"/>
                      <a:pt x="21" y="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555812" y="4826784"/>
                <a:ext cx="54965" cy="26888"/>
              </a:xfrm>
              <a:custGeom>
                <a:rect b="b" l="l" r="r" t="t"/>
                <a:pathLst>
                  <a:path extrusionOk="0" h="10" w="20">
                    <a:moveTo>
                      <a:pt x="17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8" y="10"/>
                      <a:pt x="20" y="9"/>
                      <a:pt x="20" y="7"/>
                    </a:cubicBezTo>
                    <a:cubicBezTo>
                      <a:pt x="20" y="5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47627" y="4740274"/>
                <a:ext cx="57304" cy="36241"/>
              </a:xfrm>
              <a:custGeom>
                <a:rect b="b" l="l" r="r" t="t"/>
                <a:pathLst>
                  <a:path extrusionOk="0" h="13" w="21">
                    <a:moveTo>
                      <a:pt x="6" y="12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20" y="7"/>
                      <a:pt x="21" y="5"/>
                      <a:pt x="20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52" name="Google Shape;1352;p27"/>
              <p:cNvSpPr/>
              <p:nvPr/>
            </p:nvSpPr>
            <p:spPr>
              <a:xfrm>
                <a:off x="509033" y="4666624"/>
                <a:ext cx="43271" cy="49101"/>
              </a:xfrm>
              <a:custGeom>
                <a:rect b="b" l="l" r="r" t="t"/>
                <a:pathLst>
                  <a:path extrusionOk="0" h="18" w="16">
                    <a:moveTo>
                      <a:pt x="4" y="18"/>
                    </a:moveTo>
                    <a:cubicBezTo>
                      <a:pt x="5" y="18"/>
                      <a:pt x="6" y="17"/>
                      <a:pt x="7" y="1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2"/>
                      <a:pt x="14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2" y="17"/>
                      <a:pt x="3" y="18"/>
                      <a:pt x="4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53" name="Google Shape;1353;p27"/>
              <p:cNvSpPr/>
              <p:nvPr/>
            </p:nvSpPr>
            <p:spPr>
              <a:xfrm>
                <a:off x="110242" y="4682992"/>
                <a:ext cx="442063" cy="599724"/>
              </a:xfrm>
              <a:custGeom>
                <a:rect b="b" l="l" r="r" t="t"/>
                <a:pathLst>
                  <a:path extrusionOk="0" h="217" w="160">
                    <a:moveTo>
                      <a:pt x="125" y="0"/>
                    </a:moveTo>
                    <a:cubicBezTo>
                      <a:pt x="119" y="9"/>
                      <a:pt x="93" y="48"/>
                      <a:pt x="87" y="55"/>
                    </a:cubicBezTo>
                    <a:cubicBezTo>
                      <a:pt x="88" y="58"/>
                      <a:pt x="89" y="59"/>
                      <a:pt x="90" y="61"/>
                    </a:cubicBezTo>
                    <a:cubicBezTo>
                      <a:pt x="91" y="64"/>
                      <a:pt x="91" y="65"/>
                      <a:pt x="92" y="67"/>
                    </a:cubicBezTo>
                    <a:cubicBezTo>
                      <a:pt x="94" y="67"/>
                      <a:pt x="98" y="68"/>
                      <a:pt x="104" y="6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89" y="84"/>
                      <a:pt x="89" y="84"/>
                    </a:cubicBezTo>
                    <a:cubicBezTo>
                      <a:pt x="87" y="84"/>
                      <a:pt x="85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59" y="86"/>
                      <a:pt x="58" y="86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0" y="60"/>
                      <a:pt x="5" y="63"/>
                      <a:pt x="0" y="67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7" y="98"/>
                      <a:pt x="18" y="94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17"/>
                      <a:pt x="55" y="134"/>
                      <a:pt x="56" y="150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6" y="196"/>
                      <a:pt x="74" y="159"/>
                      <a:pt x="76" y="152"/>
                    </a:cubicBezTo>
                    <a:cubicBezTo>
                      <a:pt x="77" y="152"/>
                      <a:pt x="78" y="152"/>
                      <a:pt x="79" y="152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90" y="184"/>
                      <a:pt x="92" y="198"/>
                      <a:pt x="93" y="207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109" y="194"/>
                      <a:pt x="111" y="181"/>
                      <a:pt x="105" y="164"/>
                    </a:cubicBezTo>
                    <a:cubicBezTo>
                      <a:pt x="103" y="159"/>
                      <a:pt x="101" y="154"/>
                      <a:pt x="99" y="150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33"/>
                      <a:pt x="96" y="117"/>
                      <a:pt x="94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24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21" y="95"/>
                      <a:pt x="121" y="95"/>
                      <a:pt x="121" y="9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36" y="75"/>
                      <a:pt x="153" y="78"/>
                      <a:pt x="159" y="79"/>
                    </a:cubicBezTo>
                    <a:cubicBezTo>
                      <a:pt x="160" y="64"/>
                      <a:pt x="157" y="49"/>
                      <a:pt x="151" y="35"/>
                    </a:cubicBezTo>
                    <a:cubicBezTo>
                      <a:pt x="146" y="22"/>
                      <a:pt x="137" y="9"/>
                      <a:pt x="125" y="0"/>
                    </a:cubicBezTo>
                    <a:close/>
                    <a:moveTo>
                      <a:pt x="134" y="43"/>
                    </a:moveTo>
                    <a:cubicBezTo>
                      <a:pt x="130" y="32"/>
                      <a:pt x="127" y="20"/>
                      <a:pt x="126" y="8"/>
                    </a:cubicBezTo>
                    <a:cubicBezTo>
                      <a:pt x="134" y="17"/>
                      <a:pt x="141" y="27"/>
                      <a:pt x="145" y="38"/>
                    </a:cubicBezTo>
                    <a:cubicBezTo>
                      <a:pt x="150" y="49"/>
                      <a:pt x="153" y="61"/>
                      <a:pt x="153" y="72"/>
                    </a:cubicBezTo>
                    <a:cubicBezTo>
                      <a:pt x="145" y="64"/>
                      <a:pt x="139" y="54"/>
                      <a:pt x="134" y="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8"/>
          <p:cNvSpPr/>
          <p:nvPr/>
        </p:nvSpPr>
        <p:spPr>
          <a:xfrm rot="-1447680">
            <a:off x="5119200" y="5466295"/>
            <a:ext cx="1253189" cy="148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0" name="Google Shape;1360;p28"/>
          <p:cNvSpPr/>
          <p:nvPr/>
        </p:nvSpPr>
        <p:spPr>
          <a:xfrm flipH="1" rot="-9352320">
            <a:off x="5119200" y="4552915"/>
            <a:ext cx="1253189" cy="148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1" name="Google Shape;1361;p28"/>
          <p:cNvSpPr/>
          <p:nvPr/>
        </p:nvSpPr>
        <p:spPr>
          <a:xfrm rot="-1447680">
            <a:off x="5119200" y="3639228"/>
            <a:ext cx="1253189" cy="1482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2" name="Google Shape;1362;p28"/>
          <p:cNvSpPr/>
          <p:nvPr/>
        </p:nvSpPr>
        <p:spPr>
          <a:xfrm flipH="1" rot="-9352320">
            <a:off x="5173503" y="2744550"/>
            <a:ext cx="1253189" cy="148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63" name="Google Shape;1363;p28"/>
          <p:cNvSpPr/>
          <p:nvPr/>
        </p:nvSpPr>
        <p:spPr>
          <a:xfrm rot="-1447680">
            <a:off x="5173503" y="1785886"/>
            <a:ext cx="1253189" cy="148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64" name="Google Shape;1364;p28"/>
          <p:cNvGrpSpPr/>
          <p:nvPr/>
        </p:nvGrpSpPr>
        <p:grpSpPr>
          <a:xfrm>
            <a:off x="6116587" y="1116782"/>
            <a:ext cx="632298" cy="631972"/>
            <a:chOff x="6474776" y="1019119"/>
            <a:chExt cx="668974" cy="668974"/>
          </a:xfrm>
        </p:grpSpPr>
        <p:sp>
          <p:nvSpPr>
            <p:cNvPr id="1365" name="Google Shape;1365;p28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>
              <a:gsLst>
                <a:gs pos="0">
                  <a:srgbClr val="CCCCCC"/>
                </a:gs>
                <a:gs pos="1000">
                  <a:srgbClr val="CCCCCC"/>
                </a:gs>
                <a:gs pos="100000">
                  <a:srgbClr val="FCFCFC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>
              <a:gsLst>
                <a:gs pos="0">
                  <a:srgbClr val="CCCCCC"/>
                </a:gs>
                <a:gs pos="1000">
                  <a:srgbClr val="CCCCCC"/>
                </a:gs>
                <a:gs pos="100000">
                  <a:srgbClr val="FCFCFC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39700" rotWithShape="0" algn="tl" dir="2700000" dist="381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67" name="Google Shape;1367;p28"/>
          <p:cNvGrpSpPr/>
          <p:nvPr/>
        </p:nvGrpSpPr>
        <p:grpSpPr>
          <a:xfrm>
            <a:off x="2328724" y="2814767"/>
            <a:ext cx="3459998" cy="508896"/>
            <a:chOff x="2463800" y="2482850"/>
            <a:chExt cx="3660695" cy="538691"/>
          </a:xfrm>
        </p:grpSpPr>
        <p:sp>
          <p:nvSpPr>
            <p:cNvPr id="1368" name="Google Shape;1368;p28"/>
            <p:cNvSpPr/>
            <p:nvPr/>
          </p:nvSpPr>
          <p:spPr>
            <a:xfrm>
              <a:off x="2463800" y="2482850"/>
              <a:ext cx="3606800" cy="495300"/>
            </a:xfrm>
            <a:custGeom>
              <a:rect b="b" l="l" r="r" t="t"/>
              <a:pathLst>
                <a:path extrusionOk="0" h="495300" w="36068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254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9" name="Google Shape;1369;p28"/>
            <p:cNvSpPr/>
            <p:nvPr/>
          </p:nvSpPr>
          <p:spPr>
            <a:xfrm rot="10800000">
              <a:off x="6043474" y="2947886"/>
              <a:ext cx="81021" cy="736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70" name="Google Shape;1370;p28"/>
          <p:cNvGrpSpPr/>
          <p:nvPr/>
        </p:nvGrpSpPr>
        <p:grpSpPr>
          <a:xfrm>
            <a:off x="2328724" y="4643663"/>
            <a:ext cx="3459998" cy="508896"/>
            <a:chOff x="2463800" y="2482850"/>
            <a:chExt cx="3660695" cy="538691"/>
          </a:xfrm>
        </p:grpSpPr>
        <p:sp>
          <p:nvSpPr>
            <p:cNvPr id="1371" name="Google Shape;1371;p28"/>
            <p:cNvSpPr/>
            <p:nvPr/>
          </p:nvSpPr>
          <p:spPr>
            <a:xfrm>
              <a:off x="2463800" y="2482850"/>
              <a:ext cx="3606800" cy="495300"/>
            </a:xfrm>
            <a:custGeom>
              <a:rect b="b" l="l" r="r" t="t"/>
              <a:pathLst>
                <a:path extrusionOk="0" h="495300" w="36068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254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2" name="Google Shape;1372;p28"/>
            <p:cNvSpPr/>
            <p:nvPr/>
          </p:nvSpPr>
          <p:spPr>
            <a:xfrm rot="10800000">
              <a:off x="6043474" y="2947886"/>
              <a:ext cx="81021" cy="736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73" name="Google Shape;1373;p28"/>
          <p:cNvGrpSpPr/>
          <p:nvPr/>
        </p:nvGrpSpPr>
        <p:grpSpPr>
          <a:xfrm flipH="1">
            <a:off x="5717053" y="1914463"/>
            <a:ext cx="3459998" cy="508896"/>
            <a:chOff x="2463800" y="2482850"/>
            <a:chExt cx="3660695" cy="538691"/>
          </a:xfrm>
        </p:grpSpPr>
        <p:sp>
          <p:nvSpPr>
            <p:cNvPr id="1374" name="Google Shape;1374;p28"/>
            <p:cNvSpPr/>
            <p:nvPr/>
          </p:nvSpPr>
          <p:spPr>
            <a:xfrm>
              <a:off x="2463800" y="2482850"/>
              <a:ext cx="3606800" cy="495300"/>
            </a:xfrm>
            <a:custGeom>
              <a:rect b="b" l="l" r="r" t="t"/>
              <a:pathLst>
                <a:path extrusionOk="0" h="495300" w="36068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254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5" name="Google Shape;1375;p28"/>
            <p:cNvSpPr/>
            <p:nvPr/>
          </p:nvSpPr>
          <p:spPr>
            <a:xfrm rot="10800000">
              <a:off x="6043474" y="2947886"/>
              <a:ext cx="81021" cy="736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76" name="Google Shape;1376;p28"/>
          <p:cNvGrpSpPr/>
          <p:nvPr/>
        </p:nvGrpSpPr>
        <p:grpSpPr>
          <a:xfrm flipH="1">
            <a:off x="5717053" y="3720703"/>
            <a:ext cx="3459998" cy="508896"/>
            <a:chOff x="2463800" y="2482850"/>
            <a:chExt cx="3660695" cy="538691"/>
          </a:xfrm>
        </p:grpSpPr>
        <p:sp>
          <p:nvSpPr>
            <p:cNvPr id="1377" name="Google Shape;1377;p28"/>
            <p:cNvSpPr/>
            <p:nvPr/>
          </p:nvSpPr>
          <p:spPr>
            <a:xfrm>
              <a:off x="2463800" y="2482850"/>
              <a:ext cx="3606800" cy="495300"/>
            </a:xfrm>
            <a:custGeom>
              <a:rect b="b" l="l" r="r" t="t"/>
              <a:pathLst>
                <a:path extrusionOk="0" h="495300" w="36068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254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8" name="Google Shape;1378;p28"/>
            <p:cNvSpPr/>
            <p:nvPr/>
          </p:nvSpPr>
          <p:spPr>
            <a:xfrm rot="10800000">
              <a:off x="6043474" y="2947886"/>
              <a:ext cx="81021" cy="736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79" name="Google Shape;1379;p28"/>
          <p:cNvGrpSpPr/>
          <p:nvPr/>
        </p:nvGrpSpPr>
        <p:grpSpPr>
          <a:xfrm flipH="1">
            <a:off x="5717053" y="5538768"/>
            <a:ext cx="3459998" cy="508896"/>
            <a:chOff x="2463800" y="2482850"/>
            <a:chExt cx="3660695" cy="538691"/>
          </a:xfrm>
        </p:grpSpPr>
        <p:sp>
          <p:nvSpPr>
            <p:cNvPr id="1380" name="Google Shape;1380;p28"/>
            <p:cNvSpPr/>
            <p:nvPr/>
          </p:nvSpPr>
          <p:spPr>
            <a:xfrm>
              <a:off x="2463800" y="2482850"/>
              <a:ext cx="3606800" cy="495300"/>
            </a:xfrm>
            <a:custGeom>
              <a:rect b="b" l="l" r="r" t="t"/>
              <a:pathLst>
                <a:path extrusionOk="0" h="495300" w="3606800">
                  <a:moveTo>
                    <a:pt x="3606800" y="495300"/>
                  </a:moveTo>
                  <a:lnTo>
                    <a:pt x="25527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254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1" name="Google Shape;1381;p28"/>
            <p:cNvSpPr/>
            <p:nvPr/>
          </p:nvSpPr>
          <p:spPr>
            <a:xfrm rot="10800000">
              <a:off x="6043474" y="2947886"/>
              <a:ext cx="81021" cy="7365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82" name="Google Shape;1382;p28"/>
          <p:cNvGrpSpPr/>
          <p:nvPr/>
        </p:nvGrpSpPr>
        <p:grpSpPr>
          <a:xfrm>
            <a:off x="4782277" y="2026068"/>
            <a:ext cx="632298" cy="631972"/>
            <a:chOff x="5059672" y="1712793"/>
            <a:chExt cx="668974" cy="668974"/>
          </a:xfrm>
        </p:grpSpPr>
        <p:grpSp>
          <p:nvGrpSpPr>
            <p:cNvPr id="1383" name="Google Shape;1383;p28"/>
            <p:cNvGrpSpPr/>
            <p:nvPr/>
          </p:nvGrpSpPr>
          <p:grpSpPr>
            <a:xfrm>
              <a:off x="5059672" y="1712793"/>
              <a:ext cx="668974" cy="668974"/>
              <a:chOff x="6474776" y="1019119"/>
              <a:chExt cx="668974" cy="668974"/>
            </a:xfrm>
          </p:grpSpPr>
          <p:sp>
            <p:nvSpPr>
              <p:cNvPr id="1384" name="Google Shape;1384;p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86" name="Google Shape;1386;p28"/>
            <p:cNvSpPr txBox="1"/>
            <p:nvPr/>
          </p:nvSpPr>
          <p:spPr>
            <a:xfrm>
              <a:off x="5076932" y="1815189"/>
              <a:ext cx="61573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87" name="Google Shape;1387;p28"/>
          <p:cNvGrpSpPr/>
          <p:nvPr/>
        </p:nvGrpSpPr>
        <p:grpSpPr>
          <a:xfrm>
            <a:off x="6116587" y="4770034"/>
            <a:ext cx="632298" cy="631972"/>
            <a:chOff x="6471379" y="4617418"/>
            <a:chExt cx="668974" cy="668974"/>
          </a:xfrm>
        </p:grpSpPr>
        <p:grpSp>
          <p:nvGrpSpPr>
            <p:cNvPr id="1388" name="Google Shape;1388;p28"/>
            <p:cNvGrpSpPr/>
            <p:nvPr/>
          </p:nvGrpSpPr>
          <p:grpSpPr>
            <a:xfrm>
              <a:off x="6471379" y="4617418"/>
              <a:ext cx="668974" cy="668974"/>
              <a:chOff x="6474776" y="1019119"/>
              <a:chExt cx="668974" cy="668974"/>
            </a:xfrm>
          </p:grpSpPr>
          <p:sp>
            <p:nvSpPr>
              <p:cNvPr id="1389" name="Google Shape;1389;p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91" name="Google Shape;1391;p28"/>
            <p:cNvSpPr txBox="1"/>
            <p:nvPr/>
          </p:nvSpPr>
          <p:spPr>
            <a:xfrm>
              <a:off x="6486632" y="4710790"/>
              <a:ext cx="61573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92" name="Google Shape;1392;p28"/>
          <p:cNvGrpSpPr/>
          <p:nvPr/>
        </p:nvGrpSpPr>
        <p:grpSpPr>
          <a:xfrm>
            <a:off x="4782277" y="3854191"/>
            <a:ext cx="632298" cy="631972"/>
            <a:chOff x="5059672" y="3647953"/>
            <a:chExt cx="668974" cy="668974"/>
          </a:xfrm>
        </p:grpSpPr>
        <p:grpSp>
          <p:nvGrpSpPr>
            <p:cNvPr id="1393" name="Google Shape;1393;p28"/>
            <p:cNvGrpSpPr/>
            <p:nvPr/>
          </p:nvGrpSpPr>
          <p:grpSpPr>
            <a:xfrm>
              <a:off x="5059672" y="3647953"/>
              <a:ext cx="668974" cy="668974"/>
              <a:chOff x="6474776" y="1019119"/>
              <a:chExt cx="668974" cy="668974"/>
            </a:xfrm>
          </p:grpSpPr>
          <p:sp>
            <p:nvSpPr>
              <p:cNvPr id="1394" name="Google Shape;1394;p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95" name="Google Shape;1395;p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96" name="Google Shape;1396;p28"/>
            <p:cNvSpPr txBox="1"/>
            <p:nvPr/>
          </p:nvSpPr>
          <p:spPr>
            <a:xfrm>
              <a:off x="5076932" y="3751938"/>
              <a:ext cx="61573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397" name="Google Shape;1397;p28"/>
          <p:cNvGrpSpPr/>
          <p:nvPr/>
        </p:nvGrpSpPr>
        <p:grpSpPr>
          <a:xfrm>
            <a:off x="6116587" y="2932919"/>
            <a:ext cx="632298" cy="631972"/>
            <a:chOff x="6471379" y="2672741"/>
            <a:chExt cx="668974" cy="668974"/>
          </a:xfrm>
        </p:grpSpPr>
        <p:grpSp>
          <p:nvGrpSpPr>
            <p:cNvPr id="1398" name="Google Shape;1398;p28"/>
            <p:cNvGrpSpPr/>
            <p:nvPr/>
          </p:nvGrpSpPr>
          <p:grpSpPr>
            <a:xfrm>
              <a:off x="6471379" y="2672741"/>
              <a:ext cx="668974" cy="668974"/>
              <a:chOff x="6474776" y="1019119"/>
              <a:chExt cx="668974" cy="668974"/>
            </a:xfrm>
          </p:grpSpPr>
          <p:sp>
            <p:nvSpPr>
              <p:cNvPr id="1399" name="Google Shape;1399;p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00" name="Google Shape;1400;p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01" name="Google Shape;1401;p28"/>
            <p:cNvSpPr txBox="1"/>
            <p:nvPr/>
          </p:nvSpPr>
          <p:spPr>
            <a:xfrm>
              <a:off x="6486632" y="2780389"/>
              <a:ext cx="61573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02" name="Google Shape;1402;p28"/>
          <p:cNvGrpSpPr/>
          <p:nvPr/>
        </p:nvGrpSpPr>
        <p:grpSpPr>
          <a:xfrm>
            <a:off x="4782277" y="5674828"/>
            <a:ext cx="632298" cy="631972"/>
            <a:chOff x="5059672" y="5575189"/>
            <a:chExt cx="668974" cy="668974"/>
          </a:xfrm>
        </p:grpSpPr>
        <p:grpSp>
          <p:nvGrpSpPr>
            <p:cNvPr id="1403" name="Google Shape;1403;p28"/>
            <p:cNvGrpSpPr/>
            <p:nvPr/>
          </p:nvGrpSpPr>
          <p:grpSpPr>
            <a:xfrm>
              <a:off x="5059672" y="5575189"/>
              <a:ext cx="668974" cy="668974"/>
              <a:chOff x="6474776" y="1019119"/>
              <a:chExt cx="668974" cy="668974"/>
            </a:xfrm>
          </p:grpSpPr>
          <p:sp>
            <p:nvSpPr>
              <p:cNvPr id="1404" name="Google Shape;1404;p28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gradFill>
                <a:gsLst>
                  <a:gs pos="0">
                    <a:srgbClr val="CCCCCC"/>
                  </a:gs>
                  <a:gs pos="1000">
                    <a:srgbClr val="CCCCCC"/>
                  </a:gs>
                  <a:gs pos="100000">
                    <a:srgbClr val="FCFCFC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06" name="Google Shape;1406;p28"/>
            <p:cNvSpPr txBox="1"/>
            <p:nvPr/>
          </p:nvSpPr>
          <p:spPr>
            <a:xfrm>
              <a:off x="5076932" y="5688689"/>
              <a:ext cx="61573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05</a:t>
              </a:r>
              <a:endParaRPr sz="23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407" name="Google Shape;1407;p28"/>
          <p:cNvSpPr/>
          <p:nvPr/>
        </p:nvSpPr>
        <p:spPr>
          <a:xfrm>
            <a:off x="6279365" y="1228976"/>
            <a:ext cx="353181" cy="383923"/>
          </a:xfrm>
          <a:custGeom>
            <a:rect b="b" l="l" r="r" t="t"/>
            <a:pathLst>
              <a:path extrusionOk="0" h="339" w="311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08" name="Google Shape;1408;p28"/>
          <p:cNvGrpSpPr/>
          <p:nvPr/>
        </p:nvGrpSpPr>
        <p:grpSpPr>
          <a:xfrm>
            <a:off x="2362658" y="2947414"/>
            <a:ext cx="1807025" cy="1074493"/>
            <a:chOff x="2920555" y="2688080"/>
            <a:chExt cx="1911841" cy="1137403"/>
          </a:xfrm>
        </p:grpSpPr>
        <p:sp>
          <p:nvSpPr>
            <p:cNvPr id="1409" name="Google Shape;1409;p28"/>
            <p:cNvSpPr txBox="1"/>
            <p:nvPr/>
          </p:nvSpPr>
          <p:spPr>
            <a:xfrm>
              <a:off x="2920555" y="2688080"/>
              <a:ext cx="1559703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0" name="Google Shape;1410;p28"/>
            <p:cNvSpPr txBox="1"/>
            <p:nvPr/>
          </p:nvSpPr>
          <p:spPr>
            <a:xfrm>
              <a:off x="2926854" y="2994702"/>
              <a:ext cx="190554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11" name="Google Shape;1411;p28"/>
          <p:cNvGrpSpPr/>
          <p:nvPr/>
        </p:nvGrpSpPr>
        <p:grpSpPr>
          <a:xfrm>
            <a:off x="2362658" y="4782113"/>
            <a:ext cx="1807025" cy="1072210"/>
            <a:chOff x="2920555" y="4630205"/>
            <a:chExt cx="1911841" cy="1134989"/>
          </a:xfrm>
        </p:grpSpPr>
        <p:sp>
          <p:nvSpPr>
            <p:cNvPr id="1412" name="Google Shape;1412;p28"/>
            <p:cNvSpPr txBox="1"/>
            <p:nvPr/>
          </p:nvSpPr>
          <p:spPr>
            <a:xfrm>
              <a:off x="2920555" y="4630205"/>
              <a:ext cx="1510941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3" name="Google Shape;1413;p28"/>
            <p:cNvSpPr txBox="1"/>
            <p:nvPr/>
          </p:nvSpPr>
          <p:spPr>
            <a:xfrm>
              <a:off x="2926854" y="4934412"/>
              <a:ext cx="1905542" cy="8307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14" name="Google Shape;1414;p28"/>
          <p:cNvGrpSpPr/>
          <p:nvPr/>
        </p:nvGrpSpPr>
        <p:grpSpPr>
          <a:xfrm>
            <a:off x="7311765" y="2015496"/>
            <a:ext cx="1871329" cy="1074235"/>
            <a:chOff x="7286008" y="1701602"/>
            <a:chExt cx="1979875" cy="1137130"/>
          </a:xfrm>
        </p:grpSpPr>
        <p:sp>
          <p:nvSpPr>
            <p:cNvPr id="1415" name="Google Shape;1415;p28"/>
            <p:cNvSpPr txBox="1"/>
            <p:nvPr/>
          </p:nvSpPr>
          <p:spPr>
            <a:xfrm>
              <a:off x="7775900" y="1701602"/>
              <a:ext cx="1489983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6" name="Google Shape;1416;p28"/>
            <p:cNvSpPr txBox="1"/>
            <p:nvPr/>
          </p:nvSpPr>
          <p:spPr>
            <a:xfrm>
              <a:off x="7286008" y="2007951"/>
              <a:ext cx="190554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17" name="Google Shape;1417;p28"/>
          <p:cNvGrpSpPr/>
          <p:nvPr/>
        </p:nvGrpSpPr>
        <p:grpSpPr>
          <a:xfrm>
            <a:off x="7311765" y="3804527"/>
            <a:ext cx="1998071" cy="1056729"/>
            <a:chOff x="7286008" y="3595382"/>
            <a:chExt cx="2113968" cy="1118600"/>
          </a:xfrm>
        </p:grpSpPr>
        <p:sp>
          <p:nvSpPr>
            <p:cNvPr id="1418" name="Google Shape;1418;p28"/>
            <p:cNvSpPr txBox="1"/>
            <p:nvPr/>
          </p:nvSpPr>
          <p:spPr>
            <a:xfrm>
              <a:off x="7775899" y="3595382"/>
              <a:ext cx="1624077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9" name="Google Shape;1419;p28"/>
            <p:cNvSpPr txBox="1"/>
            <p:nvPr/>
          </p:nvSpPr>
          <p:spPr>
            <a:xfrm>
              <a:off x="7286008" y="3883201"/>
              <a:ext cx="190554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20" name="Google Shape;1420;p28"/>
          <p:cNvGrpSpPr/>
          <p:nvPr/>
        </p:nvGrpSpPr>
        <p:grpSpPr>
          <a:xfrm>
            <a:off x="7295098" y="5620720"/>
            <a:ext cx="1957127" cy="758481"/>
            <a:chOff x="7268375" y="5517892"/>
            <a:chExt cx="2070650" cy="802888"/>
          </a:xfrm>
        </p:grpSpPr>
        <p:sp>
          <p:nvSpPr>
            <p:cNvPr id="1421" name="Google Shape;1421;p28"/>
            <p:cNvSpPr txBox="1"/>
            <p:nvPr/>
          </p:nvSpPr>
          <p:spPr>
            <a:xfrm>
              <a:off x="7775898" y="5517892"/>
              <a:ext cx="1563127" cy="34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2" name="Google Shape;1422;p28"/>
            <p:cNvSpPr txBox="1"/>
            <p:nvPr/>
          </p:nvSpPr>
          <p:spPr>
            <a:xfrm>
              <a:off x="7268375" y="5734347"/>
              <a:ext cx="1905542" cy="586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" name="Google Shape;14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-17585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6036884" cy="430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29"/>
          <p:cNvSpPr/>
          <p:nvPr/>
        </p:nvSpPr>
        <p:spPr>
          <a:xfrm>
            <a:off x="5118156" y="3589248"/>
            <a:ext cx="5148873" cy="1119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600" lIns="136075" spcFirstLastPara="1" rIns="136075" wrap="square" tIns="57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WE DO?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431" name="Google Shape;1431;p29"/>
          <p:cNvCxnSpPr/>
          <p:nvPr/>
        </p:nvCxnSpPr>
        <p:spPr>
          <a:xfrm>
            <a:off x="5122061" y="2768075"/>
            <a:ext cx="0" cy="3072083"/>
          </a:xfrm>
          <a:prstGeom prst="straightConnector1">
            <a:avLst/>
          </a:prstGeom>
          <a:noFill/>
          <a:ln cap="flat" cmpd="sng" w="22225">
            <a:solidFill>
              <a:srgbClr val="C0332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32" name="Google Shape;1432;p29"/>
          <p:cNvGrpSpPr/>
          <p:nvPr/>
        </p:nvGrpSpPr>
        <p:grpSpPr>
          <a:xfrm>
            <a:off x="4055098" y="3269267"/>
            <a:ext cx="1070869" cy="1927266"/>
            <a:chOff x="3041176" y="2629856"/>
            <a:chExt cx="849849" cy="1529726"/>
          </a:xfrm>
        </p:grpSpPr>
        <p:sp>
          <p:nvSpPr>
            <p:cNvPr id="1433" name="Google Shape;1433;p29"/>
            <p:cNvSpPr txBox="1"/>
            <p:nvPr/>
          </p:nvSpPr>
          <p:spPr>
            <a:xfrm>
              <a:off x="3250506" y="2629856"/>
              <a:ext cx="634320" cy="152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34" name="Google Shape;1434;p29"/>
            <p:cNvSpPr txBox="1"/>
            <p:nvPr/>
          </p:nvSpPr>
          <p:spPr>
            <a:xfrm>
              <a:off x="3041176" y="2760320"/>
              <a:ext cx="849849" cy="42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3</a:t>
              </a:r>
              <a:endParaRPr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30"/>
          <p:cNvGrpSpPr/>
          <p:nvPr/>
        </p:nvGrpSpPr>
        <p:grpSpPr>
          <a:xfrm>
            <a:off x="2026640" y="1395643"/>
            <a:ext cx="793827" cy="793419"/>
            <a:chOff x="6471379" y="685447"/>
            <a:chExt cx="668974" cy="668974"/>
          </a:xfrm>
        </p:grpSpPr>
        <p:grpSp>
          <p:nvGrpSpPr>
            <p:cNvPr id="1441" name="Google Shape;1441;p30"/>
            <p:cNvGrpSpPr/>
            <p:nvPr/>
          </p:nvGrpSpPr>
          <p:grpSpPr>
            <a:xfrm>
              <a:off x="6471379" y="685447"/>
              <a:ext cx="668974" cy="668974"/>
              <a:chOff x="6474776" y="1019119"/>
              <a:chExt cx="668974" cy="668974"/>
            </a:xfrm>
          </p:grpSpPr>
          <p:sp>
            <p:nvSpPr>
              <p:cNvPr id="1442" name="Google Shape;1442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43" name="Google Shape;1443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44" name="Google Shape;1444;p30"/>
            <p:cNvSpPr txBox="1"/>
            <p:nvPr/>
          </p:nvSpPr>
          <p:spPr>
            <a:xfrm>
              <a:off x="6478222" y="832518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45" name="Google Shape;1445;p30"/>
          <p:cNvGrpSpPr/>
          <p:nvPr/>
        </p:nvGrpSpPr>
        <p:grpSpPr>
          <a:xfrm>
            <a:off x="6215651" y="1395643"/>
            <a:ext cx="793827" cy="793419"/>
            <a:chOff x="5059672" y="1647972"/>
            <a:chExt cx="668974" cy="668974"/>
          </a:xfrm>
        </p:grpSpPr>
        <p:grpSp>
          <p:nvGrpSpPr>
            <p:cNvPr id="1446" name="Google Shape;1446;p30"/>
            <p:cNvGrpSpPr/>
            <p:nvPr/>
          </p:nvGrpSpPr>
          <p:grpSpPr>
            <a:xfrm>
              <a:off x="5059672" y="1647972"/>
              <a:ext cx="668974" cy="668974"/>
              <a:chOff x="6474776" y="1019119"/>
              <a:chExt cx="668974" cy="668974"/>
            </a:xfrm>
          </p:grpSpPr>
          <p:sp>
            <p:nvSpPr>
              <p:cNvPr id="1447" name="Google Shape;1447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48" name="Google Shape;1448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49" name="Google Shape;1449;p30"/>
            <p:cNvSpPr txBox="1"/>
            <p:nvPr/>
          </p:nvSpPr>
          <p:spPr>
            <a:xfrm>
              <a:off x="5064589" y="1800507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50" name="Google Shape;1450;p30"/>
          <p:cNvGrpSpPr/>
          <p:nvPr/>
        </p:nvGrpSpPr>
        <p:grpSpPr>
          <a:xfrm>
            <a:off x="2026640" y="2636470"/>
            <a:ext cx="793827" cy="793419"/>
            <a:chOff x="5059672" y="3583132"/>
            <a:chExt cx="668974" cy="668974"/>
          </a:xfrm>
        </p:grpSpPr>
        <p:grpSp>
          <p:nvGrpSpPr>
            <p:cNvPr id="1451" name="Google Shape;1451;p30"/>
            <p:cNvGrpSpPr/>
            <p:nvPr/>
          </p:nvGrpSpPr>
          <p:grpSpPr>
            <a:xfrm>
              <a:off x="5059672" y="3583132"/>
              <a:ext cx="668974" cy="668974"/>
              <a:chOff x="6474776" y="1019119"/>
              <a:chExt cx="668974" cy="668974"/>
            </a:xfrm>
          </p:grpSpPr>
          <p:sp>
            <p:nvSpPr>
              <p:cNvPr id="1452" name="Google Shape;1452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53" name="Google Shape;1453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54" name="Google Shape;1454;p30"/>
            <p:cNvSpPr txBox="1"/>
            <p:nvPr/>
          </p:nvSpPr>
          <p:spPr>
            <a:xfrm>
              <a:off x="5064589" y="3727129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55" name="Google Shape;1455;p30"/>
          <p:cNvGrpSpPr/>
          <p:nvPr/>
        </p:nvGrpSpPr>
        <p:grpSpPr>
          <a:xfrm>
            <a:off x="6215651" y="2636470"/>
            <a:ext cx="793827" cy="793419"/>
            <a:chOff x="5059672" y="5510368"/>
            <a:chExt cx="668974" cy="668974"/>
          </a:xfrm>
        </p:grpSpPr>
        <p:grpSp>
          <p:nvGrpSpPr>
            <p:cNvPr id="1456" name="Google Shape;1456;p30"/>
            <p:cNvGrpSpPr/>
            <p:nvPr/>
          </p:nvGrpSpPr>
          <p:grpSpPr>
            <a:xfrm>
              <a:off x="5059672" y="5510368"/>
              <a:ext cx="668974" cy="668974"/>
              <a:chOff x="6474776" y="1019119"/>
              <a:chExt cx="668974" cy="668974"/>
            </a:xfrm>
          </p:grpSpPr>
          <p:sp>
            <p:nvSpPr>
              <p:cNvPr id="1457" name="Google Shape;1457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58" name="Google Shape;1458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59" name="Google Shape;1459;p30"/>
            <p:cNvSpPr txBox="1"/>
            <p:nvPr/>
          </p:nvSpPr>
          <p:spPr>
            <a:xfrm>
              <a:off x="5064589" y="5664206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05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60" name="Google Shape;1460;p30"/>
          <p:cNvGrpSpPr/>
          <p:nvPr/>
        </p:nvGrpSpPr>
        <p:grpSpPr>
          <a:xfrm>
            <a:off x="2026640" y="3888987"/>
            <a:ext cx="793827" cy="793419"/>
            <a:chOff x="6471379" y="2607920"/>
            <a:chExt cx="668974" cy="668974"/>
          </a:xfrm>
        </p:grpSpPr>
        <p:grpSp>
          <p:nvGrpSpPr>
            <p:cNvPr id="1461" name="Google Shape;1461;p30"/>
            <p:cNvGrpSpPr/>
            <p:nvPr/>
          </p:nvGrpSpPr>
          <p:grpSpPr>
            <a:xfrm>
              <a:off x="6471379" y="2607920"/>
              <a:ext cx="668974" cy="668974"/>
              <a:chOff x="6474776" y="1019119"/>
              <a:chExt cx="668974" cy="668974"/>
            </a:xfrm>
          </p:grpSpPr>
          <p:sp>
            <p:nvSpPr>
              <p:cNvPr id="1462" name="Google Shape;1462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63" name="Google Shape;1463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64" name="Google Shape;1464;p30"/>
            <p:cNvSpPr txBox="1"/>
            <p:nvPr/>
          </p:nvSpPr>
          <p:spPr>
            <a:xfrm>
              <a:off x="6481743" y="2763598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65" name="Google Shape;1465;p30"/>
          <p:cNvGrpSpPr/>
          <p:nvPr/>
        </p:nvGrpSpPr>
        <p:grpSpPr>
          <a:xfrm>
            <a:off x="6215651" y="3888987"/>
            <a:ext cx="793827" cy="793419"/>
            <a:chOff x="6471379" y="4552597"/>
            <a:chExt cx="668974" cy="668974"/>
          </a:xfrm>
        </p:grpSpPr>
        <p:grpSp>
          <p:nvGrpSpPr>
            <p:cNvPr id="1466" name="Google Shape;1466;p30"/>
            <p:cNvGrpSpPr/>
            <p:nvPr/>
          </p:nvGrpSpPr>
          <p:grpSpPr>
            <a:xfrm>
              <a:off x="6471379" y="4552597"/>
              <a:ext cx="668974" cy="668974"/>
              <a:chOff x="6474776" y="1019119"/>
              <a:chExt cx="668974" cy="668974"/>
            </a:xfrm>
          </p:grpSpPr>
          <p:sp>
            <p:nvSpPr>
              <p:cNvPr id="1467" name="Google Shape;1467;p30"/>
              <p:cNvSpPr/>
              <p:nvPr/>
            </p:nvSpPr>
            <p:spPr>
              <a:xfrm>
                <a:off x="6474776" y="1019119"/>
                <a:ext cx="668974" cy="668974"/>
              </a:xfrm>
              <a:prstGeom prst="roundRect">
                <a:avLst>
                  <a:gd fmla="val 8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90500" rotWithShape="0" algn="tl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68" name="Google Shape;1468;p30"/>
              <p:cNvSpPr/>
              <p:nvPr/>
            </p:nvSpPr>
            <p:spPr>
              <a:xfrm>
                <a:off x="6541255" y="1085598"/>
                <a:ext cx="536016" cy="536016"/>
              </a:xfrm>
              <a:prstGeom prst="roundRect">
                <a:avLst>
                  <a:gd fmla="val 8667" name="adj"/>
                </a:avLst>
              </a:pr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39700" rotWithShape="0" algn="tl" dir="2700000" dist="381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69" name="Google Shape;1469;p30"/>
            <p:cNvSpPr txBox="1"/>
            <p:nvPr/>
          </p:nvSpPr>
          <p:spPr>
            <a:xfrm>
              <a:off x="6481743" y="4700241"/>
              <a:ext cx="647700" cy="37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06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70" name="Google Shape;1470;p30"/>
          <p:cNvGrpSpPr/>
          <p:nvPr/>
        </p:nvGrpSpPr>
        <p:grpSpPr>
          <a:xfrm>
            <a:off x="3152729" y="1373466"/>
            <a:ext cx="2198859" cy="1138270"/>
            <a:chOff x="3335602" y="1453880"/>
            <a:chExt cx="2326403" cy="1204914"/>
          </a:xfrm>
        </p:grpSpPr>
        <p:sp>
          <p:nvSpPr>
            <p:cNvPr id="1471" name="Google Shape;1471;p30"/>
            <p:cNvSpPr txBox="1"/>
            <p:nvPr/>
          </p:nvSpPr>
          <p:spPr>
            <a:xfrm>
              <a:off x="3335602" y="1453880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2" name="Google Shape;1472;p30"/>
            <p:cNvSpPr txBox="1"/>
            <p:nvPr/>
          </p:nvSpPr>
          <p:spPr>
            <a:xfrm>
              <a:off x="3354560" y="1857335"/>
              <a:ext cx="21353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73" name="Google Shape;1473;p30"/>
          <p:cNvGrpSpPr/>
          <p:nvPr/>
        </p:nvGrpSpPr>
        <p:grpSpPr>
          <a:xfrm>
            <a:off x="7441609" y="1335386"/>
            <a:ext cx="2198859" cy="1144995"/>
            <a:chOff x="7873259" y="1413570"/>
            <a:chExt cx="2326403" cy="1212034"/>
          </a:xfrm>
        </p:grpSpPr>
        <p:sp>
          <p:nvSpPr>
            <p:cNvPr id="1474" name="Google Shape;1474;p30"/>
            <p:cNvSpPr txBox="1"/>
            <p:nvPr/>
          </p:nvSpPr>
          <p:spPr>
            <a:xfrm>
              <a:off x="7873259" y="1413570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5" name="Google Shape;1475;p30"/>
            <p:cNvSpPr txBox="1"/>
            <p:nvPr/>
          </p:nvSpPr>
          <p:spPr>
            <a:xfrm>
              <a:off x="7892220" y="1824144"/>
              <a:ext cx="2135321" cy="801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76" name="Google Shape;1476;p30"/>
          <p:cNvGrpSpPr/>
          <p:nvPr/>
        </p:nvGrpSpPr>
        <p:grpSpPr>
          <a:xfrm>
            <a:off x="3152729" y="2593113"/>
            <a:ext cx="2198859" cy="1144226"/>
            <a:chOff x="3335602" y="2744937"/>
            <a:chExt cx="2326403" cy="1211219"/>
          </a:xfrm>
        </p:grpSpPr>
        <p:sp>
          <p:nvSpPr>
            <p:cNvPr id="1477" name="Google Shape;1477;p30"/>
            <p:cNvSpPr txBox="1"/>
            <p:nvPr/>
          </p:nvSpPr>
          <p:spPr>
            <a:xfrm>
              <a:off x="3335602" y="2744937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8" name="Google Shape;1478;p30"/>
            <p:cNvSpPr txBox="1"/>
            <p:nvPr/>
          </p:nvSpPr>
          <p:spPr>
            <a:xfrm>
              <a:off x="3354560" y="3154697"/>
              <a:ext cx="21353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79" name="Google Shape;1479;p30"/>
          <p:cNvGrpSpPr/>
          <p:nvPr/>
        </p:nvGrpSpPr>
        <p:grpSpPr>
          <a:xfrm>
            <a:off x="7441609" y="2593114"/>
            <a:ext cx="2198859" cy="1150954"/>
            <a:chOff x="7873259" y="2744937"/>
            <a:chExt cx="2326403" cy="1218341"/>
          </a:xfrm>
        </p:grpSpPr>
        <p:sp>
          <p:nvSpPr>
            <p:cNvPr id="1480" name="Google Shape;1480;p30"/>
            <p:cNvSpPr txBox="1"/>
            <p:nvPr/>
          </p:nvSpPr>
          <p:spPr>
            <a:xfrm>
              <a:off x="7873259" y="2744937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1" name="Google Shape;1481;p30"/>
            <p:cNvSpPr txBox="1"/>
            <p:nvPr/>
          </p:nvSpPr>
          <p:spPr>
            <a:xfrm>
              <a:off x="7892220" y="3161819"/>
              <a:ext cx="21353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>
            <a:off x="3152729" y="3900681"/>
            <a:ext cx="2198859" cy="1095982"/>
            <a:chOff x="3335602" y="4129061"/>
            <a:chExt cx="2326403" cy="1160150"/>
          </a:xfrm>
        </p:grpSpPr>
        <p:sp>
          <p:nvSpPr>
            <p:cNvPr id="1483" name="Google Shape;1483;p30"/>
            <p:cNvSpPr txBox="1"/>
            <p:nvPr/>
          </p:nvSpPr>
          <p:spPr>
            <a:xfrm>
              <a:off x="3335602" y="4129061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4" name="Google Shape;1484;p30"/>
            <p:cNvSpPr txBox="1"/>
            <p:nvPr/>
          </p:nvSpPr>
          <p:spPr>
            <a:xfrm>
              <a:off x="3354560" y="4487752"/>
              <a:ext cx="2135321" cy="801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>
            <a:off x="7441609" y="3900679"/>
            <a:ext cx="2198859" cy="1102710"/>
            <a:chOff x="7873259" y="4129061"/>
            <a:chExt cx="2326403" cy="1167271"/>
          </a:xfrm>
        </p:grpSpPr>
        <p:sp>
          <p:nvSpPr>
            <p:cNvPr id="1486" name="Google Shape;1486;p30"/>
            <p:cNvSpPr txBox="1"/>
            <p:nvPr/>
          </p:nvSpPr>
          <p:spPr>
            <a:xfrm>
              <a:off x="7873259" y="4129061"/>
              <a:ext cx="2326403" cy="358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7" name="Google Shape;1487;p30"/>
            <p:cNvSpPr txBox="1"/>
            <p:nvPr/>
          </p:nvSpPr>
          <p:spPr>
            <a:xfrm>
              <a:off x="7892220" y="4494874"/>
              <a:ext cx="2135321" cy="801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488" name="Google Shape;1488;p30"/>
          <p:cNvSpPr txBox="1"/>
          <p:nvPr/>
        </p:nvSpPr>
        <p:spPr>
          <a:xfrm>
            <a:off x="1949670" y="5255716"/>
            <a:ext cx="7633948" cy="918251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31"/>
          <p:cNvSpPr/>
          <p:nvPr/>
        </p:nvSpPr>
        <p:spPr>
          <a:xfrm>
            <a:off x="3333007" y="1095545"/>
            <a:ext cx="4595027" cy="5241083"/>
          </a:xfrm>
          <a:custGeom>
            <a:rect b="b" l="l" r="r" t="t"/>
            <a:pathLst>
              <a:path extrusionOk="0" h="5547946" w="4861562">
                <a:moveTo>
                  <a:pt x="2615203" y="0"/>
                </a:moveTo>
                <a:cubicBezTo>
                  <a:pt x="2857408" y="503986"/>
                  <a:pt x="2903223" y="545888"/>
                  <a:pt x="2937535" y="787621"/>
                </a:cubicBezTo>
                <a:cubicBezTo>
                  <a:pt x="2960921" y="1018427"/>
                  <a:pt x="2950713" y="1050673"/>
                  <a:pt x="2941269" y="1275578"/>
                </a:cubicBezTo>
                <a:lnTo>
                  <a:pt x="2965270" y="1262372"/>
                </a:lnTo>
                <a:lnTo>
                  <a:pt x="3039387" y="1217344"/>
                </a:lnTo>
                <a:cubicBezTo>
                  <a:pt x="3195715" y="1132422"/>
                  <a:pt x="3374862" y="1084184"/>
                  <a:pt x="3565276" y="1084184"/>
                </a:cubicBezTo>
                <a:cubicBezTo>
                  <a:pt x="4174601" y="1084184"/>
                  <a:pt x="4668557" y="1578140"/>
                  <a:pt x="4668557" y="2187465"/>
                </a:cubicBezTo>
                <a:cubicBezTo>
                  <a:pt x="4668557" y="2415962"/>
                  <a:pt x="4599095" y="2628235"/>
                  <a:pt x="4480134" y="2804320"/>
                </a:cubicBezTo>
                <a:lnTo>
                  <a:pt x="4422795" y="2880998"/>
                </a:lnTo>
                <a:lnTo>
                  <a:pt x="4506328" y="2949920"/>
                </a:lnTo>
                <a:cubicBezTo>
                  <a:pt x="4725811" y="3169402"/>
                  <a:pt x="4861562" y="3472614"/>
                  <a:pt x="4861562" y="3807530"/>
                </a:cubicBezTo>
                <a:cubicBezTo>
                  <a:pt x="4861562" y="4477366"/>
                  <a:pt x="4318553" y="5020375"/>
                  <a:pt x="3648718" y="5020375"/>
                </a:cubicBezTo>
                <a:cubicBezTo>
                  <a:pt x="3397529" y="5020375"/>
                  <a:pt x="3164176" y="4944015"/>
                  <a:pt x="2970605" y="4813240"/>
                </a:cubicBezTo>
                <a:lnTo>
                  <a:pt x="2841791" y="4706959"/>
                </a:lnTo>
                <a:lnTo>
                  <a:pt x="2940267" y="5065358"/>
                </a:lnTo>
                <a:cubicBezTo>
                  <a:pt x="2972895" y="5225462"/>
                  <a:pt x="3079124" y="5396948"/>
                  <a:pt x="2972136" y="5547946"/>
                </a:cubicBezTo>
                <a:lnTo>
                  <a:pt x="2025170" y="5534288"/>
                </a:lnTo>
                <a:cubicBezTo>
                  <a:pt x="1821057" y="5359009"/>
                  <a:pt x="1729244" y="5187523"/>
                  <a:pt x="1692822" y="4987962"/>
                </a:cubicBezTo>
                <a:cubicBezTo>
                  <a:pt x="1665506" y="4838291"/>
                  <a:pt x="1715016" y="4642950"/>
                  <a:pt x="1762607" y="4482609"/>
                </a:cubicBezTo>
                <a:lnTo>
                  <a:pt x="1768051" y="4464595"/>
                </a:lnTo>
                <a:lnTo>
                  <a:pt x="1691610" y="4506086"/>
                </a:lnTo>
                <a:cubicBezTo>
                  <a:pt x="1545933" y="4567703"/>
                  <a:pt x="1385769" y="4601775"/>
                  <a:pt x="1217647" y="4601775"/>
                </a:cubicBezTo>
                <a:cubicBezTo>
                  <a:pt x="545159" y="4601775"/>
                  <a:pt x="0" y="4056615"/>
                  <a:pt x="0" y="3384127"/>
                </a:cubicBezTo>
                <a:cubicBezTo>
                  <a:pt x="0" y="2711640"/>
                  <a:pt x="545159" y="2166480"/>
                  <a:pt x="1217647" y="2166480"/>
                </a:cubicBezTo>
                <a:lnTo>
                  <a:pt x="1282063" y="2172974"/>
                </a:lnTo>
                <a:lnTo>
                  <a:pt x="1369579" y="2165274"/>
                </a:lnTo>
                <a:lnTo>
                  <a:pt x="1326083" y="2105990"/>
                </a:lnTo>
                <a:lnTo>
                  <a:pt x="1212334" y="2044248"/>
                </a:lnTo>
                <a:cubicBezTo>
                  <a:pt x="976182" y="1884708"/>
                  <a:pt x="820919" y="1614528"/>
                  <a:pt x="820919" y="1308087"/>
                </a:cubicBezTo>
                <a:cubicBezTo>
                  <a:pt x="820919" y="817779"/>
                  <a:pt x="1218393" y="420306"/>
                  <a:pt x="1708700" y="420306"/>
                </a:cubicBezTo>
                <a:cubicBezTo>
                  <a:pt x="1831278" y="420306"/>
                  <a:pt x="1948051" y="445149"/>
                  <a:pt x="2054265" y="490072"/>
                </a:cubicBezTo>
                <a:lnTo>
                  <a:pt x="2165344" y="550365"/>
                </a:lnTo>
                <a:cubicBezTo>
                  <a:pt x="2215137" y="579370"/>
                  <a:pt x="2281035" y="684133"/>
                  <a:pt x="2314723" y="637381"/>
                </a:cubicBezTo>
                <a:cubicBezTo>
                  <a:pt x="2590320" y="389597"/>
                  <a:pt x="2525970" y="359210"/>
                  <a:pt x="2615203" y="0"/>
                </a:cubicBezTo>
                <a:close/>
              </a:path>
            </a:pathLst>
          </a:custGeom>
          <a:gradFill>
            <a:gsLst>
              <a:gs pos="0">
                <a:srgbClr val="EAEAEA"/>
              </a:gs>
              <a:gs pos="100000">
                <a:srgbClr val="FEFEFE"/>
              </a:gs>
            </a:gsLst>
            <a:lin ang="2700000" scaled="0"/>
          </a:gra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79400" rotWithShape="0" algn="l" dist="50800">
              <a:srgbClr val="000000">
                <a:alpha val="4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95" name="Google Shape;1495;p31"/>
          <p:cNvGrpSpPr/>
          <p:nvPr/>
        </p:nvGrpSpPr>
        <p:grpSpPr>
          <a:xfrm>
            <a:off x="4627894" y="1318414"/>
            <a:ext cx="2707239" cy="5235351"/>
            <a:chOff x="4896335" y="912895"/>
            <a:chExt cx="2864272" cy="5541880"/>
          </a:xfrm>
        </p:grpSpPr>
        <p:sp>
          <p:nvSpPr>
            <p:cNvPr id="1496" name="Google Shape;1496;p31"/>
            <p:cNvSpPr/>
            <p:nvPr/>
          </p:nvSpPr>
          <p:spPr>
            <a:xfrm>
              <a:off x="5750832" y="4568825"/>
              <a:ext cx="2009775" cy="1885950"/>
            </a:xfrm>
            <a:custGeom>
              <a:rect b="b" l="l" r="r" t="t"/>
              <a:pathLst>
                <a:path extrusionOk="0" h="1885950" w="2009775">
                  <a:moveTo>
                    <a:pt x="1152525" y="76200"/>
                  </a:moveTo>
                  <a:lnTo>
                    <a:pt x="2009775" y="933450"/>
                  </a:lnTo>
                  <a:lnTo>
                    <a:pt x="1057275" y="1885950"/>
                  </a:lnTo>
                  <a:cubicBezTo>
                    <a:pt x="751417" y="1590675"/>
                    <a:pt x="343958" y="1301750"/>
                    <a:pt x="88900" y="936625"/>
                  </a:cubicBezTo>
                  <a:lnTo>
                    <a:pt x="0" y="381000"/>
                  </a:lnTo>
                  <a:lnTo>
                    <a:pt x="228600" y="142875"/>
                  </a:lnTo>
                  <a:lnTo>
                    <a:pt x="542925" y="85725"/>
                  </a:lnTo>
                  <a:lnTo>
                    <a:pt x="809625" y="0"/>
                  </a:lnTo>
                  <a:lnTo>
                    <a:pt x="1152525" y="7620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49803"/>
                  </a:srgbClr>
                </a:gs>
                <a:gs pos="58999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5912122" y="2586990"/>
              <a:ext cx="1737360" cy="2240280"/>
            </a:xfrm>
            <a:custGeom>
              <a:rect b="b" l="l" r="r" t="t"/>
              <a:pathLst>
                <a:path extrusionOk="0" h="2240280" w="1737360">
                  <a:moveTo>
                    <a:pt x="929640" y="0"/>
                  </a:moveTo>
                  <a:lnTo>
                    <a:pt x="1501140" y="571500"/>
                  </a:lnTo>
                  <a:lnTo>
                    <a:pt x="1737360" y="2240280"/>
                  </a:lnTo>
                  <a:cubicBezTo>
                    <a:pt x="1521460" y="2207260"/>
                    <a:pt x="1169670" y="2120900"/>
                    <a:pt x="1013460" y="2080260"/>
                  </a:cubicBezTo>
                  <a:cubicBezTo>
                    <a:pt x="857250" y="2039620"/>
                    <a:pt x="871220" y="2024380"/>
                    <a:pt x="800100" y="1996440"/>
                  </a:cubicBezTo>
                  <a:lnTo>
                    <a:pt x="38100" y="2118360"/>
                  </a:lnTo>
                  <a:lnTo>
                    <a:pt x="205740" y="1546860"/>
                  </a:lnTo>
                  <a:lnTo>
                    <a:pt x="0" y="914400"/>
                  </a:lnTo>
                  <a:lnTo>
                    <a:pt x="190500" y="381000"/>
                  </a:lnTo>
                  <a:lnTo>
                    <a:pt x="464820" y="106680"/>
                  </a:lnTo>
                  <a:lnTo>
                    <a:pt x="701040" y="15240"/>
                  </a:lnTo>
                  <a:lnTo>
                    <a:pt x="929640" y="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47843"/>
                  </a:srgbClr>
                </a:gs>
                <a:gs pos="7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4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4900613" y="3585210"/>
              <a:ext cx="1264920" cy="1036320"/>
            </a:xfrm>
            <a:custGeom>
              <a:rect b="b" l="l" r="r" t="t"/>
              <a:pathLst>
                <a:path extrusionOk="0" h="1036320" w="1264920">
                  <a:moveTo>
                    <a:pt x="0" y="99060"/>
                  </a:moveTo>
                  <a:lnTo>
                    <a:pt x="937260" y="1036320"/>
                  </a:lnTo>
                  <a:lnTo>
                    <a:pt x="1264920" y="601980"/>
                  </a:lnTo>
                  <a:lnTo>
                    <a:pt x="1059180" y="137160"/>
                  </a:lnTo>
                  <a:lnTo>
                    <a:pt x="762000" y="53340"/>
                  </a:lnTo>
                  <a:lnTo>
                    <a:pt x="548640" y="0"/>
                  </a:lnTo>
                  <a:lnTo>
                    <a:pt x="312420" y="15240"/>
                  </a:lnTo>
                  <a:lnTo>
                    <a:pt x="0" y="9906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34901"/>
                  </a:srgbClr>
                </a:gs>
                <a:gs pos="68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467351" y="1914526"/>
              <a:ext cx="652463" cy="652463"/>
            </a:xfrm>
            <a:custGeom>
              <a:rect b="b" l="l" r="r" t="t"/>
              <a:pathLst>
                <a:path extrusionOk="0" h="652463" w="652463">
                  <a:moveTo>
                    <a:pt x="0" y="0"/>
                  </a:moveTo>
                  <a:lnTo>
                    <a:pt x="652463" y="652463"/>
                  </a:lnTo>
                  <a:lnTo>
                    <a:pt x="604838" y="152400"/>
                  </a:lnTo>
                  <a:lnTo>
                    <a:pt x="352425" y="3333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34901"/>
                  </a:srgbClr>
                </a:gs>
                <a:gs pos="3000">
                  <a:srgbClr val="000000">
                    <a:alpha val="34901"/>
                  </a:srgbClr>
                </a:gs>
                <a:gs pos="83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3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592082" y="5689600"/>
              <a:ext cx="1092200" cy="755650"/>
            </a:xfrm>
            <a:custGeom>
              <a:rect b="b" l="l" r="r" t="t"/>
              <a:pathLst>
                <a:path extrusionOk="0" h="755650" w="1092200">
                  <a:moveTo>
                    <a:pt x="0" y="317500"/>
                  </a:moveTo>
                  <a:lnTo>
                    <a:pt x="469900" y="755650"/>
                  </a:lnTo>
                  <a:lnTo>
                    <a:pt x="1060450" y="742950"/>
                  </a:lnTo>
                  <a:lnTo>
                    <a:pt x="1092200" y="679450"/>
                  </a:lnTo>
                  <a:lnTo>
                    <a:pt x="762000" y="298450"/>
                  </a:lnTo>
                  <a:lnTo>
                    <a:pt x="412750" y="0"/>
                  </a:lnTo>
                  <a:lnTo>
                    <a:pt x="0" y="31750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56862"/>
                  </a:srgbClr>
                </a:gs>
                <a:gs pos="16000">
                  <a:srgbClr val="000000">
                    <a:alpha val="56862"/>
                  </a:srgbClr>
                </a:gs>
                <a:gs pos="7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056902" y="933450"/>
              <a:ext cx="723978" cy="1988820"/>
            </a:xfrm>
            <a:custGeom>
              <a:rect b="b" l="l" r="r" t="t"/>
              <a:pathLst>
                <a:path extrusionOk="0" h="1988820" w="723978">
                  <a:moveTo>
                    <a:pt x="91440" y="0"/>
                  </a:moveTo>
                  <a:cubicBezTo>
                    <a:pt x="294640" y="198120"/>
                    <a:pt x="574040" y="431800"/>
                    <a:pt x="670560" y="701040"/>
                  </a:cubicBezTo>
                  <a:cubicBezTo>
                    <a:pt x="767080" y="970280"/>
                    <a:pt x="711200" y="1254760"/>
                    <a:pt x="670560" y="1615440"/>
                  </a:cubicBezTo>
                  <a:lnTo>
                    <a:pt x="106680" y="1988820"/>
                  </a:lnTo>
                  <a:lnTo>
                    <a:pt x="0" y="861060"/>
                  </a:lnTo>
                  <a:lnTo>
                    <a:pt x="91440" y="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49803"/>
                  </a:srgbClr>
                </a:gs>
                <a:gs pos="100000">
                  <a:srgbClr val="C2C2C2">
                    <a:alpha val="0"/>
                  </a:srgbClr>
                </a:gs>
              </a:gsLst>
              <a:lin ang="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4896335" y="912895"/>
              <a:ext cx="2045082" cy="5144992"/>
            </a:xfrm>
            <a:custGeom>
              <a:rect b="b" l="l" r="r" t="t"/>
              <a:pathLst>
                <a:path extrusionOk="0" h="3588041" w="1426210">
                  <a:moveTo>
                    <a:pt x="1010285" y="3581400"/>
                  </a:moveTo>
                  <a:cubicBezTo>
                    <a:pt x="949431" y="3584046"/>
                    <a:pt x="774277" y="3589337"/>
                    <a:pt x="584835" y="3587750"/>
                  </a:cubicBezTo>
                  <a:cubicBezTo>
                    <a:pt x="395393" y="3586163"/>
                    <a:pt x="346181" y="3245908"/>
                    <a:pt x="387985" y="3076575"/>
                  </a:cubicBezTo>
                  <a:cubicBezTo>
                    <a:pt x="429789" y="2907242"/>
                    <a:pt x="709083" y="2568363"/>
                    <a:pt x="740410" y="2381250"/>
                  </a:cubicBezTo>
                  <a:cubicBezTo>
                    <a:pt x="771737" y="2194137"/>
                    <a:pt x="699347" y="2027873"/>
                    <a:pt x="575945" y="1953895"/>
                  </a:cubicBezTo>
                  <a:cubicBezTo>
                    <a:pt x="452543" y="1879918"/>
                    <a:pt x="246062" y="1906270"/>
                    <a:pt x="0" y="1937385"/>
                  </a:cubicBezTo>
                  <a:cubicBezTo>
                    <a:pt x="176213" y="1860550"/>
                    <a:pt x="191029" y="1847956"/>
                    <a:pt x="308610" y="1828800"/>
                  </a:cubicBezTo>
                  <a:cubicBezTo>
                    <a:pt x="426191" y="1809644"/>
                    <a:pt x="531390" y="1839912"/>
                    <a:pt x="629285" y="1879600"/>
                  </a:cubicBezTo>
                  <a:cubicBezTo>
                    <a:pt x="628492" y="1689101"/>
                    <a:pt x="795311" y="1509448"/>
                    <a:pt x="816610" y="1333500"/>
                  </a:cubicBezTo>
                  <a:cubicBezTo>
                    <a:pt x="837909" y="1157552"/>
                    <a:pt x="829575" y="930275"/>
                    <a:pt x="757079" y="823913"/>
                  </a:cubicBezTo>
                  <a:cubicBezTo>
                    <a:pt x="684583" y="717551"/>
                    <a:pt x="502814" y="711861"/>
                    <a:pt x="381635" y="695325"/>
                  </a:cubicBezTo>
                  <a:cubicBezTo>
                    <a:pt x="496200" y="695457"/>
                    <a:pt x="688553" y="665427"/>
                    <a:pt x="777717" y="734218"/>
                  </a:cubicBezTo>
                  <a:cubicBezTo>
                    <a:pt x="771631" y="617272"/>
                    <a:pt x="775733" y="563695"/>
                    <a:pt x="792798" y="441325"/>
                  </a:cubicBezTo>
                  <a:cubicBezTo>
                    <a:pt x="809864" y="318955"/>
                    <a:pt x="839364" y="250296"/>
                    <a:pt x="880110" y="0"/>
                  </a:cubicBezTo>
                  <a:cubicBezTo>
                    <a:pt x="876406" y="171979"/>
                    <a:pt x="845714" y="504825"/>
                    <a:pt x="851535" y="679450"/>
                  </a:cubicBezTo>
                  <a:cubicBezTo>
                    <a:pt x="857356" y="854075"/>
                    <a:pt x="902864" y="945092"/>
                    <a:pt x="915035" y="1047750"/>
                  </a:cubicBezTo>
                  <a:cubicBezTo>
                    <a:pt x="927206" y="1150408"/>
                    <a:pt x="929852" y="1162579"/>
                    <a:pt x="924560" y="1295400"/>
                  </a:cubicBezTo>
                  <a:cubicBezTo>
                    <a:pt x="989118" y="1225021"/>
                    <a:pt x="1040977" y="1204912"/>
                    <a:pt x="1096010" y="1187450"/>
                  </a:cubicBezTo>
                  <a:cubicBezTo>
                    <a:pt x="1151043" y="1169988"/>
                    <a:pt x="1235710" y="1164167"/>
                    <a:pt x="1369060" y="1171575"/>
                  </a:cubicBezTo>
                  <a:cubicBezTo>
                    <a:pt x="1276985" y="1188508"/>
                    <a:pt x="1183322" y="1194858"/>
                    <a:pt x="1102360" y="1254125"/>
                  </a:cubicBezTo>
                  <a:cubicBezTo>
                    <a:pt x="1021398" y="1313392"/>
                    <a:pt x="928793" y="1420283"/>
                    <a:pt x="883285" y="1527175"/>
                  </a:cubicBezTo>
                  <a:cubicBezTo>
                    <a:pt x="837777" y="1634067"/>
                    <a:pt x="810260" y="1765300"/>
                    <a:pt x="829310" y="1895475"/>
                  </a:cubicBezTo>
                  <a:cubicBezTo>
                    <a:pt x="848360" y="2025650"/>
                    <a:pt x="987531" y="2194454"/>
                    <a:pt x="997585" y="2308225"/>
                  </a:cubicBezTo>
                  <a:cubicBezTo>
                    <a:pt x="1007639" y="2421996"/>
                    <a:pt x="957898" y="2484438"/>
                    <a:pt x="889635" y="2578100"/>
                  </a:cubicBezTo>
                  <a:cubicBezTo>
                    <a:pt x="997584" y="2532062"/>
                    <a:pt x="1072462" y="2520817"/>
                    <a:pt x="1159510" y="2524125"/>
                  </a:cubicBezTo>
                  <a:cubicBezTo>
                    <a:pt x="1246558" y="2527433"/>
                    <a:pt x="1354242" y="2576512"/>
                    <a:pt x="1426210" y="2626519"/>
                  </a:cubicBezTo>
                  <a:cubicBezTo>
                    <a:pt x="1360066" y="2600325"/>
                    <a:pt x="1281747" y="2572941"/>
                    <a:pt x="1181735" y="2590800"/>
                  </a:cubicBezTo>
                  <a:cubicBezTo>
                    <a:pt x="1081723" y="2608659"/>
                    <a:pt x="909214" y="2651125"/>
                    <a:pt x="826135" y="2733675"/>
                  </a:cubicBezTo>
                  <a:cubicBezTo>
                    <a:pt x="743056" y="2816225"/>
                    <a:pt x="688022" y="2917825"/>
                    <a:pt x="683260" y="3086100"/>
                  </a:cubicBezTo>
                  <a:cubicBezTo>
                    <a:pt x="684848" y="3232150"/>
                    <a:pt x="851006" y="3349625"/>
                    <a:pt x="911860" y="3419475"/>
                  </a:cubicBezTo>
                  <a:cubicBezTo>
                    <a:pt x="972714" y="3489325"/>
                    <a:pt x="1071139" y="3578754"/>
                    <a:pt x="1010285" y="3581400"/>
                  </a:cubicBez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  <a:effectLst>
              <a:outerShdw blurRad="203200" rotWithShape="0" algn="tl" dir="2700000" dist="38100">
                <a:srgbClr val="000000">
                  <a:alpha val="666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03" name="Google Shape;1503;p31"/>
          <p:cNvSpPr/>
          <p:nvPr/>
        </p:nvSpPr>
        <p:spPr>
          <a:xfrm>
            <a:off x="5818461" y="1352229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4" name="Google Shape;1504;p31"/>
          <p:cNvSpPr txBox="1"/>
          <p:nvPr/>
        </p:nvSpPr>
        <p:spPr>
          <a:xfrm>
            <a:off x="4179887" y="1827217"/>
            <a:ext cx="1284939" cy="378066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01</a:t>
            </a:r>
            <a:endParaRPr sz="19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5" name="Google Shape;1505;p31"/>
          <p:cNvSpPr txBox="1"/>
          <p:nvPr/>
        </p:nvSpPr>
        <p:spPr>
          <a:xfrm>
            <a:off x="3537418" y="4007496"/>
            <a:ext cx="1284939" cy="378066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02</a:t>
            </a:r>
            <a:endParaRPr sz="19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6" name="Google Shape;1506;p31"/>
          <p:cNvSpPr txBox="1"/>
          <p:nvPr/>
        </p:nvSpPr>
        <p:spPr>
          <a:xfrm>
            <a:off x="6157832" y="3131118"/>
            <a:ext cx="1284939" cy="378066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03</a:t>
            </a:r>
            <a:endParaRPr sz="19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07" name="Google Shape;1507;p31"/>
          <p:cNvSpPr txBox="1"/>
          <p:nvPr/>
        </p:nvSpPr>
        <p:spPr>
          <a:xfrm>
            <a:off x="6598593" y="4791573"/>
            <a:ext cx="1284939" cy="378066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04</a:t>
            </a:r>
            <a:endParaRPr sz="19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508" name="Google Shape;1508;p31"/>
          <p:cNvGrpSpPr/>
          <p:nvPr/>
        </p:nvGrpSpPr>
        <p:grpSpPr>
          <a:xfrm>
            <a:off x="1609368" y="1757252"/>
            <a:ext cx="2399622" cy="860246"/>
            <a:chOff x="1702718" y="1377424"/>
            <a:chExt cx="2538814" cy="910613"/>
          </a:xfrm>
        </p:grpSpPr>
        <p:sp>
          <p:nvSpPr>
            <p:cNvPr id="1509" name="Google Shape;1509;p31"/>
            <p:cNvSpPr txBox="1"/>
            <p:nvPr/>
          </p:nvSpPr>
          <p:spPr>
            <a:xfrm>
              <a:off x="2437570" y="1377424"/>
              <a:ext cx="178700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0" name="Google Shape;1510;p31"/>
            <p:cNvSpPr txBox="1"/>
            <p:nvPr/>
          </p:nvSpPr>
          <p:spPr>
            <a:xfrm>
              <a:off x="1702718" y="1701602"/>
              <a:ext cx="2538814" cy="586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11" name="Google Shape;1511;p31"/>
          <p:cNvGrpSpPr/>
          <p:nvPr/>
        </p:nvGrpSpPr>
        <p:grpSpPr>
          <a:xfrm>
            <a:off x="843189" y="3914675"/>
            <a:ext cx="2399622" cy="879627"/>
            <a:chOff x="892096" y="3661165"/>
            <a:chExt cx="2538814" cy="931128"/>
          </a:xfrm>
        </p:grpSpPr>
        <p:sp>
          <p:nvSpPr>
            <p:cNvPr id="1512" name="Google Shape;1512;p31"/>
            <p:cNvSpPr txBox="1"/>
            <p:nvPr/>
          </p:nvSpPr>
          <p:spPr>
            <a:xfrm>
              <a:off x="1320926" y="3661165"/>
              <a:ext cx="210262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5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3" name="Google Shape;1513;p31"/>
            <p:cNvSpPr txBox="1"/>
            <p:nvPr/>
          </p:nvSpPr>
          <p:spPr>
            <a:xfrm>
              <a:off x="892096" y="4005859"/>
              <a:ext cx="2538814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14" name="Google Shape;1514;p31"/>
          <p:cNvGrpSpPr/>
          <p:nvPr/>
        </p:nvGrpSpPr>
        <p:grpSpPr>
          <a:xfrm>
            <a:off x="7840123" y="2462321"/>
            <a:ext cx="2411874" cy="903453"/>
            <a:chOff x="8294889" y="2123774"/>
            <a:chExt cx="2551774" cy="956349"/>
          </a:xfrm>
        </p:grpSpPr>
        <p:sp>
          <p:nvSpPr>
            <p:cNvPr id="1515" name="Google Shape;1515;p31"/>
            <p:cNvSpPr txBox="1"/>
            <p:nvPr/>
          </p:nvSpPr>
          <p:spPr>
            <a:xfrm>
              <a:off x="8294889" y="2123774"/>
              <a:ext cx="1916628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5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6" name="Google Shape;1516;p31"/>
            <p:cNvSpPr txBox="1"/>
            <p:nvPr/>
          </p:nvSpPr>
          <p:spPr>
            <a:xfrm>
              <a:off x="8307848" y="2493689"/>
              <a:ext cx="2538815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17" name="Google Shape;1517;p31"/>
          <p:cNvGrpSpPr/>
          <p:nvPr/>
        </p:nvGrpSpPr>
        <p:grpSpPr>
          <a:xfrm>
            <a:off x="8038150" y="4237778"/>
            <a:ext cx="2413104" cy="896645"/>
            <a:chOff x="8504404" y="4003188"/>
            <a:chExt cx="2553076" cy="949143"/>
          </a:xfrm>
        </p:grpSpPr>
        <p:sp>
          <p:nvSpPr>
            <p:cNvPr id="1518" name="Google Shape;1518;p31"/>
            <p:cNvSpPr txBox="1"/>
            <p:nvPr/>
          </p:nvSpPr>
          <p:spPr>
            <a:xfrm>
              <a:off x="8504404" y="4003188"/>
              <a:ext cx="2063017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9" name="Google Shape;1519;p31"/>
            <p:cNvSpPr txBox="1"/>
            <p:nvPr/>
          </p:nvSpPr>
          <p:spPr>
            <a:xfrm>
              <a:off x="8518666" y="4365897"/>
              <a:ext cx="2538814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32"/>
          <p:cNvSpPr/>
          <p:nvPr/>
        </p:nvSpPr>
        <p:spPr>
          <a:xfrm>
            <a:off x="805980" y="2177764"/>
            <a:ext cx="2062335" cy="1566655"/>
          </a:xfrm>
          <a:custGeom>
            <a:rect b="b" l="l" r="r" t="t"/>
            <a:pathLst>
              <a:path extrusionOk="0" h="2273" w="2990">
                <a:moveTo>
                  <a:pt x="29" y="1289"/>
                </a:moveTo>
                <a:lnTo>
                  <a:pt x="4" y="1329"/>
                </a:lnTo>
                <a:lnTo>
                  <a:pt x="12" y="1378"/>
                </a:lnTo>
                <a:lnTo>
                  <a:pt x="12" y="1382"/>
                </a:lnTo>
                <a:lnTo>
                  <a:pt x="10" y="1395"/>
                </a:lnTo>
                <a:lnTo>
                  <a:pt x="10" y="1411"/>
                </a:lnTo>
                <a:lnTo>
                  <a:pt x="10" y="1429"/>
                </a:lnTo>
                <a:lnTo>
                  <a:pt x="14" y="1443"/>
                </a:lnTo>
                <a:lnTo>
                  <a:pt x="20" y="1451"/>
                </a:lnTo>
                <a:lnTo>
                  <a:pt x="31" y="1453"/>
                </a:lnTo>
                <a:lnTo>
                  <a:pt x="43" y="1451"/>
                </a:lnTo>
                <a:lnTo>
                  <a:pt x="55" y="1449"/>
                </a:lnTo>
                <a:lnTo>
                  <a:pt x="73" y="1451"/>
                </a:lnTo>
                <a:lnTo>
                  <a:pt x="94" y="1462"/>
                </a:lnTo>
                <a:lnTo>
                  <a:pt x="116" y="1480"/>
                </a:lnTo>
                <a:lnTo>
                  <a:pt x="132" y="1502"/>
                </a:lnTo>
                <a:lnTo>
                  <a:pt x="136" y="1514"/>
                </a:lnTo>
                <a:lnTo>
                  <a:pt x="132" y="1525"/>
                </a:lnTo>
                <a:lnTo>
                  <a:pt x="126" y="1537"/>
                </a:lnTo>
                <a:lnTo>
                  <a:pt x="120" y="1549"/>
                </a:lnTo>
                <a:lnTo>
                  <a:pt x="116" y="1561"/>
                </a:lnTo>
                <a:lnTo>
                  <a:pt x="116" y="1577"/>
                </a:lnTo>
                <a:lnTo>
                  <a:pt x="114" y="1596"/>
                </a:lnTo>
                <a:lnTo>
                  <a:pt x="110" y="1618"/>
                </a:lnTo>
                <a:lnTo>
                  <a:pt x="108" y="1640"/>
                </a:lnTo>
                <a:lnTo>
                  <a:pt x="108" y="1657"/>
                </a:lnTo>
                <a:lnTo>
                  <a:pt x="112" y="1669"/>
                </a:lnTo>
                <a:lnTo>
                  <a:pt x="114" y="1679"/>
                </a:lnTo>
                <a:lnTo>
                  <a:pt x="114" y="1691"/>
                </a:lnTo>
                <a:lnTo>
                  <a:pt x="106" y="1699"/>
                </a:lnTo>
                <a:lnTo>
                  <a:pt x="96" y="1703"/>
                </a:lnTo>
                <a:lnTo>
                  <a:pt x="89" y="1701"/>
                </a:lnTo>
                <a:lnTo>
                  <a:pt x="83" y="1695"/>
                </a:lnTo>
                <a:lnTo>
                  <a:pt x="77" y="1687"/>
                </a:lnTo>
                <a:lnTo>
                  <a:pt x="69" y="1679"/>
                </a:lnTo>
                <a:lnTo>
                  <a:pt x="63" y="1673"/>
                </a:lnTo>
                <a:lnTo>
                  <a:pt x="53" y="1675"/>
                </a:lnTo>
                <a:lnTo>
                  <a:pt x="41" y="1685"/>
                </a:lnTo>
                <a:lnTo>
                  <a:pt x="26" y="1699"/>
                </a:lnTo>
                <a:lnTo>
                  <a:pt x="12" y="1708"/>
                </a:lnTo>
                <a:lnTo>
                  <a:pt x="4" y="1712"/>
                </a:lnTo>
                <a:lnTo>
                  <a:pt x="0" y="1716"/>
                </a:lnTo>
                <a:lnTo>
                  <a:pt x="6" y="1720"/>
                </a:lnTo>
                <a:lnTo>
                  <a:pt x="20" y="1724"/>
                </a:lnTo>
                <a:lnTo>
                  <a:pt x="41" y="1728"/>
                </a:lnTo>
                <a:lnTo>
                  <a:pt x="65" y="1734"/>
                </a:lnTo>
                <a:lnTo>
                  <a:pt x="89" y="1740"/>
                </a:lnTo>
                <a:lnTo>
                  <a:pt x="110" y="1746"/>
                </a:lnTo>
                <a:lnTo>
                  <a:pt x="126" y="1754"/>
                </a:lnTo>
                <a:lnTo>
                  <a:pt x="136" y="1764"/>
                </a:lnTo>
                <a:lnTo>
                  <a:pt x="140" y="1771"/>
                </a:lnTo>
                <a:lnTo>
                  <a:pt x="150" y="1779"/>
                </a:lnTo>
                <a:lnTo>
                  <a:pt x="159" y="1785"/>
                </a:lnTo>
                <a:lnTo>
                  <a:pt x="169" y="1795"/>
                </a:lnTo>
                <a:lnTo>
                  <a:pt x="177" y="1807"/>
                </a:lnTo>
                <a:lnTo>
                  <a:pt x="185" y="1825"/>
                </a:lnTo>
                <a:lnTo>
                  <a:pt x="187" y="1848"/>
                </a:lnTo>
                <a:lnTo>
                  <a:pt x="185" y="1870"/>
                </a:lnTo>
                <a:lnTo>
                  <a:pt x="179" y="1888"/>
                </a:lnTo>
                <a:lnTo>
                  <a:pt x="175" y="1905"/>
                </a:lnTo>
                <a:lnTo>
                  <a:pt x="177" y="1921"/>
                </a:lnTo>
                <a:lnTo>
                  <a:pt x="185" y="1941"/>
                </a:lnTo>
                <a:lnTo>
                  <a:pt x="195" y="1960"/>
                </a:lnTo>
                <a:lnTo>
                  <a:pt x="207" y="1978"/>
                </a:lnTo>
                <a:lnTo>
                  <a:pt x="218" y="1986"/>
                </a:lnTo>
                <a:lnTo>
                  <a:pt x="232" y="1990"/>
                </a:lnTo>
                <a:lnTo>
                  <a:pt x="246" y="1994"/>
                </a:lnTo>
                <a:lnTo>
                  <a:pt x="260" y="2002"/>
                </a:lnTo>
                <a:lnTo>
                  <a:pt x="270" y="2014"/>
                </a:lnTo>
                <a:lnTo>
                  <a:pt x="281" y="2029"/>
                </a:lnTo>
                <a:lnTo>
                  <a:pt x="299" y="2045"/>
                </a:lnTo>
                <a:lnTo>
                  <a:pt x="327" y="2057"/>
                </a:lnTo>
                <a:lnTo>
                  <a:pt x="352" y="2067"/>
                </a:lnTo>
                <a:lnTo>
                  <a:pt x="378" y="2076"/>
                </a:lnTo>
                <a:lnTo>
                  <a:pt x="402" y="2082"/>
                </a:lnTo>
                <a:lnTo>
                  <a:pt x="421" y="2086"/>
                </a:lnTo>
                <a:lnTo>
                  <a:pt x="435" y="2084"/>
                </a:lnTo>
                <a:lnTo>
                  <a:pt x="457" y="2078"/>
                </a:lnTo>
                <a:lnTo>
                  <a:pt x="484" y="2073"/>
                </a:lnTo>
                <a:lnTo>
                  <a:pt x="514" y="2065"/>
                </a:lnTo>
                <a:lnTo>
                  <a:pt x="543" y="2059"/>
                </a:lnTo>
                <a:lnTo>
                  <a:pt x="569" y="2057"/>
                </a:lnTo>
                <a:lnTo>
                  <a:pt x="589" y="2057"/>
                </a:lnTo>
                <a:lnTo>
                  <a:pt x="608" y="2065"/>
                </a:lnTo>
                <a:lnTo>
                  <a:pt x="626" y="2078"/>
                </a:lnTo>
                <a:lnTo>
                  <a:pt x="642" y="2096"/>
                </a:lnTo>
                <a:lnTo>
                  <a:pt x="661" y="2116"/>
                </a:lnTo>
                <a:lnTo>
                  <a:pt x="687" y="2134"/>
                </a:lnTo>
                <a:lnTo>
                  <a:pt x="711" y="2149"/>
                </a:lnTo>
                <a:lnTo>
                  <a:pt x="726" y="2161"/>
                </a:lnTo>
                <a:lnTo>
                  <a:pt x="738" y="2171"/>
                </a:lnTo>
                <a:lnTo>
                  <a:pt x="742" y="2177"/>
                </a:lnTo>
                <a:lnTo>
                  <a:pt x="744" y="2179"/>
                </a:lnTo>
                <a:lnTo>
                  <a:pt x="856" y="2218"/>
                </a:lnTo>
                <a:lnTo>
                  <a:pt x="892" y="2242"/>
                </a:lnTo>
                <a:lnTo>
                  <a:pt x="949" y="2236"/>
                </a:lnTo>
                <a:lnTo>
                  <a:pt x="986" y="2191"/>
                </a:lnTo>
                <a:lnTo>
                  <a:pt x="1035" y="2199"/>
                </a:lnTo>
                <a:lnTo>
                  <a:pt x="1152" y="2222"/>
                </a:lnTo>
                <a:lnTo>
                  <a:pt x="1201" y="2261"/>
                </a:lnTo>
                <a:lnTo>
                  <a:pt x="1256" y="2273"/>
                </a:lnTo>
                <a:lnTo>
                  <a:pt x="1392" y="2236"/>
                </a:lnTo>
                <a:lnTo>
                  <a:pt x="1431" y="2260"/>
                </a:lnTo>
                <a:lnTo>
                  <a:pt x="1539" y="2189"/>
                </a:lnTo>
                <a:lnTo>
                  <a:pt x="1657" y="2187"/>
                </a:lnTo>
                <a:lnTo>
                  <a:pt x="1726" y="2155"/>
                </a:lnTo>
                <a:lnTo>
                  <a:pt x="1821" y="2167"/>
                </a:lnTo>
                <a:lnTo>
                  <a:pt x="1935" y="2242"/>
                </a:lnTo>
                <a:lnTo>
                  <a:pt x="2026" y="2230"/>
                </a:lnTo>
                <a:lnTo>
                  <a:pt x="2088" y="2265"/>
                </a:lnTo>
                <a:lnTo>
                  <a:pt x="2193" y="2230"/>
                </a:lnTo>
                <a:lnTo>
                  <a:pt x="2155" y="2197"/>
                </a:lnTo>
                <a:lnTo>
                  <a:pt x="2161" y="2147"/>
                </a:lnTo>
                <a:lnTo>
                  <a:pt x="2214" y="2128"/>
                </a:lnTo>
                <a:lnTo>
                  <a:pt x="2242" y="2063"/>
                </a:lnTo>
                <a:lnTo>
                  <a:pt x="2124" y="1970"/>
                </a:lnTo>
                <a:lnTo>
                  <a:pt x="2128" y="1890"/>
                </a:lnTo>
                <a:lnTo>
                  <a:pt x="2199" y="1850"/>
                </a:lnTo>
                <a:lnTo>
                  <a:pt x="2337" y="1834"/>
                </a:lnTo>
                <a:lnTo>
                  <a:pt x="2484" y="1797"/>
                </a:lnTo>
                <a:lnTo>
                  <a:pt x="2545" y="1764"/>
                </a:lnTo>
                <a:lnTo>
                  <a:pt x="2624" y="1777"/>
                </a:lnTo>
                <a:lnTo>
                  <a:pt x="2592" y="1514"/>
                </a:lnTo>
                <a:lnTo>
                  <a:pt x="2673" y="1466"/>
                </a:lnTo>
                <a:lnTo>
                  <a:pt x="2752" y="1388"/>
                </a:lnTo>
                <a:lnTo>
                  <a:pt x="2856" y="1356"/>
                </a:lnTo>
                <a:lnTo>
                  <a:pt x="2939" y="1329"/>
                </a:lnTo>
                <a:lnTo>
                  <a:pt x="2966" y="1299"/>
                </a:lnTo>
                <a:lnTo>
                  <a:pt x="2957" y="1258"/>
                </a:lnTo>
                <a:lnTo>
                  <a:pt x="2990" y="1207"/>
                </a:lnTo>
                <a:lnTo>
                  <a:pt x="2988" y="1205"/>
                </a:lnTo>
                <a:lnTo>
                  <a:pt x="2982" y="1195"/>
                </a:lnTo>
                <a:lnTo>
                  <a:pt x="2972" y="1183"/>
                </a:lnTo>
                <a:lnTo>
                  <a:pt x="2961" y="1167"/>
                </a:lnTo>
                <a:lnTo>
                  <a:pt x="2949" y="1149"/>
                </a:lnTo>
                <a:lnTo>
                  <a:pt x="2937" y="1134"/>
                </a:lnTo>
                <a:lnTo>
                  <a:pt x="2929" y="1116"/>
                </a:lnTo>
                <a:lnTo>
                  <a:pt x="2923" y="1102"/>
                </a:lnTo>
                <a:lnTo>
                  <a:pt x="2915" y="1079"/>
                </a:lnTo>
                <a:lnTo>
                  <a:pt x="2905" y="1053"/>
                </a:lnTo>
                <a:lnTo>
                  <a:pt x="2898" y="1025"/>
                </a:lnTo>
                <a:lnTo>
                  <a:pt x="2888" y="1000"/>
                </a:lnTo>
                <a:lnTo>
                  <a:pt x="2880" y="982"/>
                </a:lnTo>
                <a:lnTo>
                  <a:pt x="2872" y="957"/>
                </a:lnTo>
                <a:lnTo>
                  <a:pt x="2870" y="941"/>
                </a:lnTo>
                <a:lnTo>
                  <a:pt x="2870" y="935"/>
                </a:lnTo>
                <a:lnTo>
                  <a:pt x="2864" y="933"/>
                </a:lnTo>
                <a:lnTo>
                  <a:pt x="2850" y="933"/>
                </a:lnTo>
                <a:lnTo>
                  <a:pt x="2829" y="929"/>
                </a:lnTo>
                <a:lnTo>
                  <a:pt x="2805" y="923"/>
                </a:lnTo>
                <a:lnTo>
                  <a:pt x="2781" y="913"/>
                </a:lnTo>
                <a:lnTo>
                  <a:pt x="2760" y="898"/>
                </a:lnTo>
                <a:lnTo>
                  <a:pt x="2734" y="874"/>
                </a:lnTo>
                <a:lnTo>
                  <a:pt x="2709" y="854"/>
                </a:lnTo>
                <a:lnTo>
                  <a:pt x="2687" y="837"/>
                </a:lnTo>
                <a:lnTo>
                  <a:pt x="2665" y="819"/>
                </a:lnTo>
                <a:lnTo>
                  <a:pt x="2648" y="809"/>
                </a:lnTo>
                <a:lnTo>
                  <a:pt x="2622" y="803"/>
                </a:lnTo>
                <a:lnTo>
                  <a:pt x="2590" y="801"/>
                </a:lnTo>
                <a:lnTo>
                  <a:pt x="2557" y="797"/>
                </a:lnTo>
                <a:lnTo>
                  <a:pt x="2524" y="795"/>
                </a:lnTo>
                <a:lnTo>
                  <a:pt x="2494" y="789"/>
                </a:lnTo>
                <a:lnTo>
                  <a:pt x="2468" y="781"/>
                </a:lnTo>
                <a:lnTo>
                  <a:pt x="2443" y="770"/>
                </a:lnTo>
                <a:lnTo>
                  <a:pt x="2417" y="760"/>
                </a:lnTo>
                <a:lnTo>
                  <a:pt x="2396" y="752"/>
                </a:lnTo>
                <a:lnTo>
                  <a:pt x="2378" y="746"/>
                </a:lnTo>
                <a:lnTo>
                  <a:pt x="2366" y="742"/>
                </a:lnTo>
                <a:lnTo>
                  <a:pt x="2360" y="740"/>
                </a:lnTo>
                <a:lnTo>
                  <a:pt x="2356" y="738"/>
                </a:lnTo>
                <a:lnTo>
                  <a:pt x="2348" y="730"/>
                </a:lnTo>
                <a:lnTo>
                  <a:pt x="2337" y="720"/>
                </a:lnTo>
                <a:lnTo>
                  <a:pt x="2325" y="709"/>
                </a:lnTo>
                <a:lnTo>
                  <a:pt x="2315" y="695"/>
                </a:lnTo>
                <a:lnTo>
                  <a:pt x="2309" y="683"/>
                </a:lnTo>
                <a:lnTo>
                  <a:pt x="2311" y="669"/>
                </a:lnTo>
                <a:lnTo>
                  <a:pt x="2321" y="655"/>
                </a:lnTo>
                <a:lnTo>
                  <a:pt x="2333" y="646"/>
                </a:lnTo>
                <a:lnTo>
                  <a:pt x="2348" y="634"/>
                </a:lnTo>
                <a:lnTo>
                  <a:pt x="2360" y="622"/>
                </a:lnTo>
                <a:lnTo>
                  <a:pt x="2372" y="610"/>
                </a:lnTo>
                <a:lnTo>
                  <a:pt x="2376" y="592"/>
                </a:lnTo>
                <a:lnTo>
                  <a:pt x="2378" y="569"/>
                </a:lnTo>
                <a:lnTo>
                  <a:pt x="2378" y="547"/>
                </a:lnTo>
                <a:lnTo>
                  <a:pt x="2380" y="528"/>
                </a:lnTo>
                <a:lnTo>
                  <a:pt x="2390" y="506"/>
                </a:lnTo>
                <a:lnTo>
                  <a:pt x="2396" y="490"/>
                </a:lnTo>
                <a:lnTo>
                  <a:pt x="2396" y="474"/>
                </a:lnTo>
                <a:lnTo>
                  <a:pt x="2390" y="459"/>
                </a:lnTo>
                <a:lnTo>
                  <a:pt x="2382" y="445"/>
                </a:lnTo>
                <a:lnTo>
                  <a:pt x="2374" y="433"/>
                </a:lnTo>
                <a:lnTo>
                  <a:pt x="2358" y="407"/>
                </a:lnTo>
                <a:lnTo>
                  <a:pt x="2342" y="378"/>
                </a:lnTo>
                <a:lnTo>
                  <a:pt x="2335" y="344"/>
                </a:lnTo>
                <a:lnTo>
                  <a:pt x="2329" y="321"/>
                </a:lnTo>
                <a:lnTo>
                  <a:pt x="2319" y="303"/>
                </a:lnTo>
                <a:lnTo>
                  <a:pt x="2307" y="287"/>
                </a:lnTo>
                <a:lnTo>
                  <a:pt x="2295" y="276"/>
                </a:lnTo>
                <a:lnTo>
                  <a:pt x="2285" y="270"/>
                </a:lnTo>
                <a:lnTo>
                  <a:pt x="2276" y="266"/>
                </a:lnTo>
                <a:lnTo>
                  <a:pt x="2264" y="266"/>
                </a:lnTo>
                <a:lnTo>
                  <a:pt x="2256" y="262"/>
                </a:lnTo>
                <a:lnTo>
                  <a:pt x="2248" y="254"/>
                </a:lnTo>
                <a:lnTo>
                  <a:pt x="2238" y="248"/>
                </a:lnTo>
                <a:lnTo>
                  <a:pt x="2224" y="246"/>
                </a:lnTo>
                <a:lnTo>
                  <a:pt x="2209" y="248"/>
                </a:lnTo>
                <a:lnTo>
                  <a:pt x="2191" y="248"/>
                </a:lnTo>
                <a:lnTo>
                  <a:pt x="2177" y="246"/>
                </a:lnTo>
                <a:lnTo>
                  <a:pt x="2169" y="238"/>
                </a:lnTo>
                <a:lnTo>
                  <a:pt x="2159" y="221"/>
                </a:lnTo>
                <a:lnTo>
                  <a:pt x="2150" y="197"/>
                </a:lnTo>
                <a:lnTo>
                  <a:pt x="2136" y="173"/>
                </a:lnTo>
                <a:lnTo>
                  <a:pt x="2120" y="156"/>
                </a:lnTo>
                <a:lnTo>
                  <a:pt x="2106" y="144"/>
                </a:lnTo>
                <a:lnTo>
                  <a:pt x="2092" y="136"/>
                </a:lnTo>
                <a:lnTo>
                  <a:pt x="2083" y="128"/>
                </a:lnTo>
                <a:lnTo>
                  <a:pt x="2077" y="118"/>
                </a:lnTo>
                <a:lnTo>
                  <a:pt x="2075" y="104"/>
                </a:lnTo>
                <a:lnTo>
                  <a:pt x="2071" y="87"/>
                </a:lnTo>
                <a:lnTo>
                  <a:pt x="2061" y="73"/>
                </a:lnTo>
                <a:lnTo>
                  <a:pt x="2053" y="63"/>
                </a:lnTo>
                <a:lnTo>
                  <a:pt x="2051" y="53"/>
                </a:lnTo>
                <a:lnTo>
                  <a:pt x="2057" y="41"/>
                </a:lnTo>
                <a:lnTo>
                  <a:pt x="2065" y="32"/>
                </a:lnTo>
                <a:lnTo>
                  <a:pt x="2071" y="20"/>
                </a:lnTo>
                <a:lnTo>
                  <a:pt x="2073" y="14"/>
                </a:lnTo>
                <a:lnTo>
                  <a:pt x="2063" y="8"/>
                </a:lnTo>
                <a:lnTo>
                  <a:pt x="2045" y="4"/>
                </a:lnTo>
                <a:lnTo>
                  <a:pt x="2020" y="2"/>
                </a:lnTo>
                <a:lnTo>
                  <a:pt x="1994" y="0"/>
                </a:lnTo>
                <a:lnTo>
                  <a:pt x="1970" y="0"/>
                </a:lnTo>
                <a:lnTo>
                  <a:pt x="1955" y="6"/>
                </a:lnTo>
                <a:lnTo>
                  <a:pt x="1945" y="14"/>
                </a:lnTo>
                <a:lnTo>
                  <a:pt x="1941" y="30"/>
                </a:lnTo>
                <a:lnTo>
                  <a:pt x="1937" y="45"/>
                </a:lnTo>
                <a:lnTo>
                  <a:pt x="1933" y="61"/>
                </a:lnTo>
                <a:lnTo>
                  <a:pt x="1927" y="75"/>
                </a:lnTo>
                <a:lnTo>
                  <a:pt x="1915" y="85"/>
                </a:lnTo>
                <a:lnTo>
                  <a:pt x="1898" y="87"/>
                </a:lnTo>
                <a:lnTo>
                  <a:pt x="1878" y="91"/>
                </a:lnTo>
                <a:lnTo>
                  <a:pt x="1858" y="93"/>
                </a:lnTo>
                <a:lnTo>
                  <a:pt x="1840" y="95"/>
                </a:lnTo>
                <a:lnTo>
                  <a:pt x="1823" y="102"/>
                </a:lnTo>
                <a:lnTo>
                  <a:pt x="1809" y="116"/>
                </a:lnTo>
                <a:lnTo>
                  <a:pt x="1797" y="140"/>
                </a:lnTo>
                <a:lnTo>
                  <a:pt x="1785" y="169"/>
                </a:lnTo>
                <a:lnTo>
                  <a:pt x="1777" y="203"/>
                </a:lnTo>
                <a:lnTo>
                  <a:pt x="1774" y="236"/>
                </a:lnTo>
                <a:lnTo>
                  <a:pt x="1770" y="262"/>
                </a:lnTo>
                <a:lnTo>
                  <a:pt x="1768" y="283"/>
                </a:lnTo>
                <a:lnTo>
                  <a:pt x="1762" y="303"/>
                </a:lnTo>
                <a:lnTo>
                  <a:pt x="1754" y="319"/>
                </a:lnTo>
                <a:lnTo>
                  <a:pt x="1740" y="329"/>
                </a:lnTo>
                <a:lnTo>
                  <a:pt x="1722" y="337"/>
                </a:lnTo>
                <a:lnTo>
                  <a:pt x="1703" y="341"/>
                </a:lnTo>
                <a:lnTo>
                  <a:pt x="1685" y="346"/>
                </a:lnTo>
                <a:lnTo>
                  <a:pt x="1669" y="350"/>
                </a:lnTo>
                <a:lnTo>
                  <a:pt x="1655" y="348"/>
                </a:lnTo>
                <a:lnTo>
                  <a:pt x="1644" y="341"/>
                </a:lnTo>
                <a:lnTo>
                  <a:pt x="1634" y="333"/>
                </a:lnTo>
                <a:lnTo>
                  <a:pt x="1618" y="331"/>
                </a:lnTo>
                <a:lnTo>
                  <a:pt x="1600" y="331"/>
                </a:lnTo>
                <a:lnTo>
                  <a:pt x="1581" y="329"/>
                </a:lnTo>
                <a:lnTo>
                  <a:pt x="1563" y="325"/>
                </a:lnTo>
                <a:lnTo>
                  <a:pt x="1549" y="315"/>
                </a:lnTo>
                <a:lnTo>
                  <a:pt x="1537" y="303"/>
                </a:lnTo>
                <a:lnTo>
                  <a:pt x="1524" y="289"/>
                </a:lnTo>
                <a:lnTo>
                  <a:pt x="1508" y="276"/>
                </a:lnTo>
                <a:lnTo>
                  <a:pt x="1494" y="266"/>
                </a:lnTo>
                <a:lnTo>
                  <a:pt x="1480" y="260"/>
                </a:lnTo>
                <a:lnTo>
                  <a:pt x="1468" y="260"/>
                </a:lnTo>
                <a:lnTo>
                  <a:pt x="1461" y="268"/>
                </a:lnTo>
                <a:lnTo>
                  <a:pt x="1449" y="287"/>
                </a:lnTo>
                <a:lnTo>
                  <a:pt x="1435" y="311"/>
                </a:lnTo>
                <a:lnTo>
                  <a:pt x="1417" y="341"/>
                </a:lnTo>
                <a:lnTo>
                  <a:pt x="1400" y="372"/>
                </a:lnTo>
                <a:lnTo>
                  <a:pt x="1382" y="407"/>
                </a:lnTo>
                <a:lnTo>
                  <a:pt x="1366" y="439"/>
                </a:lnTo>
                <a:lnTo>
                  <a:pt x="1348" y="467"/>
                </a:lnTo>
                <a:lnTo>
                  <a:pt x="1335" y="488"/>
                </a:lnTo>
                <a:lnTo>
                  <a:pt x="1327" y="506"/>
                </a:lnTo>
                <a:lnTo>
                  <a:pt x="1327" y="522"/>
                </a:lnTo>
                <a:lnTo>
                  <a:pt x="1335" y="533"/>
                </a:lnTo>
                <a:lnTo>
                  <a:pt x="1344" y="541"/>
                </a:lnTo>
                <a:lnTo>
                  <a:pt x="1358" y="549"/>
                </a:lnTo>
                <a:lnTo>
                  <a:pt x="1370" y="555"/>
                </a:lnTo>
                <a:lnTo>
                  <a:pt x="1376" y="563"/>
                </a:lnTo>
                <a:lnTo>
                  <a:pt x="1374" y="569"/>
                </a:lnTo>
                <a:lnTo>
                  <a:pt x="1362" y="575"/>
                </a:lnTo>
                <a:lnTo>
                  <a:pt x="1348" y="577"/>
                </a:lnTo>
                <a:lnTo>
                  <a:pt x="1331" y="577"/>
                </a:lnTo>
                <a:lnTo>
                  <a:pt x="1313" y="577"/>
                </a:lnTo>
                <a:lnTo>
                  <a:pt x="1297" y="577"/>
                </a:lnTo>
                <a:lnTo>
                  <a:pt x="1285" y="577"/>
                </a:lnTo>
                <a:lnTo>
                  <a:pt x="1274" y="571"/>
                </a:lnTo>
                <a:lnTo>
                  <a:pt x="1264" y="561"/>
                </a:lnTo>
                <a:lnTo>
                  <a:pt x="1252" y="551"/>
                </a:lnTo>
                <a:lnTo>
                  <a:pt x="1238" y="543"/>
                </a:lnTo>
                <a:lnTo>
                  <a:pt x="1222" y="541"/>
                </a:lnTo>
                <a:lnTo>
                  <a:pt x="1201" y="543"/>
                </a:lnTo>
                <a:lnTo>
                  <a:pt x="1177" y="547"/>
                </a:lnTo>
                <a:lnTo>
                  <a:pt x="1153" y="551"/>
                </a:lnTo>
                <a:lnTo>
                  <a:pt x="1126" y="553"/>
                </a:lnTo>
                <a:lnTo>
                  <a:pt x="1100" y="553"/>
                </a:lnTo>
                <a:lnTo>
                  <a:pt x="1079" y="551"/>
                </a:lnTo>
                <a:lnTo>
                  <a:pt x="1059" y="551"/>
                </a:lnTo>
                <a:lnTo>
                  <a:pt x="1039" y="553"/>
                </a:lnTo>
                <a:lnTo>
                  <a:pt x="1026" y="555"/>
                </a:lnTo>
                <a:lnTo>
                  <a:pt x="1014" y="561"/>
                </a:lnTo>
                <a:lnTo>
                  <a:pt x="1010" y="567"/>
                </a:lnTo>
                <a:lnTo>
                  <a:pt x="1014" y="577"/>
                </a:lnTo>
                <a:lnTo>
                  <a:pt x="1024" y="585"/>
                </a:lnTo>
                <a:lnTo>
                  <a:pt x="1035" y="589"/>
                </a:lnTo>
                <a:lnTo>
                  <a:pt x="1049" y="592"/>
                </a:lnTo>
                <a:lnTo>
                  <a:pt x="1061" y="594"/>
                </a:lnTo>
                <a:lnTo>
                  <a:pt x="1073" y="598"/>
                </a:lnTo>
                <a:lnTo>
                  <a:pt x="1081" y="604"/>
                </a:lnTo>
                <a:lnTo>
                  <a:pt x="1085" y="616"/>
                </a:lnTo>
                <a:lnTo>
                  <a:pt x="1081" y="632"/>
                </a:lnTo>
                <a:lnTo>
                  <a:pt x="1069" y="655"/>
                </a:lnTo>
                <a:lnTo>
                  <a:pt x="1057" y="677"/>
                </a:lnTo>
                <a:lnTo>
                  <a:pt x="1047" y="695"/>
                </a:lnTo>
                <a:lnTo>
                  <a:pt x="1041" y="715"/>
                </a:lnTo>
                <a:lnTo>
                  <a:pt x="1039" y="736"/>
                </a:lnTo>
                <a:lnTo>
                  <a:pt x="1045" y="762"/>
                </a:lnTo>
                <a:lnTo>
                  <a:pt x="1057" y="799"/>
                </a:lnTo>
                <a:lnTo>
                  <a:pt x="1061" y="833"/>
                </a:lnTo>
                <a:lnTo>
                  <a:pt x="1059" y="860"/>
                </a:lnTo>
                <a:lnTo>
                  <a:pt x="1051" y="882"/>
                </a:lnTo>
                <a:lnTo>
                  <a:pt x="1039" y="894"/>
                </a:lnTo>
                <a:lnTo>
                  <a:pt x="1024" y="905"/>
                </a:lnTo>
                <a:lnTo>
                  <a:pt x="1004" y="915"/>
                </a:lnTo>
                <a:lnTo>
                  <a:pt x="986" y="927"/>
                </a:lnTo>
                <a:lnTo>
                  <a:pt x="972" y="939"/>
                </a:lnTo>
                <a:lnTo>
                  <a:pt x="966" y="953"/>
                </a:lnTo>
                <a:lnTo>
                  <a:pt x="966" y="968"/>
                </a:lnTo>
                <a:lnTo>
                  <a:pt x="966" y="988"/>
                </a:lnTo>
                <a:lnTo>
                  <a:pt x="966" y="1010"/>
                </a:lnTo>
                <a:lnTo>
                  <a:pt x="965" y="1031"/>
                </a:lnTo>
                <a:lnTo>
                  <a:pt x="961" y="1049"/>
                </a:lnTo>
                <a:lnTo>
                  <a:pt x="953" y="1063"/>
                </a:lnTo>
                <a:lnTo>
                  <a:pt x="941" y="1069"/>
                </a:lnTo>
                <a:lnTo>
                  <a:pt x="921" y="1071"/>
                </a:lnTo>
                <a:lnTo>
                  <a:pt x="892" y="1075"/>
                </a:lnTo>
                <a:lnTo>
                  <a:pt x="858" y="1079"/>
                </a:lnTo>
                <a:lnTo>
                  <a:pt x="821" y="1085"/>
                </a:lnTo>
                <a:lnTo>
                  <a:pt x="783" y="1092"/>
                </a:lnTo>
                <a:lnTo>
                  <a:pt x="752" y="1100"/>
                </a:lnTo>
                <a:lnTo>
                  <a:pt x="728" y="1110"/>
                </a:lnTo>
                <a:lnTo>
                  <a:pt x="705" y="1124"/>
                </a:lnTo>
                <a:lnTo>
                  <a:pt x="685" y="1138"/>
                </a:lnTo>
                <a:lnTo>
                  <a:pt x="671" y="1151"/>
                </a:lnTo>
                <a:lnTo>
                  <a:pt x="655" y="1159"/>
                </a:lnTo>
                <a:lnTo>
                  <a:pt x="642" y="1163"/>
                </a:lnTo>
                <a:lnTo>
                  <a:pt x="628" y="1159"/>
                </a:lnTo>
                <a:lnTo>
                  <a:pt x="606" y="1153"/>
                </a:lnTo>
                <a:lnTo>
                  <a:pt x="585" y="1146"/>
                </a:lnTo>
                <a:lnTo>
                  <a:pt x="559" y="1138"/>
                </a:lnTo>
                <a:lnTo>
                  <a:pt x="535" y="1132"/>
                </a:lnTo>
                <a:lnTo>
                  <a:pt x="516" y="1130"/>
                </a:lnTo>
                <a:lnTo>
                  <a:pt x="500" y="1132"/>
                </a:lnTo>
                <a:lnTo>
                  <a:pt x="486" y="1142"/>
                </a:lnTo>
                <a:lnTo>
                  <a:pt x="470" y="1157"/>
                </a:lnTo>
                <a:lnTo>
                  <a:pt x="457" y="1177"/>
                </a:lnTo>
                <a:lnTo>
                  <a:pt x="443" y="1197"/>
                </a:lnTo>
                <a:lnTo>
                  <a:pt x="427" y="1212"/>
                </a:lnTo>
                <a:lnTo>
                  <a:pt x="413" y="1220"/>
                </a:lnTo>
                <a:lnTo>
                  <a:pt x="390" y="1220"/>
                </a:lnTo>
                <a:lnTo>
                  <a:pt x="362" y="1216"/>
                </a:lnTo>
                <a:lnTo>
                  <a:pt x="339" y="1212"/>
                </a:lnTo>
                <a:lnTo>
                  <a:pt x="319" y="1210"/>
                </a:lnTo>
                <a:lnTo>
                  <a:pt x="313" y="1207"/>
                </a:lnTo>
                <a:lnTo>
                  <a:pt x="309" y="1199"/>
                </a:lnTo>
                <a:lnTo>
                  <a:pt x="309" y="1189"/>
                </a:lnTo>
                <a:lnTo>
                  <a:pt x="313" y="1177"/>
                </a:lnTo>
                <a:lnTo>
                  <a:pt x="315" y="1167"/>
                </a:lnTo>
                <a:lnTo>
                  <a:pt x="317" y="1159"/>
                </a:lnTo>
                <a:lnTo>
                  <a:pt x="319" y="1157"/>
                </a:lnTo>
                <a:lnTo>
                  <a:pt x="315" y="1157"/>
                </a:lnTo>
                <a:lnTo>
                  <a:pt x="303" y="1159"/>
                </a:lnTo>
                <a:lnTo>
                  <a:pt x="287" y="1161"/>
                </a:lnTo>
                <a:lnTo>
                  <a:pt x="268" y="1163"/>
                </a:lnTo>
                <a:lnTo>
                  <a:pt x="250" y="1165"/>
                </a:lnTo>
                <a:lnTo>
                  <a:pt x="234" y="1165"/>
                </a:lnTo>
                <a:lnTo>
                  <a:pt x="220" y="1165"/>
                </a:lnTo>
                <a:lnTo>
                  <a:pt x="211" y="1171"/>
                </a:lnTo>
                <a:lnTo>
                  <a:pt x="201" y="1177"/>
                </a:lnTo>
                <a:lnTo>
                  <a:pt x="189" y="1185"/>
                </a:lnTo>
                <a:lnTo>
                  <a:pt x="171" y="1191"/>
                </a:lnTo>
                <a:lnTo>
                  <a:pt x="154" y="1193"/>
                </a:lnTo>
                <a:lnTo>
                  <a:pt x="136" y="1193"/>
                </a:lnTo>
                <a:lnTo>
                  <a:pt x="116" y="1191"/>
                </a:lnTo>
                <a:lnTo>
                  <a:pt x="100" y="1191"/>
                </a:lnTo>
                <a:lnTo>
                  <a:pt x="87" y="1197"/>
                </a:lnTo>
                <a:lnTo>
                  <a:pt x="77" y="1210"/>
                </a:lnTo>
                <a:lnTo>
                  <a:pt x="69" y="1228"/>
                </a:lnTo>
                <a:lnTo>
                  <a:pt x="59" y="1246"/>
                </a:lnTo>
                <a:lnTo>
                  <a:pt x="49" y="1262"/>
                </a:lnTo>
                <a:lnTo>
                  <a:pt x="39" y="1275"/>
                </a:lnTo>
                <a:lnTo>
                  <a:pt x="33" y="1285"/>
                </a:lnTo>
                <a:lnTo>
                  <a:pt x="29" y="1289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6" name="Google Shape;1526;p32"/>
          <p:cNvSpPr/>
          <p:nvPr/>
        </p:nvSpPr>
        <p:spPr>
          <a:xfrm>
            <a:off x="805980" y="2177764"/>
            <a:ext cx="2062335" cy="1566655"/>
          </a:xfrm>
          <a:custGeom>
            <a:rect b="b" l="l" r="r" t="t"/>
            <a:pathLst>
              <a:path extrusionOk="0" h="2273" w="2990">
                <a:moveTo>
                  <a:pt x="29" y="1289"/>
                </a:moveTo>
                <a:lnTo>
                  <a:pt x="4" y="1329"/>
                </a:lnTo>
                <a:lnTo>
                  <a:pt x="12" y="1378"/>
                </a:lnTo>
                <a:lnTo>
                  <a:pt x="12" y="1382"/>
                </a:lnTo>
                <a:lnTo>
                  <a:pt x="10" y="1395"/>
                </a:lnTo>
                <a:lnTo>
                  <a:pt x="10" y="1411"/>
                </a:lnTo>
                <a:lnTo>
                  <a:pt x="10" y="1429"/>
                </a:lnTo>
                <a:lnTo>
                  <a:pt x="14" y="1443"/>
                </a:lnTo>
                <a:lnTo>
                  <a:pt x="20" y="1451"/>
                </a:lnTo>
                <a:lnTo>
                  <a:pt x="31" y="1453"/>
                </a:lnTo>
                <a:lnTo>
                  <a:pt x="43" y="1451"/>
                </a:lnTo>
                <a:lnTo>
                  <a:pt x="55" y="1449"/>
                </a:lnTo>
                <a:lnTo>
                  <a:pt x="73" y="1451"/>
                </a:lnTo>
                <a:lnTo>
                  <a:pt x="94" y="1462"/>
                </a:lnTo>
                <a:lnTo>
                  <a:pt x="116" y="1480"/>
                </a:lnTo>
                <a:lnTo>
                  <a:pt x="132" y="1502"/>
                </a:lnTo>
                <a:lnTo>
                  <a:pt x="136" y="1514"/>
                </a:lnTo>
                <a:lnTo>
                  <a:pt x="132" y="1525"/>
                </a:lnTo>
                <a:lnTo>
                  <a:pt x="126" y="1537"/>
                </a:lnTo>
                <a:lnTo>
                  <a:pt x="120" y="1549"/>
                </a:lnTo>
                <a:lnTo>
                  <a:pt x="116" y="1561"/>
                </a:lnTo>
                <a:lnTo>
                  <a:pt x="116" y="1577"/>
                </a:lnTo>
                <a:lnTo>
                  <a:pt x="114" y="1596"/>
                </a:lnTo>
                <a:lnTo>
                  <a:pt x="110" y="1618"/>
                </a:lnTo>
                <a:lnTo>
                  <a:pt x="108" y="1640"/>
                </a:lnTo>
                <a:lnTo>
                  <a:pt x="108" y="1657"/>
                </a:lnTo>
                <a:lnTo>
                  <a:pt x="112" y="1669"/>
                </a:lnTo>
                <a:lnTo>
                  <a:pt x="114" y="1679"/>
                </a:lnTo>
                <a:lnTo>
                  <a:pt x="114" y="1691"/>
                </a:lnTo>
                <a:lnTo>
                  <a:pt x="106" y="1699"/>
                </a:lnTo>
                <a:lnTo>
                  <a:pt x="96" y="1703"/>
                </a:lnTo>
                <a:lnTo>
                  <a:pt x="89" y="1701"/>
                </a:lnTo>
                <a:lnTo>
                  <a:pt x="83" y="1695"/>
                </a:lnTo>
                <a:lnTo>
                  <a:pt x="77" y="1687"/>
                </a:lnTo>
                <a:lnTo>
                  <a:pt x="69" y="1679"/>
                </a:lnTo>
                <a:lnTo>
                  <a:pt x="63" y="1673"/>
                </a:lnTo>
                <a:lnTo>
                  <a:pt x="53" y="1675"/>
                </a:lnTo>
                <a:lnTo>
                  <a:pt x="41" y="1685"/>
                </a:lnTo>
                <a:lnTo>
                  <a:pt x="26" y="1699"/>
                </a:lnTo>
                <a:lnTo>
                  <a:pt x="12" y="1708"/>
                </a:lnTo>
                <a:lnTo>
                  <a:pt x="4" y="1712"/>
                </a:lnTo>
                <a:lnTo>
                  <a:pt x="0" y="1716"/>
                </a:lnTo>
                <a:lnTo>
                  <a:pt x="6" y="1720"/>
                </a:lnTo>
                <a:lnTo>
                  <a:pt x="20" y="1724"/>
                </a:lnTo>
                <a:lnTo>
                  <a:pt x="41" y="1728"/>
                </a:lnTo>
                <a:lnTo>
                  <a:pt x="65" y="1734"/>
                </a:lnTo>
                <a:lnTo>
                  <a:pt x="89" y="1740"/>
                </a:lnTo>
                <a:lnTo>
                  <a:pt x="110" y="1746"/>
                </a:lnTo>
                <a:lnTo>
                  <a:pt x="126" y="1754"/>
                </a:lnTo>
                <a:lnTo>
                  <a:pt x="136" y="1764"/>
                </a:lnTo>
                <a:lnTo>
                  <a:pt x="140" y="1771"/>
                </a:lnTo>
                <a:lnTo>
                  <a:pt x="150" y="1779"/>
                </a:lnTo>
                <a:lnTo>
                  <a:pt x="159" y="1785"/>
                </a:lnTo>
                <a:lnTo>
                  <a:pt x="169" y="1795"/>
                </a:lnTo>
                <a:lnTo>
                  <a:pt x="177" y="1807"/>
                </a:lnTo>
                <a:lnTo>
                  <a:pt x="185" y="1825"/>
                </a:lnTo>
                <a:lnTo>
                  <a:pt x="187" y="1848"/>
                </a:lnTo>
                <a:lnTo>
                  <a:pt x="185" y="1870"/>
                </a:lnTo>
                <a:lnTo>
                  <a:pt x="179" y="1888"/>
                </a:lnTo>
                <a:lnTo>
                  <a:pt x="175" y="1905"/>
                </a:lnTo>
                <a:lnTo>
                  <a:pt x="177" y="1921"/>
                </a:lnTo>
                <a:lnTo>
                  <a:pt x="185" y="1941"/>
                </a:lnTo>
                <a:lnTo>
                  <a:pt x="195" y="1960"/>
                </a:lnTo>
                <a:lnTo>
                  <a:pt x="207" y="1978"/>
                </a:lnTo>
                <a:lnTo>
                  <a:pt x="218" y="1986"/>
                </a:lnTo>
                <a:lnTo>
                  <a:pt x="232" y="1990"/>
                </a:lnTo>
                <a:lnTo>
                  <a:pt x="246" y="1994"/>
                </a:lnTo>
                <a:lnTo>
                  <a:pt x="260" y="2002"/>
                </a:lnTo>
                <a:lnTo>
                  <a:pt x="270" y="2014"/>
                </a:lnTo>
                <a:lnTo>
                  <a:pt x="281" y="2029"/>
                </a:lnTo>
                <a:lnTo>
                  <a:pt x="299" y="2045"/>
                </a:lnTo>
                <a:lnTo>
                  <a:pt x="327" y="2057"/>
                </a:lnTo>
                <a:lnTo>
                  <a:pt x="352" y="2067"/>
                </a:lnTo>
                <a:lnTo>
                  <a:pt x="378" y="2076"/>
                </a:lnTo>
                <a:lnTo>
                  <a:pt x="402" y="2082"/>
                </a:lnTo>
                <a:lnTo>
                  <a:pt x="421" y="2086"/>
                </a:lnTo>
                <a:lnTo>
                  <a:pt x="435" y="2084"/>
                </a:lnTo>
                <a:lnTo>
                  <a:pt x="457" y="2078"/>
                </a:lnTo>
                <a:lnTo>
                  <a:pt x="484" y="2073"/>
                </a:lnTo>
                <a:lnTo>
                  <a:pt x="514" y="2065"/>
                </a:lnTo>
                <a:lnTo>
                  <a:pt x="543" y="2059"/>
                </a:lnTo>
                <a:lnTo>
                  <a:pt x="569" y="2057"/>
                </a:lnTo>
                <a:lnTo>
                  <a:pt x="589" y="2057"/>
                </a:lnTo>
                <a:lnTo>
                  <a:pt x="608" y="2065"/>
                </a:lnTo>
                <a:lnTo>
                  <a:pt x="626" y="2078"/>
                </a:lnTo>
                <a:lnTo>
                  <a:pt x="642" y="2096"/>
                </a:lnTo>
                <a:lnTo>
                  <a:pt x="661" y="2116"/>
                </a:lnTo>
                <a:lnTo>
                  <a:pt x="687" y="2134"/>
                </a:lnTo>
                <a:lnTo>
                  <a:pt x="711" y="2149"/>
                </a:lnTo>
                <a:lnTo>
                  <a:pt x="726" y="2161"/>
                </a:lnTo>
                <a:lnTo>
                  <a:pt x="738" y="2171"/>
                </a:lnTo>
                <a:lnTo>
                  <a:pt x="742" y="2177"/>
                </a:lnTo>
                <a:lnTo>
                  <a:pt x="744" y="2179"/>
                </a:lnTo>
                <a:lnTo>
                  <a:pt x="856" y="2218"/>
                </a:lnTo>
                <a:lnTo>
                  <a:pt x="892" y="2242"/>
                </a:lnTo>
                <a:lnTo>
                  <a:pt x="949" y="2236"/>
                </a:lnTo>
                <a:lnTo>
                  <a:pt x="986" y="2191"/>
                </a:lnTo>
                <a:lnTo>
                  <a:pt x="1035" y="2199"/>
                </a:lnTo>
                <a:lnTo>
                  <a:pt x="1152" y="2222"/>
                </a:lnTo>
                <a:lnTo>
                  <a:pt x="1201" y="2261"/>
                </a:lnTo>
                <a:lnTo>
                  <a:pt x="1256" y="2273"/>
                </a:lnTo>
                <a:lnTo>
                  <a:pt x="1392" y="2236"/>
                </a:lnTo>
                <a:lnTo>
                  <a:pt x="1431" y="2260"/>
                </a:lnTo>
                <a:lnTo>
                  <a:pt x="1539" y="2189"/>
                </a:lnTo>
                <a:lnTo>
                  <a:pt x="1657" y="2187"/>
                </a:lnTo>
                <a:lnTo>
                  <a:pt x="1726" y="2155"/>
                </a:lnTo>
                <a:lnTo>
                  <a:pt x="1821" y="2167"/>
                </a:lnTo>
                <a:lnTo>
                  <a:pt x="1935" y="2242"/>
                </a:lnTo>
                <a:lnTo>
                  <a:pt x="2026" y="2230"/>
                </a:lnTo>
                <a:lnTo>
                  <a:pt x="2088" y="2265"/>
                </a:lnTo>
                <a:lnTo>
                  <a:pt x="2193" y="2230"/>
                </a:lnTo>
                <a:lnTo>
                  <a:pt x="2155" y="2197"/>
                </a:lnTo>
                <a:lnTo>
                  <a:pt x="2161" y="2147"/>
                </a:lnTo>
                <a:lnTo>
                  <a:pt x="2214" y="2128"/>
                </a:lnTo>
                <a:lnTo>
                  <a:pt x="2242" y="2063"/>
                </a:lnTo>
                <a:lnTo>
                  <a:pt x="2124" y="1970"/>
                </a:lnTo>
                <a:lnTo>
                  <a:pt x="2128" y="1890"/>
                </a:lnTo>
                <a:lnTo>
                  <a:pt x="2199" y="1850"/>
                </a:lnTo>
                <a:lnTo>
                  <a:pt x="2337" y="1834"/>
                </a:lnTo>
                <a:lnTo>
                  <a:pt x="2484" y="1797"/>
                </a:lnTo>
                <a:lnTo>
                  <a:pt x="2545" y="1764"/>
                </a:lnTo>
                <a:lnTo>
                  <a:pt x="2624" y="1777"/>
                </a:lnTo>
                <a:lnTo>
                  <a:pt x="2592" y="1514"/>
                </a:lnTo>
                <a:lnTo>
                  <a:pt x="2673" y="1466"/>
                </a:lnTo>
                <a:lnTo>
                  <a:pt x="2752" y="1388"/>
                </a:lnTo>
                <a:lnTo>
                  <a:pt x="2856" y="1356"/>
                </a:lnTo>
                <a:lnTo>
                  <a:pt x="2939" y="1329"/>
                </a:lnTo>
                <a:lnTo>
                  <a:pt x="2966" y="1299"/>
                </a:lnTo>
                <a:lnTo>
                  <a:pt x="2957" y="1258"/>
                </a:lnTo>
                <a:lnTo>
                  <a:pt x="2990" y="1207"/>
                </a:lnTo>
                <a:lnTo>
                  <a:pt x="2988" y="1205"/>
                </a:lnTo>
                <a:lnTo>
                  <a:pt x="2982" y="1195"/>
                </a:lnTo>
                <a:lnTo>
                  <a:pt x="2972" y="1183"/>
                </a:lnTo>
                <a:lnTo>
                  <a:pt x="2961" y="1167"/>
                </a:lnTo>
                <a:lnTo>
                  <a:pt x="2949" y="1149"/>
                </a:lnTo>
                <a:lnTo>
                  <a:pt x="2937" y="1134"/>
                </a:lnTo>
                <a:lnTo>
                  <a:pt x="2929" y="1116"/>
                </a:lnTo>
                <a:lnTo>
                  <a:pt x="2923" y="1102"/>
                </a:lnTo>
                <a:lnTo>
                  <a:pt x="2915" y="1079"/>
                </a:lnTo>
                <a:lnTo>
                  <a:pt x="2905" y="1053"/>
                </a:lnTo>
                <a:lnTo>
                  <a:pt x="2898" y="1025"/>
                </a:lnTo>
                <a:lnTo>
                  <a:pt x="2888" y="1000"/>
                </a:lnTo>
                <a:lnTo>
                  <a:pt x="2880" y="982"/>
                </a:lnTo>
                <a:lnTo>
                  <a:pt x="2872" y="957"/>
                </a:lnTo>
                <a:lnTo>
                  <a:pt x="2870" y="941"/>
                </a:lnTo>
                <a:lnTo>
                  <a:pt x="2870" y="935"/>
                </a:lnTo>
                <a:lnTo>
                  <a:pt x="2864" y="933"/>
                </a:lnTo>
                <a:lnTo>
                  <a:pt x="2850" y="933"/>
                </a:lnTo>
                <a:lnTo>
                  <a:pt x="2829" y="929"/>
                </a:lnTo>
                <a:lnTo>
                  <a:pt x="2805" y="923"/>
                </a:lnTo>
                <a:lnTo>
                  <a:pt x="2781" y="913"/>
                </a:lnTo>
                <a:lnTo>
                  <a:pt x="2760" y="898"/>
                </a:lnTo>
                <a:lnTo>
                  <a:pt x="2734" y="874"/>
                </a:lnTo>
                <a:lnTo>
                  <a:pt x="2709" y="854"/>
                </a:lnTo>
                <a:lnTo>
                  <a:pt x="2687" y="837"/>
                </a:lnTo>
                <a:lnTo>
                  <a:pt x="2665" y="819"/>
                </a:lnTo>
                <a:lnTo>
                  <a:pt x="2648" y="809"/>
                </a:lnTo>
                <a:lnTo>
                  <a:pt x="2622" y="803"/>
                </a:lnTo>
                <a:lnTo>
                  <a:pt x="2590" y="801"/>
                </a:lnTo>
                <a:lnTo>
                  <a:pt x="2557" y="797"/>
                </a:lnTo>
                <a:lnTo>
                  <a:pt x="2524" y="795"/>
                </a:lnTo>
                <a:lnTo>
                  <a:pt x="2494" y="789"/>
                </a:lnTo>
                <a:lnTo>
                  <a:pt x="2468" y="781"/>
                </a:lnTo>
                <a:lnTo>
                  <a:pt x="2443" y="770"/>
                </a:lnTo>
                <a:lnTo>
                  <a:pt x="2417" y="760"/>
                </a:lnTo>
                <a:lnTo>
                  <a:pt x="2396" y="752"/>
                </a:lnTo>
                <a:lnTo>
                  <a:pt x="2378" y="746"/>
                </a:lnTo>
                <a:lnTo>
                  <a:pt x="2366" y="742"/>
                </a:lnTo>
                <a:lnTo>
                  <a:pt x="2360" y="740"/>
                </a:lnTo>
                <a:lnTo>
                  <a:pt x="2356" y="738"/>
                </a:lnTo>
                <a:lnTo>
                  <a:pt x="2348" y="730"/>
                </a:lnTo>
                <a:lnTo>
                  <a:pt x="2337" y="720"/>
                </a:lnTo>
                <a:lnTo>
                  <a:pt x="2325" y="709"/>
                </a:lnTo>
                <a:lnTo>
                  <a:pt x="2315" y="695"/>
                </a:lnTo>
                <a:lnTo>
                  <a:pt x="2309" y="683"/>
                </a:lnTo>
                <a:lnTo>
                  <a:pt x="2311" y="669"/>
                </a:lnTo>
                <a:lnTo>
                  <a:pt x="2321" y="655"/>
                </a:lnTo>
                <a:lnTo>
                  <a:pt x="2333" y="646"/>
                </a:lnTo>
                <a:lnTo>
                  <a:pt x="2348" y="634"/>
                </a:lnTo>
                <a:lnTo>
                  <a:pt x="2360" y="622"/>
                </a:lnTo>
                <a:lnTo>
                  <a:pt x="2372" y="610"/>
                </a:lnTo>
                <a:lnTo>
                  <a:pt x="2376" y="592"/>
                </a:lnTo>
                <a:lnTo>
                  <a:pt x="2378" y="569"/>
                </a:lnTo>
                <a:lnTo>
                  <a:pt x="2378" y="547"/>
                </a:lnTo>
                <a:lnTo>
                  <a:pt x="2380" y="528"/>
                </a:lnTo>
                <a:lnTo>
                  <a:pt x="2390" y="506"/>
                </a:lnTo>
                <a:lnTo>
                  <a:pt x="2396" y="490"/>
                </a:lnTo>
                <a:lnTo>
                  <a:pt x="2396" y="474"/>
                </a:lnTo>
                <a:lnTo>
                  <a:pt x="2390" y="459"/>
                </a:lnTo>
                <a:lnTo>
                  <a:pt x="2382" y="445"/>
                </a:lnTo>
                <a:lnTo>
                  <a:pt x="2374" y="433"/>
                </a:lnTo>
                <a:lnTo>
                  <a:pt x="2358" y="407"/>
                </a:lnTo>
                <a:lnTo>
                  <a:pt x="2342" y="378"/>
                </a:lnTo>
                <a:lnTo>
                  <a:pt x="2335" y="344"/>
                </a:lnTo>
                <a:lnTo>
                  <a:pt x="2329" y="321"/>
                </a:lnTo>
                <a:lnTo>
                  <a:pt x="2319" y="303"/>
                </a:lnTo>
                <a:lnTo>
                  <a:pt x="2307" y="287"/>
                </a:lnTo>
                <a:lnTo>
                  <a:pt x="2295" y="276"/>
                </a:lnTo>
                <a:lnTo>
                  <a:pt x="2285" y="270"/>
                </a:lnTo>
                <a:lnTo>
                  <a:pt x="2276" y="266"/>
                </a:lnTo>
                <a:lnTo>
                  <a:pt x="2264" y="266"/>
                </a:lnTo>
                <a:lnTo>
                  <a:pt x="2256" y="262"/>
                </a:lnTo>
                <a:lnTo>
                  <a:pt x="2248" y="254"/>
                </a:lnTo>
                <a:lnTo>
                  <a:pt x="2238" y="248"/>
                </a:lnTo>
                <a:lnTo>
                  <a:pt x="2224" y="246"/>
                </a:lnTo>
                <a:lnTo>
                  <a:pt x="2209" y="248"/>
                </a:lnTo>
                <a:lnTo>
                  <a:pt x="2191" y="248"/>
                </a:lnTo>
                <a:lnTo>
                  <a:pt x="2177" y="246"/>
                </a:lnTo>
                <a:lnTo>
                  <a:pt x="2169" y="238"/>
                </a:lnTo>
                <a:lnTo>
                  <a:pt x="2159" y="221"/>
                </a:lnTo>
                <a:lnTo>
                  <a:pt x="2150" y="197"/>
                </a:lnTo>
                <a:lnTo>
                  <a:pt x="2136" y="173"/>
                </a:lnTo>
                <a:lnTo>
                  <a:pt x="2120" y="156"/>
                </a:lnTo>
                <a:lnTo>
                  <a:pt x="2106" y="144"/>
                </a:lnTo>
                <a:lnTo>
                  <a:pt x="2092" y="136"/>
                </a:lnTo>
                <a:lnTo>
                  <a:pt x="2083" y="128"/>
                </a:lnTo>
                <a:lnTo>
                  <a:pt x="2077" y="118"/>
                </a:lnTo>
                <a:lnTo>
                  <a:pt x="2075" y="104"/>
                </a:lnTo>
                <a:lnTo>
                  <a:pt x="2071" y="87"/>
                </a:lnTo>
                <a:lnTo>
                  <a:pt x="2061" y="73"/>
                </a:lnTo>
                <a:lnTo>
                  <a:pt x="2053" y="63"/>
                </a:lnTo>
                <a:lnTo>
                  <a:pt x="2051" y="53"/>
                </a:lnTo>
                <a:lnTo>
                  <a:pt x="2057" y="41"/>
                </a:lnTo>
                <a:lnTo>
                  <a:pt x="2065" y="32"/>
                </a:lnTo>
                <a:lnTo>
                  <a:pt x="2071" y="20"/>
                </a:lnTo>
                <a:lnTo>
                  <a:pt x="2073" y="14"/>
                </a:lnTo>
                <a:lnTo>
                  <a:pt x="2063" y="8"/>
                </a:lnTo>
                <a:lnTo>
                  <a:pt x="2045" y="4"/>
                </a:lnTo>
                <a:lnTo>
                  <a:pt x="2020" y="2"/>
                </a:lnTo>
                <a:lnTo>
                  <a:pt x="1994" y="0"/>
                </a:lnTo>
                <a:lnTo>
                  <a:pt x="1970" y="0"/>
                </a:lnTo>
                <a:lnTo>
                  <a:pt x="1955" y="6"/>
                </a:lnTo>
                <a:lnTo>
                  <a:pt x="1945" y="14"/>
                </a:lnTo>
                <a:lnTo>
                  <a:pt x="1941" y="30"/>
                </a:lnTo>
                <a:lnTo>
                  <a:pt x="1937" y="45"/>
                </a:lnTo>
                <a:lnTo>
                  <a:pt x="1933" y="61"/>
                </a:lnTo>
                <a:lnTo>
                  <a:pt x="1927" y="75"/>
                </a:lnTo>
                <a:lnTo>
                  <a:pt x="1915" y="85"/>
                </a:lnTo>
                <a:lnTo>
                  <a:pt x="1898" y="87"/>
                </a:lnTo>
                <a:lnTo>
                  <a:pt x="1878" y="91"/>
                </a:lnTo>
                <a:lnTo>
                  <a:pt x="1858" y="93"/>
                </a:lnTo>
                <a:lnTo>
                  <a:pt x="1840" y="95"/>
                </a:lnTo>
                <a:lnTo>
                  <a:pt x="1823" y="102"/>
                </a:lnTo>
                <a:lnTo>
                  <a:pt x="1809" y="116"/>
                </a:lnTo>
                <a:lnTo>
                  <a:pt x="1797" y="140"/>
                </a:lnTo>
                <a:lnTo>
                  <a:pt x="1785" y="169"/>
                </a:lnTo>
                <a:lnTo>
                  <a:pt x="1777" y="203"/>
                </a:lnTo>
                <a:lnTo>
                  <a:pt x="1774" y="236"/>
                </a:lnTo>
                <a:lnTo>
                  <a:pt x="1770" y="262"/>
                </a:lnTo>
                <a:lnTo>
                  <a:pt x="1768" y="283"/>
                </a:lnTo>
                <a:lnTo>
                  <a:pt x="1762" y="303"/>
                </a:lnTo>
                <a:lnTo>
                  <a:pt x="1754" y="319"/>
                </a:lnTo>
                <a:lnTo>
                  <a:pt x="1740" y="329"/>
                </a:lnTo>
                <a:lnTo>
                  <a:pt x="1722" y="337"/>
                </a:lnTo>
                <a:lnTo>
                  <a:pt x="1703" y="341"/>
                </a:lnTo>
                <a:lnTo>
                  <a:pt x="1685" y="346"/>
                </a:lnTo>
                <a:lnTo>
                  <a:pt x="1669" y="350"/>
                </a:lnTo>
                <a:lnTo>
                  <a:pt x="1655" y="348"/>
                </a:lnTo>
                <a:lnTo>
                  <a:pt x="1644" y="341"/>
                </a:lnTo>
                <a:lnTo>
                  <a:pt x="1634" y="333"/>
                </a:lnTo>
                <a:lnTo>
                  <a:pt x="1618" y="331"/>
                </a:lnTo>
                <a:lnTo>
                  <a:pt x="1600" y="331"/>
                </a:lnTo>
                <a:lnTo>
                  <a:pt x="1581" y="329"/>
                </a:lnTo>
                <a:lnTo>
                  <a:pt x="1563" y="325"/>
                </a:lnTo>
                <a:lnTo>
                  <a:pt x="1549" y="315"/>
                </a:lnTo>
                <a:lnTo>
                  <a:pt x="1537" y="303"/>
                </a:lnTo>
                <a:lnTo>
                  <a:pt x="1524" y="289"/>
                </a:lnTo>
                <a:lnTo>
                  <a:pt x="1508" y="276"/>
                </a:lnTo>
                <a:lnTo>
                  <a:pt x="1494" y="266"/>
                </a:lnTo>
                <a:lnTo>
                  <a:pt x="1480" y="260"/>
                </a:lnTo>
                <a:lnTo>
                  <a:pt x="1468" y="260"/>
                </a:lnTo>
                <a:lnTo>
                  <a:pt x="1461" y="268"/>
                </a:lnTo>
                <a:lnTo>
                  <a:pt x="1449" y="287"/>
                </a:lnTo>
                <a:lnTo>
                  <a:pt x="1435" y="311"/>
                </a:lnTo>
                <a:lnTo>
                  <a:pt x="1417" y="341"/>
                </a:lnTo>
                <a:lnTo>
                  <a:pt x="1400" y="372"/>
                </a:lnTo>
                <a:lnTo>
                  <a:pt x="1382" y="407"/>
                </a:lnTo>
                <a:lnTo>
                  <a:pt x="1366" y="439"/>
                </a:lnTo>
                <a:lnTo>
                  <a:pt x="1348" y="467"/>
                </a:lnTo>
                <a:lnTo>
                  <a:pt x="1335" y="488"/>
                </a:lnTo>
                <a:lnTo>
                  <a:pt x="1327" y="506"/>
                </a:lnTo>
                <a:lnTo>
                  <a:pt x="1327" y="522"/>
                </a:lnTo>
                <a:lnTo>
                  <a:pt x="1335" y="533"/>
                </a:lnTo>
                <a:lnTo>
                  <a:pt x="1344" y="541"/>
                </a:lnTo>
                <a:lnTo>
                  <a:pt x="1358" y="549"/>
                </a:lnTo>
                <a:lnTo>
                  <a:pt x="1370" y="555"/>
                </a:lnTo>
                <a:lnTo>
                  <a:pt x="1376" y="563"/>
                </a:lnTo>
                <a:lnTo>
                  <a:pt x="1374" y="569"/>
                </a:lnTo>
                <a:lnTo>
                  <a:pt x="1362" y="575"/>
                </a:lnTo>
                <a:lnTo>
                  <a:pt x="1348" y="577"/>
                </a:lnTo>
                <a:lnTo>
                  <a:pt x="1331" y="577"/>
                </a:lnTo>
                <a:lnTo>
                  <a:pt x="1313" y="577"/>
                </a:lnTo>
                <a:lnTo>
                  <a:pt x="1297" y="577"/>
                </a:lnTo>
                <a:lnTo>
                  <a:pt x="1285" y="577"/>
                </a:lnTo>
                <a:lnTo>
                  <a:pt x="1274" y="571"/>
                </a:lnTo>
                <a:lnTo>
                  <a:pt x="1264" y="561"/>
                </a:lnTo>
                <a:lnTo>
                  <a:pt x="1252" y="551"/>
                </a:lnTo>
                <a:lnTo>
                  <a:pt x="1238" y="543"/>
                </a:lnTo>
                <a:lnTo>
                  <a:pt x="1222" y="541"/>
                </a:lnTo>
                <a:lnTo>
                  <a:pt x="1201" y="543"/>
                </a:lnTo>
                <a:lnTo>
                  <a:pt x="1177" y="547"/>
                </a:lnTo>
                <a:lnTo>
                  <a:pt x="1153" y="551"/>
                </a:lnTo>
                <a:lnTo>
                  <a:pt x="1126" y="553"/>
                </a:lnTo>
                <a:lnTo>
                  <a:pt x="1100" y="553"/>
                </a:lnTo>
                <a:lnTo>
                  <a:pt x="1079" y="551"/>
                </a:lnTo>
                <a:lnTo>
                  <a:pt x="1059" y="551"/>
                </a:lnTo>
                <a:lnTo>
                  <a:pt x="1039" y="553"/>
                </a:lnTo>
                <a:lnTo>
                  <a:pt x="1026" y="555"/>
                </a:lnTo>
                <a:lnTo>
                  <a:pt x="1014" y="561"/>
                </a:lnTo>
                <a:lnTo>
                  <a:pt x="1010" y="567"/>
                </a:lnTo>
                <a:lnTo>
                  <a:pt x="1014" y="577"/>
                </a:lnTo>
                <a:lnTo>
                  <a:pt x="1024" y="585"/>
                </a:lnTo>
                <a:lnTo>
                  <a:pt x="1035" y="589"/>
                </a:lnTo>
                <a:lnTo>
                  <a:pt x="1049" y="592"/>
                </a:lnTo>
                <a:lnTo>
                  <a:pt x="1061" y="594"/>
                </a:lnTo>
                <a:lnTo>
                  <a:pt x="1073" y="598"/>
                </a:lnTo>
                <a:lnTo>
                  <a:pt x="1081" y="604"/>
                </a:lnTo>
                <a:lnTo>
                  <a:pt x="1085" y="616"/>
                </a:lnTo>
                <a:lnTo>
                  <a:pt x="1081" y="632"/>
                </a:lnTo>
                <a:lnTo>
                  <a:pt x="1069" y="655"/>
                </a:lnTo>
                <a:lnTo>
                  <a:pt x="1057" y="677"/>
                </a:lnTo>
                <a:lnTo>
                  <a:pt x="1047" y="695"/>
                </a:lnTo>
                <a:lnTo>
                  <a:pt x="1041" y="715"/>
                </a:lnTo>
                <a:lnTo>
                  <a:pt x="1039" y="736"/>
                </a:lnTo>
                <a:lnTo>
                  <a:pt x="1045" y="762"/>
                </a:lnTo>
                <a:lnTo>
                  <a:pt x="1057" y="799"/>
                </a:lnTo>
                <a:lnTo>
                  <a:pt x="1061" y="833"/>
                </a:lnTo>
                <a:lnTo>
                  <a:pt x="1059" y="860"/>
                </a:lnTo>
                <a:lnTo>
                  <a:pt x="1051" y="882"/>
                </a:lnTo>
                <a:lnTo>
                  <a:pt x="1039" y="894"/>
                </a:lnTo>
                <a:lnTo>
                  <a:pt x="1024" y="905"/>
                </a:lnTo>
                <a:lnTo>
                  <a:pt x="1004" y="915"/>
                </a:lnTo>
                <a:lnTo>
                  <a:pt x="986" y="927"/>
                </a:lnTo>
                <a:lnTo>
                  <a:pt x="972" y="939"/>
                </a:lnTo>
                <a:lnTo>
                  <a:pt x="966" y="953"/>
                </a:lnTo>
                <a:lnTo>
                  <a:pt x="966" y="968"/>
                </a:lnTo>
                <a:lnTo>
                  <a:pt x="966" y="988"/>
                </a:lnTo>
                <a:lnTo>
                  <a:pt x="966" y="1010"/>
                </a:lnTo>
                <a:lnTo>
                  <a:pt x="965" y="1031"/>
                </a:lnTo>
                <a:lnTo>
                  <a:pt x="961" y="1049"/>
                </a:lnTo>
                <a:lnTo>
                  <a:pt x="953" y="1063"/>
                </a:lnTo>
                <a:lnTo>
                  <a:pt x="941" y="1069"/>
                </a:lnTo>
                <a:lnTo>
                  <a:pt x="921" y="1071"/>
                </a:lnTo>
                <a:lnTo>
                  <a:pt x="892" y="1075"/>
                </a:lnTo>
                <a:lnTo>
                  <a:pt x="858" y="1079"/>
                </a:lnTo>
                <a:lnTo>
                  <a:pt x="821" y="1085"/>
                </a:lnTo>
                <a:lnTo>
                  <a:pt x="783" y="1092"/>
                </a:lnTo>
                <a:lnTo>
                  <a:pt x="752" y="1100"/>
                </a:lnTo>
                <a:lnTo>
                  <a:pt x="728" y="1110"/>
                </a:lnTo>
                <a:lnTo>
                  <a:pt x="705" y="1124"/>
                </a:lnTo>
                <a:lnTo>
                  <a:pt x="685" y="1138"/>
                </a:lnTo>
                <a:lnTo>
                  <a:pt x="671" y="1151"/>
                </a:lnTo>
                <a:lnTo>
                  <a:pt x="655" y="1159"/>
                </a:lnTo>
                <a:lnTo>
                  <a:pt x="642" y="1163"/>
                </a:lnTo>
                <a:lnTo>
                  <a:pt x="628" y="1159"/>
                </a:lnTo>
                <a:lnTo>
                  <a:pt x="606" y="1153"/>
                </a:lnTo>
                <a:lnTo>
                  <a:pt x="585" y="1146"/>
                </a:lnTo>
                <a:lnTo>
                  <a:pt x="559" y="1138"/>
                </a:lnTo>
                <a:lnTo>
                  <a:pt x="535" y="1132"/>
                </a:lnTo>
                <a:lnTo>
                  <a:pt x="516" y="1130"/>
                </a:lnTo>
                <a:lnTo>
                  <a:pt x="500" y="1132"/>
                </a:lnTo>
                <a:lnTo>
                  <a:pt x="486" y="1142"/>
                </a:lnTo>
                <a:lnTo>
                  <a:pt x="470" y="1157"/>
                </a:lnTo>
                <a:lnTo>
                  <a:pt x="457" y="1177"/>
                </a:lnTo>
                <a:lnTo>
                  <a:pt x="443" y="1197"/>
                </a:lnTo>
                <a:lnTo>
                  <a:pt x="427" y="1212"/>
                </a:lnTo>
                <a:lnTo>
                  <a:pt x="413" y="1220"/>
                </a:lnTo>
                <a:lnTo>
                  <a:pt x="390" y="1220"/>
                </a:lnTo>
                <a:lnTo>
                  <a:pt x="362" y="1216"/>
                </a:lnTo>
                <a:lnTo>
                  <a:pt x="339" y="1212"/>
                </a:lnTo>
                <a:lnTo>
                  <a:pt x="319" y="1210"/>
                </a:lnTo>
                <a:lnTo>
                  <a:pt x="313" y="1207"/>
                </a:lnTo>
                <a:lnTo>
                  <a:pt x="309" y="1199"/>
                </a:lnTo>
                <a:lnTo>
                  <a:pt x="309" y="1189"/>
                </a:lnTo>
                <a:lnTo>
                  <a:pt x="313" y="1177"/>
                </a:lnTo>
                <a:lnTo>
                  <a:pt x="315" y="1167"/>
                </a:lnTo>
                <a:lnTo>
                  <a:pt x="317" y="1159"/>
                </a:lnTo>
                <a:lnTo>
                  <a:pt x="319" y="1157"/>
                </a:lnTo>
                <a:lnTo>
                  <a:pt x="315" y="1157"/>
                </a:lnTo>
                <a:lnTo>
                  <a:pt x="303" y="1159"/>
                </a:lnTo>
                <a:lnTo>
                  <a:pt x="287" y="1161"/>
                </a:lnTo>
                <a:lnTo>
                  <a:pt x="268" y="1163"/>
                </a:lnTo>
                <a:lnTo>
                  <a:pt x="250" y="1165"/>
                </a:lnTo>
                <a:lnTo>
                  <a:pt x="234" y="1165"/>
                </a:lnTo>
                <a:lnTo>
                  <a:pt x="220" y="1165"/>
                </a:lnTo>
                <a:lnTo>
                  <a:pt x="211" y="1171"/>
                </a:lnTo>
                <a:lnTo>
                  <a:pt x="201" y="1177"/>
                </a:lnTo>
                <a:lnTo>
                  <a:pt x="189" y="1185"/>
                </a:lnTo>
                <a:lnTo>
                  <a:pt x="171" y="1191"/>
                </a:lnTo>
                <a:lnTo>
                  <a:pt x="154" y="1193"/>
                </a:lnTo>
                <a:lnTo>
                  <a:pt x="136" y="1193"/>
                </a:lnTo>
                <a:lnTo>
                  <a:pt x="116" y="1191"/>
                </a:lnTo>
                <a:lnTo>
                  <a:pt x="100" y="1191"/>
                </a:lnTo>
                <a:lnTo>
                  <a:pt x="87" y="1197"/>
                </a:lnTo>
                <a:lnTo>
                  <a:pt x="77" y="1210"/>
                </a:lnTo>
                <a:lnTo>
                  <a:pt x="69" y="1228"/>
                </a:lnTo>
                <a:lnTo>
                  <a:pt x="59" y="1246"/>
                </a:lnTo>
                <a:lnTo>
                  <a:pt x="49" y="1262"/>
                </a:lnTo>
                <a:lnTo>
                  <a:pt x="39" y="1275"/>
                </a:lnTo>
                <a:lnTo>
                  <a:pt x="33" y="1285"/>
                </a:lnTo>
                <a:lnTo>
                  <a:pt x="29" y="1289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7" name="Google Shape;1527;p32"/>
          <p:cNvSpPr/>
          <p:nvPr/>
        </p:nvSpPr>
        <p:spPr>
          <a:xfrm>
            <a:off x="1054288" y="3663052"/>
            <a:ext cx="1997499" cy="1077076"/>
          </a:xfrm>
          <a:custGeom>
            <a:rect b="b" l="l" r="r" t="t"/>
            <a:pathLst>
              <a:path extrusionOk="0" h="1563" w="2896">
                <a:moveTo>
                  <a:pt x="2754" y="1539"/>
                </a:moveTo>
                <a:lnTo>
                  <a:pt x="2752" y="1535"/>
                </a:lnTo>
                <a:lnTo>
                  <a:pt x="2746" y="1528"/>
                </a:lnTo>
                <a:lnTo>
                  <a:pt x="2738" y="1516"/>
                </a:lnTo>
                <a:lnTo>
                  <a:pt x="2728" y="1504"/>
                </a:lnTo>
                <a:lnTo>
                  <a:pt x="2715" y="1496"/>
                </a:lnTo>
                <a:lnTo>
                  <a:pt x="2699" y="1490"/>
                </a:lnTo>
                <a:lnTo>
                  <a:pt x="2685" y="1486"/>
                </a:lnTo>
                <a:lnTo>
                  <a:pt x="2671" y="1486"/>
                </a:lnTo>
                <a:lnTo>
                  <a:pt x="2658" y="1490"/>
                </a:lnTo>
                <a:lnTo>
                  <a:pt x="2650" y="1500"/>
                </a:lnTo>
                <a:lnTo>
                  <a:pt x="2644" y="1510"/>
                </a:lnTo>
                <a:lnTo>
                  <a:pt x="2640" y="1516"/>
                </a:lnTo>
                <a:lnTo>
                  <a:pt x="2636" y="1520"/>
                </a:lnTo>
                <a:lnTo>
                  <a:pt x="2632" y="1522"/>
                </a:lnTo>
                <a:lnTo>
                  <a:pt x="2630" y="1524"/>
                </a:lnTo>
                <a:lnTo>
                  <a:pt x="2628" y="1524"/>
                </a:lnTo>
                <a:lnTo>
                  <a:pt x="2624" y="1522"/>
                </a:lnTo>
                <a:lnTo>
                  <a:pt x="2612" y="1514"/>
                </a:lnTo>
                <a:lnTo>
                  <a:pt x="2591" y="1504"/>
                </a:lnTo>
                <a:lnTo>
                  <a:pt x="2559" y="1492"/>
                </a:lnTo>
                <a:lnTo>
                  <a:pt x="2534" y="1486"/>
                </a:lnTo>
                <a:lnTo>
                  <a:pt x="2510" y="1480"/>
                </a:lnTo>
                <a:lnTo>
                  <a:pt x="2492" y="1474"/>
                </a:lnTo>
                <a:lnTo>
                  <a:pt x="2480" y="1472"/>
                </a:lnTo>
                <a:lnTo>
                  <a:pt x="2477" y="1472"/>
                </a:lnTo>
                <a:lnTo>
                  <a:pt x="2480" y="1468"/>
                </a:lnTo>
                <a:lnTo>
                  <a:pt x="2488" y="1463"/>
                </a:lnTo>
                <a:lnTo>
                  <a:pt x="2502" y="1453"/>
                </a:lnTo>
                <a:lnTo>
                  <a:pt x="2514" y="1443"/>
                </a:lnTo>
                <a:lnTo>
                  <a:pt x="2524" y="1431"/>
                </a:lnTo>
                <a:lnTo>
                  <a:pt x="2528" y="1421"/>
                </a:lnTo>
                <a:lnTo>
                  <a:pt x="2526" y="1411"/>
                </a:lnTo>
                <a:lnTo>
                  <a:pt x="2518" y="1396"/>
                </a:lnTo>
                <a:lnTo>
                  <a:pt x="2506" y="1376"/>
                </a:lnTo>
                <a:lnTo>
                  <a:pt x="2494" y="1356"/>
                </a:lnTo>
                <a:lnTo>
                  <a:pt x="2482" y="1337"/>
                </a:lnTo>
                <a:lnTo>
                  <a:pt x="2471" y="1319"/>
                </a:lnTo>
                <a:lnTo>
                  <a:pt x="2463" y="1307"/>
                </a:lnTo>
                <a:lnTo>
                  <a:pt x="2461" y="1303"/>
                </a:lnTo>
                <a:lnTo>
                  <a:pt x="2457" y="1305"/>
                </a:lnTo>
                <a:lnTo>
                  <a:pt x="2445" y="1309"/>
                </a:lnTo>
                <a:lnTo>
                  <a:pt x="2429" y="1317"/>
                </a:lnTo>
                <a:lnTo>
                  <a:pt x="2414" y="1325"/>
                </a:lnTo>
                <a:lnTo>
                  <a:pt x="2398" y="1333"/>
                </a:lnTo>
                <a:lnTo>
                  <a:pt x="2384" y="1341"/>
                </a:lnTo>
                <a:lnTo>
                  <a:pt x="2376" y="1348"/>
                </a:lnTo>
                <a:lnTo>
                  <a:pt x="2366" y="1358"/>
                </a:lnTo>
                <a:lnTo>
                  <a:pt x="2354" y="1366"/>
                </a:lnTo>
                <a:lnTo>
                  <a:pt x="2339" y="1366"/>
                </a:lnTo>
                <a:lnTo>
                  <a:pt x="2321" y="1362"/>
                </a:lnTo>
                <a:lnTo>
                  <a:pt x="2305" y="1354"/>
                </a:lnTo>
                <a:lnTo>
                  <a:pt x="2290" y="1344"/>
                </a:lnTo>
                <a:lnTo>
                  <a:pt x="2272" y="1335"/>
                </a:lnTo>
                <a:lnTo>
                  <a:pt x="2256" y="1327"/>
                </a:lnTo>
                <a:lnTo>
                  <a:pt x="2246" y="1321"/>
                </a:lnTo>
                <a:lnTo>
                  <a:pt x="2242" y="1319"/>
                </a:lnTo>
                <a:lnTo>
                  <a:pt x="2238" y="1323"/>
                </a:lnTo>
                <a:lnTo>
                  <a:pt x="2228" y="1331"/>
                </a:lnTo>
                <a:lnTo>
                  <a:pt x="2215" y="1342"/>
                </a:lnTo>
                <a:lnTo>
                  <a:pt x="2197" y="1354"/>
                </a:lnTo>
                <a:lnTo>
                  <a:pt x="2177" y="1370"/>
                </a:lnTo>
                <a:lnTo>
                  <a:pt x="2160" y="1382"/>
                </a:lnTo>
                <a:lnTo>
                  <a:pt x="2142" y="1394"/>
                </a:lnTo>
                <a:lnTo>
                  <a:pt x="2126" y="1402"/>
                </a:lnTo>
                <a:lnTo>
                  <a:pt x="2108" y="1405"/>
                </a:lnTo>
                <a:lnTo>
                  <a:pt x="2087" y="1411"/>
                </a:lnTo>
                <a:lnTo>
                  <a:pt x="2063" y="1415"/>
                </a:lnTo>
                <a:lnTo>
                  <a:pt x="2043" y="1423"/>
                </a:lnTo>
                <a:lnTo>
                  <a:pt x="2028" y="1431"/>
                </a:lnTo>
                <a:lnTo>
                  <a:pt x="2016" y="1445"/>
                </a:lnTo>
                <a:lnTo>
                  <a:pt x="2004" y="1465"/>
                </a:lnTo>
                <a:lnTo>
                  <a:pt x="1986" y="1486"/>
                </a:lnTo>
                <a:lnTo>
                  <a:pt x="1963" y="1506"/>
                </a:lnTo>
                <a:lnTo>
                  <a:pt x="1937" y="1522"/>
                </a:lnTo>
                <a:lnTo>
                  <a:pt x="1910" y="1531"/>
                </a:lnTo>
                <a:lnTo>
                  <a:pt x="1884" y="1539"/>
                </a:lnTo>
                <a:lnTo>
                  <a:pt x="1860" y="1547"/>
                </a:lnTo>
                <a:lnTo>
                  <a:pt x="1837" y="1555"/>
                </a:lnTo>
                <a:lnTo>
                  <a:pt x="1815" y="1561"/>
                </a:lnTo>
                <a:lnTo>
                  <a:pt x="1795" y="1561"/>
                </a:lnTo>
                <a:lnTo>
                  <a:pt x="1784" y="1553"/>
                </a:lnTo>
                <a:lnTo>
                  <a:pt x="1776" y="1541"/>
                </a:lnTo>
                <a:lnTo>
                  <a:pt x="1770" y="1528"/>
                </a:lnTo>
                <a:lnTo>
                  <a:pt x="1768" y="1514"/>
                </a:lnTo>
                <a:lnTo>
                  <a:pt x="1764" y="1502"/>
                </a:lnTo>
                <a:lnTo>
                  <a:pt x="1756" y="1492"/>
                </a:lnTo>
                <a:lnTo>
                  <a:pt x="1744" y="1484"/>
                </a:lnTo>
                <a:lnTo>
                  <a:pt x="1723" y="1480"/>
                </a:lnTo>
                <a:lnTo>
                  <a:pt x="1697" y="1478"/>
                </a:lnTo>
                <a:lnTo>
                  <a:pt x="1669" y="1476"/>
                </a:lnTo>
                <a:lnTo>
                  <a:pt x="1642" y="1472"/>
                </a:lnTo>
                <a:lnTo>
                  <a:pt x="1614" y="1466"/>
                </a:lnTo>
                <a:lnTo>
                  <a:pt x="1601" y="1459"/>
                </a:lnTo>
                <a:lnTo>
                  <a:pt x="1591" y="1449"/>
                </a:lnTo>
                <a:lnTo>
                  <a:pt x="1583" y="1439"/>
                </a:lnTo>
                <a:lnTo>
                  <a:pt x="1575" y="1429"/>
                </a:lnTo>
                <a:lnTo>
                  <a:pt x="1567" y="1419"/>
                </a:lnTo>
                <a:lnTo>
                  <a:pt x="1557" y="1415"/>
                </a:lnTo>
                <a:lnTo>
                  <a:pt x="1545" y="1415"/>
                </a:lnTo>
                <a:lnTo>
                  <a:pt x="1528" y="1421"/>
                </a:lnTo>
                <a:lnTo>
                  <a:pt x="1502" y="1437"/>
                </a:lnTo>
                <a:lnTo>
                  <a:pt x="1479" y="1455"/>
                </a:lnTo>
                <a:lnTo>
                  <a:pt x="1455" y="1472"/>
                </a:lnTo>
                <a:lnTo>
                  <a:pt x="1435" y="1492"/>
                </a:lnTo>
                <a:lnTo>
                  <a:pt x="1421" y="1508"/>
                </a:lnTo>
                <a:lnTo>
                  <a:pt x="1410" y="1520"/>
                </a:lnTo>
                <a:lnTo>
                  <a:pt x="1402" y="1528"/>
                </a:lnTo>
                <a:lnTo>
                  <a:pt x="1390" y="1537"/>
                </a:lnTo>
                <a:lnTo>
                  <a:pt x="1378" y="1547"/>
                </a:lnTo>
                <a:lnTo>
                  <a:pt x="1364" y="1555"/>
                </a:lnTo>
                <a:lnTo>
                  <a:pt x="1353" y="1561"/>
                </a:lnTo>
                <a:lnTo>
                  <a:pt x="1345" y="1563"/>
                </a:lnTo>
                <a:lnTo>
                  <a:pt x="1339" y="1561"/>
                </a:lnTo>
                <a:lnTo>
                  <a:pt x="1339" y="1553"/>
                </a:lnTo>
                <a:lnTo>
                  <a:pt x="1343" y="1541"/>
                </a:lnTo>
                <a:lnTo>
                  <a:pt x="1347" y="1528"/>
                </a:lnTo>
                <a:lnTo>
                  <a:pt x="1353" y="1510"/>
                </a:lnTo>
                <a:lnTo>
                  <a:pt x="1356" y="1492"/>
                </a:lnTo>
                <a:lnTo>
                  <a:pt x="1358" y="1476"/>
                </a:lnTo>
                <a:lnTo>
                  <a:pt x="1358" y="1461"/>
                </a:lnTo>
                <a:lnTo>
                  <a:pt x="1353" y="1449"/>
                </a:lnTo>
                <a:lnTo>
                  <a:pt x="1343" y="1441"/>
                </a:lnTo>
                <a:lnTo>
                  <a:pt x="1321" y="1437"/>
                </a:lnTo>
                <a:lnTo>
                  <a:pt x="1301" y="1441"/>
                </a:lnTo>
                <a:lnTo>
                  <a:pt x="1282" y="1449"/>
                </a:lnTo>
                <a:lnTo>
                  <a:pt x="1260" y="1457"/>
                </a:lnTo>
                <a:lnTo>
                  <a:pt x="1234" y="1463"/>
                </a:lnTo>
                <a:lnTo>
                  <a:pt x="1205" y="1465"/>
                </a:lnTo>
                <a:lnTo>
                  <a:pt x="1173" y="1459"/>
                </a:lnTo>
                <a:lnTo>
                  <a:pt x="1140" y="1449"/>
                </a:lnTo>
                <a:lnTo>
                  <a:pt x="1106" y="1435"/>
                </a:lnTo>
                <a:lnTo>
                  <a:pt x="1077" y="1421"/>
                </a:lnTo>
                <a:lnTo>
                  <a:pt x="1053" y="1409"/>
                </a:lnTo>
                <a:lnTo>
                  <a:pt x="1038" y="1402"/>
                </a:lnTo>
                <a:lnTo>
                  <a:pt x="1026" y="1398"/>
                </a:lnTo>
                <a:lnTo>
                  <a:pt x="1012" y="1400"/>
                </a:lnTo>
                <a:lnTo>
                  <a:pt x="998" y="1404"/>
                </a:lnTo>
                <a:lnTo>
                  <a:pt x="984" y="1405"/>
                </a:lnTo>
                <a:lnTo>
                  <a:pt x="969" y="1404"/>
                </a:lnTo>
                <a:lnTo>
                  <a:pt x="951" y="1396"/>
                </a:lnTo>
                <a:lnTo>
                  <a:pt x="931" y="1380"/>
                </a:lnTo>
                <a:lnTo>
                  <a:pt x="908" y="1364"/>
                </a:lnTo>
                <a:lnTo>
                  <a:pt x="884" y="1346"/>
                </a:lnTo>
                <a:lnTo>
                  <a:pt x="860" y="1331"/>
                </a:lnTo>
                <a:lnTo>
                  <a:pt x="843" y="1317"/>
                </a:lnTo>
                <a:lnTo>
                  <a:pt x="831" y="1307"/>
                </a:lnTo>
                <a:lnTo>
                  <a:pt x="817" y="1297"/>
                </a:lnTo>
                <a:lnTo>
                  <a:pt x="799" y="1283"/>
                </a:lnTo>
                <a:lnTo>
                  <a:pt x="778" y="1268"/>
                </a:lnTo>
                <a:lnTo>
                  <a:pt x="754" y="1250"/>
                </a:lnTo>
                <a:lnTo>
                  <a:pt x="734" y="1234"/>
                </a:lnTo>
                <a:lnTo>
                  <a:pt x="717" y="1219"/>
                </a:lnTo>
                <a:lnTo>
                  <a:pt x="709" y="1207"/>
                </a:lnTo>
                <a:lnTo>
                  <a:pt x="705" y="1189"/>
                </a:lnTo>
                <a:lnTo>
                  <a:pt x="701" y="1169"/>
                </a:lnTo>
                <a:lnTo>
                  <a:pt x="697" y="1150"/>
                </a:lnTo>
                <a:lnTo>
                  <a:pt x="691" y="1134"/>
                </a:lnTo>
                <a:lnTo>
                  <a:pt x="683" y="1126"/>
                </a:lnTo>
                <a:lnTo>
                  <a:pt x="675" y="1126"/>
                </a:lnTo>
                <a:lnTo>
                  <a:pt x="666" y="1132"/>
                </a:lnTo>
                <a:lnTo>
                  <a:pt x="656" y="1140"/>
                </a:lnTo>
                <a:lnTo>
                  <a:pt x="644" y="1148"/>
                </a:lnTo>
                <a:lnTo>
                  <a:pt x="632" y="1154"/>
                </a:lnTo>
                <a:lnTo>
                  <a:pt x="620" y="1156"/>
                </a:lnTo>
                <a:lnTo>
                  <a:pt x="612" y="1152"/>
                </a:lnTo>
                <a:lnTo>
                  <a:pt x="606" y="1142"/>
                </a:lnTo>
                <a:lnTo>
                  <a:pt x="591" y="1100"/>
                </a:lnTo>
                <a:lnTo>
                  <a:pt x="565" y="1063"/>
                </a:lnTo>
                <a:lnTo>
                  <a:pt x="532" y="1026"/>
                </a:lnTo>
                <a:lnTo>
                  <a:pt x="510" y="1006"/>
                </a:lnTo>
                <a:lnTo>
                  <a:pt x="484" y="984"/>
                </a:lnTo>
                <a:lnTo>
                  <a:pt x="461" y="963"/>
                </a:lnTo>
                <a:lnTo>
                  <a:pt x="437" y="943"/>
                </a:lnTo>
                <a:lnTo>
                  <a:pt x="419" y="923"/>
                </a:lnTo>
                <a:lnTo>
                  <a:pt x="406" y="908"/>
                </a:lnTo>
                <a:lnTo>
                  <a:pt x="390" y="894"/>
                </a:lnTo>
                <a:lnTo>
                  <a:pt x="374" y="890"/>
                </a:lnTo>
                <a:lnTo>
                  <a:pt x="356" y="892"/>
                </a:lnTo>
                <a:lnTo>
                  <a:pt x="343" y="900"/>
                </a:lnTo>
                <a:lnTo>
                  <a:pt x="331" y="910"/>
                </a:lnTo>
                <a:lnTo>
                  <a:pt x="321" y="919"/>
                </a:lnTo>
                <a:lnTo>
                  <a:pt x="309" y="921"/>
                </a:lnTo>
                <a:lnTo>
                  <a:pt x="295" y="913"/>
                </a:lnTo>
                <a:lnTo>
                  <a:pt x="280" y="898"/>
                </a:lnTo>
                <a:lnTo>
                  <a:pt x="266" y="870"/>
                </a:lnTo>
                <a:lnTo>
                  <a:pt x="246" y="839"/>
                </a:lnTo>
                <a:lnTo>
                  <a:pt x="217" y="809"/>
                </a:lnTo>
                <a:lnTo>
                  <a:pt x="183" y="782"/>
                </a:lnTo>
                <a:lnTo>
                  <a:pt x="152" y="756"/>
                </a:lnTo>
                <a:lnTo>
                  <a:pt x="124" y="734"/>
                </a:lnTo>
                <a:lnTo>
                  <a:pt x="105" y="717"/>
                </a:lnTo>
                <a:lnTo>
                  <a:pt x="87" y="697"/>
                </a:lnTo>
                <a:lnTo>
                  <a:pt x="73" y="677"/>
                </a:lnTo>
                <a:lnTo>
                  <a:pt x="61" y="662"/>
                </a:lnTo>
                <a:lnTo>
                  <a:pt x="53" y="652"/>
                </a:lnTo>
                <a:lnTo>
                  <a:pt x="51" y="648"/>
                </a:lnTo>
                <a:lnTo>
                  <a:pt x="47" y="648"/>
                </a:lnTo>
                <a:lnTo>
                  <a:pt x="40" y="650"/>
                </a:lnTo>
                <a:lnTo>
                  <a:pt x="30" y="650"/>
                </a:lnTo>
                <a:lnTo>
                  <a:pt x="20" y="648"/>
                </a:lnTo>
                <a:lnTo>
                  <a:pt x="8" y="646"/>
                </a:lnTo>
                <a:lnTo>
                  <a:pt x="2" y="638"/>
                </a:lnTo>
                <a:lnTo>
                  <a:pt x="0" y="628"/>
                </a:lnTo>
                <a:lnTo>
                  <a:pt x="4" y="614"/>
                </a:lnTo>
                <a:lnTo>
                  <a:pt x="10" y="593"/>
                </a:lnTo>
                <a:lnTo>
                  <a:pt x="14" y="575"/>
                </a:lnTo>
                <a:lnTo>
                  <a:pt x="14" y="559"/>
                </a:lnTo>
                <a:lnTo>
                  <a:pt x="12" y="541"/>
                </a:lnTo>
                <a:lnTo>
                  <a:pt x="10" y="524"/>
                </a:lnTo>
                <a:lnTo>
                  <a:pt x="12" y="504"/>
                </a:lnTo>
                <a:lnTo>
                  <a:pt x="12" y="482"/>
                </a:lnTo>
                <a:lnTo>
                  <a:pt x="8" y="463"/>
                </a:lnTo>
                <a:lnTo>
                  <a:pt x="6" y="449"/>
                </a:lnTo>
                <a:lnTo>
                  <a:pt x="4" y="439"/>
                </a:lnTo>
                <a:lnTo>
                  <a:pt x="10" y="431"/>
                </a:lnTo>
                <a:lnTo>
                  <a:pt x="22" y="427"/>
                </a:lnTo>
                <a:lnTo>
                  <a:pt x="34" y="429"/>
                </a:lnTo>
                <a:lnTo>
                  <a:pt x="44" y="437"/>
                </a:lnTo>
                <a:lnTo>
                  <a:pt x="51" y="449"/>
                </a:lnTo>
                <a:lnTo>
                  <a:pt x="57" y="461"/>
                </a:lnTo>
                <a:lnTo>
                  <a:pt x="65" y="471"/>
                </a:lnTo>
                <a:lnTo>
                  <a:pt x="75" y="475"/>
                </a:lnTo>
                <a:lnTo>
                  <a:pt x="87" y="473"/>
                </a:lnTo>
                <a:lnTo>
                  <a:pt x="105" y="465"/>
                </a:lnTo>
                <a:lnTo>
                  <a:pt x="118" y="463"/>
                </a:lnTo>
                <a:lnTo>
                  <a:pt x="132" y="463"/>
                </a:lnTo>
                <a:lnTo>
                  <a:pt x="144" y="459"/>
                </a:lnTo>
                <a:lnTo>
                  <a:pt x="152" y="451"/>
                </a:lnTo>
                <a:lnTo>
                  <a:pt x="158" y="435"/>
                </a:lnTo>
                <a:lnTo>
                  <a:pt x="164" y="412"/>
                </a:lnTo>
                <a:lnTo>
                  <a:pt x="169" y="394"/>
                </a:lnTo>
                <a:lnTo>
                  <a:pt x="171" y="376"/>
                </a:lnTo>
                <a:lnTo>
                  <a:pt x="169" y="360"/>
                </a:lnTo>
                <a:lnTo>
                  <a:pt x="156" y="347"/>
                </a:lnTo>
                <a:lnTo>
                  <a:pt x="140" y="335"/>
                </a:lnTo>
                <a:lnTo>
                  <a:pt x="122" y="325"/>
                </a:lnTo>
                <a:lnTo>
                  <a:pt x="108" y="315"/>
                </a:lnTo>
                <a:lnTo>
                  <a:pt x="99" y="305"/>
                </a:lnTo>
                <a:lnTo>
                  <a:pt x="97" y="293"/>
                </a:lnTo>
                <a:lnTo>
                  <a:pt x="101" y="278"/>
                </a:lnTo>
                <a:lnTo>
                  <a:pt x="108" y="254"/>
                </a:lnTo>
                <a:lnTo>
                  <a:pt x="114" y="229"/>
                </a:lnTo>
                <a:lnTo>
                  <a:pt x="118" y="205"/>
                </a:lnTo>
                <a:lnTo>
                  <a:pt x="124" y="183"/>
                </a:lnTo>
                <a:lnTo>
                  <a:pt x="132" y="168"/>
                </a:lnTo>
                <a:lnTo>
                  <a:pt x="140" y="158"/>
                </a:lnTo>
                <a:lnTo>
                  <a:pt x="148" y="150"/>
                </a:lnTo>
                <a:lnTo>
                  <a:pt x="154" y="146"/>
                </a:lnTo>
                <a:lnTo>
                  <a:pt x="158" y="142"/>
                </a:lnTo>
                <a:lnTo>
                  <a:pt x="160" y="140"/>
                </a:lnTo>
                <a:lnTo>
                  <a:pt x="162" y="138"/>
                </a:lnTo>
                <a:lnTo>
                  <a:pt x="256" y="152"/>
                </a:lnTo>
                <a:lnTo>
                  <a:pt x="284" y="105"/>
                </a:lnTo>
                <a:lnTo>
                  <a:pt x="355" y="42"/>
                </a:lnTo>
                <a:lnTo>
                  <a:pt x="384" y="24"/>
                </a:lnTo>
                <a:lnTo>
                  <a:pt x="492" y="61"/>
                </a:lnTo>
                <a:lnTo>
                  <a:pt x="530" y="87"/>
                </a:lnTo>
                <a:lnTo>
                  <a:pt x="589" y="81"/>
                </a:lnTo>
                <a:lnTo>
                  <a:pt x="626" y="36"/>
                </a:lnTo>
                <a:lnTo>
                  <a:pt x="792" y="67"/>
                </a:lnTo>
                <a:lnTo>
                  <a:pt x="841" y="106"/>
                </a:lnTo>
                <a:lnTo>
                  <a:pt x="896" y="118"/>
                </a:lnTo>
                <a:lnTo>
                  <a:pt x="1032" y="81"/>
                </a:lnTo>
                <a:lnTo>
                  <a:pt x="1071" y="105"/>
                </a:lnTo>
                <a:lnTo>
                  <a:pt x="1179" y="34"/>
                </a:lnTo>
                <a:lnTo>
                  <a:pt x="1297" y="32"/>
                </a:lnTo>
                <a:lnTo>
                  <a:pt x="1366" y="0"/>
                </a:lnTo>
                <a:lnTo>
                  <a:pt x="1461" y="12"/>
                </a:lnTo>
                <a:lnTo>
                  <a:pt x="1575" y="87"/>
                </a:lnTo>
                <a:lnTo>
                  <a:pt x="1666" y="75"/>
                </a:lnTo>
                <a:lnTo>
                  <a:pt x="1669" y="110"/>
                </a:lnTo>
                <a:lnTo>
                  <a:pt x="1628" y="138"/>
                </a:lnTo>
                <a:lnTo>
                  <a:pt x="1667" y="158"/>
                </a:lnTo>
                <a:lnTo>
                  <a:pt x="1666" y="205"/>
                </a:lnTo>
                <a:lnTo>
                  <a:pt x="1632" y="295"/>
                </a:lnTo>
                <a:lnTo>
                  <a:pt x="1634" y="347"/>
                </a:lnTo>
                <a:lnTo>
                  <a:pt x="1589" y="349"/>
                </a:lnTo>
                <a:lnTo>
                  <a:pt x="1595" y="431"/>
                </a:lnTo>
                <a:lnTo>
                  <a:pt x="1650" y="520"/>
                </a:lnTo>
                <a:lnTo>
                  <a:pt x="1701" y="632"/>
                </a:lnTo>
                <a:lnTo>
                  <a:pt x="1774" y="628"/>
                </a:lnTo>
                <a:lnTo>
                  <a:pt x="1845" y="663"/>
                </a:lnTo>
                <a:lnTo>
                  <a:pt x="1870" y="665"/>
                </a:lnTo>
                <a:lnTo>
                  <a:pt x="1902" y="683"/>
                </a:lnTo>
                <a:lnTo>
                  <a:pt x="1978" y="730"/>
                </a:lnTo>
                <a:lnTo>
                  <a:pt x="2041" y="726"/>
                </a:lnTo>
                <a:lnTo>
                  <a:pt x="2110" y="758"/>
                </a:lnTo>
                <a:lnTo>
                  <a:pt x="2207" y="756"/>
                </a:lnTo>
                <a:lnTo>
                  <a:pt x="2321" y="799"/>
                </a:lnTo>
                <a:lnTo>
                  <a:pt x="2402" y="860"/>
                </a:lnTo>
                <a:lnTo>
                  <a:pt x="2410" y="913"/>
                </a:lnTo>
                <a:lnTo>
                  <a:pt x="2486" y="923"/>
                </a:lnTo>
                <a:lnTo>
                  <a:pt x="2557" y="939"/>
                </a:lnTo>
                <a:lnTo>
                  <a:pt x="2628" y="843"/>
                </a:lnTo>
                <a:lnTo>
                  <a:pt x="2644" y="793"/>
                </a:lnTo>
                <a:lnTo>
                  <a:pt x="2634" y="758"/>
                </a:lnTo>
                <a:lnTo>
                  <a:pt x="2681" y="764"/>
                </a:lnTo>
                <a:lnTo>
                  <a:pt x="2740" y="803"/>
                </a:lnTo>
                <a:lnTo>
                  <a:pt x="2786" y="829"/>
                </a:lnTo>
                <a:lnTo>
                  <a:pt x="2817" y="925"/>
                </a:lnTo>
                <a:lnTo>
                  <a:pt x="2880" y="992"/>
                </a:lnTo>
                <a:lnTo>
                  <a:pt x="2874" y="1020"/>
                </a:lnTo>
                <a:lnTo>
                  <a:pt x="2841" y="1033"/>
                </a:lnTo>
                <a:lnTo>
                  <a:pt x="2880" y="1106"/>
                </a:lnTo>
                <a:lnTo>
                  <a:pt x="2894" y="1240"/>
                </a:lnTo>
                <a:lnTo>
                  <a:pt x="2896" y="1358"/>
                </a:lnTo>
                <a:lnTo>
                  <a:pt x="2858" y="1378"/>
                </a:lnTo>
                <a:lnTo>
                  <a:pt x="2849" y="1413"/>
                </a:lnTo>
                <a:lnTo>
                  <a:pt x="2829" y="1472"/>
                </a:lnTo>
                <a:lnTo>
                  <a:pt x="2835" y="1528"/>
                </a:lnTo>
                <a:lnTo>
                  <a:pt x="2799" y="1541"/>
                </a:lnTo>
                <a:lnTo>
                  <a:pt x="2774" y="1520"/>
                </a:lnTo>
                <a:lnTo>
                  <a:pt x="2754" y="1539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8" name="Google Shape;1528;p32"/>
          <p:cNvSpPr/>
          <p:nvPr/>
        </p:nvSpPr>
        <p:spPr>
          <a:xfrm>
            <a:off x="1054288" y="3663052"/>
            <a:ext cx="1997499" cy="1077076"/>
          </a:xfrm>
          <a:custGeom>
            <a:rect b="b" l="l" r="r" t="t"/>
            <a:pathLst>
              <a:path extrusionOk="0" h="1563" w="2896">
                <a:moveTo>
                  <a:pt x="2754" y="1539"/>
                </a:moveTo>
                <a:lnTo>
                  <a:pt x="2752" y="1535"/>
                </a:lnTo>
                <a:lnTo>
                  <a:pt x="2746" y="1528"/>
                </a:lnTo>
                <a:lnTo>
                  <a:pt x="2738" y="1516"/>
                </a:lnTo>
                <a:lnTo>
                  <a:pt x="2728" y="1504"/>
                </a:lnTo>
                <a:lnTo>
                  <a:pt x="2715" y="1496"/>
                </a:lnTo>
                <a:lnTo>
                  <a:pt x="2699" y="1490"/>
                </a:lnTo>
                <a:lnTo>
                  <a:pt x="2685" y="1486"/>
                </a:lnTo>
                <a:lnTo>
                  <a:pt x="2671" y="1486"/>
                </a:lnTo>
                <a:lnTo>
                  <a:pt x="2658" y="1490"/>
                </a:lnTo>
                <a:lnTo>
                  <a:pt x="2650" y="1500"/>
                </a:lnTo>
                <a:lnTo>
                  <a:pt x="2644" y="1510"/>
                </a:lnTo>
                <a:lnTo>
                  <a:pt x="2640" y="1516"/>
                </a:lnTo>
                <a:lnTo>
                  <a:pt x="2636" y="1520"/>
                </a:lnTo>
                <a:lnTo>
                  <a:pt x="2632" y="1522"/>
                </a:lnTo>
                <a:lnTo>
                  <a:pt x="2630" y="1524"/>
                </a:lnTo>
                <a:lnTo>
                  <a:pt x="2628" y="1524"/>
                </a:lnTo>
                <a:lnTo>
                  <a:pt x="2624" y="1522"/>
                </a:lnTo>
                <a:lnTo>
                  <a:pt x="2612" y="1514"/>
                </a:lnTo>
                <a:lnTo>
                  <a:pt x="2591" y="1504"/>
                </a:lnTo>
                <a:lnTo>
                  <a:pt x="2559" y="1492"/>
                </a:lnTo>
                <a:lnTo>
                  <a:pt x="2534" y="1486"/>
                </a:lnTo>
                <a:lnTo>
                  <a:pt x="2510" y="1480"/>
                </a:lnTo>
                <a:lnTo>
                  <a:pt x="2492" y="1474"/>
                </a:lnTo>
                <a:lnTo>
                  <a:pt x="2480" y="1472"/>
                </a:lnTo>
                <a:lnTo>
                  <a:pt x="2477" y="1472"/>
                </a:lnTo>
                <a:lnTo>
                  <a:pt x="2480" y="1468"/>
                </a:lnTo>
                <a:lnTo>
                  <a:pt x="2488" y="1463"/>
                </a:lnTo>
                <a:lnTo>
                  <a:pt x="2502" y="1453"/>
                </a:lnTo>
                <a:lnTo>
                  <a:pt x="2514" y="1443"/>
                </a:lnTo>
                <a:lnTo>
                  <a:pt x="2524" y="1431"/>
                </a:lnTo>
                <a:lnTo>
                  <a:pt x="2528" y="1421"/>
                </a:lnTo>
                <a:lnTo>
                  <a:pt x="2526" y="1411"/>
                </a:lnTo>
                <a:lnTo>
                  <a:pt x="2518" y="1396"/>
                </a:lnTo>
                <a:lnTo>
                  <a:pt x="2506" y="1376"/>
                </a:lnTo>
                <a:lnTo>
                  <a:pt x="2494" y="1356"/>
                </a:lnTo>
                <a:lnTo>
                  <a:pt x="2482" y="1337"/>
                </a:lnTo>
                <a:lnTo>
                  <a:pt x="2471" y="1319"/>
                </a:lnTo>
                <a:lnTo>
                  <a:pt x="2463" y="1307"/>
                </a:lnTo>
                <a:lnTo>
                  <a:pt x="2461" y="1303"/>
                </a:lnTo>
                <a:lnTo>
                  <a:pt x="2457" y="1305"/>
                </a:lnTo>
                <a:lnTo>
                  <a:pt x="2445" y="1309"/>
                </a:lnTo>
                <a:lnTo>
                  <a:pt x="2429" y="1317"/>
                </a:lnTo>
                <a:lnTo>
                  <a:pt x="2414" y="1325"/>
                </a:lnTo>
                <a:lnTo>
                  <a:pt x="2398" y="1333"/>
                </a:lnTo>
                <a:lnTo>
                  <a:pt x="2384" y="1341"/>
                </a:lnTo>
                <a:lnTo>
                  <a:pt x="2376" y="1348"/>
                </a:lnTo>
                <a:lnTo>
                  <a:pt x="2366" y="1358"/>
                </a:lnTo>
                <a:lnTo>
                  <a:pt x="2354" y="1366"/>
                </a:lnTo>
                <a:lnTo>
                  <a:pt x="2339" y="1366"/>
                </a:lnTo>
                <a:lnTo>
                  <a:pt x="2321" y="1362"/>
                </a:lnTo>
                <a:lnTo>
                  <a:pt x="2305" y="1354"/>
                </a:lnTo>
                <a:lnTo>
                  <a:pt x="2290" y="1344"/>
                </a:lnTo>
                <a:lnTo>
                  <a:pt x="2272" y="1335"/>
                </a:lnTo>
                <a:lnTo>
                  <a:pt x="2256" y="1327"/>
                </a:lnTo>
                <a:lnTo>
                  <a:pt x="2246" y="1321"/>
                </a:lnTo>
                <a:lnTo>
                  <a:pt x="2242" y="1319"/>
                </a:lnTo>
                <a:lnTo>
                  <a:pt x="2238" y="1323"/>
                </a:lnTo>
                <a:lnTo>
                  <a:pt x="2228" y="1331"/>
                </a:lnTo>
                <a:lnTo>
                  <a:pt x="2215" y="1342"/>
                </a:lnTo>
                <a:lnTo>
                  <a:pt x="2197" y="1354"/>
                </a:lnTo>
                <a:lnTo>
                  <a:pt x="2177" y="1370"/>
                </a:lnTo>
                <a:lnTo>
                  <a:pt x="2160" y="1382"/>
                </a:lnTo>
                <a:lnTo>
                  <a:pt x="2142" y="1394"/>
                </a:lnTo>
                <a:lnTo>
                  <a:pt x="2126" y="1402"/>
                </a:lnTo>
                <a:lnTo>
                  <a:pt x="2108" y="1405"/>
                </a:lnTo>
                <a:lnTo>
                  <a:pt x="2087" y="1411"/>
                </a:lnTo>
                <a:lnTo>
                  <a:pt x="2063" y="1415"/>
                </a:lnTo>
                <a:lnTo>
                  <a:pt x="2043" y="1423"/>
                </a:lnTo>
                <a:lnTo>
                  <a:pt x="2028" y="1431"/>
                </a:lnTo>
                <a:lnTo>
                  <a:pt x="2016" y="1445"/>
                </a:lnTo>
                <a:lnTo>
                  <a:pt x="2004" y="1465"/>
                </a:lnTo>
                <a:lnTo>
                  <a:pt x="1986" y="1486"/>
                </a:lnTo>
                <a:lnTo>
                  <a:pt x="1963" y="1506"/>
                </a:lnTo>
                <a:lnTo>
                  <a:pt x="1937" y="1522"/>
                </a:lnTo>
                <a:lnTo>
                  <a:pt x="1910" y="1531"/>
                </a:lnTo>
                <a:lnTo>
                  <a:pt x="1884" y="1539"/>
                </a:lnTo>
                <a:lnTo>
                  <a:pt x="1860" y="1547"/>
                </a:lnTo>
                <a:lnTo>
                  <a:pt x="1837" y="1555"/>
                </a:lnTo>
                <a:lnTo>
                  <a:pt x="1815" y="1561"/>
                </a:lnTo>
                <a:lnTo>
                  <a:pt x="1795" y="1561"/>
                </a:lnTo>
                <a:lnTo>
                  <a:pt x="1784" y="1553"/>
                </a:lnTo>
                <a:lnTo>
                  <a:pt x="1776" y="1541"/>
                </a:lnTo>
                <a:lnTo>
                  <a:pt x="1770" y="1528"/>
                </a:lnTo>
                <a:lnTo>
                  <a:pt x="1768" y="1514"/>
                </a:lnTo>
                <a:lnTo>
                  <a:pt x="1764" y="1502"/>
                </a:lnTo>
                <a:lnTo>
                  <a:pt x="1756" y="1492"/>
                </a:lnTo>
                <a:lnTo>
                  <a:pt x="1744" y="1484"/>
                </a:lnTo>
                <a:lnTo>
                  <a:pt x="1723" y="1480"/>
                </a:lnTo>
                <a:lnTo>
                  <a:pt x="1697" y="1478"/>
                </a:lnTo>
                <a:lnTo>
                  <a:pt x="1669" y="1476"/>
                </a:lnTo>
                <a:lnTo>
                  <a:pt x="1642" y="1472"/>
                </a:lnTo>
                <a:lnTo>
                  <a:pt x="1614" y="1466"/>
                </a:lnTo>
                <a:lnTo>
                  <a:pt x="1601" y="1459"/>
                </a:lnTo>
                <a:lnTo>
                  <a:pt x="1591" y="1449"/>
                </a:lnTo>
                <a:lnTo>
                  <a:pt x="1583" y="1439"/>
                </a:lnTo>
                <a:lnTo>
                  <a:pt x="1575" y="1429"/>
                </a:lnTo>
                <a:lnTo>
                  <a:pt x="1567" y="1419"/>
                </a:lnTo>
                <a:lnTo>
                  <a:pt x="1557" y="1415"/>
                </a:lnTo>
                <a:lnTo>
                  <a:pt x="1545" y="1415"/>
                </a:lnTo>
                <a:lnTo>
                  <a:pt x="1528" y="1421"/>
                </a:lnTo>
                <a:lnTo>
                  <a:pt x="1502" y="1437"/>
                </a:lnTo>
                <a:lnTo>
                  <a:pt x="1479" y="1455"/>
                </a:lnTo>
                <a:lnTo>
                  <a:pt x="1455" y="1472"/>
                </a:lnTo>
                <a:lnTo>
                  <a:pt x="1435" y="1492"/>
                </a:lnTo>
                <a:lnTo>
                  <a:pt x="1421" y="1508"/>
                </a:lnTo>
                <a:lnTo>
                  <a:pt x="1410" y="1520"/>
                </a:lnTo>
                <a:lnTo>
                  <a:pt x="1402" y="1528"/>
                </a:lnTo>
                <a:lnTo>
                  <a:pt x="1390" y="1537"/>
                </a:lnTo>
                <a:lnTo>
                  <a:pt x="1378" y="1547"/>
                </a:lnTo>
                <a:lnTo>
                  <a:pt x="1364" y="1555"/>
                </a:lnTo>
                <a:lnTo>
                  <a:pt x="1353" y="1561"/>
                </a:lnTo>
                <a:lnTo>
                  <a:pt x="1345" y="1563"/>
                </a:lnTo>
                <a:lnTo>
                  <a:pt x="1339" y="1561"/>
                </a:lnTo>
                <a:lnTo>
                  <a:pt x="1339" y="1553"/>
                </a:lnTo>
                <a:lnTo>
                  <a:pt x="1343" y="1541"/>
                </a:lnTo>
                <a:lnTo>
                  <a:pt x="1347" y="1528"/>
                </a:lnTo>
                <a:lnTo>
                  <a:pt x="1353" y="1510"/>
                </a:lnTo>
                <a:lnTo>
                  <a:pt x="1356" y="1492"/>
                </a:lnTo>
                <a:lnTo>
                  <a:pt x="1358" y="1476"/>
                </a:lnTo>
                <a:lnTo>
                  <a:pt x="1358" y="1461"/>
                </a:lnTo>
                <a:lnTo>
                  <a:pt x="1353" y="1449"/>
                </a:lnTo>
                <a:lnTo>
                  <a:pt x="1343" y="1441"/>
                </a:lnTo>
                <a:lnTo>
                  <a:pt x="1321" y="1437"/>
                </a:lnTo>
                <a:lnTo>
                  <a:pt x="1301" y="1441"/>
                </a:lnTo>
                <a:lnTo>
                  <a:pt x="1282" y="1449"/>
                </a:lnTo>
                <a:lnTo>
                  <a:pt x="1260" y="1457"/>
                </a:lnTo>
                <a:lnTo>
                  <a:pt x="1234" y="1463"/>
                </a:lnTo>
                <a:lnTo>
                  <a:pt x="1205" y="1465"/>
                </a:lnTo>
                <a:lnTo>
                  <a:pt x="1173" y="1459"/>
                </a:lnTo>
                <a:lnTo>
                  <a:pt x="1140" y="1449"/>
                </a:lnTo>
                <a:lnTo>
                  <a:pt x="1106" y="1435"/>
                </a:lnTo>
                <a:lnTo>
                  <a:pt x="1077" y="1421"/>
                </a:lnTo>
                <a:lnTo>
                  <a:pt x="1053" y="1409"/>
                </a:lnTo>
                <a:lnTo>
                  <a:pt x="1038" y="1402"/>
                </a:lnTo>
                <a:lnTo>
                  <a:pt x="1026" y="1398"/>
                </a:lnTo>
                <a:lnTo>
                  <a:pt x="1012" y="1400"/>
                </a:lnTo>
                <a:lnTo>
                  <a:pt x="998" y="1404"/>
                </a:lnTo>
                <a:lnTo>
                  <a:pt x="984" y="1405"/>
                </a:lnTo>
                <a:lnTo>
                  <a:pt x="969" y="1404"/>
                </a:lnTo>
                <a:lnTo>
                  <a:pt x="951" y="1396"/>
                </a:lnTo>
                <a:lnTo>
                  <a:pt x="931" y="1380"/>
                </a:lnTo>
                <a:lnTo>
                  <a:pt x="908" y="1364"/>
                </a:lnTo>
                <a:lnTo>
                  <a:pt x="884" y="1346"/>
                </a:lnTo>
                <a:lnTo>
                  <a:pt x="860" y="1331"/>
                </a:lnTo>
                <a:lnTo>
                  <a:pt x="843" y="1317"/>
                </a:lnTo>
                <a:lnTo>
                  <a:pt x="831" y="1307"/>
                </a:lnTo>
                <a:lnTo>
                  <a:pt x="817" y="1297"/>
                </a:lnTo>
                <a:lnTo>
                  <a:pt x="799" y="1283"/>
                </a:lnTo>
                <a:lnTo>
                  <a:pt x="778" y="1268"/>
                </a:lnTo>
                <a:lnTo>
                  <a:pt x="754" y="1250"/>
                </a:lnTo>
                <a:lnTo>
                  <a:pt x="734" y="1234"/>
                </a:lnTo>
                <a:lnTo>
                  <a:pt x="717" y="1219"/>
                </a:lnTo>
                <a:lnTo>
                  <a:pt x="709" y="1207"/>
                </a:lnTo>
                <a:lnTo>
                  <a:pt x="705" y="1189"/>
                </a:lnTo>
                <a:lnTo>
                  <a:pt x="701" y="1169"/>
                </a:lnTo>
                <a:lnTo>
                  <a:pt x="697" y="1150"/>
                </a:lnTo>
                <a:lnTo>
                  <a:pt x="691" y="1134"/>
                </a:lnTo>
                <a:lnTo>
                  <a:pt x="683" y="1126"/>
                </a:lnTo>
                <a:lnTo>
                  <a:pt x="675" y="1126"/>
                </a:lnTo>
                <a:lnTo>
                  <a:pt x="666" y="1132"/>
                </a:lnTo>
                <a:lnTo>
                  <a:pt x="656" y="1140"/>
                </a:lnTo>
                <a:lnTo>
                  <a:pt x="644" y="1148"/>
                </a:lnTo>
                <a:lnTo>
                  <a:pt x="632" y="1154"/>
                </a:lnTo>
                <a:lnTo>
                  <a:pt x="620" y="1156"/>
                </a:lnTo>
                <a:lnTo>
                  <a:pt x="612" y="1152"/>
                </a:lnTo>
                <a:lnTo>
                  <a:pt x="606" y="1142"/>
                </a:lnTo>
                <a:lnTo>
                  <a:pt x="591" y="1100"/>
                </a:lnTo>
                <a:lnTo>
                  <a:pt x="565" y="1063"/>
                </a:lnTo>
                <a:lnTo>
                  <a:pt x="532" y="1026"/>
                </a:lnTo>
                <a:lnTo>
                  <a:pt x="510" y="1006"/>
                </a:lnTo>
                <a:lnTo>
                  <a:pt x="484" y="984"/>
                </a:lnTo>
                <a:lnTo>
                  <a:pt x="461" y="963"/>
                </a:lnTo>
                <a:lnTo>
                  <a:pt x="437" y="943"/>
                </a:lnTo>
                <a:lnTo>
                  <a:pt x="419" y="923"/>
                </a:lnTo>
                <a:lnTo>
                  <a:pt x="406" y="908"/>
                </a:lnTo>
                <a:lnTo>
                  <a:pt x="390" y="894"/>
                </a:lnTo>
                <a:lnTo>
                  <a:pt x="374" y="890"/>
                </a:lnTo>
                <a:lnTo>
                  <a:pt x="356" y="892"/>
                </a:lnTo>
                <a:lnTo>
                  <a:pt x="343" y="900"/>
                </a:lnTo>
                <a:lnTo>
                  <a:pt x="331" y="910"/>
                </a:lnTo>
                <a:lnTo>
                  <a:pt x="321" y="919"/>
                </a:lnTo>
                <a:lnTo>
                  <a:pt x="309" y="921"/>
                </a:lnTo>
                <a:lnTo>
                  <a:pt x="295" y="913"/>
                </a:lnTo>
                <a:lnTo>
                  <a:pt x="280" y="898"/>
                </a:lnTo>
                <a:lnTo>
                  <a:pt x="266" y="870"/>
                </a:lnTo>
                <a:lnTo>
                  <a:pt x="246" y="839"/>
                </a:lnTo>
                <a:lnTo>
                  <a:pt x="217" y="809"/>
                </a:lnTo>
                <a:lnTo>
                  <a:pt x="183" y="782"/>
                </a:lnTo>
                <a:lnTo>
                  <a:pt x="152" y="756"/>
                </a:lnTo>
                <a:lnTo>
                  <a:pt x="124" y="734"/>
                </a:lnTo>
                <a:lnTo>
                  <a:pt x="105" y="717"/>
                </a:lnTo>
                <a:lnTo>
                  <a:pt x="87" y="697"/>
                </a:lnTo>
                <a:lnTo>
                  <a:pt x="73" y="677"/>
                </a:lnTo>
                <a:lnTo>
                  <a:pt x="61" y="662"/>
                </a:lnTo>
                <a:lnTo>
                  <a:pt x="53" y="652"/>
                </a:lnTo>
                <a:lnTo>
                  <a:pt x="51" y="648"/>
                </a:lnTo>
                <a:lnTo>
                  <a:pt x="47" y="648"/>
                </a:lnTo>
                <a:lnTo>
                  <a:pt x="40" y="650"/>
                </a:lnTo>
                <a:lnTo>
                  <a:pt x="30" y="650"/>
                </a:lnTo>
                <a:lnTo>
                  <a:pt x="20" y="648"/>
                </a:lnTo>
                <a:lnTo>
                  <a:pt x="8" y="646"/>
                </a:lnTo>
                <a:lnTo>
                  <a:pt x="2" y="638"/>
                </a:lnTo>
                <a:lnTo>
                  <a:pt x="0" y="628"/>
                </a:lnTo>
                <a:lnTo>
                  <a:pt x="4" y="614"/>
                </a:lnTo>
                <a:lnTo>
                  <a:pt x="10" y="593"/>
                </a:lnTo>
                <a:lnTo>
                  <a:pt x="14" y="575"/>
                </a:lnTo>
                <a:lnTo>
                  <a:pt x="14" y="559"/>
                </a:lnTo>
                <a:lnTo>
                  <a:pt x="12" y="541"/>
                </a:lnTo>
                <a:lnTo>
                  <a:pt x="10" y="524"/>
                </a:lnTo>
                <a:lnTo>
                  <a:pt x="12" y="504"/>
                </a:lnTo>
                <a:lnTo>
                  <a:pt x="12" y="482"/>
                </a:lnTo>
                <a:lnTo>
                  <a:pt x="8" y="463"/>
                </a:lnTo>
                <a:lnTo>
                  <a:pt x="6" y="449"/>
                </a:lnTo>
                <a:lnTo>
                  <a:pt x="4" y="439"/>
                </a:lnTo>
                <a:lnTo>
                  <a:pt x="10" y="431"/>
                </a:lnTo>
                <a:lnTo>
                  <a:pt x="22" y="427"/>
                </a:lnTo>
                <a:lnTo>
                  <a:pt x="34" y="429"/>
                </a:lnTo>
                <a:lnTo>
                  <a:pt x="44" y="437"/>
                </a:lnTo>
                <a:lnTo>
                  <a:pt x="51" y="449"/>
                </a:lnTo>
                <a:lnTo>
                  <a:pt x="57" y="461"/>
                </a:lnTo>
                <a:lnTo>
                  <a:pt x="65" y="471"/>
                </a:lnTo>
                <a:lnTo>
                  <a:pt x="75" y="475"/>
                </a:lnTo>
                <a:lnTo>
                  <a:pt x="87" y="473"/>
                </a:lnTo>
                <a:lnTo>
                  <a:pt x="105" y="465"/>
                </a:lnTo>
                <a:lnTo>
                  <a:pt x="118" y="463"/>
                </a:lnTo>
                <a:lnTo>
                  <a:pt x="132" y="463"/>
                </a:lnTo>
                <a:lnTo>
                  <a:pt x="144" y="459"/>
                </a:lnTo>
                <a:lnTo>
                  <a:pt x="152" y="451"/>
                </a:lnTo>
                <a:lnTo>
                  <a:pt x="158" y="435"/>
                </a:lnTo>
                <a:lnTo>
                  <a:pt x="164" y="412"/>
                </a:lnTo>
                <a:lnTo>
                  <a:pt x="169" y="394"/>
                </a:lnTo>
                <a:lnTo>
                  <a:pt x="171" y="376"/>
                </a:lnTo>
                <a:lnTo>
                  <a:pt x="169" y="360"/>
                </a:lnTo>
                <a:lnTo>
                  <a:pt x="156" y="347"/>
                </a:lnTo>
                <a:lnTo>
                  <a:pt x="140" y="335"/>
                </a:lnTo>
                <a:lnTo>
                  <a:pt x="122" y="325"/>
                </a:lnTo>
                <a:lnTo>
                  <a:pt x="108" y="315"/>
                </a:lnTo>
                <a:lnTo>
                  <a:pt x="99" y="305"/>
                </a:lnTo>
                <a:lnTo>
                  <a:pt x="97" y="293"/>
                </a:lnTo>
                <a:lnTo>
                  <a:pt x="101" y="278"/>
                </a:lnTo>
                <a:lnTo>
                  <a:pt x="108" y="254"/>
                </a:lnTo>
                <a:lnTo>
                  <a:pt x="114" y="229"/>
                </a:lnTo>
                <a:lnTo>
                  <a:pt x="118" y="205"/>
                </a:lnTo>
                <a:lnTo>
                  <a:pt x="124" y="183"/>
                </a:lnTo>
                <a:lnTo>
                  <a:pt x="132" y="168"/>
                </a:lnTo>
                <a:lnTo>
                  <a:pt x="140" y="158"/>
                </a:lnTo>
                <a:lnTo>
                  <a:pt x="148" y="150"/>
                </a:lnTo>
                <a:lnTo>
                  <a:pt x="154" y="146"/>
                </a:lnTo>
                <a:lnTo>
                  <a:pt x="158" y="142"/>
                </a:lnTo>
                <a:lnTo>
                  <a:pt x="160" y="140"/>
                </a:lnTo>
                <a:lnTo>
                  <a:pt x="162" y="138"/>
                </a:lnTo>
                <a:lnTo>
                  <a:pt x="256" y="152"/>
                </a:lnTo>
                <a:lnTo>
                  <a:pt x="284" y="105"/>
                </a:lnTo>
                <a:lnTo>
                  <a:pt x="355" y="42"/>
                </a:lnTo>
                <a:lnTo>
                  <a:pt x="384" y="24"/>
                </a:lnTo>
                <a:lnTo>
                  <a:pt x="492" y="61"/>
                </a:lnTo>
                <a:lnTo>
                  <a:pt x="530" y="87"/>
                </a:lnTo>
                <a:lnTo>
                  <a:pt x="589" y="81"/>
                </a:lnTo>
                <a:lnTo>
                  <a:pt x="626" y="36"/>
                </a:lnTo>
                <a:lnTo>
                  <a:pt x="792" y="67"/>
                </a:lnTo>
                <a:lnTo>
                  <a:pt x="841" y="106"/>
                </a:lnTo>
                <a:lnTo>
                  <a:pt x="896" y="118"/>
                </a:lnTo>
                <a:lnTo>
                  <a:pt x="1032" y="81"/>
                </a:lnTo>
                <a:lnTo>
                  <a:pt x="1071" y="105"/>
                </a:lnTo>
                <a:lnTo>
                  <a:pt x="1179" y="34"/>
                </a:lnTo>
                <a:lnTo>
                  <a:pt x="1297" y="32"/>
                </a:lnTo>
                <a:lnTo>
                  <a:pt x="1366" y="0"/>
                </a:lnTo>
                <a:lnTo>
                  <a:pt x="1461" y="12"/>
                </a:lnTo>
                <a:lnTo>
                  <a:pt x="1575" y="87"/>
                </a:lnTo>
                <a:lnTo>
                  <a:pt x="1666" y="75"/>
                </a:lnTo>
                <a:lnTo>
                  <a:pt x="1669" y="110"/>
                </a:lnTo>
                <a:lnTo>
                  <a:pt x="1628" y="138"/>
                </a:lnTo>
                <a:lnTo>
                  <a:pt x="1667" y="158"/>
                </a:lnTo>
                <a:lnTo>
                  <a:pt x="1666" y="205"/>
                </a:lnTo>
                <a:lnTo>
                  <a:pt x="1632" y="295"/>
                </a:lnTo>
                <a:lnTo>
                  <a:pt x="1634" y="347"/>
                </a:lnTo>
                <a:lnTo>
                  <a:pt x="1589" y="349"/>
                </a:lnTo>
                <a:lnTo>
                  <a:pt x="1595" y="431"/>
                </a:lnTo>
                <a:lnTo>
                  <a:pt x="1650" y="520"/>
                </a:lnTo>
                <a:lnTo>
                  <a:pt x="1701" y="632"/>
                </a:lnTo>
                <a:lnTo>
                  <a:pt x="1774" y="628"/>
                </a:lnTo>
                <a:lnTo>
                  <a:pt x="1845" y="663"/>
                </a:lnTo>
                <a:lnTo>
                  <a:pt x="1870" y="665"/>
                </a:lnTo>
                <a:lnTo>
                  <a:pt x="1902" y="683"/>
                </a:lnTo>
                <a:lnTo>
                  <a:pt x="1978" y="730"/>
                </a:lnTo>
                <a:lnTo>
                  <a:pt x="2041" y="726"/>
                </a:lnTo>
                <a:lnTo>
                  <a:pt x="2110" y="758"/>
                </a:lnTo>
                <a:lnTo>
                  <a:pt x="2207" y="756"/>
                </a:lnTo>
                <a:lnTo>
                  <a:pt x="2321" y="799"/>
                </a:lnTo>
                <a:lnTo>
                  <a:pt x="2402" y="860"/>
                </a:lnTo>
                <a:lnTo>
                  <a:pt x="2410" y="913"/>
                </a:lnTo>
                <a:lnTo>
                  <a:pt x="2486" y="923"/>
                </a:lnTo>
                <a:lnTo>
                  <a:pt x="2557" y="939"/>
                </a:lnTo>
                <a:lnTo>
                  <a:pt x="2628" y="843"/>
                </a:lnTo>
                <a:lnTo>
                  <a:pt x="2644" y="793"/>
                </a:lnTo>
                <a:lnTo>
                  <a:pt x="2634" y="758"/>
                </a:lnTo>
                <a:lnTo>
                  <a:pt x="2681" y="764"/>
                </a:lnTo>
                <a:lnTo>
                  <a:pt x="2740" y="803"/>
                </a:lnTo>
                <a:lnTo>
                  <a:pt x="2786" y="829"/>
                </a:lnTo>
                <a:lnTo>
                  <a:pt x="2817" y="925"/>
                </a:lnTo>
                <a:lnTo>
                  <a:pt x="2880" y="992"/>
                </a:lnTo>
                <a:lnTo>
                  <a:pt x="2874" y="1020"/>
                </a:lnTo>
                <a:lnTo>
                  <a:pt x="2841" y="1033"/>
                </a:lnTo>
                <a:lnTo>
                  <a:pt x="2880" y="1106"/>
                </a:lnTo>
                <a:lnTo>
                  <a:pt x="2894" y="1240"/>
                </a:lnTo>
                <a:lnTo>
                  <a:pt x="2896" y="1358"/>
                </a:lnTo>
                <a:lnTo>
                  <a:pt x="2858" y="1378"/>
                </a:lnTo>
                <a:lnTo>
                  <a:pt x="2849" y="1413"/>
                </a:lnTo>
                <a:lnTo>
                  <a:pt x="2829" y="1472"/>
                </a:lnTo>
                <a:lnTo>
                  <a:pt x="2835" y="1528"/>
                </a:lnTo>
                <a:lnTo>
                  <a:pt x="2799" y="1541"/>
                </a:lnTo>
                <a:lnTo>
                  <a:pt x="2774" y="1520"/>
                </a:lnTo>
                <a:lnTo>
                  <a:pt x="2754" y="1539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9" name="Google Shape;1529;p32"/>
          <p:cNvSpPr/>
          <p:nvPr/>
        </p:nvSpPr>
        <p:spPr>
          <a:xfrm>
            <a:off x="2868313" y="4599461"/>
            <a:ext cx="932535" cy="957094"/>
          </a:xfrm>
          <a:custGeom>
            <a:rect b="b" l="l" r="r" t="t"/>
            <a:pathLst>
              <a:path extrusionOk="0" h="1388" w="1352">
                <a:moveTo>
                  <a:pt x="1262" y="1026"/>
                </a:moveTo>
                <a:lnTo>
                  <a:pt x="1230" y="998"/>
                </a:lnTo>
                <a:lnTo>
                  <a:pt x="1203" y="1026"/>
                </a:lnTo>
                <a:lnTo>
                  <a:pt x="1197" y="1028"/>
                </a:lnTo>
                <a:lnTo>
                  <a:pt x="1185" y="1032"/>
                </a:lnTo>
                <a:lnTo>
                  <a:pt x="1171" y="1039"/>
                </a:lnTo>
                <a:lnTo>
                  <a:pt x="1159" y="1045"/>
                </a:lnTo>
                <a:lnTo>
                  <a:pt x="1154" y="1049"/>
                </a:lnTo>
                <a:lnTo>
                  <a:pt x="1152" y="1055"/>
                </a:lnTo>
                <a:lnTo>
                  <a:pt x="1150" y="1067"/>
                </a:lnTo>
                <a:lnTo>
                  <a:pt x="1148" y="1081"/>
                </a:lnTo>
                <a:lnTo>
                  <a:pt x="1144" y="1093"/>
                </a:lnTo>
                <a:lnTo>
                  <a:pt x="1138" y="1098"/>
                </a:lnTo>
                <a:lnTo>
                  <a:pt x="1130" y="1102"/>
                </a:lnTo>
                <a:lnTo>
                  <a:pt x="1118" y="1106"/>
                </a:lnTo>
                <a:lnTo>
                  <a:pt x="1104" y="1114"/>
                </a:lnTo>
                <a:lnTo>
                  <a:pt x="1091" y="1118"/>
                </a:lnTo>
                <a:lnTo>
                  <a:pt x="1079" y="1122"/>
                </a:lnTo>
                <a:lnTo>
                  <a:pt x="1069" y="1120"/>
                </a:lnTo>
                <a:lnTo>
                  <a:pt x="1059" y="1114"/>
                </a:lnTo>
                <a:lnTo>
                  <a:pt x="1047" y="1112"/>
                </a:lnTo>
                <a:lnTo>
                  <a:pt x="1035" y="1112"/>
                </a:lnTo>
                <a:lnTo>
                  <a:pt x="1032" y="1112"/>
                </a:lnTo>
                <a:lnTo>
                  <a:pt x="1032" y="1116"/>
                </a:lnTo>
                <a:lnTo>
                  <a:pt x="1030" y="1124"/>
                </a:lnTo>
                <a:lnTo>
                  <a:pt x="1026" y="1136"/>
                </a:lnTo>
                <a:lnTo>
                  <a:pt x="1020" y="1144"/>
                </a:lnTo>
                <a:lnTo>
                  <a:pt x="1012" y="1148"/>
                </a:lnTo>
                <a:lnTo>
                  <a:pt x="1004" y="1146"/>
                </a:lnTo>
                <a:lnTo>
                  <a:pt x="992" y="1140"/>
                </a:lnTo>
                <a:lnTo>
                  <a:pt x="980" y="1130"/>
                </a:lnTo>
                <a:lnTo>
                  <a:pt x="969" y="1122"/>
                </a:lnTo>
                <a:lnTo>
                  <a:pt x="963" y="1116"/>
                </a:lnTo>
                <a:lnTo>
                  <a:pt x="959" y="1114"/>
                </a:lnTo>
                <a:lnTo>
                  <a:pt x="959" y="1116"/>
                </a:lnTo>
                <a:lnTo>
                  <a:pt x="959" y="1118"/>
                </a:lnTo>
                <a:lnTo>
                  <a:pt x="957" y="1124"/>
                </a:lnTo>
                <a:lnTo>
                  <a:pt x="955" y="1130"/>
                </a:lnTo>
                <a:lnTo>
                  <a:pt x="951" y="1134"/>
                </a:lnTo>
                <a:lnTo>
                  <a:pt x="949" y="1140"/>
                </a:lnTo>
                <a:lnTo>
                  <a:pt x="945" y="1142"/>
                </a:lnTo>
                <a:lnTo>
                  <a:pt x="939" y="1144"/>
                </a:lnTo>
                <a:lnTo>
                  <a:pt x="935" y="1142"/>
                </a:lnTo>
                <a:lnTo>
                  <a:pt x="931" y="1140"/>
                </a:lnTo>
                <a:lnTo>
                  <a:pt x="925" y="1136"/>
                </a:lnTo>
                <a:lnTo>
                  <a:pt x="921" y="1132"/>
                </a:lnTo>
                <a:lnTo>
                  <a:pt x="919" y="1128"/>
                </a:lnTo>
                <a:lnTo>
                  <a:pt x="917" y="1126"/>
                </a:lnTo>
                <a:lnTo>
                  <a:pt x="915" y="1122"/>
                </a:lnTo>
                <a:lnTo>
                  <a:pt x="913" y="1122"/>
                </a:lnTo>
                <a:lnTo>
                  <a:pt x="911" y="1126"/>
                </a:lnTo>
                <a:lnTo>
                  <a:pt x="906" y="1132"/>
                </a:lnTo>
                <a:lnTo>
                  <a:pt x="896" y="1144"/>
                </a:lnTo>
                <a:lnTo>
                  <a:pt x="886" y="1154"/>
                </a:lnTo>
                <a:lnTo>
                  <a:pt x="874" y="1159"/>
                </a:lnTo>
                <a:lnTo>
                  <a:pt x="864" y="1163"/>
                </a:lnTo>
                <a:lnTo>
                  <a:pt x="852" y="1159"/>
                </a:lnTo>
                <a:lnTo>
                  <a:pt x="839" y="1150"/>
                </a:lnTo>
                <a:lnTo>
                  <a:pt x="825" y="1138"/>
                </a:lnTo>
                <a:lnTo>
                  <a:pt x="809" y="1128"/>
                </a:lnTo>
                <a:lnTo>
                  <a:pt x="797" y="1122"/>
                </a:lnTo>
                <a:lnTo>
                  <a:pt x="787" y="1120"/>
                </a:lnTo>
                <a:lnTo>
                  <a:pt x="778" y="1130"/>
                </a:lnTo>
                <a:lnTo>
                  <a:pt x="766" y="1144"/>
                </a:lnTo>
                <a:lnTo>
                  <a:pt x="754" y="1159"/>
                </a:lnTo>
                <a:lnTo>
                  <a:pt x="742" y="1171"/>
                </a:lnTo>
                <a:lnTo>
                  <a:pt x="734" y="1179"/>
                </a:lnTo>
                <a:lnTo>
                  <a:pt x="724" y="1177"/>
                </a:lnTo>
                <a:lnTo>
                  <a:pt x="711" y="1175"/>
                </a:lnTo>
                <a:lnTo>
                  <a:pt x="695" y="1169"/>
                </a:lnTo>
                <a:lnTo>
                  <a:pt x="679" y="1165"/>
                </a:lnTo>
                <a:lnTo>
                  <a:pt x="667" y="1165"/>
                </a:lnTo>
                <a:lnTo>
                  <a:pt x="659" y="1167"/>
                </a:lnTo>
                <a:lnTo>
                  <a:pt x="650" y="1183"/>
                </a:lnTo>
                <a:lnTo>
                  <a:pt x="646" y="1209"/>
                </a:lnTo>
                <a:lnTo>
                  <a:pt x="648" y="1234"/>
                </a:lnTo>
                <a:lnTo>
                  <a:pt x="656" y="1254"/>
                </a:lnTo>
                <a:lnTo>
                  <a:pt x="665" y="1278"/>
                </a:lnTo>
                <a:lnTo>
                  <a:pt x="673" y="1299"/>
                </a:lnTo>
                <a:lnTo>
                  <a:pt x="675" y="1317"/>
                </a:lnTo>
                <a:lnTo>
                  <a:pt x="673" y="1331"/>
                </a:lnTo>
                <a:lnTo>
                  <a:pt x="673" y="1346"/>
                </a:lnTo>
                <a:lnTo>
                  <a:pt x="673" y="1362"/>
                </a:lnTo>
                <a:lnTo>
                  <a:pt x="667" y="1374"/>
                </a:lnTo>
                <a:lnTo>
                  <a:pt x="658" y="1382"/>
                </a:lnTo>
                <a:lnTo>
                  <a:pt x="638" y="1386"/>
                </a:lnTo>
                <a:lnTo>
                  <a:pt x="620" y="1388"/>
                </a:lnTo>
                <a:lnTo>
                  <a:pt x="604" y="1386"/>
                </a:lnTo>
                <a:lnTo>
                  <a:pt x="591" y="1380"/>
                </a:lnTo>
                <a:lnTo>
                  <a:pt x="581" y="1362"/>
                </a:lnTo>
                <a:lnTo>
                  <a:pt x="573" y="1343"/>
                </a:lnTo>
                <a:lnTo>
                  <a:pt x="571" y="1321"/>
                </a:lnTo>
                <a:lnTo>
                  <a:pt x="569" y="1309"/>
                </a:lnTo>
                <a:lnTo>
                  <a:pt x="567" y="1297"/>
                </a:lnTo>
                <a:lnTo>
                  <a:pt x="565" y="1287"/>
                </a:lnTo>
                <a:lnTo>
                  <a:pt x="559" y="1282"/>
                </a:lnTo>
                <a:lnTo>
                  <a:pt x="553" y="1283"/>
                </a:lnTo>
                <a:lnTo>
                  <a:pt x="545" y="1291"/>
                </a:lnTo>
                <a:lnTo>
                  <a:pt x="534" y="1303"/>
                </a:lnTo>
                <a:lnTo>
                  <a:pt x="518" y="1317"/>
                </a:lnTo>
                <a:lnTo>
                  <a:pt x="504" y="1331"/>
                </a:lnTo>
                <a:lnTo>
                  <a:pt x="488" y="1341"/>
                </a:lnTo>
                <a:lnTo>
                  <a:pt x="476" y="1343"/>
                </a:lnTo>
                <a:lnTo>
                  <a:pt x="465" y="1343"/>
                </a:lnTo>
                <a:lnTo>
                  <a:pt x="451" y="1343"/>
                </a:lnTo>
                <a:lnTo>
                  <a:pt x="437" y="1345"/>
                </a:lnTo>
                <a:lnTo>
                  <a:pt x="425" y="1343"/>
                </a:lnTo>
                <a:lnTo>
                  <a:pt x="415" y="1337"/>
                </a:lnTo>
                <a:lnTo>
                  <a:pt x="404" y="1323"/>
                </a:lnTo>
                <a:lnTo>
                  <a:pt x="394" y="1307"/>
                </a:lnTo>
                <a:lnTo>
                  <a:pt x="388" y="1287"/>
                </a:lnTo>
                <a:lnTo>
                  <a:pt x="386" y="1272"/>
                </a:lnTo>
                <a:lnTo>
                  <a:pt x="382" y="1256"/>
                </a:lnTo>
                <a:lnTo>
                  <a:pt x="378" y="1244"/>
                </a:lnTo>
                <a:lnTo>
                  <a:pt x="378" y="1240"/>
                </a:lnTo>
                <a:lnTo>
                  <a:pt x="372" y="1240"/>
                </a:lnTo>
                <a:lnTo>
                  <a:pt x="358" y="1240"/>
                </a:lnTo>
                <a:lnTo>
                  <a:pt x="341" y="1238"/>
                </a:lnTo>
                <a:lnTo>
                  <a:pt x="321" y="1236"/>
                </a:lnTo>
                <a:lnTo>
                  <a:pt x="303" y="1232"/>
                </a:lnTo>
                <a:lnTo>
                  <a:pt x="291" y="1224"/>
                </a:lnTo>
                <a:lnTo>
                  <a:pt x="282" y="1219"/>
                </a:lnTo>
                <a:lnTo>
                  <a:pt x="276" y="1213"/>
                </a:lnTo>
                <a:lnTo>
                  <a:pt x="270" y="1209"/>
                </a:lnTo>
                <a:lnTo>
                  <a:pt x="268" y="1201"/>
                </a:lnTo>
                <a:lnTo>
                  <a:pt x="268" y="1189"/>
                </a:lnTo>
                <a:lnTo>
                  <a:pt x="274" y="1171"/>
                </a:lnTo>
                <a:lnTo>
                  <a:pt x="280" y="1150"/>
                </a:lnTo>
                <a:lnTo>
                  <a:pt x="284" y="1134"/>
                </a:lnTo>
                <a:lnTo>
                  <a:pt x="285" y="1120"/>
                </a:lnTo>
                <a:lnTo>
                  <a:pt x="287" y="1110"/>
                </a:lnTo>
                <a:lnTo>
                  <a:pt x="291" y="1100"/>
                </a:lnTo>
                <a:lnTo>
                  <a:pt x="299" y="1087"/>
                </a:lnTo>
                <a:lnTo>
                  <a:pt x="309" y="1075"/>
                </a:lnTo>
                <a:lnTo>
                  <a:pt x="315" y="1065"/>
                </a:lnTo>
                <a:lnTo>
                  <a:pt x="311" y="1057"/>
                </a:lnTo>
                <a:lnTo>
                  <a:pt x="303" y="1053"/>
                </a:lnTo>
                <a:lnTo>
                  <a:pt x="289" y="1053"/>
                </a:lnTo>
                <a:lnTo>
                  <a:pt x="272" y="1053"/>
                </a:lnTo>
                <a:lnTo>
                  <a:pt x="254" y="1051"/>
                </a:lnTo>
                <a:lnTo>
                  <a:pt x="240" y="1047"/>
                </a:lnTo>
                <a:lnTo>
                  <a:pt x="230" y="1039"/>
                </a:lnTo>
                <a:lnTo>
                  <a:pt x="221" y="1020"/>
                </a:lnTo>
                <a:lnTo>
                  <a:pt x="217" y="1000"/>
                </a:lnTo>
                <a:lnTo>
                  <a:pt x="211" y="980"/>
                </a:lnTo>
                <a:lnTo>
                  <a:pt x="207" y="959"/>
                </a:lnTo>
                <a:lnTo>
                  <a:pt x="205" y="943"/>
                </a:lnTo>
                <a:lnTo>
                  <a:pt x="199" y="931"/>
                </a:lnTo>
                <a:lnTo>
                  <a:pt x="191" y="919"/>
                </a:lnTo>
                <a:lnTo>
                  <a:pt x="187" y="908"/>
                </a:lnTo>
                <a:lnTo>
                  <a:pt x="189" y="894"/>
                </a:lnTo>
                <a:lnTo>
                  <a:pt x="191" y="888"/>
                </a:lnTo>
                <a:lnTo>
                  <a:pt x="197" y="884"/>
                </a:lnTo>
                <a:lnTo>
                  <a:pt x="201" y="878"/>
                </a:lnTo>
                <a:lnTo>
                  <a:pt x="205" y="874"/>
                </a:lnTo>
                <a:lnTo>
                  <a:pt x="209" y="870"/>
                </a:lnTo>
                <a:lnTo>
                  <a:pt x="211" y="868"/>
                </a:lnTo>
                <a:lnTo>
                  <a:pt x="213" y="868"/>
                </a:lnTo>
                <a:lnTo>
                  <a:pt x="207" y="868"/>
                </a:lnTo>
                <a:lnTo>
                  <a:pt x="193" y="868"/>
                </a:lnTo>
                <a:lnTo>
                  <a:pt x="173" y="870"/>
                </a:lnTo>
                <a:lnTo>
                  <a:pt x="152" y="870"/>
                </a:lnTo>
                <a:lnTo>
                  <a:pt x="130" y="872"/>
                </a:lnTo>
                <a:lnTo>
                  <a:pt x="112" y="876"/>
                </a:lnTo>
                <a:lnTo>
                  <a:pt x="97" y="882"/>
                </a:lnTo>
                <a:lnTo>
                  <a:pt x="81" y="892"/>
                </a:lnTo>
                <a:lnTo>
                  <a:pt x="67" y="902"/>
                </a:lnTo>
                <a:lnTo>
                  <a:pt x="53" y="912"/>
                </a:lnTo>
                <a:lnTo>
                  <a:pt x="43" y="915"/>
                </a:lnTo>
                <a:lnTo>
                  <a:pt x="34" y="915"/>
                </a:lnTo>
                <a:lnTo>
                  <a:pt x="28" y="912"/>
                </a:lnTo>
                <a:lnTo>
                  <a:pt x="22" y="908"/>
                </a:lnTo>
                <a:lnTo>
                  <a:pt x="18" y="906"/>
                </a:lnTo>
                <a:lnTo>
                  <a:pt x="14" y="902"/>
                </a:lnTo>
                <a:lnTo>
                  <a:pt x="10" y="896"/>
                </a:lnTo>
                <a:lnTo>
                  <a:pt x="10" y="892"/>
                </a:lnTo>
                <a:lnTo>
                  <a:pt x="10" y="884"/>
                </a:lnTo>
                <a:lnTo>
                  <a:pt x="16" y="876"/>
                </a:lnTo>
                <a:lnTo>
                  <a:pt x="24" y="868"/>
                </a:lnTo>
                <a:lnTo>
                  <a:pt x="32" y="862"/>
                </a:lnTo>
                <a:lnTo>
                  <a:pt x="37" y="854"/>
                </a:lnTo>
                <a:lnTo>
                  <a:pt x="37" y="843"/>
                </a:lnTo>
                <a:lnTo>
                  <a:pt x="34" y="835"/>
                </a:lnTo>
                <a:lnTo>
                  <a:pt x="24" y="829"/>
                </a:lnTo>
                <a:lnTo>
                  <a:pt x="14" y="823"/>
                </a:lnTo>
                <a:lnTo>
                  <a:pt x="6" y="817"/>
                </a:lnTo>
                <a:lnTo>
                  <a:pt x="0" y="811"/>
                </a:lnTo>
                <a:lnTo>
                  <a:pt x="2" y="799"/>
                </a:lnTo>
                <a:lnTo>
                  <a:pt x="12" y="776"/>
                </a:lnTo>
                <a:lnTo>
                  <a:pt x="22" y="758"/>
                </a:lnTo>
                <a:lnTo>
                  <a:pt x="34" y="744"/>
                </a:lnTo>
                <a:lnTo>
                  <a:pt x="41" y="734"/>
                </a:lnTo>
                <a:lnTo>
                  <a:pt x="47" y="719"/>
                </a:lnTo>
                <a:lnTo>
                  <a:pt x="55" y="701"/>
                </a:lnTo>
                <a:lnTo>
                  <a:pt x="61" y="685"/>
                </a:lnTo>
                <a:lnTo>
                  <a:pt x="67" y="675"/>
                </a:lnTo>
                <a:lnTo>
                  <a:pt x="75" y="669"/>
                </a:lnTo>
                <a:lnTo>
                  <a:pt x="89" y="665"/>
                </a:lnTo>
                <a:lnTo>
                  <a:pt x="102" y="660"/>
                </a:lnTo>
                <a:lnTo>
                  <a:pt x="114" y="646"/>
                </a:lnTo>
                <a:lnTo>
                  <a:pt x="122" y="632"/>
                </a:lnTo>
                <a:lnTo>
                  <a:pt x="126" y="620"/>
                </a:lnTo>
                <a:lnTo>
                  <a:pt x="130" y="614"/>
                </a:lnTo>
                <a:lnTo>
                  <a:pt x="142" y="604"/>
                </a:lnTo>
                <a:lnTo>
                  <a:pt x="152" y="599"/>
                </a:lnTo>
                <a:lnTo>
                  <a:pt x="161" y="595"/>
                </a:lnTo>
                <a:lnTo>
                  <a:pt x="167" y="591"/>
                </a:lnTo>
                <a:lnTo>
                  <a:pt x="175" y="581"/>
                </a:lnTo>
                <a:lnTo>
                  <a:pt x="187" y="553"/>
                </a:lnTo>
                <a:lnTo>
                  <a:pt x="197" y="522"/>
                </a:lnTo>
                <a:lnTo>
                  <a:pt x="205" y="488"/>
                </a:lnTo>
                <a:lnTo>
                  <a:pt x="213" y="445"/>
                </a:lnTo>
                <a:lnTo>
                  <a:pt x="215" y="404"/>
                </a:lnTo>
                <a:lnTo>
                  <a:pt x="213" y="384"/>
                </a:lnTo>
                <a:lnTo>
                  <a:pt x="213" y="358"/>
                </a:lnTo>
                <a:lnTo>
                  <a:pt x="213" y="333"/>
                </a:lnTo>
                <a:lnTo>
                  <a:pt x="211" y="309"/>
                </a:lnTo>
                <a:lnTo>
                  <a:pt x="209" y="295"/>
                </a:lnTo>
                <a:lnTo>
                  <a:pt x="201" y="288"/>
                </a:lnTo>
                <a:lnTo>
                  <a:pt x="189" y="286"/>
                </a:lnTo>
                <a:lnTo>
                  <a:pt x="173" y="284"/>
                </a:lnTo>
                <a:lnTo>
                  <a:pt x="159" y="280"/>
                </a:lnTo>
                <a:lnTo>
                  <a:pt x="146" y="274"/>
                </a:lnTo>
                <a:lnTo>
                  <a:pt x="134" y="260"/>
                </a:lnTo>
                <a:lnTo>
                  <a:pt x="126" y="242"/>
                </a:lnTo>
                <a:lnTo>
                  <a:pt x="122" y="225"/>
                </a:lnTo>
                <a:lnTo>
                  <a:pt x="124" y="181"/>
                </a:lnTo>
                <a:lnTo>
                  <a:pt x="144" y="162"/>
                </a:lnTo>
                <a:lnTo>
                  <a:pt x="169" y="183"/>
                </a:lnTo>
                <a:lnTo>
                  <a:pt x="203" y="168"/>
                </a:lnTo>
                <a:lnTo>
                  <a:pt x="199" y="114"/>
                </a:lnTo>
                <a:lnTo>
                  <a:pt x="228" y="20"/>
                </a:lnTo>
                <a:lnTo>
                  <a:pt x="266" y="0"/>
                </a:lnTo>
                <a:lnTo>
                  <a:pt x="278" y="116"/>
                </a:lnTo>
                <a:lnTo>
                  <a:pt x="311" y="177"/>
                </a:lnTo>
                <a:lnTo>
                  <a:pt x="354" y="170"/>
                </a:lnTo>
                <a:lnTo>
                  <a:pt x="400" y="118"/>
                </a:lnTo>
                <a:lnTo>
                  <a:pt x="429" y="156"/>
                </a:lnTo>
                <a:lnTo>
                  <a:pt x="411" y="191"/>
                </a:lnTo>
                <a:lnTo>
                  <a:pt x="447" y="242"/>
                </a:lnTo>
                <a:lnTo>
                  <a:pt x="496" y="244"/>
                </a:lnTo>
                <a:lnTo>
                  <a:pt x="551" y="329"/>
                </a:lnTo>
                <a:lnTo>
                  <a:pt x="614" y="439"/>
                </a:lnTo>
                <a:lnTo>
                  <a:pt x="646" y="516"/>
                </a:lnTo>
                <a:lnTo>
                  <a:pt x="681" y="551"/>
                </a:lnTo>
                <a:lnTo>
                  <a:pt x="721" y="543"/>
                </a:lnTo>
                <a:lnTo>
                  <a:pt x="793" y="494"/>
                </a:lnTo>
                <a:lnTo>
                  <a:pt x="803" y="518"/>
                </a:lnTo>
                <a:lnTo>
                  <a:pt x="852" y="492"/>
                </a:lnTo>
                <a:lnTo>
                  <a:pt x="856" y="435"/>
                </a:lnTo>
                <a:lnTo>
                  <a:pt x="831" y="402"/>
                </a:lnTo>
                <a:lnTo>
                  <a:pt x="831" y="335"/>
                </a:lnTo>
                <a:lnTo>
                  <a:pt x="868" y="315"/>
                </a:lnTo>
                <a:lnTo>
                  <a:pt x="925" y="244"/>
                </a:lnTo>
                <a:lnTo>
                  <a:pt x="917" y="199"/>
                </a:lnTo>
                <a:lnTo>
                  <a:pt x="941" y="171"/>
                </a:lnTo>
                <a:lnTo>
                  <a:pt x="976" y="171"/>
                </a:lnTo>
                <a:lnTo>
                  <a:pt x="980" y="148"/>
                </a:lnTo>
                <a:lnTo>
                  <a:pt x="967" y="120"/>
                </a:lnTo>
                <a:lnTo>
                  <a:pt x="994" y="103"/>
                </a:lnTo>
                <a:lnTo>
                  <a:pt x="1043" y="108"/>
                </a:lnTo>
                <a:lnTo>
                  <a:pt x="1043" y="162"/>
                </a:lnTo>
                <a:lnTo>
                  <a:pt x="1065" y="232"/>
                </a:lnTo>
                <a:lnTo>
                  <a:pt x="1128" y="227"/>
                </a:lnTo>
                <a:lnTo>
                  <a:pt x="1154" y="189"/>
                </a:lnTo>
                <a:lnTo>
                  <a:pt x="1187" y="211"/>
                </a:lnTo>
                <a:lnTo>
                  <a:pt x="1193" y="252"/>
                </a:lnTo>
                <a:lnTo>
                  <a:pt x="1177" y="315"/>
                </a:lnTo>
                <a:lnTo>
                  <a:pt x="1126" y="329"/>
                </a:lnTo>
                <a:lnTo>
                  <a:pt x="1061" y="327"/>
                </a:lnTo>
                <a:lnTo>
                  <a:pt x="1047" y="311"/>
                </a:lnTo>
                <a:lnTo>
                  <a:pt x="1024" y="337"/>
                </a:lnTo>
                <a:lnTo>
                  <a:pt x="994" y="315"/>
                </a:lnTo>
                <a:lnTo>
                  <a:pt x="939" y="376"/>
                </a:lnTo>
                <a:lnTo>
                  <a:pt x="961" y="404"/>
                </a:lnTo>
                <a:lnTo>
                  <a:pt x="965" y="459"/>
                </a:lnTo>
                <a:lnTo>
                  <a:pt x="1006" y="471"/>
                </a:lnTo>
                <a:lnTo>
                  <a:pt x="1051" y="449"/>
                </a:lnTo>
                <a:lnTo>
                  <a:pt x="1069" y="445"/>
                </a:lnTo>
                <a:lnTo>
                  <a:pt x="1104" y="490"/>
                </a:lnTo>
                <a:lnTo>
                  <a:pt x="1075" y="561"/>
                </a:lnTo>
                <a:lnTo>
                  <a:pt x="1053" y="614"/>
                </a:lnTo>
                <a:lnTo>
                  <a:pt x="1075" y="658"/>
                </a:lnTo>
                <a:lnTo>
                  <a:pt x="1116" y="677"/>
                </a:lnTo>
                <a:lnTo>
                  <a:pt x="1118" y="732"/>
                </a:lnTo>
                <a:lnTo>
                  <a:pt x="1081" y="782"/>
                </a:lnTo>
                <a:lnTo>
                  <a:pt x="1112" y="837"/>
                </a:lnTo>
                <a:lnTo>
                  <a:pt x="1138" y="819"/>
                </a:lnTo>
                <a:lnTo>
                  <a:pt x="1187" y="823"/>
                </a:lnTo>
                <a:lnTo>
                  <a:pt x="1197" y="864"/>
                </a:lnTo>
                <a:lnTo>
                  <a:pt x="1228" y="884"/>
                </a:lnTo>
                <a:lnTo>
                  <a:pt x="1262" y="864"/>
                </a:lnTo>
                <a:lnTo>
                  <a:pt x="1293" y="888"/>
                </a:lnTo>
                <a:lnTo>
                  <a:pt x="1329" y="872"/>
                </a:lnTo>
                <a:lnTo>
                  <a:pt x="1352" y="900"/>
                </a:lnTo>
                <a:lnTo>
                  <a:pt x="1343" y="973"/>
                </a:lnTo>
                <a:lnTo>
                  <a:pt x="1291" y="986"/>
                </a:lnTo>
                <a:lnTo>
                  <a:pt x="1262" y="1026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0" name="Google Shape;1530;p32"/>
          <p:cNvSpPr/>
          <p:nvPr/>
        </p:nvSpPr>
        <p:spPr>
          <a:xfrm>
            <a:off x="2868313" y="4599461"/>
            <a:ext cx="932535" cy="957094"/>
          </a:xfrm>
          <a:custGeom>
            <a:rect b="b" l="l" r="r" t="t"/>
            <a:pathLst>
              <a:path extrusionOk="0" h="1388" w="1352">
                <a:moveTo>
                  <a:pt x="1262" y="1026"/>
                </a:moveTo>
                <a:lnTo>
                  <a:pt x="1230" y="998"/>
                </a:lnTo>
                <a:lnTo>
                  <a:pt x="1203" y="1026"/>
                </a:lnTo>
                <a:lnTo>
                  <a:pt x="1197" y="1028"/>
                </a:lnTo>
                <a:lnTo>
                  <a:pt x="1185" y="1032"/>
                </a:lnTo>
                <a:lnTo>
                  <a:pt x="1171" y="1039"/>
                </a:lnTo>
                <a:lnTo>
                  <a:pt x="1159" y="1045"/>
                </a:lnTo>
                <a:lnTo>
                  <a:pt x="1154" y="1049"/>
                </a:lnTo>
                <a:lnTo>
                  <a:pt x="1152" y="1055"/>
                </a:lnTo>
                <a:lnTo>
                  <a:pt x="1150" y="1067"/>
                </a:lnTo>
                <a:lnTo>
                  <a:pt x="1148" y="1081"/>
                </a:lnTo>
                <a:lnTo>
                  <a:pt x="1144" y="1093"/>
                </a:lnTo>
                <a:lnTo>
                  <a:pt x="1138" y="1098"/>
                </a:lnTo>
                <a:lnTo>
                  <a:pt x="1130" y="1102"/>
                </a:lnTo>
                <a:lnTo>
                  <a:pt x="1118" y="1106"/>
                </a:lnTo>
                <a:lnTo>
                  <a:pt x="1104" y="1114"/>
                </a:lnTo>
                <a:lnTo>
                  <a:pt x="1091" y="1118"/>
                </a:lnTo>
                <a:lnTo>
                  <a:pt x="1079" y="1122"/>
                </a:lnTo>
                <a:lnTo>
                  <a:pt x="1069" y="1120"/>
                </a:lnTo>
                <a:lnTo>
                  <a:pt x="1059" y="1114"/>
                </a:lnTo>
                <a:lnTo>
                  <a:pt x="1047" y="1112"/>
                </a:lnTo>
                <a:lnTo>
                  <a:pt x="1035" y="1112"/>
                </a:lnTo>
                <a:lnTo>
                  <a:pt x="1032" y="1112"/>
                </a:lnTo>
                <a:lnTo>
                  <a:pt x="1032" y="1116"/>
                </a:lnTo>
                <a:lnTo>
                  <a:pt x="1030" y="1124"/>
                </a:lnTo>
                <a:lnTo>
                  <a:pt x="1026" y="1136"/>
                </a:lnTo>
                <a:lnTo>
                  <a:pt x="1020" y="1144"/>
                </a:lnTo>
                <a:lnTo>
                  <a:pt x="1012" y="1148"/>
                </a:lnTo>
                <a:lnTo>
                  <a:pt x="1004" y="1146"/>
                </a:lnTo>
                <a:lnTo>
                  <a:pt x="992" y="1140"/>
                </a:lnTo>
                <a:lnTo>
                  <a:pt x="980" y="1130"/>
                </a:lnTo>
                <a:lnTo>
                  <a:pt x="969" y="1122"/>
                </a:lnTo>
                <a:lnTo>
                  <a:pt x="963" y="1116"/>
                </a:lnTo>
                <a:lnTo>
                  <a:pt x="959" y="1114"/>
                </a:lnTo>
                <a:lnTo>
                  <a:pt x="959" y="1116"/>
                </a:lnTo>
                <a:lnTo>
                  <a:pt x="959" y="1118"/>
                </a:lnTo>
                <a:lnTo>
                  <a:pt x="957" y="1124"/>
                </a:lnTo>
                <a:lnTo>
                  <a:pt x="955" y="1130"/>
                </a:lnTo>
                <a:lnTo>
                  <a:pt x="951" y="1134"/>
                </a:lnTo>
                <a:lnTo>
                  <a:pt x="949" y="1140"/>
                </a:lnTo>
                <a:lnTo>
                  <a:pt x="945" y="1142"/>
                </a:lnTo>
                <a:lnTo>
                  <a:pt x="939" y="1144"/>
                </a:lnTo>
                <a:lnTo>
                  <a:pt x="935" y="1142"/>
                </a:lnTo>
                <a:lnTo>
                  <a:pt x="931" y="1140"/>
                </a:lnTo>
                <a:lnTo>
                  <a:pt x="925" y="1136"/>
                </a:lnTo>
                <a:lnTo>
                  <a:pt x="921" y="1132"/>
                </a:lnTo>
                <a:lnTo>
                  <a:pt x="919" y="1128"/>
                </a:lnTo>
                <a:lnTo>
                  <a:pt x="917" y="1126"/>
                </a:lnTo>
                <a:lnTo>
                  <a:pt x="915" y="1122"/>
                </a:lnTo>
                <a:lnTo>
                  <a:pt x="913" y="1122"/>
                </a:lnTo>
                <a:lnTo>
                  <a:pt x="911" y="1126"/>
                </a:lnTo>
                <a:lnTo>
                  <a:pt x="906" y="1132"/>
                </a:lnTo>
                <a:lnTo>
                  <a:pt x="896" y="1144"/>
                </a:lnTo>
                <a:lnTo>
                  <a:pt x="886" y="1154"/>
                </a:lnTo>
                <a:lnTo>
                  <a:pt x="874" y="1159"/>
                </a:lnTo>
                <a:lnTo>
                  <a:pt x="864" y="1163"/>
                </a:lnTo>
                <a:lnTo>
                  <a:pt x="852" y="1159"/>
                </a:lnTo>
                <a:lnTo>
                  <a:pt x="839" y="1150"/>
                </a:lnTo>
                <a:lnTo>
                  <a:pt x="825" y="1138"/>
                </a:lnTo>
                <a:lnTo>
                  <a:pt x="809" y="1128"/>
                </a:lnTo>
                <a:lnTo>
                  <a:pt x="797" y="1122"/>
                </a:lnTo>
                <a:lnTo>
                  <a:pt x="787" y="1120"/>
                </a:lnTo>
                <a:lnTo>
                  <a:pt x="778" y="1130"/>
                </a:lnTo>
                <a:lnTo>
                  <a:pt x="766" y="1144"/>
                </a:lnTo>
                <a:lnTo>
                  <a:pt x="754" y="1159"/>
                </a:lnTo>
                <a:lnTo>
                  <a:pt x="742" y="1171"/>
                </a:lnTo>
                <a:lnTo>
                  <a:pt x="734" y="1179"/>
                </a:lnTo>
                <a:lnTo>
                  <a:pt x="724" y="1177"/>
                </a:lnTo>
                <a:lnTo>
                  <a:pt x="711" y="1175"/>
                </a:lnTo>
                <a:lnTo>
                  <a:pt x="695" y="1169"/>
                </a:lnTo>
                <a:lnTo>
                  <a:pt x="679" y="1165"/>
                </a:lnTo>
                <a:lnTo>
                  <a:pt x="667" y="1165"/>
                </a:lnTo>
                <a:lnTo>
                  <a:pt x="659" y="1167"/>
                </a:lnTo>
                <a:lnTo>
                  <a:pt x="650" y="1183"/>
                </a:lnTo>
                <a:lnTo>
                  <a:pt x="646" y="1209"/>
                </a:lnTo>
                <a:lnTo>
                  <a:pt x="648" y="1234"/>
                </a:lnTo>
                <a:lnTo>
                  <a:pt x="656" y="1254"/>
                </a:lnTo>
                <a:lnTo>
                  <a:pt x="665" y="1278"/>
                </a:lnTo>
                <a:lnTo>
                  <a:pt x="673" y="1299"/>
                </a:lnTo>
                <a:lnTo>
                  <a:pt x="675" y="1317"/>
                </a:lnTo>
                <a:lnTo>
                  <a:pt x="673" y="1331"/>
                </a:lnTo>
                <a:lnTo>
                  <a:pt x="673" y="1346"/>
                </a:lnTo>
                <a:lnTo>
                  <a:pt x="673" y="1362"/>
                </a:lnTo>
                <a:lnTo>
                  <a:pt x="667" y="1374"/>
                </a:lnTo>
                <a:lnTo>
                  <a:pt x="658" y="1382"/>
                </a:lnTo>
                <a:lnTo>
                  <a:pt x="638" y="1386"/>
                </a:lnTo>
                <a:lnTo>
                  <a:pt x="620" y="1388"/>
                </a:lnTo>
                <a:lnTo>
                  <a:pt x="604" y="1386"/>
                </a:lnTo>
                <a:lnTo>
                  <a:pt x="591" y="1380"/>
                </a:lnTo>
                <a:lnTo>
                  <a:pt x="581" y="1362"/>
                </a:lnTo>
                <a:lnTo>
                  <a:pt x="573" y="1343"/>
                </a:lnTo>
                <a:lnTo>
                  <a:pt x="571" y="1321"/>
                </a:lnTo>
                <a:lnTo>
                  <a:pt x="569" y="1309"/>
                </a:lnTo>
                <a:lnTo>
                  <a:pt x="567" y="1297"/>
                </a:lnTo>
                <a:lnTo>
                  <a:pt x="565" y="1287"/>
                </a:lnTo>
                <a:lnTo>
                  <a:pt x="559" y="1282"/>
                </a:lnTo>
                <a:lnTo>
                  <a:pt x="553" y="1283"/>
                </a:lnTo>
                <a:lnTo>
                  <a:pt x="545" y="1291"/>
                </a:lnTo>
                <a:lnTo>
                  <a:pt x="534" y="1303"/>
                </a:lnTo>
                <a:lnTo>
                  <a:pt x="518" y="1317"/>
                </a:lnTo>
                <a:lnTo>
                  <a:pt x="504" y="1331"/>
                </a:lnTo>
                <a:lnTo>
                  <a:pt x="488" y="1341"/>
                </a:lnTo>
                <a:lnTo>
                  <a:pt x="476" y="1343"/>
                </a:lnTo>
                <a:lnTo>
                  <a:pt x="465" y="1343"/>
                </a:lnTo>
                <a:lnTo>
                  <a:pt x="451" y="1343"/>
                </a:lnTo>
                <a:lnTo>
                  <a:pt x="437" y="1345"/>
                </a:lnTo>
                <a:lnTo>
                  <a:pt x="425" y="1343"/>
                </a:lnTo>
                <a:lnTo>
                  <a:pt x="415" y="1337"/>
                </a:lnTo>
                <a:lnTo>
                  <a:pt x="404" y="1323"/>
                </a:lnTo>
                <a:lnTo>
                  <a:pt x="394" y="1307"/>
                </a:lnTo>
                <a:lnTo>
                  <a:pt x="388" y="1287"/>
                </a:lnTo>
                <a:lnTo>
                  <a:pt x="386" y="1272"/>
                </a:lnTo>
                <a:lnTo>
                  <a:pt x="382" y="1256"/>
                </a:lnTo>
                <a:lnTo>
                  <a:pt x="378" y="1244"/>
                </a:lnTo>
                <a:lnTo>
                  <a:pt x="378" y="1240"/>
                </a:lnTo>
                <a:lnTo>
                  <a:pt x="372" y="1240"/>
                </a:lnTo>
                <a:lnTo>
                  <a:pt x="358" y="1240"/>
                </a:lnTo>
                <a:lnTo>
                  <a:pt x="341" y="1238"/>
                </a:lnTo>
                <a:lnTo>
                  <a:pt x="321" y="1236"/>
                </a:lnTo>
                <a:lnTo>
                  <a:pt x="303" y="1232"/>
                </a:lnTo>
                <a:lnTo>
                  <a:pt x="291" y="1224"/>
                </a:lnTo>
                <a:lnTo>
                  <a:pt x="282" y="1219"/>
                </a:lnTo>
                <a:lnTo>
                  <a:pt x="276" y="1213"/>
                </a:lnTo>
                <a:lnTo>
                  <a:pt x="270" y="1209"/>
                </a:lnTo>
                <a:lnTo>
                  <a:pt x="268" y="1201"/>
                </a:lnTo>
                <a:lnTo>
                  <a:pt x="268" y="1189"/>
                </a:lnTo>
                <a:lnTo>
                  <a:pt x="274" y="1171"/>
                </a:lnTo>
                <a:lnTo>
                  <a:pt x="280" y="1150"/>
                </a:lnTo>
                <a:lnTo>
                  <a:pt x="284" y="1134"/>
                </a:lnTo>
                <a:lnTo>
                  <a:pt x="285" y="1120"/>
                </a:lnTo>
                <a:lnTo>
                  <a:pt x="287" y="1110"/>
                </a:lnTo>
                <a:lnTo>
                  <a:pt x="291" y="1100"/>
                </a:lnTo>
                <a:lnTo>
                  <a:pt x="299" y="1087"/>
                </a:lnTo>
                <a:lnTo>
                  <a:pt x="309" y="1075"/>
                </a:lnTo>
                <a:lnTo>
                  <a:pt x="315" y="1065"/>
                </a:lnTo>
                <a:lnTo>
                  <a:pt x="311" y="1057"/>
                </a:lnTo>
                <a:lnTo>
                  <a:pt x="303" y="1053"/>
                </a:lnTo>
                <a:lnTo>
                  <a:pt x="289" y="1053"/>
                </a:lnTo>
                <a:lnTo>
                  <a:pt x="272" y="1053"/>
                </a:lnTo>
                <a:lnTo>
                  <a:pt x="254" y="1051"/>
                </a:lnTo>
                <a:lnTo>
                  <a:pt x="240" y="1047"/>
                </a:lnTo>
                <a:lnTo>
                  <a:pt x="230" y="1039"/>
                </a:lnTo>
                <a:lnTo>
                  <a:pt x="221" y="1020"/>
                </a:lnTo>
                <a:lnTo>
                  <a:pt x="217" y="1000"/>
                </a:lnTo>
                <a:lnTo>
                  <a:pt x="211" y="980"/>
                </a:lnTo>
                <a:lnTo>
                  <a:pt x="207" y="959"/>
                </a:lnTo>
                <a:lnTo>
                  <a:pt x="205" y="943"/>
                </a:lnTo>
                <a:lnTo>
                  <a:pt x="199" y="931"/>
                </a:lnTo>
                <a:lnTo>
                  <a:pt x="191" y="919"/>
                </a:lnTo>
                <a:lnTo>
                  <a:pt x="187" y="908"/>
                </a:lnTo>
                <a:lnTo>
                  <a:pt x="189" y="894"/>
                </a:lnTo>
                <a:lnTo>
                  <a:pt x="191" y="888"/>
                </a:lnTo>
                <a:lnTo>
                  <a:pt x="197" y="884"/>
                </a:lnTo>
                <a:lnTo>
                  <a:pt x="201" y="878"/>
                </a:lnTo>
                <a:lnTo>
                  <a:pt x="205" y="874"/>
                </a:lnTo>
                <a:lnTo>
                  <a:pt x="209" y="870"/>
                </a:lnTo>
                <a:lnTo>
                  <a:pt x="211" y="868"/>
                </a:lnTo>
                <a:lnTo>
                  <a:pt x="213" y="868"/>
                </a:lnTo>
                <a:lnTo>
                  <a:pt x="207" y="868"/>
                </a:lnTo>
                <a:lnTo>
                  <a:pt x="193" y="868"/>
                </a:lnTo>
                <a:lnTo>
                  <a:pt x="173" y="870"/>
                </a:lnTo>
                <a:lnTo>
                  <a:pt x="152" y="870"/>
                </a:lnTo>
                <a:lnTo>
                  <a:pt x="130" y="872"/>
                </a:lnTo>
                <a:lnTo>
                  <a:pt x="112" y="876"/>
                </a:lnTo>
                <a:lnTo>
                  <a:pt x="97" y="882"/>
                </a:lnTo>
                <a:lnTo>
                  <a:pt x="81" y="892"/>
                </a:lnTo>
                <a:lnTo>
                  <a:pt x="67" y="902"/>
                </a:lnTo>
                <a:lnTo>
                  <a:pt x="53" y="912"/>
                </a:lnTo>
                <a:lnTo>
                  <a:pt x="43" y="915"/>
                </a:lnTo>
                <a:lnTo>
                  <a:pt x="34" y="915"/>
                </a:lnTo>
                <a:lnTo>
                  <a:pt x="28" y="912"/>
                </a:lnTo>
                <a:lnTo>
                  <a:pt x="22" y="908"/>
                </a:lnTo>
                <a:lnTo>
                  <a:pt x="18" y="906"/>
                </a:lnTo>
                <a:lnTo>
                  <a:pt x="14" y="902"/>
                </a:lnTo>
                <a:lnTo>
                  <a:pt x="10" y="896"/>
                </a:lnTo>
                <a:lnTo>
                  <a:pt x="10" y="892"/>
                </a:lnTo>
                <a:lnTo>
                  <a:pt x="10" y="884"/>
                </a:lnTo>
                <a:lnTo>
                  <a:pt x="16" y="876"/>
                </a:lnTo>
                <a:lnTo>
                  <a:pt x="24" y="868"/>
                </a:lnTo>
                <a:lnTo>
                  <a:pt x="32" y="862"/>
                </a:lnTo>
                <a:lnTo>
                  <a:pt x="37" y="854"/>
                </a:lnTo>
                <a:lnTo>
                  <a:pt x="37" y="843"/>
                </a:lnTo>
                <a:lnTo>
                  <a:pt x="34" y="835"/>
                </a:lnTo>
                <a:lnTo>
                  <a:pt x="24" y="829"/>
                </a:lnTo>
                <a:lnTo>
                  <a:pt x="14" y="823"/>
                </a:lnTo>
                <a:lnTo>
                  <a:pt x="6" y="817"/>
                </a:lnTo>
                <a:lnTo>
                  <a:pt x="0" y="811"/>
                </a:lnTo>
                <a:lnTo>
                  <a:pt x="2" y="799"/>
                </a:lnTo>
                <a:lnTo>
                  <a:pt x="12" y="776"/>
                </a:lnTo>
                <a:lnTo>
                  <a:pt x="22" y="758"/>
                </a:lnTo>
                <a:lnTo>
                  <a:pt x="34" y="744"/>
                </a:lnTo>
                <a:lnTo>
                  <a:pt x="41" y="734"/>
                </a:lnTo>
                <a:lnTo>
                  <a:pt x="47" y="719"/>
                </a:lnTo>
                <a:lnTo>
                  <a:pt x="55" y="701"/>
                </a:lnTo>
                <a:lnTo>
                  <a:pt x="61" y="685"/>
                </a:lnTo>
                <a:lnTo>
                  <a:pt x="67" y="675"/>
                </a:lnTo>
                <a:lnTo>
                  <a:pt x="75" y="669"/>
                </a:lnTo>
                <a:lnTo>
                  <a:pt x="89" y="665"/>
                </a:lnTo>
                <a:lnTo>
                  <a:pt x="102" y="660"/>
                </a:lnTo>
                <a:lnTo>
                  <a:pt x="114" y="646"/>
                </a:lnTo>
                <a:lnTo>
                  <a:pt x="122" y="632"/>
                </a:lnTo>
                <a:lnTo>
                  <a:pt x="126" y="620"/>
                </a:lnTo>
                <a:lnTo>
                  <a:pt x="130" y="614"/>
                </a:lnTo>
                <a:lnTo>
                  <a:pt x="142" y="604"/>
                </a:lnTo>
                <a:lnTo>
                  <a:pt x="152" y="599"/>
                </a:lnTo>
                <a:lnTo>
                  <a:pt x="161" y="595"/>
                </a:lnTo>
                <a:lnTo>
                  <a:pt x="167" y="591"/>
                </a:lnTo>
                <a:lnTo>
                  <a:pt x="175" y="581"/>
                </a:lnTo>
                <a:lnTo>
                  <a:pt x="187" y="553"/>
                </a:lnTo>
                <a:lnTo>
                  <a:pt x="197" y="522"/>
                </a:lnTo>
                <a:lnTo>
                  <a:pt x="205" y="488"/>
                </a:lnTo>
                <a:lnTo>
                  <a:pt x="213" y="445"/>
                </a:lnTo>
                <a:lnTo>
                  <a:pt x="215" y="404"/>
                </a:lnTo>
                <a:lnTo>
                  <a:pt x="213" y="384"/>
                </a:lnTo>
                <a:lnTo>
                  <a:pt x="213" y="358"/>
                </a:lnTo>
                <a:lnTo>
                  <a:pt x="213" y="333"/>
                </a:lnTo>
                <a:lnTo>
                  <a:pt x="211" y="309"/>
                </a:lnTo>
                <a:lnTo>
                  <a:pt x="209" y="295"/>
                </a:lnTo>
                <a:lnTo>
                  <a:pt x="201" y="288"/>
                </a:lnTo>
                <a:lnTo>
                  <a:pt x="189" y="286"/>
                </a:lnTo>
                <a:lnTo>
                  <a:pt x="173" y="284"/>
                </a:lnTo>
                <a:lnTo>
                  <a:pt x="159" y="280"/>
                </a:lnTo>
                <a:lnTo>
                  <a:pt x="146" y="274"/>
                </a:lnTo>
                <a:lnTo>
                  <a:pt x="134" y="260"/>
                </a:lnTo>
                <a:lnTo>
                  <a:pt x="126" y="242"/>
                </a:lnTo>
                <a:lnTo>
                  <a:pt x="122" y="225"/>
                </a:lnTo>
                <a:lnTo>
                  <a:pt x="124" y="181"/>
                </a:lnTo>
                <a:lnTo>
                  <a:pt x="144" y="162"/>
                </a:lnTo>
                <a:lnTo>
                  <a:pt x="169" y="183"/>
                </a:lnTo>
                <a:lnTo>
                  <a:pt x="203" y="168"/>
                </a:lnTo>
                <a:lnTo>
                  <a:pt x="199" y="114"/>
                </a:lnTo>
                <a:lnTo>
                  <a:pt x="228" y="20"/>
                </a:lnTo>
                <a:lnTo>
                  <a:pt x="266" y="0"/>
                </a:lnTo>
                <a:lnTo>
                  <a:pt x="278" y="116"/>
                </a:lnTo>
                <a:lnTo>
                  <a:pt x="311" y="177"/>
                </a:lnTo>
                <a:lnTo>
                  <a:pt x="354" y="170"/>
                </a:lnTo>
                <a:lnTo>
                  <a:pt x="400" y="118"/>
                </a:lnTo>
                <a:lnTo>
                  <a:pt x="429" y="156"/>
                </a:lnTo>
                <a:lnTo>
                  <a:pt x="411" y="191"/>
                </a:lnTo>
                <a:lnTo>
                  <a:pt x="447" y="242"/>
                </a:lnTo>
                <a:lnTo>
                  <a:pt x="496" y="244"/>
                </a:lnTo>
                <a:lnTo>
                  <a:pt x="551" y="329"/>
                </a:lnTo>
                <a:lnTo>
                  <a:pt x="614" y="439"/>
                </a:lnTo>
                <a:lnTo>
                  <a:pt x="646" y="516"/>
                </a:lnTo>
                <a:lnTo>
                  <a:pt x="681" y="551"/>
                </a:lnTo>
                <a:lnTo>
                  <a:pt x="721" y="543"/>
                </a:lnTo>
                <a:lnTo>
                  <a:pt x="793" y="494"/>
                </a:lnTo>
                <a:lnTo>
                  <a:pt x="803" y="518"/>
                </a:lnTo>
                <a:lnTo>
                  <a:pt x="852" y="492"/>
                </a:lnTo>
                <a:lnTo>
                  <a:pt x="856" y="435"/>
                </a:lnTo>
                <a:lnTo>
                  <a:pt x="831" y="402"/>
                </a:lnTo>
                <a:lnTo>
                  <a:pt x="831" y="335"/>
                </a:lnTo>
                <a:lnTo>
                  <a:pt x="868" y="315"/>
                </a:lnTo>
                <a:lnTo>
                  <a:pt x="925" y="244"/>
                </a:lnTo>
                <a:lnTo>
                  <a:pt x="917" y="199"/>
                </a:lnTo>
                <a:lnTo>
                  <a:pt x="941" y="171"/>
                </a:lnTo>
                <a:lnTo>
                  <a:pt x="976" y="171"/>
                </a:lnTo>
                <a:lnTo>
                  <a:pt x="980" y="148"/>
                </a:lnTo>
                <a:lnTo>
                  <a:pt x="967" y="120"/>
                </a:lnTo>
                <a:lnTo>
                  <a:pt x="994" y="103"/>
                </a:lnTo>
                <a:lnTo>
                  <a:pt x="1043" y="108"/>
                </a:lnTo>
                <a:lnTo>
                  <a:pt x="1043" y="162"/>
                </a:lnTo>
                <a:lnTo>
                  <a:pt x="1065" y="232"/>
                </a:lnTo>
                <a:lnTo>
                  <a:pt x="1128" y="227"/>
                </a:lnTo>
                <a:lnTo>
                  <a:pt x="1154" y="189"/>
                </a:lnTo>
                <a:lnTo>
                  <a:pt x="1187" y="211"/>
                </a:lnTo>
                <a:lnTo>
                  <a:pt x="1193" y="252"/>
                </a:lnTo>
                <a:lnTo>
                  <a:pt x="1177" y="315"/>
                </a:lnTo>
                <a:lnTo>
                  <a:pt x="1126" y="329"/>
                </a:lnTo>
                <a:lnTo>
                  <a:pt x="1061" y="327"/>
                </a:lnTo>
                <a:lnTo>
                  <a:pt x="1047" y="311"/>
                </a:lnTo>
                <a:lnTo>
                  <a:pt x="1024" y="337"/>
                </a:lnTo>
                <a:lnTo>
                  <a:pt x="994" y="315"/>
                </a:lnTo>
                <a:lnTo>
                  <a:pt x="939" y="376"/>
                </a:lnTo>
                <a:lnTo>
                  <a:pt x="961" y="404"/>
                </a:lnTo>
                <a:lnTo>
                  <a:pt x="965" y="459"/>
                </a:lnTo>
                <a:lnTo>
                  <a:pt x="1006" y="471"/>
                </a:lnTo>
                <a:lnTo>
                  <a:pt x="1051" y="449"/>
                </a:lnTo>
                <a:lnTo>
                  <a:pt x="1069" y="445"/>
                </a:lnTo>
                <a:lnTo>
                  <a:pt x="1104" y="490"/>
                </a:lnTo>
                <a:lnTo>
                  <a:pt x="1075" y="561"/>
                </a:lnTo>
                <a:lnTo>
                  <a:pt x="1053" y="614"/>
                </a:lnTo>
                <a:lnTo>
                  <a:pt x="1075" y="658"/>
                </a:lnTo>
                <a:lnTo>
                  <a:pt x="1116" y="677"/>
                </a:lnTo>
                <a:lnTo>
                  <a:pt x="1118" y="732"/>
                </a:lnTo>
                <a:lnTo>
                  <a:pt x="1081" y="782"/>
                </a:lnTo>
                <a:lnTo>
                  <a:pt x="1112" y="837"/>
                </a:lnTo>
                <a:lnTo>
                  <a:pt x="1138" y="819"/>
                </a:lnTo>
                <a:lnTo>
                  <a:pt x="1187" y="823"/>
                </a:lnTo>
                <a:lnTo>
                  <a:pt x="1197" y="864"/>
                </a:lnTo>
                <a:lnTo>
                  <a:pt x="1228" y="884"/>
                </a:lnTo>
                <a:lnTo>
                  <a:pt x="1262" y="864"/>
                </a:lnTo>
                <a:lnTo>
                  <a:pt x="1293" y="888"/>
                </a:lnTo>
                <a:lnTo>
                  <a:pt x="1329" y="872"/>
                </a:lnTo>
                <a:lnTo>
                  <a:pt x="1352" y="900"/>
                </a:lnTo>
                <a:lnTo>
                  <a:pt x="1343" y="973"/>
                </a:lnTo>
                <a:lnTo>
                  <a:pt x="1291" y="986"/>
                </a:lnTo>
                <a:lnTo>
                  <a:pt x="1262" y="1026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1" name="Google Shape;1531;p32"/>
          <p:cNvSpPr/>
          <p:nvPr/>
        </p:nvSpPr>
        <p:spPr>
          <a:xfrm>
            <a:off x="3613238" y="4898724"/>
            <a:ext cx="822175" cy="595770"/>
          </a:xfrm>
          <a:custGeom>
            <a:rect b="b" l="l" r="r" t="t"/>
            <a:pathLst>
              <a:path extrusionOk="0" h="864" w="1191">
                <a:moveTo>
                  <a:pt x="866" y="835"/>
                </a:moveTo>
                <a:lnTo>
                  <a:pt x="834" y="815"/>
                </a:lnTo>
                <a:lnTo>
                  <a:pt x="836" y="852"/>
                </a:lnTo>
                <a:lnTo>
                  <a:pt x="832" y="852"/>
                </a:lnTo>
                <a:lnTo>
                  <a:pt x="821" y="856"/>
                </a:lnTo>
                <a:lnTo>
                  <a:pt x="807" y="860"/>
                </a:lnTo>
                <a:lnTo>
                  <a:pt x="793" y="864"/>
                </a:lnTo>
                <a:lnTo>
                  <a:pt x="783" y="862"/>
                </a:lnTo>
                <a:lnTo>
                  <a:pt x="777" y="856"/>
                </a:lnTo>
                <a:lnTo>
                  <a:pt x="767" y="849"/>
                </a:lnTo>
                <a:lnTo>
                  <a:pt x="758" y="841"/>
                </a:lnTo>
                <a:lnTo>
                  <a:pt x="744" y="837"/>
                </a:lnTo>
                <a:lnTo>
                  <a:pt x="734" y="837"/>
                </a:lnTo>
                <a:lnTo>
                  <a:pt x="726" y="837"/>
                </a:lnTo>
                <a:lnTo>
                  <a:pt x="718" y="837"/>
                </a:lnTo>
                <a:lnTo>
                  <a:pt x="708" y="831"/>
                </a:lnTo>
                <a:lnTo>
                  <a:pt x="701" y="821"/>
                </a:lnTo>
                <a:lnTo>
                  <a:pt x="693" y="811"/>
                </a:lnTo>
                <a:lnTo>
                  <a:pt x="687" y="801"/>
                </a:lnTo>
                <a:lnTo>
                  <a:pt x="681" y="797"/>
                </a:lnTo>
                <a:lnTo>
                  <a:pt x="673" y="799"/>
                </a:lnTo>
                <a:lnTo>
                  <a:pt x="665" y="811"/>
                </a:lnTo>
                <a:lnTo>
                  <a:pt x="657" y="825"/>
                </a:lnTo>
                <a:lnTo>
                  <a:pt x="651" y="839"/>
                </a:lnTo>
                <a:lnTo>
                  <a:pt x="641" y="847"/>
                </a:lnTo>
                <a:lnTo>
                  <a:pt x="632" y="850"/>
                </a:lnTo>
                <a:lnTo>
                  <a:pt x="620" y="856"/>
                </a:lnTo>
                <a:lnTo>
                  <a:pt x="606" y="860"/>
                </a:lnTo>
                <a:lnTo>
                  <a:pt x="592" y="862"/>
                </a:lnTo>
                <a:lnTo>
                  <a:pt x="582" y="862"/>
                </a:lnTo>
                <a:lnTo>
                  <a:pt x="575" y="854"/>
                </a:lnTo>
                <a:lnTo>
                  <a:pt x="569" y="849"/>
                </a:lnTo>
                <a:lnTo>
                  <a:pt x="559" y="843"/>
                </a:lnTo>
                <a:lnTo>
                  <a:pt x="549" y="843"/>
                </a:lnTo>
                <a:lnTo>
                  <a:pt x="539" y="845"/>
                </a:lnTo>
                <a:lnTo>
                  <a:pt x="529" y="850"/>
                </a:lnTo>
                <a:lnTo>
                  <a:pt x="519" y="854"/>
                </a:lnTo>
                <a:lnTo>
                  <a:pt x="508" y="854"/>
                </a:lnTo>
                <a:lnTo>
                  <a:pt x="492" y="849"/>
                </a:lnTo>
                <a:lnTo>
                  <a:pt x="474" y="837"/>
                </a:lnTo>
                <a:lnTo>
                  <a:pt x="458" y="829"/>
                </a:lnTo>
                <a:lnTo>
                  <a:pt x="445" y="821"/>
                </a:lnTo>
                <a:lnTo>
                  <a:pt x="431" y="811"/>
                </a:lnTo>
                <a:lnTo>
                  <a:pt x="417" y="799"/>
                </a:lnTo>
                <a:lnTo>
                  <a:pt x="403" y="791"/>
                </a:lnTo>
                <a:lnTo>
                  <a:pt x="389" y="784"/>
                </a:lnTo>
                <a:lnTo>
                  <a:pt x="382" y="776"/>
                </a:lnTo>
                <a:lnTo>
                  <a:pt x="370" y="754"/>
                </a:lnTo>
                <a:lnTo>
                  <a:pt x="358" y="732"/>
                </a:lnTo>
                <a:lnTo>
                  <a:pt x="352" y="717"/>
                </a:lnTo>
                <a:lnTo>
                  <a:pt x="350" y="703"/>
                </a:lnTo>
                <a:lnTo>
                  <a:pt x="354" y="691"/>
                </a:lnTo>
                <a:lnTo>
                  <a:pt x="358" y="685"/>
                </a:lnTo>
                <a:lnTo>
                  <a:pt x="364" y="683"/>
                </a:lnTo>
                <a:lnTo>
                  <a:pt x="368" y="681"/>
                </a:lnTo>
                <a:lnTo>
                  <a:pt x="372" y="679"/>
                </a:lnTo>
                <a:lnTo>
                  <a:pt x="376" y="677"/>
                </a:lnTo>
                <a:lnTo>
                  <a:pt x="380" y="673"/>
                </a:lnTo>
                <a:lnTo>
                  <a:pt x="382" y="671"/>
                </a:lnTo>
                <a:lnTo>
                  <a:pt x="382" y="665"/>
                </a:lnTo>
                <a:lnTo>
                  <a:pt x="376" y="654"/>
                </a:lnTo>
                <a:lnTo>
                  <a:pt x="364" y="646"/>
                </a:lnTo>
                <a:lnTo>
                  <a:pt x="348" y="638"/>
                </a:lnTo>
                <a:lnTo>
                  <a:pt x="332" y="636"/>
                </a:lnTo>
                <a:lnTo>
                  <a:pt x="323" y="638"/>
                </a:lnTo>
                <a:lnTo>
                  <a:pt x="315" y="644"/>
                </a:lnTo>
                <a:lnTo>
                  <a:pt x="307" y="650"/>
                </a:lnTo>
                <a:lnTo>
                  <a:pt x="301" y="652"/>
                </a:lnTo>
                <a:lnTo>
                  <a:pt x="295" y="650"/>
                </a:lnTo>
                <a:lnTo>
                  <a:pt x="283" y="636"/>
                </a:lnTo>
                <a:lnTo>
                  <a:pt x="273" y="630"/>
                </a:lnTo>
                <a:lnTo>
                  <a:pt x="262" y="630"/>
                </a:lnTo>
                <a:lnTo>
                  <a:pt x="254" y="636"/>
                </a:lnTo>
                <a:lnTo>
                  <a:pt x="246" y="642"/>
                </a:lnTo>
                <a:lnTo>
                  <a:pt x="238" y="644"/>
                </a:lnTo>
                <a:lnTo>
                  <a:pt x="230" y="640"/>
                </a:lnTo>
                <a:lnTo>
                  <a:pt x="220" y="632"/>
                </a:lnTo>
                <a:lnTo>
                  <a:pt x="208" y="624"/>
                </a:lnTo>
                <a:lnTo>
                  <a:pt x="195" y="614"/>
                </a:lnTo>
                <a:lnTo>
                  <a:pt x="185" y="608"/>
                </a:lnTo>
                <a:lnTo>
                  <a:pt x="181" y="606"/>
                </a:lnTo>
                <a:lnTo>
                  <a:pt x="181" y="593"/>
                </a:lnTo>
                <a:lnTo>
                  <a:pt x="210" y="553"/>
                </a:lnTo>
                <a:lnTo>
                  <a:pt x="262" y="540"/>
                </a:lnTo>
                <a:lnTo>
                  <a:pt x="271" y="467"/>
                </a:lnTo>
                <a:lnTo>
                  <a:pt x="248" y="439"/>
                </a:lnTo>
                <a:lnTo>
                  <a:pt x="212" y="455"/>
                </a:lnTo>
                <a:lnTo>
                  <a:pt x="179" y="435"/>
                </a:lnTo>
                <a:lnTo>
                  <a:pt x="147" y="451"/>
                </a:lnTo>
                <a:lnTo>
                  <a:pt x="116" y="431"/>
                </a:lnTo>
                <a:lnTo>
                  <a:pt x="106" y="390"/>
                </a:lnTo>
                <a:lnTo>
                  <a:pt x="57" y="386"/>
                </a:lnTo>
                <a:lnTo>
                  <a:pt x="31" y="404"/>
                </a:lnTo>
                <a:lnTo>
                  <a:pt x="0" y="349"/>
                </a:lnTo>
                <a:lnTo>
                  <a:pt x="51" y="347"/>
                </a:lnTo>
                <a:lnTo>
                  <a:pt x="104" y="295"/>
                </a:lnTo>
                <a:lnTo>
                  <a:pt x="139" y="292"/>
                </a:lnTo>
                <a:lnTo>
                  <a:pt x="195" y="327"/>
                </a:lnTo>
                <a:lnTo>
                  <a:pt x="250" y="335"/>
                </a:lnTo>
                <a:lnTo>
                  <a:pt x="275" y="309"/>
                </a:lnTo>
                <a:lnTo>
                  <a:pt x="279" y="288"/>
                </a:lnTo>
                <a:lnTo>
                  <a:pt x="307" y="278"/>
                </a:lnTo>
                <a:lnTo>
                  <a:pt x="338" y="248"/>
                </a:lnTo>
                <a:lnTo>
                  <a:pt x="386" y="238"/>
                </a:lnTo>
                <a:lnTo>
                  <a:pt x="397" y="207"/>
                </a:lnTo>
                <a:lnTo>
                  <a:pt x="437" y="181"/>
                </a:lnTo>
                <a:lnTo>
                  <a:pt x="458" y="223"/>
                </a:lnTo>
                <a:lnTo>
                  <a:pt x="496" y="225"/>
                </a:lnTo>
                <a:lnTo>
                  <a:pt x="521" y="248"/>
                </a:lnTo>
                <a:lnTo>
                  <a:pt x="567" y="227"/>
                </a:lnTo>
                <a:lnTo>
                  <a:pt x="575" y="189"/>
                </a:lnTo>
                <a:lnTo>
                  <a:pt x="604" y="173"/>
                </a:lnTo>
                <a:lnTo>
                  <a:pt x="641" y="193"/>
                </a:lnTo>
                <a:lnTo>
                  <a:pt x="659" y="160"/>
                </a:lnTo>
                <a:lnTo>
                  <a:pt x="695" y="160"/>
                </a:lnTo>
                <a:lnTo>
                  <a:pt x="693" y="120"/>
                </a:lnTo>
                <a:lnTo>
                  <a:pt x="728" y="108"/>
                </a:lnTo>
                <a:lnTo>
                  <a:pt x="740" y="122"/>
                </a:lnTo>
                <a:lnTo>
                  <a:pt x="765" y="71"/>
                </a:lnTo>
                <a:lnTo>
                  <a:pt x="797" y="73"/>
                </a:lnTo>
                <a:lnTo>
                  <a:pt x="825" y="77"/>
                </a:lnTo>
                <a:lnTo>
                  <a:pt x="840" y="30"/>
                </a:lnTo>
                <a:lnTo>
                  <a:pt x="868" y="36"/>
                </a:lnTo>
                <a:lnTo>
                  <a:pt x="891" y="63"/>
                </a:lnTo>
                <a:lnTo>
                  <a:pt x="933" y="6"/>
                </a:lnTo>
                <a:lnTo>
                  <a:pt x="974" y="18"/>
                </a:lnTo>
                <a:lnTo>
                  <a:pt x="1006" y="0"/>
                </a:lnTo>
                <a:lnTo>
                  <a:pt x="1039" y="10"/>
                </a:lnTo>
                <a:lnTo>
                  <a:pt x="1039" y="69"/>
                </a:lnTo>
                <a:lnTo>
                  <a:pt x="1065" y="89"/>
                </a:lnTo>
                <a:lnTo>
                  <a:pt x="1059" y="154"/>
                </a:lnTo>
                <a:lnTo>
                  <a:pt x="1006" y="215"/>
                </a:lnTo>
                <a:lnTo>
                  <a:pt x="1080" y="209"/>
                </a:lnTo>
                <a:lnTo>
                  <a:pt x="1096" y="234"/>
                </a:lnTo>
                <a:lnTo>
                  <a:pt x="1096" y="284"/>
                </a:lnTo>
                <a:lnTo>
                  <a:pt x="1134" y="258"/>
                </a:lnTo>
                <a:lnTo>
                  <a:pt x="1169" y="258"/>
                </a:lnTo>
                <a:lnTo>
                  <a:pt x="1191" y="321"/>
                </a:lnTo>
                <a:lnTo>
                  <a:pt x="1163" y="351"/>
                </a:lnTo>
                <a:lnTo>
                  <a:pt x="1167" y="408"/>
                </a:lnTo>
                <a:lnTo>
                  <a:pt x="1128" y="431"/>
                </a:lnTo>
                <a:lnTo>
                  <a:pt x="1104" y="504"/>
                </a:lnTo>
                <a:lnTo>
                  <a:pt x="1110" y="579"/>
                </a:lnTo>
                <a:lnTo>
                  <a:pt x="1039" y="642"/>
                </a:lnTo>
                <a:lnTo>
                  <a:pt x="1013" y="654"/>
                </a:lnTo>
                <a:lnTo>
                  <a:pt x="1013" y="713"/>
                </a:lnTo>
                <a:lnTo>
                  <a:pt x="990" y="728"/>
                </a:lnTo>
                <a:lnTo>
                  <a:pt x="943" y="738"/>
                </a:lnTo>
                <a:lnTo>
                  <a:pt x="937" y="776"/>
                </a:lnTo>
                <a:lnTo>
                  <a:pt x="899" y="788"/>
                </a:lnTo>
                <a:lnTo>
                  <a:pt x="866" y="835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2" name="Google Shape;1532;p32"/>
          <p:cNvSpPr/>
          <p:nvPr/>
        </p:nvSpPr>
        <p:spPr>
          <a:xfrm>
            <a:off x="3613238" y="4898724"/>
            <a:ext cx="822175" cy="595770"/>
          </a:xfrm>
          <a:custGeom>
            <a:rect b="b" l="l" r="r" t="t"/>
            <a:pathLst>
              <a:path extrusionOk="0" h="864" w="1191">
                <a:moveTo>
                  <a:pt x="866" y="835"/>
                </a:moveTo>
                <a:lnTo>
                  <a:pt x="834" y="815"/>
                </a:lnTo>
                <a:lnTo>
                  <a:pt x="836" y="852"/>
                </a:lnTo>
                <a:lnTo>
                  <a:pt x="832" y="852"/>
                </a:lnTo>
                <a:lnTo>
                  <a:pt x="821" y="856"/>
                </a:lnTo>
                <a:lnTo>
                  <a:pt x="807" y="860"/>
                </a:lnTo>
                <a:lnTo>
                  <a:pt x="793" y="864"/>
                </a:lnTo>
                <a:lnTo>
                  <a:pt x="783" y="862"/>
                </a:lnTo>
                <a:lnTo>
                  <a:pt x="777" y="856"/>
                </a:lnTo>
                <a:lnTo>
                  <a:pt x="767" y="849"/>
                </a:lnTo>
                <a:lnTo>
                  <a:pt x="758" y="841"/>
                </a:lnTo>
                <a:lnTo>
                  <a:pt x="744" y="837"/>
                </a:lnTo>
                <a:lnTo>
                  <a:pt x="734" y="837"/>
                </a:lnTo>
                <a:lnTo>
                  <a:pt x="726" y="837"/>
                </a:lnTo>
                <a:lnTo>
                  <a:pt x="718" y="837"/>
                </a:lnTo>
                <a:lnTo>
                  <a:pt x="708" y="831"/>
                </a:lnTo>
                <a:lnTo>
                  <a:pt x="701" y="821"/>
                </a:lnTo>
                <a:lnTo>
                  <a:pt x="693" y="811"/>
                </a:lnTo>
                <a:lnTo>
                  <a:pt x="687" y="801"/>
                </a:lnTo>
                <a:lnTo>
                  <a:pt x="681" y="797"/>
                </a:lnTo>
                <a:lnTo>
                  <a:pt x="673" y="799"/>
                </a:lnTo>
                <a:lnTo>
                  <a:pt x="665" y="811"/>
                </a:lnTo>
                <a:lnTo>
                  <a:pt x="657" y="825"/>
                </a:lnTo>
                <a:lnTo>
                  <a:pt x="651" y="839"/>
                </a:lnTo>
                <a:lnTo>
                  <a:pt x="641" y="847"/>
                </a:lnTo>
                <a:lnTo>
                  <a:pt x="632" y="850"/>
                </a:lnTo>
                <a:lnTo>
                  <a:pt x="620" y="856"/>
                </a:lnTo>
                <a:lnTo>
                  <a:pt x="606" y="860"/>
                </a:lnTo>
                <a:lnTo>
                  <a:pt x="592" y="862"/>
                </a:lnTo>
                <a:lnTo>
                  <a:pt x="582" y="862"/>
                </a:lnTo>
                <a:lnTo>
                  <a:pt x="575" y="854"/>
                </a:lnTo>
                <a:lnTo>
                  <a:pt x="569" y="849"/>
                </a:lnTo>
                <a:lnTo>
                  <a:pt x="559" y="843"/>
                </a:lnTo>
                <a:lnTo>
                  <a:pt x="549" y="843"/>
                </a:lnTo>
                <a:lnTo>
                  <a:pt x="539" y="845"/>
                </a:lnTo>
                <a:lnTo>
                  <a:pt x="529" y="850"/>
                </a:lnTo>
                <a:lnTo>
                  <a:pt x="519" y="854"/>
                </a:lnTo>
                <a:lnTo>
                  <a:pt x="508" y="854"/>
                </a:lnTo>
                <a:lnTo>
                  <a:pt x="492" y="849"/>
                </a:lnTo>
                <a:lnTo>
                  <a:pt x="474" y="837"/>
                </a:lnTo>
                <a:lnTo>
                  <a:pt x="458" y="829"/>
                </a:lnTo>
                <a:lnTo>
                  <a:pt x="445" y="821"/>
                </a:lnTo>
                <a:lnTo>
                  <a:pt x="431" y="811"/>
                </a:lnTo>
                <a:lnTo>
                  <a:pt x="417" y="799"/>
                </a:lnTo>
                <a:lnTo>
                  <a:pt x="403" y="791"/>
                </a:lnTo>
                <a:lnTo>
                  <a:pt x="389" y="784"/>
                </a:lnTo>
                <a:lnTo>
                  <a:pt x="382" y="776"/>
                </a:lnTo>
                <a:lnTo>
                  <a:pt x="370" y="754"/>
                </a:lnTo>
                <a:lnTo>
                  <a:pt x="358" y="732"/>
                </a:lnTo>
                <a:lnTo>
                  <a:pt x="352" y="717"/>
                </a:lnTo>
                <a:lnTo>
                  <a:pt x="350" y="703"/>
                </a:lnTo>
                <a:lnTo>
                  <a:pt x="354" y="691"/>
                </a:lnTo>
                <a:lnTo>
                  <a:pt x="358" y="685"/>
                </a:lnTo>
                <a:lnTo>
                  <a:pt x="364" y="683"/>
                </a:lnTo>
                <a:lnTo>
                  <a:pt x="368" y="681"/>
                </a:lnTo>
                <a:lnTo>
                  <a:pt x="372" y="679"/>
                </a:lnTo>
                <a:lnTo>
                  <a:pt x="376" y="677"/>
                </a:lnTo>
                <a:lnTo>
                  <a:pt x="380" y="673"/>
                </a:lnTo>
                <a:lnTo>
                  <a:pt x="382" y="671"/>
                </a:lnTo>
                <a:lnTo>
                  <a:pt x="382" y="665"/>
                </a:lnTo>
                <a:lnTo>
                  <a:pt x="376" y="654"/>
                </a:lnTo>
                <a:lnTo>
                  <a:pt x="364" y="646"/>
                </a:lnTo>
                <a:lnTo>
                  <a:pt x="348" y="638"/>
                </a:lnTo>
                <a:lnTo>
                  <a:pt x="332" y="636"/>
                </a:lnTo>
                <a:lnTo>
                  <a:pt x="323" y="638"/>
                </a:lnTo>
                <a:lnTo>
                  <a:pt x="315" y="644"/>
                </a:lnTo>
                <a:lnTo>
                  <a:pt x="307" y="650"/>
                </a:lnTo>
                <a:lnTo>
                  <a:pt x="301" y="652"/>
                </a:lnTo>
                <a:lnTo>
                  <a:pt x="295" y="650"/>
                </a:lnTo>
                <a:lnTo>
                  <a:pt x="283" y="636"/>
                </a:lnTo>
                <a:lnTo>
                  <a:pt x="273" y="630"/>
                </a:lnTo>
                <a:lnTo>
                  <a:pt x="262" y="630"/>
                </a:lnTo>
                <a:lnTo>
                  <a:pt x="254" y="636"/>
                </a:lnTo>
                <a:lnTo>
                  <a:pt x="246" y="642"/>
                </a:lnTo>
                <a:lnTo>
                  <a:pt x="238" y="644"/>
                </a:lnTo>
                <a:lnTo>
                  <a:pt x="230" y="640"/>
                </a:lnTo>
                <a:lnTo>
                  <a:pt x="220" y="632"/>
                </a:lnTo>
                <a:lnTo>
                  <a:pt x="208" y="624"/>
                </a:lnTo>
                <a:lnTo>
                  <a:pt x="195" y="614"/>
                </a:lnTo>
                <a:lnTo>
                  <a:pt x="185" y="608"/>
                </a:lnTo>
                <a:lnTo>
                  <a:pt x="181" y="606"/>
                </a:lnTo>
                <a:lnTo>
                  <a:pt x="181" y="593"/>
                </a:lnTo>
                <a:lnTo>
                  <a:pt x="210" y="553"/>
                </a:lnTo>
                <a:lnTo>
                  <a:pt x="262" y="540"/>
                </a:lnTo>
                <a:lnTo>
                  <a:pt x="271" y="467"/>
                </a:lnTo>
                <a:lnTo>
                  <a:pt x="248" y="439"/>
                </a:lnTo>
                <a:lnTo>
                  <a:pt x="212" y="455"/>
                </a:lnTo>
                <a:lnTo>
                  <a:pt x="179" y="435"/>
                </a:lnTo>
                <a:lnTo>
                  <a:pt x="147" y="451"/>
                </a:lnTo>
                <a:lnTo>
                  <a:pt x="116" y="431"/>
                </a:lnTo>
                <a:lnTo>
                  <a:pt x="106" y="390"/>
                </a:lnTo>
                <a:lnTo>
                  <a:pt x="57" y="386"/>
                </a:lnTo>
                <a:lnTo>
                  <a:pt x="31" y="404"/>
                </a:lnTo>
                <a:lnTo>
                  <a:pt x="0" y="349"/>
                </a:lnTo>
                <a:lnTo>
                  <a:pt x="51" y="347"/>
                </a:lnTo>
                <a:lnTo>
                  <a:pt x="104" y="295"/>
                </a:lnTo>
                <a:lnTo>
                  <a:pt x="139" y="292"/>
                </a:lnTo>
                <a:lnTo>
                  <a:pt x="195" y="327"/>
                </a:lnTo>
                <a:lnTo>
                  <a:pt x="250" y="335"/>
                </a:lnTo>
                <a:lnTo>
                  <a:pt x="275" y="309"/>
                </a:lnTo>
                <a:lnTo>
                  <a:pt x="279" y="288"/>
                </a:lnTo>
                <a:lnTo>
                  <a:pt x="307" y="278"/>
                </a:lnTo>
                <a:lnTo>
                  <a:pt x="338" y="248"/>
                </a:lnTo>
                <a:lnTo>
                  <a:pt x="386" y="238"/>
                </a:lnTo>
                <a:lnTo>
                  <a:pt x="397" y="207"/>
                </a:lnTo>
                <a:lnTo>
                  <a:pt x="437" y="181"/>
                </a:lnTo>
                <a:lnTo>
                  <a:pt x="458" y="223"/>
                </a:lnTo>
                <a:lnTo>
                  <a:pt x="496" y="225"/>
                </a:lnTo>
                <a:lnTo>
                  <a:pt x="521" y="248"/>
                </a:lnTo>
                <a:lnTo>
                  <a:pt x="567" y="227"/>
                </a:lnTo>
                <a:lnTo>
                  <a:pt x="575" y="189"/>
                </a:lnTo>
                <a:lnTo>
                  <a:pt x="604" y="173"/>
                </a:lnTo>
                <a:lnTo>
                  <a:pt x="641" y="193"/>
                </a:lnTo>
                <a:lnTo>
                  <a:pt x="659" y="160"/>
                </a:lnTo>
                <a:lnTo>
                  <a:pt x="695" y="160"/>
                </a:lnTo>
                <a:lnTo>
                  <a:pt x="693" y="120"/>
                </a:lnTo>
                <a:lnTo>
                  <a:pt x="728" y="108"/>
                </a:lnTo>
                <a:lnTo>
                  <a:pt x="740" y="122"/>
                </a:lnTo>
                <a:lnTo>
                  <a:pt x="765" y="71"/>
                </a:lnTo>
                <a:lnTo>
                  <a:pt x="797" y="73"/>
                </a:lnTo>
                <a:lnTo>
                  <a:pt x="825" y="77"/>
                </a:lnTo>
                <a:lnTo>
                  <a:pt x="840" y="30"/>
                </a:lnTo>
                <a:lnTo>
                  <a:pt x="868" y="36"/>
                </a:lnTo>
                <a:lnTo>
                  <a:pt x="891" y="63"/>
                </a:lnTo>
                <a:lnTo>
                  <a:pt x="933" y="6"/>
                </a:lnTo>
                <a:lnTo>
                  <a:pt x="974" y="18"/>
                </a:lnTo>
                <a:lnTo>
                  <a:pt x="1006" y="0"/>
                </a:lnTo>
                <a:lnTo>
                  <a:pt x="1039" y="10"/>
                </a:lnTo>
                <a:lnTo>
                  <a:pt x="1039" y="69"/>
                </a:lnTo>
                <a:lnTo>
                  <a:pt x="1065" y="89"/>
                </a:lnTo>
                <a:lnTo>
                  <a:pt x="1059" y="154"/>
                </a:lnTo>
                <a:lnTo>
                  <a:pt x="1006" y="215"/>
                </a:lnTo>
                <a:lnTo>
                  <a:pt x="1080" y="209"/>
                </a:lnTo>
                <a:lnTo>
                  <a:pt x="1096" y="234"/>
                </a:lnTo>
                <a:lnTo>
                  <a:pt x="1096" y="284"/>
                </a:lnTo>
                <a:lnTo>
                  <a:pt x="1134" y="258"/>
                </a:lnTo>
                <a:lnTo>
                  <a:pt x="1169" y="258"/>
                </a:lnTo>
                <a:lnTo>
                  <a:pt x="1191" y="321"/>
                </a:lnTo>
                <a:lnTo>
                  <a:pt x="1163" y="351"/>
                </a:lnTo>
                <a:lnTo>
                  <a:pt x="1167" y="408"/>
                </a:lnTo>
                <a:lnTo>
                  <a:pt x="1128" y="431"/>
                </a:lnTo>
                <a:lnTo>
                  <a:pt x="1104" y="504"/>
                </a:lnTo>
                <a:lnTo>
                  <a:pt x="1110" y="579"/>
                </a:lnTo>
                <a:lnTo>
                  <a:pt x="1039" y="642"/>
                </a:lnTo>
                <a:lnTo>
                  <a:pt x="1013" y="654"/>
                </a:lnTo>
                <a:lnTo>
                  <a:pt x="1013" y="713"/>
                </a:lnTo>
                <a:lnTo>
                  <a:pt x="990" y="728"/>
                </a:lnTo>
                <a:lnTo>
                  <a:pt x="943" y="738"/>
                </a:lnTo>
                <a:lnTo>
                  <a:pt x="937" y="776"/>
                </a:lnTo>
                <a:lnTo>
                  <a:pt x="899" y="788"/>
                </a:lnTo>
                <a:lnTo>
                  <a:pt x="866" y="835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3" name="Google Shape;1533;p32"/>
          <p:cNvSpPr/>
          <p:nvPr/>
        </p:nvSpPr>
        <p:spPr>
          <a:xfrm>
            <a:off x="4111234" y="5648954"/>
            <a:ext cx="269001" cy="237205"/>
          </a:xfrm>
          <a:custGeom>
            <a:rect b="b" l="l" r="r" t="t"/>
            <a:pathLst>
              <a:path extrusionOk="0" h="344" w="392">
                <a:moveTo>
                  <a:pt x="87" y="51"/>
                </a:moveTo>
                <a:lnTo>
                  <a:pt x="83" y="74"/>
                </a:lnTo>
                <a:lnTo>
                  <a:pt x="79" y="76"/>
                </a:lnTo>
                <a:lnTo>
                  <a:pt x="71" y="84"/>
                </a:lnTo>
                <a:lnTo>
                  <a:pt x="59" y="96"/>
                </a:lnTo>
                <a:lnTo>
                  <a:pt x="45" y="108"/>
                </a:lnTo>
                <a:lnTo>
                  <a:pt x="32" y="124"/>
                </a:lnTo>
                <a:lnTo>
                  <a:pt x="20" y="137"/>
                </a:lnTo>
                <a:lnTo>
                  <a:pt x="10" y="149"/>
                </a:lnTo>
                <a:lnTo>
                  <a:pt x="4" y="159"/>
                </a:lnTo>
                <a:lnTo>
                  <a:pt x="0" y="175"/>
                </a:lnTo>
                <a:lnTo>
                  <a:pt x="0" y="200"/>
                </a:lnTo>
                <a:lnTo>
                  <a:pt x="2" y="228"/>
                </a:lnTo>
                <a:lnTo>
                  <a:pt x="6" y="254"/>
                </a:lnTo>
                <a:lnTo>
                  <a:pt x="12" y="271"/>
                </a:lnTo>
                <a:lnTo>
                  <a:pt x="22" y="287"/>
                </a:lnTo>
                <a:lnTo>
                  <a:pt x="36" y="299"/>
                </a:lnTo>
                <a:lnTo>
                  <a:pt x="51" y="309"/>
                </a:lnTo>
                <a:lnTo>
                  <a:pt x="73" y="317"/>
                </a:lnTo>
                <a:lnTo>
                  <a:pt x="91" y="318"/>
                </a:lnTo>
                <a:lnTo>
                  <a:pt x="103" y="318"/>
                </a:lnTo>
                <a:lnTo>
                  <a:pt x="112" y="318"/>
                </a:lnTo>
                <a:lnTo>
                  <a:pt x="122" y="318"/>
                </a:lnTo>
                <a:lnTo>
                  <a:pt x="134" y="324"/>
                </a:lnTo>
                <a:lnTo>
                  <a:pt x="152" y="334"/>
                </a:lnTo>
                <a:lnTo>
                  <a:pt x="164" y="342"/>
                </a:lnTo>
                <a:lnTo>
                  <a:pt x="175" y="344"/>
                </a:lnTo>
                <a:lnTo>
                  <a:pt x="185" y="338"/>
                </a:lnTo>
                <a:lnTo>
                  <a:pt x="193" y="328"/>
                </a:lnTo>
                <a:lnTo>
                  <a:pt x="199" y="317"/>
                </a:lnTo>
                <a:lnTo>
                  <a:pt x="205" y="305"/>
                </a:lnTo>
                <a:lnTo>
                  <a:pt x="213" y="295"/>
                </a:lnTo>
                <a:lnTo>
                  <a:pt x="225" y="293"/>
                </a:lnTo>
                <a:lnTo>
                  <a:pt x="240" y="289"/>
                </a:lnTo>
                <a:lnTo>
                  <a:pt x="252" y="283"/>
                </a:lnTo>
                <a:lnTo>
                  <a:pt x="260" y="275"/>
                </a:lnTo>
                <a:lnTo>
                  <a:pt x="268" y="263"/>
                </a:lnTo>
                <a:lnTo>
                  <a:pt x="280" y="252"/>
                </a:lnTo>
                <a:lnTo>
                  <a:pt x="292" y="246"/>
                </a:lnTo>
                <a:lnTo>
                  <a:pt x="305" y="238"/>
                </a:lnTo>
                <a:lnTo>
                  <a:pt x="315" y="224"/>
                </a:lnTo>
                <a:lnTo>
                  <a:pt x="319" y="208"/>
                </a:lnTo>
                <a:lnTo>
                  <a:pt x="321" y="189"/>
                </a:lnTo>
                <a:lnTo>
                  <a:pt x="323" y="169"/>
                </a:lnTo>
                <a:lnTo>
                  <a:pt x="331" y="139"/>
                </a:lnTo>
                <a:lnTo>
                  <a:pt x="343" y="112"/>
                </a:lnTo>
                <a:lnTo>
                  <a:pt x="355" y="92"/>
                </a:lnTo>
                <a:lnTo>
                  <a:pt x="362" y="84"/>
                </a:lnTo>
                <a:lnTo>
                  <a:pt x="372" y="80"/>
                </a:lnTo>
                <a:lnTo>
                  <a:pt x="380" y="76"/>
                </a:lnTo>
                <a:lnTo>
                  <a:pt x="388" y="70"/>
                </a:lnTo>
                <a:lnTo>
                  <a:pt x="392" y="61"/>
                </a:lnTo>
                <a:lnTo>
                  <a:pt x="392" y="51"/>
                </a:lnTo>
                <a:lnTo>
                  <a:pt x="390" y="35"/>
                </a:lnTo>
                <a:lnTo>
                  <a:pt x="390" y="23"/>
                </a:lnTo>
                <a:lnTo>
                  <a:pt x="384" y="13"/>
                </a:lnTo>
                <a:lnTo>
                  <a:pt x="374" y="8"/>
                </a:lnTo>
                <a:lnTo>
                  <a:pt x="356" y="2"/>
                </a:lnTo>
                <a:lnTo>
                  <a:pt x="327" y="0"/>
                </a:lnTo>
                <a:lnTo>
                  <a:pt x="301" y="4"/>
                </a:lnTo>
                <a:lnTo>
                  <a:pt x="280" y="9"/>
                </a:lnTo>
                <a:lnTo>
                  <a:pt x="260" y="13"/>
                </a:lnTo>
                <a:lnTo>
                  <a:pt x="240" y="15"/>
                </a:lnTo>
                <a:lnTo>
                  <a:pt x="221" y="21"/>
                </a:lnTo>
                <a:lnTo>
                  <a:pt x="201" y="27"/>
                </a:lnTo>
                <a:lnTo>
                  <a:pt x="181" y="27"/>
                </a:lnTo>
                <a:lnTo>
                  <a:pt x="166" y="27"/>
                </a:lnTo>
                <a:lnTo>
                  <a:pt x="154" y="31"/>
                </a:lnTo>
                <a:lnTo>
                  <a:pt x="142" y="39"/>
                </a:lnTo>
                <a:lnTo>
                  <a:pt x="134" y="45"/>
                </a:lnTo>
                <a:lnTo>
                  <a:pt x="126" y="49"/>
                </a:lnTo>
                <a:lnTo>
                  <a:pt x="114" y="49"/>
                </a:lnTo>
                <a:lnTo>
                  <a:pt x="103" y="49"/>
                </a:lnTo>
                <a:lnTo>
                  <a:pt x="93" y="49"/>
                </a:lnTo>
                <a:lnTo>
                  <a:pt x="87" y="51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4" name="Google Shape;1534;p32"/>
          <p:cNvSpPr/>
          <p:nvPr/>
        </p:nvSpPr>
        <p:spPr>
          <a:xfrm>
            <a:off x="4111234" y="5648954"/>
            <a:ext cx="269001" cy="237205"/>
          </a:xfrm>
          <a:custGeom>
            <a:rect b="b" l="l" r="r" t="t"/>
            <a:pathLst>
              <a:path extrusionOk="0" h="344" w="392">
                <a:moveTo>
                  <a:pt x="87" y="51"/>
                </a:moveTo>
                <a:lnTo>
                  <a:pt x="83" y="74"/>
                </a:lnTo>
                <a:lnTo>
                  <a:pt x="79" y="76"/>
                </a:lnTo>
                <a:lnTo>
                  <a:pt x="71" y="84"/>
                </a:lnTo>
                <a:lnTo>
                  <a:pt x="59" y="96"/>
                </a:lnTo>
                <a:lnTo>
                  <a:pt x="45" y="108"/>
                </a:lnTo>
                <a:lnTo>
                  <a:pt x="32" y="124"/>
                </a:lnTo>
                <a:lnTo>
                  <a:pt x="20" y="137"/>
                </a:lnTo>
                <a:lnTo>
                  <a:pt x="10" y="149"/>
                </a:lnTo>
                <a:lnTo>
                  <a:pt x="4" y="159"/>
                </a:lnTo>
                <a:lnTo>
                  <a:pt x="0" y="175"/>
                </a:lnTo>
                <a:lnTo>
                  <a:pt x="0" y="200"/>
                </a:lnTo>
                <a:lnTo>
                  <a:pt x="2" y="228"/>
                </a:lnTo>
                <a:lnTo>
                  <a:pt x="6" y="254"/>
                </a:lnTo>
                <a:lnTo>
                  <a:pt x="12" y="271"/>
                </a:lnTo>
                <a:lnTo>
                  <a:pt x="22" y="287"/>
                </a:lnTo>
                <a:lnTo>
                  <a:pt x="36" y="299"/>
                </a:lnTo>
                <a:lnTo>
                  <a:pt x="51" y="309"/>
                </a:lnTo>
                <a:lnTo>
                  <a:pt x="73" y="317"/>
                </a:lnTo>
                <a:lnTo>
                  <a:pt x="91" y="318"/>
                </a:lnTo>
                <a:lnTo>
                  <a:pt x="103" y="318"/>
                </a:lnTo>
                <a:lnTo>
                  <a:pt x="112" y="318"/>
                </a:lnTo>
                <a:lnTo>
                  <a:pt x="122" y="318"/>
                </a:lnTo>
                <a:lnTo>
                  <a:pt x="134" y="324"/>
                </a:lnTo>
                <a:lnTo>
                  <a:pt x="152" y="334"/>
                </a:lnTo>
                <a:lnTo>
                  <a:pt x="164" y="342"/>
                </a:lnTo>
                <a:lnTo>
                  <a:pt x="175" y="344"/>
                </a:lnTo>
                <a:lnTo>
                  <a:pt x="185" y="338"/>
                </a:lnTo>
                <a:lnTo>
                  <a:pt x="193" y="328"/>
                </a:lnTo>
                <a:lnTo>
                  <a:pt x="199" y="317"/>
                </a:lnTo>
                <a:lnTo>
                  <a:pt x="205" y="305"/>
                </a:lnTo>
                <a:lnTo>
                  <a:pt x="213" y="295"/>
                </a:lnTo>
                <a:lnTo>
                  <a:pt x="225" y="293"/>
                </a:lnTo>
                <a:lnTo>
                  <a:pt x="240" y="289"/>
                </a:lnTo>
                <a:lnTo>
                  <a:pt x="252" y="283"/>
                </a:lnTo>
                <a:lnTo>
                  <a:pt x="260" y="275"/>
                </a:lnTo>
                <a:lnTo>
                  <a:pt x="268" y="263"/>
                </a:lnTo>
                <a:lnTo>
                  <a:pt x="280" y="252"/>
                </a:lnTo>
                <a:lnTo>
                  <a:pt x="292" y="246"/>
                </a:lnTo>
                <a:lnTo>
                  <a:pt x="305" y="238"/>
                </a:lnTo>
                <a:lnTo>
                  <a:pt x="315" y="224"/>
                </a:lnTo>
                <a:lnTo>
                  <a:pt x="319" y="208"/>
                </a:lnTo>
                <a:lnTo>
                  <a:pt x="321" y="189"/>
                </a:lnTo>
                <a:lnTo>
                  <a:pt x="323" y="169"/>
                </a:lnTo>
                <a:lnTo>
                  <a:pt x="331" y="139"/>
                </a:lnTo>
                <a:lnTo>
                  <a:pt x="343" y="112"/>
                </a:lnTo>
                <a:lnTo>
                  <a:pt x="355" y="92"/>
                </a:lnTo>
                <a:lnTo>
                  <a:pt x="362" y="84"/>
                </a:lnTo>
                <a:lnTo>
                  <a:pt x="372" y="80"/>
                </a:lnTo>
                <a:lnTo>
                  <a:pt x="380" y="76"/>
                </a:lnTo>
                <a:lnTo>
                  <a:pt x="388" y="70"/>
                </a:lnTo>
                <a:lnTo>
                  <a:pt x="392" y="61"/>
                </a:lnTo>
                <a:lnTo>
                  <a:pt x="392" y="51"/>
                </a:lnTo>
                <a:lnTo>
                  <a:pt x="390" y="35"/>
                </a:lnTo>
                <a:lnTo>
                  <a:pt x="390" y="23"/>
                </a:lnTo>
                <a:lnTo>
                  <a:pt x="384" y="13"/>
                </a:lnTo>
                <a:lnTo>
                  <a:pt x="374" y="8"/>
                </a:lnTo>
                <a:lnTo>
                  <a:pt x="356" y="2"/>
                </a:lnTo>
                <a:lnTo>
                  <a:pt x="327" y="0"/>
                </a:lnTo>
                <a:lnTo>
                  <a:pt x="301" y="4"/>
                </a:lnTo>
                <a:lnTo>
                  <a:pt x="280" y="9"/>
                </a:lnTo>
                <a:lnTo>
                  <a:pt x="260" y="13"/>
                </a:lnTo>
                <a:lnTo>
                  <a:pt x="240" y="15"/>
                </a:lnTo>
                <a:lnTo>
                  <a:pt x="221" y="21"/>
                </a:lnTo>
                <a:lnTo>
                  <a:pt x="201" y="27"/>
                </a:lnTo>
                <a:lnTo>
                  <a:pt x="181" y="27"/>
                </a:lnTo>
                <a:lnTo>
                  <a:pt x="166" y="27"/>
                </a:lnTo>
                <a:lnTo>
                  <a:pt x="154" y="31"/>
                </a:lnTo>
                <a:lnTo>
                  <a:pt x="142" y="39"/>
                </a:lnTo>
                <a:lnTo>
                  <a:pt x="134" y="45"/>
                </a:lnTo>
                <a:lnTo>
                  <a:pt x="126" y="49"/>
                </a:lnTo>
                <a:lnTo>
                  <a:pt x="114" y="49"/>
                </a:lnTo>
                <a:lnTo>
                  <a:pt x="103" y="49"/>
                </a:lnTo>
                <a:lnTo>
                  <a:pt x="93" y="49"/>
                </a:lnTo>
                <a:lnTo>
                  <a:pt x="87" y="51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5" name="Google Shape;1535;p32"/>
          <p:cNvSpPr/>
          <p:nvPr/>
        </p:nvSpPr>
        <p:spPr>
          <a:xfrm>
            <a:off x="4210557" y="4967679"/>
            <a:ext cx="778031" cy="661967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6" name="Google Shape;1536;p32"/>
          <p:cNvSpPr/>
          <p:nvPr/>
        </p:nvSpPr>
        <p:spPr>
          <a:xfrm>
            <a:off x="4210557" y="4967679"/>
            <a:ext cx="778031" cy="661967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7" name="Google Shape;1537;p32"/>
          <p:cNvSpPr/>
          <p:nvPr/>
        </p:nvSpPr>
        <p:spPr>
          <a:xfrm>
            <a:off x="4828567" y="4567741"/>
            <a:ext cx="431780" cy="569568"/>
          </a:xfrm>
          <a:custGeom>
            <a:rect b="b" l="l" r="r" t="t"/>
            <a:pathLst>
              <a:path extrusionOk="0" h="825" w="626">
                <a:moveTo>
                  <a:pt x="626" y="122"/>
                </a:moveTo>
                <a:lnTo>
                  <a:pt x="624" y="124"/>
                </a:lnTo>
                <a:lnTo>
                  <a:pt x="621" y="134"/>
                </a:lnTo>
                <a:lnTo>
                  <a:pt x="615" y="146"/>
                </a:lnTo>
                <a:lnTo>
                  <a:pt x="613" y="159"/>
                </a:lnTo>
                <a:lnTo>
                  <a:pt x="607" y="173"/>
                </a:lnTo>
                <a:lnTo>
                  <a:pt x="597" y="189"/>
                </a:lnTo>
                <a:lnTo>
                  <a:pt x="581" y="205"/>
                </a:lnTo>
                <a:lnTo>
                  <a:pt x="565" y="216"/>
                </a:lnTo>
                <a:lnTo>
                  <a:pt x="550" y="228"/>
                </a:lnTo>
                <a:lnTo>
                  <a:pt x="534" y="236"/>
                </a:lnTo>
                <a:lnTo>
                  <a:pt x="524" y="242"/>
                </a:lnTo>
                <a:lnTo>
                  <a:pt x="520" y="244"/>
                </a:lnTo>
                <a:lnTo>
                  <a:pt x="520" y="248"/>
                </a:lnTo>
                <a:lnTo>
                  <a:pt x="524" y="258"/>
                </a:lnTo>
                <a:lnTo>
                  <a:pt x="528" y="272"/>
                </a:lnTo>
                <a:lnTo>
                  <a:pt x="532" y="285"/>
                </a:lnTo>
                <a:lnTo>
                  <a:pt x="538" y="299"/>
                </a:lnTo>
                <a:lnTo>
                  <a:pt x="542" y="309"/>
                </a:lnTo>
                <a:lnTo>
                  <a:pt x="544" y="321"/>
                </a:lnTo>
                <a:lnTo>
                  <a:pt x="546" y="339"/>
                </a:lnTo>
                <a:lnTo>
                  <a:pt x="544" y="354"/>
                </a:lnTo>
                <a:lnTo>
                  <a:pt x="544" y="368"/>
                </a:lnTo>
                <a:lnTo>
                  <a:pt x="548" y="380"/>
                </a:lnTo>
                <a:lnTo>
                  <a:pt x="550" y="396"/>
                </a:lnTo>
                <a:lnTo>
                  <a:pt x="550" y="413"/>
                </a:lnTo>
                <a:lnTo>
                  <a:pt x="540" y="429"/>
                </a:lnTo>
                <a:lnTo>
                  <a:pt x="522" y="447"/>
                </a:lnTo>
                <a:lnTo>
                  <a:pt x="504" y="462"/>
                </a:lnTo>
                <a:lnTo>
                  <a:pt x="489" y="480"/>
                </a:lnTo>
                <a:lnTo>
                  <a:pt x="479" y="494"/>
                </a:lnTo>
                <a:lnTo>
                  <a:pt x="469" y="522"/>
                </a:lnTo>
                <a:lnTo>
                  <a:pt x="463" y="549"/>
                </a:lnTo>
                <a:lnTo>
                  <a:pt x="459" y="565"/>
                </a:lnTo>
                <a:lnTo>
                  <a:pt x="451" y="585"/>
                </a:lnTo>
                <a:lnTo>
                  <a:pt x="441" y="602"/>
                </a:lnTo>
                <a:lnTo>
                  <a:pt x="428" y="618"/>
                </a:lnTo>
                <a:lnTo>
                  <a:pt x="414" y="624"/>
                </a:lnTo>
                <a:lnTo>
                  <a:pt x="396" y="630"/>
                </a:lnTo>
                <a:lnTo>
                  <a:pt x="376" y="632"/>
                </a:lnTo>
                <a:lnTo>
                  <a:pt x="359" y="636"/>
                </a:lnTo>
                <a:lnTo>
                  <a:pt x="345" y="642"/>
                </a:lnTo>
                <a:lnTo>
                  <a:pt x="337" y="648"/>
                </a:lnTo>
                <a:lnTo>
                  <a:pt x="339" y="659"/>
                </a:lnTo>
                <a:lnTo>
                  <a:pt x="347" y="669"/>
                </a:lnTo>
                <a:lnTo>
                  <a:pt x="357" y="681"/>
                </a:lnTo>
                <a:lnTo>
                  <a:pt x="363" y="691"/>
                </a:lnTo>
                <a:lnTo>
                  <a:pt x="361" y="701"/>
                </a:lnTo>
                <a:lnTo>
                  <a:pt x="353" y="710"/>
                </a:lnTo>
                <a:lnTo>
                  <a:pt x="343" y="726"/>
                </a:lnTo>
                <a:lnTo>
                  <a:pt x="331" y="742"/>
                </a:lnTo>
                <a:lnTo>
                  <a:pt x="319" y="756"/>
                </a:lnTo>
                <a:lnTo>
                  <a:pt x="312" y="766"/>
                </a:lnTo>
                <a:lnTo>
                  <a:pt x="302" y="771"/>
                </a:lnTo>
                <a:lnTo>
                  <a:pt x="290" y="781"/>
                </a:lnTo>
                <a:lnTo>
                  <a:pt x="274" y="793"/>
                </a:lnTo>
                <a:lnTo>
                  <a:pt x="258" y="805"/>
                </a:lnTo>
                <a:lnTo>
                  <a:pt x="245" y="815"/>
                </a:lnTo>
                <a:lnTo>
                  <a:pt x="235" y="821"/>
                </a:lnTo>
                <a:lnTo>
                  <a:pt x="231" y="825"/>
                </a:lnTo>
                <a:lnTo>
                  <a:pt x="215" y="795"/>
                </a:lnTo>
                <a:lnTo>
                  <a:pt x="191" y="740"/>
                </a:lnTo>
                <a:lnTo>
                  <a:pt x="158" y="675"/>
                </a:lnTo>
                <a:lnTo>
                  <a:pt x="89" y="642"/>
                </a:lnTo>
                <a:lnTo>
                  <a:pt x="2" y="640"/>
                </a:lnTo>
                <a:lnTo>
                  <a:pt x="0" y="581"/>
                </a:lnTo>
                <a:lnTo>
                  <a:pt x="28" y="476"/>
                </a:lnTo>
                <a:lnTo>
                  <a:pt x="60" y="425"/>
                </a:lnTo>
                <a:lnTo>
                  <a:pt x="58" y="376"/>
                </a:lnTo>
                <a:lnTo>
                  <a:pt x="77" y="352"/>
                </a:lnTo>
                <a:lnTo>
                  <a:pt x="63" y="317"/>
                </a:lnTo>
                <a:lnTo>
                  <a:pt x="69" y="266"/>
                </a:lnTo>
                <a:lnTo>
                  <a:pt x="126" y="244"/>
                </a:lnTo>
                <a:lnTo>
                  <a:pt x="136" y="171"/>
                </a:lnTo>
                <a:lnTo>
                  <a:pt x="140" y="116"/>
                </a:lnTo>
                <a:lnTo>
                  <a:pt x="170" y="94"/>
                </a:lnTo>
                <a:lnTo>
                  <a:pt x="203" y="94"/>
                </a:lnTo>
                <a:lnTo>
                  <a:pt x="254" y="65"/>
                </a:lnTo>
                <a:lnTo>
                  <a:pt x="298" y="45"/>
                </a:lnTo>
                <a:lnTo>
                  <a:pt x="298" y="4"/>
                </a:lnTo>
                <a:lnTo>
                  <a:pt x="363" y="0"/>
                </a:lnTo>
                <a:lnTo>
                  <a:pt x="367" y="53"/>
                </a:lnTo>
                <a:lnTo>
                  <a:pt x="406" y="110"/>
                </a:lnTo>
                <a:lnTo>
                  <a:pt x="455" y="126"/>
                </a:lnTo>
                <a:lnTo>
                  <a:pt x="495" y="83"/>
                </a:lnTo>
                <a:lnTo>
                  <a:pt x="538" y="126"/>
                </a:lnTo>
                <a:lnTo>
                  <a:pt x="571" y="122"/>
                </a:lnTo>
                <a:lnTo>
                  <a:pt x="603" y="98"/>
                </a:lnTo>
                <a:lnTo>
                  <a:pt x="626" y="122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8" name="Google Shape;1538;p32"/>
          <p:cNvSpPr/>
          <p:nvPr/>
        </p:nvSpPr>
        <p:spPr>
          <a:xfrm>
            <a:off x="4828567" y="4567741"/>
            <a:ext cx="431780" cy="569568"/>
          </a:xfrm>
          <a:custGeom>
            <a:rect b="b" l="l" r="r" t="t"/>
            <a:pathLst>
              <a:path extrusionOk="0" h="825" w="626">
                <a:moveTo>
                  <a:pt x="626" y="122"/>
                </a:moveTo>
                <a:lnTo>
                  <a:pt x="624" y="124"/>
                </a:lnTo>
                <a:lnTo>
                  <a:pt x="621" y="134"/>
                </a:lnTo>
                <a:lnTo>
                  <a:pt x="615" y="146"/>
                </a:lnTo>
                <a:lnTo>
                  <a:pt x="613" y="159"/>
                </a:lnTo>
                <a:lnTo>
                  <a:pt x="607" y="173"/>
                </a:lnTo>
                <a:lnTo>
                  <a:pt x="597" y="189"/>
                </a:lnTo>
                <a:lnTo>
                  <a:pt x="581" y="205"/>
                </a:lnTo>
                <a:lnTo>
                  <a:pt x="565" y="216"/>
                </a:lnTo>
                <a:lnTo>
                  <a:pt x="550" y="228"/>
                </a:lnTo>
                <a:lnTo>
                  <a:pt x="534" y="236"/>
                </a:lnTo>
                <a:lnTo>
                  <a:pt x="524" y="242"/>
                </a:lnTo>
                <a:lnTo>
                  <a:pt x="520" y="244"/>
                </a:lnTo>
                <a:lnTo>
                  <a:pt x="520" y="248"/>
                </a:lnTo>
                <a:lnTo>
                  <a:pt x="524" y="258"/>
                </a:lnTo>
                <a:lnTo>
                  <a:pt x="528" y="272"/>
                </a:lnTo>
                <a:lnTo>
                  <a:pt x="532" y="285"/>
                </a:lnTo>
                <a:lnTo>
                  <a:pt x="538" y="299"/>
                </a:lnTo>
                <a:lnTo>
                  <a:pt x="542" y="309"/>
                </a:lnTo>
                <a:lnTo>
                  <a:pt x="544" y="321"/>
                </a:lnTo>
                <a:lnTo>
                  <a:pt x="546" y="339"/>
                </a:lnTo>
                <a:lnTo>
                  <a:pt x="544" y="354"/>
                </a:lnTo>
                <a:lnTo>
                  <a:pt x="544" y="368"/>
                </a:lnTo>
                <a:lnTo>
                  <a:pt x="548" y="380"/>
                </a:lnTo>
                <a:lnTo>
                  <a:pt x="550" y="396"/>
                </a:lnTo>
                <a:lnTo>
                  <a:pt x="550" y="413"/>
                </a:lnTo>
                <a:lnTo>
                  <a:pt x="540" y="429"/>
                </a:lnTo>
                <a:lnTo>
                  <a:pt x="522" y="447"/>
                </a:lnTo>
                <a:lnTo>
                  <a:pt x="504" y="462"/>
                </a:lnTo>
                <a:lnTo>
                  <a:pt x="489" y="480"/>
                </a:lnTo>
                <a:lnTo>
                  <a:pt x="479" y="494"/>
                </a:lnTo>
                <a:lnTo>
                  <a:pt x="469" y="522"/>
                </a:lnTo>
                <a:lnTo>
                  <a:pt x="463" y="549"/>
                </a:lnTo>
                <a:lnTo>
                  <a:pt x="459" y="565"/>
                </a:lnTo>
                <a:lnTo>
                  <a:pt x="451" y="585"/>
                </a:lnTo>
                <a:lnTo>
                  <a:pt x="441" y="602"/>
                </a:lnTo>
                <a:lnTo>
                  <a:pt x="428" y="618"/>
                </a:lnTo>
                <a:lnTo>
                  <a:pt x="414" y="624"/>
                </a:lnTo>
                <a:lnTo>
                  <a:pt x="396" y="630"/>
                </a:lnTo>
                <a:lnTo>
                  <a:pt x="376" y="632"/>
                </a:lnTo>
                <a:lnTo>
                  <a:pt x="359" y="636"/>
                </a:lnTo>
                <a:lnTo>
                  <a:pt x="345" y="642"/>
                </a:lnTo>
                <a:lnTo>
                  <a:pt x="337" y="648"/>
                </a:lnTo>
                <a:lnTo>
                  <a:pt x="339" y="659"/>
                </a:lnTo>
                <a:lnTo>
                  <a:pt x="347" y="669"/>
                </a:lnTo>
                <a:lnTo>
                  <a:pt x="357" y="681"/>
                </a:lnTo>
                <a:lnTo>
                  <a:pt x="363" y="691"/>
                </a:lnTo>
                <a:lnTo>
                  <a:pt x="361" y="701"/>
                </a:lnTo>
                <a:lnTo>
                  <a:pt x="353" y="710"/>
                </a:lnTo>
                <a:lnTo>
                  <a:pt x="343" y="726"/>
                </a:lnTo>
                <a:lnTo>
                  <a:pt x="331" y="742"/>
                </a:lnTo>
                <a:lnTo>
                  <a:pt x="319" y="756"/>
                </a:lnTo>
                <a:lnTo>
                  <a:pt x="312" y="766"/>
                </a:lnTo>
                <a:lnTo>
                  <a:pt x="302" y="771"/>
                </a:lnTo>
                <a:lnTo>
                  <a:pt x="290" y="781"/>
                </a:lnTo>
                <a:lnTo>
                  <a:pt x="274" y="793"/>
                </a:lnTo>
                <a:lnTo>
                  <a:pt x="258" y="805"/>
                </a:lnTo>
                <a:lnTo>
                  <a:pt x="245" y="815"/>
                </a:lnTo>
                <a:lnTo>
                  <a:pt x="235" y="821"/>
                </a:lnTo>
                <a:lnTo>
                  <a:pt x="231" y="825"/>
                </a:lnTo>
                <a:lnTo>
                  <a:pt x="215" y="795"/>
                </a:lnTo>
                <a:lnTo>
                  <a:pt x="191" y="740"/>
                </a:lnTo>
                <a:lnTo>
                  <a:pt x="158" y="675"/>
                </a:lnTo>
                <a:lnTo>
                  <a:pt x="89" y="642"/>
                </a:lnTo>
                <a:lnTo>
                  <a:pt x="2" y="640"/>
                </a:lnTo>
                <a:lnTo>
                  <a:pt x="0" y="581"/>
                </a:lnTo>
                <a:lnTo>
                  <a:pt x="28" y="476"/>
                </a:lnTo>
                <a:lnTo>
                  <a:pt x="60" y="425"/>
                </a:lnTo>
                <a:lnTo>
                  <a:pt x="58" y="376"/>
                </a:lnTo>
                <a:lnTo>
                  <a:pt x="77" y="352"/>
                </a:lnTo>
                <a:lnTo>
                  <a:pt x="63" y="317"/>
                </a:lnTo>
                <a:lnTo>
                  <a:pt x="69" y="266"/>
                </a:lnTo>
                <a:lnTo>
                  <a:pt x="126" y="244"/>
                </a:lnTo>
                <a:lnTo>
                  <a:pt x="136" y="171"/>
                </a:lnTo>
                <a:lnTo>
                  <a:pt x="140" y="116"/>
                </a:lnTo>
                <a:lnTo>
                  <a:pt x="170" y="94"/>
                </a:lnTo>
                <a:lnTo>
                  <a:pt x="203" y="94"/>
                </a:lnTo>
                <a:lnTo>
                  <a:pt x="254" y="65"/>
                </a:lnTo>
                <a:lnTo>
                  <a:pt x="298" y="45"/>
                </a:lnTo>
                <a:lnTo>
                  <a:pt x="298" y="4"/>
                </a:lnTo>
                <a:lnTo>
                  <a:pt x="363" y="0"/>
                </a:lnTo>
                <a:lnTo>
                  <a:pt x="367" y="53"/>
                </a:lnTo>
                <a:lnTo>
                  <a:pt x="406" y="110"/>
                </a:lnTo>
                <a:lnTo>
                  <a:pt x="455" y="126"/>
                </a:lnTo>
                <a:lnTo>
                  <a:pt x="495" y="83"/>
                </a:lnTo>
                <a:lnTo>
                  <a:pt x="538" y="126"/>
                </a:lnTo>
                <a:lnTo>
                  <a:pt x="571" y="122"/>
                </a:lnTo>
                <a:lnTo>
                  <a:pt x="603" y="98"/>
                </a:lnTo>
                <a:lnTo>
                  <a:pt x="626" y="122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9" name="Google Shape;1539;p32"/>
          <p:cNvSpPr/>
          <p:nvPr/>
        </p:nvSpPr>
        <p:spPr>
          <a:xfrm>
            <a:off x="4980310" y="4216072"/>
            <a:ext cx="390396" cy="438553"/>
          </a:xfrm>
          <a:custGeom>
            <a:rect b="b" l="l" r="r" t="t"/>
            <a:pathLst>
              <a:path extrusionOk="0"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0" name="Google Shape;1540;p32"/>
          <p:cNvSpPr/>
          <p:nvPr/>
        </p:nvSpPr>
        <p:spPr>
          <a:xfrm>
            <a:off x="4980310" y="4216072"/>
            <a:ext cx="390396" cy="438553"/>
          </a:xfrm>
          <a:custGeom>
            <a:rect b="b" l="l" r="r" t="t"/>
            <a:pathLst>
              <a:path extrusionOk="0"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1" name="Google Shape;1541;p32"/>
          <p:cNvSpPr/>
          <p:nvPr/>
        </p:nvSpPr>
        <p:spPr>
          <a:xfrm>
            <a:off x="4809255" y="3776139"/>
            <a:ext cx="528343" cy="468893"/>
          </a:xfrm>
          <a:custGeom>
            <a:rect b="b" l="l" r="r" t="t"/>
            <a:pathLst>
              <a:path extrusionOk="0" h="681" w="766">
                <a:moveTo>
                  <a:pt x="262" y="0"/>
                </a:moveTo>
                <a:lnTo>
                  <a:pt x="266" y="45"/>
                </a:lnTo>
                <a:lnTo>
                  <a:pt x="270" y="49"/>
                </a:lnTo>
                <a:lnTo>
                  <a:pt x="281" y="55"/>
                </a:lnTo>
                <a:lnTo>
                  <a:pt x="297" y="63"/>
                </a:lnTo>
                <a:lnTo>
                  <a:pt x="313" y="70"/>
                </a:lnTo>
                <a:lnTo>
                  <a:pt x="325" y="78"/>
                </a:lnTo>
                <a:lnTo>
                  <a:pt x="340" y="88"/>
                </a:lnTo>
                <a:lnTo>
                  <a:pt x="362" y="94"/>
                </a:lnTo>
                <a:lnTo>
                  <a:pt x="384" y="100"/>
                </a:lnTo>
                <a:lnTo>
                  <a:pt x="402" y="104"/>
                </a:lnTo>
                <a:lnTo>
                  <a:pt x="419" y="114"/>
                </a:lnTo>
                <a:lnTo>
                  <a:pt x="433" y="124"/>
                </a:lnTo>
                <a:lnTo>
                  <a:pt x="441" y="137"/>
                </a:lnTo>
                <a:lnTo>
                  <a:pt x="447" y="149"/>
                </a:lnTo>
                <a:lnTo>
                  <a:pt x="457" y="165"/>
                </a:lnTo>
                <a:lnTo>
                  <a:pt x="470" y="185"/>
                </a:lnTo>
                <a:lnTo>
                  <a:pt x="482" y="204"/>
                </a:lnTo>
                <a:lnTo>
                  <a:pt x="496" y="222"/>
                </a:lnTo>
                <a:lnTo>
                  <a:pt x="506" y="236"/>
                </a:lnTo>
                <a:lnTo>
                  <a:pt x="518" y="253"/>
                </a:lnTo>
                <a:lnTo>
                  <a:pt x="531" y="277"/>
                </a:lnTo>
                <a:lnTo>
                  <a:pt x="543" y="299"/>
                </a:lnTo>
                <a:lnTo>
                  <a:pt x="549" y="316"/>
                </a:lnTo>
                <a:lnTo>
                  <a:pt x="551" y="330"/>
                </a:lnTo>
                <a:lnTo>
                  <a:pt x="551" y="342"/>
                </a:lnTo>
                <a:lnTo>
                  <a:pt x="553" y="354"/>
                </a:lnTo>
                <a:lnTo>
                  <a:pt x="563" y="368"/>
                </a:lnTo>
                <a:lnTo>
                  <a:pt x="583" y="379"/>
                </a:lnTo>
                <a:lnTo>
                  <a:pt x="606" y="385"/>
                </a:lnTo>
                <a:lnTo>
                  <a:pt x="628" y="391"/>
                </a:lnTo>
                <a:lnTo>
                  <a:pt x="646" y="399"/>
                </a:lnTo>
                <a:lnTo>
                  <a:pt x="659" y="411"/>
                </a:lnTo>
                <a:lnTo>
                  <a:pt x="671" y="427"/>
                </a:lnTo>
                <a:lnTo>
                  <a:pt x="681" y="440"/>
                </a:lnTo>
                <a:lnTo>
                  <a:pt x="693" y="448"/>
                </a:lnTo>
                <a:lnTo>
                  <a:pt x="705" y="454"/>
                </a:lnTo>
                <a:lnTo>
                  <a:pt x="716" y="464"/>
                </a:lnTo>
                <a:lnTo>
                  <a:pt x="726" y="474"/>
                </a:lnTo>
                <a:lnTo>
                  <a:pt x="732" y="486"/>
                </a:lnTo>
                <a:lnTo>
                  <a:pt x="732" y="496"/>
                </a:lnTo>
                <a:lnTo>
                  <a:pt x="724" y="499"/>
                </a:lnTo>
                <a:lnTo>
                  <a:pt x="711" y="501"/>
                </a:lnTo>
                <a:lnTo>
                  <a:pt x="689" y="503"/>
                </a:lnTo>
                <a:lnTo>
                  <a:pt x="667" y="501"/>
                </a:lnTo>
                <a:lnTo>
                  <a:pt x="644" y="499"/>
                </a:lnTo>
                <a:lnTo>
                  <a:pt x="624" y="498"/>
                </a:lnTo>
                <a:lnTo>
                  <a:pt x="610" y="496"/>
                </a:lnTo>
                <a:lnTo>
                  <a:pt x="606" y="496"/>
                </a:lnTo>
                <a:lnTo>
                  <a:pt x="610" y="498"/>
                </a:lnTo>
                <a:lnTo>
                  <a:pt x="620" y="501"/>
                </a:lnTo>
                <a:lnTo>
                  <a:pt x="632" y="507"/>
                </a:lnTo>
                <a:lnTo>
                  <a:pt x="646" y="515"/>
                </a:lnTo>
                <a:lnTo>
                  <a:pt x="657" y="523"/>
                </a:lnTo>
                <a:lnTo>
                  <a:pt x="663" y="531"/>
                </a:lnTo>
                <a:lnTo>
                  <a:pt x="671" y="539"/>
                </a:lnTo>
                <a:lnTo>
                  <a:pt x="687" y="549"/>
                </a:lnTo>
                <a:lnTo>
                  <a:pt x="707" y="559"/>
                </a:lnTo>
                <a:lnTo>
                  <a:pt x="724" y="568"/>
                </a:lnTo>
                <a:lnTo>
                  <a:pt x="736" y="578"/>
                </a:lnTo>
                <a:lnTo>
                  <a:pt x="746" y="590"/>
                </a:lnTo>
                <a:lnTo>
                  <a:pt x="754" y="602"/>
                </a:lnTo>
                <a:lnTo>
                  <a:pt x="762" y="612"/>
                </a:lnTo>
                <a:lnTo>
                  <a:pt x="766" y="622"/>
                </a:lnTo>
                <a:lnTo>
                  <a:pt x="766" y="627"/>
                </a:lnTo>
                <a:lnTo>
                  <a:pt x="758" y="631"/>
                </a:lnTo>
                <a:lnTo>
                  <a:pt x="746" y="639"/>
                </a:lnTo>
                <a:lnTo>
                  <a:pt x="730" y="647"/>
                </a:lnTo>
                <a:lnTo>
                  <a:pt x="716" y="653"/>
                </a:lnTo>
                <a:lnTo>
                  <a:pt x="705" y="659"/>
                </a:lnTo>
                <a:lnTo>
                  <a:pt x="699" y="663"/>
                </a:lnTo>
                <a:lnTo>
                  <a:pt x="697" y="665"/>
                </a:lnTo>
                <a:lnTo>
                  <a:pt x="693" y="669"/>
                </a:lnTo>
                <a:lnTo>
                  <a:pt x="689" y="673"/>
                </a:lnTo>
                <a:lnTo>
                  <a:pt x="685" y="675"/>
                </a:lnTo>
                <a:lnTo>
                  <a:pt x="681" y="677"/>
                </a:lnTo>
                <a:lnTo>
                  <a:pt x="679" y="679"/>
                </a:lnTo>
                <a:lnTo>
                  <a:pt x="679" y="681"/>
                </a:lnTo>
                <a:lnTo>
                  <a:pt x="665" y="663"/>
                </a:lnTo>
                <a:lnTo>
                  <a:pt x="632" y="641"/>
                </a:lnTo>
                <a:lnTo>
                  <a:pt x="592" y="657"/>
                </a:lnTo>
                <a:lnTo>
                  <a:pt x="500" y="671"/>
                </a:lnTo>
                <a:lnTo>
                  <a:pt x="472" y="637"/>
                </a:lnTo>
                <a:lnTo>
                  <a:pt x="431" y="645"/>
                </a:lnTo>
                <a:lnTo>
                  <a:pt x="398" y="651"/>
                </a:lnTo>
                <a:lnTo>
                  <a:pt x="356" y="633"/>
                </a:lnTo>
                <a:lnTo>
                  <a:pt x="303" y="651"/>
                </a:lnTo>
                <a:lnTo>
                  <a:pt x="297" y="592"/>
                </a:lnTo>
                <a:lnTo>
                  <a:pt x="242" y="566"/>
                </a:lnTo>
                <a:lnTo>
                  <a:pt x="230" y="513"/>
                </a:lnTo>
                <a:lnTo>
                  <a:pt x="258" y="470"/>
                </a:lnTo>
                <a:lnTo>
                  <a:pt x="197" y="407"/>
                </a:lnTo>
                <a:lnTo>
                  <a:pt x="140" y="336"/>
                </a:lnTo>
                <a:lnTo>
                  <a:pt x="144" y="269"/>
                </a:lnTo>
                <a:lnTo>
                  <a:pt x="112" y="250"/>
                </a:lnTo>
                <a:lnTo>
                  <a:pt x="83" y="257"/>
                </a:lnTo>
                <a:lnTo>
                  <a:pt x="69" y="222"/>
                </a:lnTo>
                <a:lnTo>
                  <a:pt x="0" y="220"/>
                </a:lnTo>
                <a:lnTo>
                  <a:pt x="14" y="131"/>
                </a:lnTo>
                <a:lnTo>
                  <a:pt x="69" y="124"/>
                </a:lnTo>
                <a:lnTo>
                  <a:pt x="81" y="98"/>
                </a:lnTo>
                <a:lnTo>
                  <a:pt x="122" y="100"/>
                </a:lnTo>
                <a:lnTo>
                  <a:pt x="175" y="76"/>
                </a:lnTo>
                <a:lnTo>
                  <a:pt x="203" y="76"/>
                </a:lnTo>
                <a:lnTo>
                  <a:pt x="215" y="15"/>
                </a:lnTo>
                <a:lnTo>
                  <a:pt x="262" y="0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2" name="Google Shape;1542;p32"/>
          <p:cNvSpPr/>
          <p:nvPr/>
        </p:nvSpPr>
        <p:spPr>
          <a:xfrm>
            <a:off x="4809255" y="3776139"/>
            <a:ext cx="528343" cy="468893"/>
          </a:xfrm>
          <a:custGeom>
            <a:rect b="b" l="l" r="r" t="t"/>
            <a:pathLst>
              <a:path extrusionOk="0" h="681" w="766">
                <a:moveTo>
                  <a:pt x="262" y="0"/>
                </a:moveTo>
                <a:lnTo>
                  <a:pt x="266" y="45"/>
                </a:lnTo>
                <a:lnTo>
                  <a:pt x="270" y="49"/>
                </a:lnTo>
                <a:lnTo>
                  <a:pt x="281" y="55"/>
                </a:lnTo>
                <a:lnTo>
                  <a:pt x="297" y="63"/>
                </a:lnTo>
                <a:lnTo>
                  <a:pt x="313" y="70"/>
                </a:lnTo>
                <a:lnTo>
                  <a:pt x="325" y="78"/>
                </a:lnTo>
                <a:lnTo>
                  <a:pt x="340" y="88"/>
                </a:lnTo>
                <a:lnTo>
                  <a:pt x="362" y="94"/>
                </a:lnTo>
                <a:lnTo>
                  <a:pt x="384" y="100"/>
                </a:lnTo>
                <a:lnTo>
                  <a:pt x="402" y="104"/>
                </a:lnTo>
                <a:lnTo>
                  <a:pt x="419" y="114"/>
                </a:lnTo>
                <a:lnTo>
                  <a:pt x="433" y="124"/>
                </a:lnTo>
                <a:lnTo>
                  <a:pt x="441" y="137"/>
                </a:lnTo>
                <a:lnTo>
                  <a:pt x="447" y="149"/>
                </a:lnTo>
                <a:lnTo>
                  <a:pt x="457" y="165"/>
                </a:lnTo>
                <a:lnTo>
                  <a:pt x="470" y="185"/>
                </a:lnTo>
                <a:lnTo>
                  <a:pt x="482" y="204"/>
                </a:lnTo>
                <a:lnTo>
                  <a:pt x="496" y="222"/>
                </a:lnTo>
                <a:lnTo>
                  <a:pt x="506" y="236"/>
                </a:lnTo>
                <a:lnTo>
                  <a:pt x="518" y="253"/>
                </a:lnTo>
                <a:lnTo>
                  <a:pt x="531" y="277"/>
                </a:lnTo>
                <a:lnTo>
                  <a:pt x="543" y="299"/>
                </a:lnTo>
                <a:lnTo>
                  <a:pt x="549" y="316"/>
                </a:lnTo>
                <a:lnTo>
                  <a:pt x="551" y="330"/>
                </a:lnTo>
                <a:lnTo>
                  <a:pt x="551" y="342"/>
                </a:lnTo>
                <a:lnTo>
                  <a:pt x="553" y="354"/>
                </a:lnTo>
                <a:lnTo>
                  <a:pt x="563" y="368"/>
                </a:lnTo>
                <a:lnTo>
                  <a:pt x="583" y="379"/>
                </a:lnTo>
                <a:lnTo>
                  <a:pt x="606" y="385"/>
                </a:lnTo>
                <a:lnTo>
                  <a:pt x="628" y="391"/>
                </a:lnTo>
                <a:lnTo>
                  <a:pt x="646" y="399"/>
                </a:lnTo>
                <a:lnTo>
                  <a:pt x="659" y="411"/>
                </a:lnTo>
                <a:lnTo>
                  <a:pt x="671" y="427"/>
                </a:lnTo>
                <a:lnTo>
                  <a:pt x="681" y="440"/>
                </a:lnTo>
                <a:lnTo>
                  <a:pt x="693" y="448"/>
                </a:lnTo>
                <a:lnTo>
                  <a:pt x="705" y="454"/>
                </a:lnTo>
                <a:lnTo>
                  <a:pt x="716" y="464"/>
                </a:lnTo>
                <a:lnTo>
                  <a:pt x="726" y="474"/>
                </a:lnTo>
                <a:lnTo>
                  <a:pt x="732" y="486"/>
                </a:lnTo>
                <a:lnTo>
                  <a:pt x="732" y="496"/>
                </a:lnTo>
                <a:lnTo>
                  <a:pt x="724" y="499"/>
                </a:lnTo>
                <a:lnTo>
                  <a:pt x="711" y="501"/>
                </a:lnTo>
                <a:lnTo>
                  <a:pt x="689" y="503"/>
                </a:lnTo>
                <a:lnTo>
                  <a:pt x="667" y="501"/>
                </a:lnTo>
                <a:lnTo>
                  <a:pt x="644" y="499"/>
                </a:lnTo>
                <a:lnTo>
                  <a:pt x="624" y="498"/>
                </a:lnTo>
                <a:lnTo>
                  <a:pt x="610" y="496"/>
                </a:lnTo>
                <a:lnTo>
                  <a:pt x="606" y="496"/>
                </a:lnTo>
                <a:lnTo>
                  <a:pt x="610" y="498"/>
                </a:lnTo>
                <a:lnTo>
                  <a:pt x="620" y="501"/>
                </a:lnTo>
                <a:lnTo>
                  <a:pt x="632" y="507"/>
                </a:lnTo>
                <a:lnTo>
                  <a:pt x="646" y="515"/>
                </a:lnTo>
                <a:lnTo>
                  <a:pt x="657" y="523"/>
                </a:lnTo>
                <a:lnTo>
                  <a:pt x="663" y="531"/>
                </a:lnTo>
                <a:lnTo>
                  <a:pt x="671" y="539"/>
                </a:lnTo>
                <a:lnTo>
                  <a:pt x="687" y="549"/>
                </a:lnTo>
                <a:lnTo>
                  <a:pt x="707" y="559"/>
                </a:lnTo>
                <a:lnTo>
                  <a:pt x="724" y="568"/>
                </a:lnTo>
                <a:lnTo>
                  <a:pt x="736" y="578"/>
                </a:lnTo>
                <a:lnTo>
                  <a:pt x="746" y="590"/>
                </a:lnTo>
                <a:lnTo>
                  <a:pt x="754" y="602"/>
                </a:lnTo>
                <a:lnTo>
                  <a:pt x="762" y="612"/>
                </a:lnTo>
                <a:lnTo>
                  <a:pt x="766" y="622"/>
                </a:lnTo>
                <a:lnTo>
                  <a:pt x="766" y="627"/>
                </a:lnTo>
                <a:lnTo>
                  <a:pt x="758" y="631"/>
                </a:lnTo>
                <a:lnTo>
                  <a:pt x="746" y="639"/>
                </a:lnTo>
                <a:lnTo>
                  <a:pt x="730" y="647"/>
                </a:lnTo>
                <a:lnTo>
                  <a:pt x="716" y="653"/>
                </a:lnTo>
                <a:lnTo>
                  <a:pt x="705" y="659"/>
                </a:lnTo>
                <a:lnTo>
                  <a:pt x="699" y="663"/>
                </a:lnTo>
                <a:lnTo>
                  <a:pt x="697" y="665"/>
                </a:lnTo>
                <a:lnTo>
                  <a:pt x="693" y="669"/>
                </a:lnTo>
                <a:lnTo>
                  <a:pt x="689" y="673"/>
                </a:lnTo>
                <a:lnTo>
                  <a:pt x="685" y="675"/>
                </a:lnTo>
                <a:lnTo>
                  <a:pt x="681" y="677"/>
                </a:lnTo>
                <a:lnTo>
                  <a:pt x="679" y="679"/>
                </a:lnTo>
                <a:lnTo>
                  <a:pt x="679" y="681"/>
                </a:lnTo>
                <a:lnTo>
                  <a:pt x="665" y="663"/>
                </a:lnTo>
                <a:lnTo>
                  <a:pt x="632" y="641"/>
                </a:lnTo>
                <a:lnTo>
                  <a:pt x="592" y="657"/>
                </a:lnTo>
                <a:lnTo>
                  <a:pt x="500" y="671"/>
                </a:lnTo>
                <a:lnTo>
                  <a:pt x="472" y="637"/>
                </a:lnTo>
                <a:lnTo>
                  <a:pt x="431" y="645"/>
                </a:lnTo>
                <a:lnTo>
                  <a:pt x="398" y="651"/>
                </a:lnTo>
                <a:lnTo>
                  <a:pt x="356" y="633"/>
                </a:lnTo>
                <a:lnTo>
                  <a:pt x="303" y="651"/>
                </a:lnTo>
                <a:lnTo>
                  <a:pt x="297" y="592"/>
                </a:lnTo>
                <a:lnTo>
                  <a:pt x="242" y="566"/>
                </a:lnTo>
                <a:lnTo>
                  <a:pt x="230" y="513"/>
                </a:lnTo>
                <a:lnTo>
                  <a:pt x="258" y="470"/>
                </a:lnTo>
                <a:lnTo>
                  <a:pt x="197" y="407"/>
                </a:lnTo>
                <a:lnTo>
                  <a:pt x="140" y="336"/>
                </a:lnTo>
                <a:lnTo>
                  <a:pt x="144" y="269"/>
                </a:lnTo>
                <a:lnTo>
                  <a:pt x="112" y="250"/>
                </a:lnTo>
                <a:lnTo>
                  <a:pt x="83" y="257"/>
                </a:lnTo>
                <a:lnTo>
                  <a:pt x="69" y="222"/>
                </a:lnTo>
                <a:lnTo>
                  <a:pt x="0" y="220"/>
                </a:lnTo>
                <a:lnTo>
                  <a:pt x="14" y="131"/>
                </a:lnTo>
                <a:lnTo>
                  <a:pt x="69" y="124"/>
                </a:lnTo>
                <a:lnTo>
                  <a:pt x="81" y="98"/>
                </a:lnTo>
                <a:lnTo>
                  <a:pt x="122" y="100"/>
                </a:lnTo>
                <a:lnTo>
                  <a:pt x="175" y="76"/>
                </a:lnTo>
                <a:lnTo>
                  <a:pt x="203" y="76"/>
                </a:lnTo>
                <a:lnTo>
                  <a:pt x="215" y="15"/>
                </a:lnTo>
                <a:lnTo>
                  <a:pt x="262" y="0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3" name="Google Shape;1543;p32"/>
          <p:cNvSpPr/>
          <p:nvPr/>
        </p:nvSpPr>
        <p:spPr>
          <a:xfrm>
            <a:off x="4573362" y="3434122"/>
            <a:ext cx="680088" cy="456481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4" name="Google Shape;1544;p32"/>
          <p:cNvSpPr/>
          <p:nvPr/>
        </p:nvSpPr>
        <p:spPr>
          <a:xfrm>
            <a:off x="4573362" y="3434122"/>
            <a:ext cx="680088" cy="456481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5" name="Google Shape;1545;p32"/>
          <p:cNvSpPr/>
          <p:nvPr/>
        </p:nvSpPr>
        <p:spPr>
          <a:xfrm>
            <a:off x="4395409" y="2925236"/>
            <a:ext cx="551796" cy="799877"/>
          </a:xfrm>
          <a:custGeom>
            <a:rect b="b" l="l" r="r" t="t"/>
            <a:pathLst>
              <a:path extrusionOk="0" h="1161" w="799">
                <a:moveTo>
                  <a:pt x="799" y="413"/>
                </a:moveTo>
                <a:lnTo>
                  <a:pt x="795" y="415"/>
                </a:lnTo>
                <a:lnTo>
                  <a:pt x="785" y="423"/>
                </a:lnTo>
                <a:lnTo>
                  <a:pt x="773" y="433"/>
                </a:lnTo>
                <a:lnTo>
                  <a:pt x="759" y="444"/>
                </a:lnTo>
                <a:lnTo>
                  <a:pt x="748" y="458"/>
                </a:lnTo>
                <a:lnTo>
                  <a:pt x="740" y="468"/>
                </a:lnTo>
                <a:lnTo>
                  <a:pt x="738" y="484"/>
                </a:lnTo>
                <a:lnTo>
                  <a:pt x="738" y="499"/>
                </a:lnTo>
                <a:lnTo>
                  <a:pt x="738" y="517"/>
                </a:lnTo>
                <a:lnTo>
                  <a:pt x="734" y="535"/>
                </a:lnTo>
                <a:lnTo>
                  <a:pt x="726" y="549"/>
                </a:lnTo>
                <a:lnTo>
                  <a:pt x="706" y="560"/>
                </a:lnTo>
                <a:lnTo>
                  <a:pt x="683" y="570"/>
                </a:lnTo>
                <a:lnTo>
                  <a:pt x="661" y="578"/>
                </a:lnTo>
                <a:lnTo>
                  <a:pt x="645" y="584"/>
                </a:lnTo>
                <a:lnTo>
                  <a:pt x="635" y="588"/>
                </a:lnTo>
                <a:lnTo>
                  <a:pt x="622" y="586"/>
                </a:lnTo>
                <a:lnTo>
                  <a:pt x="608" y="584"/>
                </a:lnTo>
                <a:lnTo>
                  <a:pt x="594" y="580"/>
                </a:lnTo>
                <a:lnTo>
                  <a:pt x="584" y="576"/>
                </a:lnTo>
                <a:lnTo>
                  <a:pt x="580" y="576"/>
                </a:lnTo>
                <a:lnTo>
                  <a:pt x="561" y="618"/>
                </a:lnTo>
                <a:lnTo>
                  <a:pt x="557" y="679"/>
                </a:lnTo>
                <a:lnTo>
                  <a:pt x="568" y="718"/>
                </a:lnTo>
                <a:lnTo>
                  <a:pt x="580" y="738"/>
                </a:lnTo>
                <a:lnTo>
                  <a:pt x="523" y="822"/>
                </a:lnTo>
                <a:lnTo>
                  <a:pt x="458" y="826"/>
                </a:lnTo>
                <a:lnTo>
                  <a:pt x="425" y="881"/>
                </a:lnTo>
                <a:lnTo>
                  <a:pt x="368" y="919"/>
                </a:lnTo>
                <a:lnTo>
                  <a:pt x="344" y="1003"/>
                </a:lnTo>
                <a:lnTo>
                  <a:pt x="289" y="1051"/>
                </a:lnTo>
                <a:lnTo>
                  <a:pt x="285" y="1088"/>
                </a:lnTo>
                <a:lnTo>
                  <a:pt x="316" y="1133"/>
                </a:lnTo>
                <a:lnTo>
                  <a:pt x="318" y="1147"/>
                </a:lnTo>
                <a:lnTo>
                  <a:pt x="244" y="1161"/>
                </a:lnTo>
                <a:lnTo>
                  <a:pt x="139" y="1145"/>
                </a:lnTo>
                <a:lnTo>
                  <a:pt x="80" y="1137"/>
                </a:lnTo>
                <a:lnTo>
                  <a:pt x="41" y="1100"/>
                </a:lnTo>
                <a:lnTo>
                  <a:pt x="45" y="1060"/>
                </a:lnTo>
                <a:lnTo>
                  <a:pt x="72" y="1025"/>
                </a:lnTo>
                <a:lnTo>
                  <a:pt x="66" y="990"/>
                </a:lnTo>
                <a:lnTo>
                  <a:pt x="96" y="929"/>
                </a:lnTo>
                <a:lnTo>
                  <a:pt x="82" y="858"/>
                </a:lnTo>
                <a:lnTo>
                  <a:pt x="7" y="820"/>
                </a:lnTo>
                <a:lnTo>
                  <a:pt x="9" y="749"/>
                </a:lnTo>
                <a:lnTo>
                  <a:pt x="41" y="718"/>
                </a:lnTo>
                <a:lnTo>
                  <a:pt x="47" y="677"/>
                </a:lnTo>
                <a:lnTo>
                  <a:pt x="88" y="665"/>
                </a:lnTo>
                <a:lnTo>
                  <a:pt x="114" y="594"/>
                </a:lnTo>
                <a:lnTo>
                  <a:pt x="88" y="547"/>
                </a:lnTo>
                <a:lnTo>
                  <a:pt x="49" y="529"/>
                </a:lnTo>
                <a:lnTo>
                  <a:pt x="53" y="486"/>
                </a:lnTo>
                <a:lnTo>
                  <a:pt x="96" y="466"/>
                </a:lnTo>
                <a:lnTo>
                  <a:pt x="63" y="419"/>
                </a:lnTo>
                <a:lnTo>
                  <a:pt x="0" y="338"/>
                </a:lnTo>
                <a:lnTo>
                  <a:pt x="15" y="314"/>
                </a:lnTo>
                <a:lnTo>
                  <a:pt x="3" y="273"/>
                </a:lnTo>
                <a:lnTo>
                  <a:pt x="35" y="234"/>
                </a:lnTo>
                <a:lnTo>
                  <a:pt x="41" y="181"/>
                </a:lnTo>
                <a:lnTo>
                  <a:pt x="66" y="143"/>
                </a:lnTo>
                <a:lnTo>
                  <a:pt x="114" y="147"/>
                </a:lnTo>
                <a:lnTo>
                  <a:pt x="131" y="224"/>
                </a:lnTo>
                <a:lnTo>
                  <a:pt x="179" y="220"/>
                </a:lnTo>
                <a:lnTo>
                  <a:pt x="230" y="165"/>
                </a:lnTo>
                <a:lnTo>
                  <a:pt x="269" y="167"/>
                </a:lnTo>
                <a:lnTo>
                  <a:pt x="297" y="131"/>
                </a:lnTo>
                <a:lnTo>
                  <a:pt x="324" y="141"/>
                </a:lnTo>
                <a:lnTo>
                  <a:pt x="362" y="127"/>
                </a:lnTo>
                <a:lnTo>
                  <a:pt x="352" y="59"/>
                </a:lnTo>
                <a:lnTo>
                  <a:pt x="387" y="33"/>
                </a:lnTo>
                <a:lnTo>
                  <a:pt x="419" y="33"/>
                </a:lnTo>
                <a:lnTo>
                  <a:pt x="439" y="0"/>
                </a:lnTo>
                <a:lnTo>
                  <a:pt x="464" y="17"/>
                </a:lnTo>
                <a:lnTo>
                  <a:pt x="492" y="64"/>
                </a:lnTo>
                <a:lnTo>
                  <a:pt x="496" y="66"/>
                </a:lnTo>
                <a:lnTo>
                  <a:pt x="502" y="74"/>
                </a:lnTo>
                <a:lnTo>
                  <a:pt x="509" y="84"/>
                </a:lnTo>
                <a:lnTo>
                  <a:pt x="517" y="94"/>
                </a:lnTo>
                <a:lnTo>
                  <a:pt x="523" y="104"/>
                </a:lnTo>
                <a:lnTo>
                  <a:pt x="525" y="108"/>
                </a:lnTo>
                <a:lnTo>
                  <a:pt x="525" y="114"/>
                </a:lnTo>
                <a:lnTo>
                  <a:pt x="527" y="124"/>
                </a:lnTo>
                <a:lnTo>
                  <a:pt x="531" y="137"/>
                </a:lnTo>
                <a:lnTo>
                  <a:pt x="535" y="151"/>
                </a:lnTo>
                <a:lnTo>
                  <a:pt x="539" y="161"/>
                </a:lnTo>
                <a:lnTo>
                  <a:pt x="539" y="165"/>
                </a:lnTo>
                <a:lnTo>
                  <a:pt x="586" y="208"/>
                </a:lnTo>
                <a:lnTo>
                  <a:pt x="653" y="206"/>
                </a:lnTo>
                <a:lnTo>
                  <a:pt x="661" y="232"/>
                </a:lnTo>
                <a:lnTo>
                  <a:pt x="641" y="291"/>
                </a:lnTo>
                <a:lnTo>
                  <a:pt x="696" y="309"/>
                </a:lnTo>
                <a:lnTo>
                  <a:pt x="744" y="342"/>
                </a:lnTo>
                <a:lnTo>
                  <a:pt x="775" y="389"/>
                </a:lnTo>
                <a:lnTo>
                  <a:pt x="799" y="413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6" name="Google Shape;1546;p32"/>
          <p:cNvSpPr/>
          <p:nvPr/>
        </p:nvSpPr>
        <p:spPr>
          <a:xfrm>
            <a:off x="4395409" y="2925236"/>
            <a:ext cx="551796" cy="799877"/>
          </a:xfrm>
          <a:custGeom>
            <a:rect b="b" l="l" r="r" t="t"/>
            <a:pathLst>
              <a:path extrusionOk="0" h="1161" w="799">
                <a:moveTo>
                  <a:pt x="799" y="413"/>
                </a:moveTo>
                <a:lnTo>
                  <a:pt x="795" y="415"/>
                </a:lnTo>
                <a:lnTo>
                  <a:pt x="785" y="423"/>
                </a:lnTo>
                <a:lnTo>
                  <a:pt x="773" y="433"/>
                </a:lnTo>
                <a:lnTo>
                  <a:pt x="759" y="444"/>
                </a:lnTo>
                <a:lnTo>
                  <a:pt x="748" y="458"/>
                </a:lnTo>
                <a:lnTo>
                  <a:pt x="740" y="468"/>
                </a:lnTo>
                <a:lnTo>
                  <a:pt x="738" y="484"/>
                </a:lnTo>
                <a:lnTo>
                  <a:pt x="738" y="499"/>
                </a:lnTo>
                <a:lnTo>
                  <a:pt x="738" y="517"/>
                </a:lnTo>
                <a:lnTo>
                  <a:pt x="734" y="535"/>
                </a:lnTo>
                <a:lnTo>
                  <a:pt x="726" y="549"/>
                </a:lnTo>
                <a:lnTo>
                  <a:pt x="706" y="560"/>
                </a:lnTo>
                <a:lnTo>
                  <a:pt x="683" y="570"/>
                </a:lnTo>
                <a:lnTo>
                  <a:pt x="661" y="578"/>
                </a:lnTo>
                <a:lnTo>
                  <a:pt x="645" y="584"/>
                </a:lnTo>
                <a:lnTo>
                  <a:pt x="635" y="588"/>
                </a:lnTo>
                <a:lnTo>
                  <a:pt x="622" y="586"/>
                </a:lnTo>
                <a:lnTo>
                  <a:pt x="608" y="584"/>
                </a:lnTo>
                <a:lnTo>
                  <a:pt x="594" y="580"/>
                </a:lnTo>
                <a:lnTo>
                  <a:pt x="584" y="576"/>
                </a:lnTo>
                <a:lnTo>
                  <a:pt x="580" y="576"/>
                </a:lnTo>
                <a:lnTo>
                  <a:pt x="561" y="618"/>
                </a:lnTo>
                <a:lnTo>
                  <a:pt x="557" y="679"/>
                </a:lnTo>
                <a:lnTo>
                  <a:pt x="568" y="718"/>
                </a:lnTo>
                <a:lnTo>
                  <a:pt x="580" y="738"/>
                </a:lnTo>
                <a:lnTo>
                  <a:pt x="523" y="822"/>
                </a:lnTo>
                <a:lnTo>
                  <a:pt x="458" y="826"/>
                </a:lnTo>
                <a:lnTo>
                  <a:pt x="425" y="881"/>
                </a:lnTo>
                <a:lnTo>
                  <a:pt x="368" y="919"/>
                </a:lnTo>
                <a:lnTo>
                  <a:pt x="344" y="1003"/>
                </a:lnTo>
                <a:lnTo>
                  <a:pt x="289" y="1051"/>
                </a:lnTo>
                <a:lnTo>
                  <a:pt x="285" y="1088"/>
                </a:lnTo>
                <a:lnTo>
                  <a:pt x="316" y="1133"/>
                </a:lnTo>
                <a:lnTo>
                  <a:pt x="318" y="1147"/>
                </a:lnTo>
                <a:lnTo>
                  <a:pt x="244" y="1161"/>
                </a:lnTo>
                <a:lnTo>
                  <a:pt x="139" y="1145"/>
                </a:lnTo>
                <a:lnTo>
                  <a:pt x="80" y="1137"/>
                </a:lnTo>
                <a:lnTo>
                  <a:pt x="41" y="1100"/>
                </a:lnTo>
                <a:lnTo>
                  <a:pt x="45" y="1060"/>
                </a:lnTo>
                <a:lnTo>
                  <a:pt x="72" y="1025"/>
                </a:lnTo>
                <a:lnTo>
                  <a:pt x="66" y="990"/>
                </a:lnTo>
                <a:lnTo>
                  <a:pt x="96" y="929"/>
                </a:lnTo>
                <a:lnTo>
                  <a:pt x="82" y="858"/>
                </a:lnTo>
                <a:lnTo>
                  <a:pt x="7" y="820"/>
                </a:lnTo>
                <a:lnTo>
                  <a:pt x="9" y="749"/>
                </a:lnTo>
                <a:lnTo>
                  <a:pt x="41" y="718"/>
                </a:lnTo>
                <a:lnTo>
                  <a:pt x="47" y="677"/>
                </a:lnTo>
                <a:lnTo>
                  <a:pt x="88" y="665"/>
                </a:lnTo>
                <a:lnTo>
                  <a:pt x="114" y="594"/>
                </a:lnTo>
                <a:lnTo>
                  <a:pt x="88" y="547"/>
                </a:lnTo>
                <a:lnTo>
                  <a:pt x="49" y="529"/>
                </a:lnTo>
                <a:lnTo>
                  <a:pt x="53" y="486"/>
                </a:lnTo>
                <a:lnTo>
                  <a:pt x="96" y="466"/>
                </a:lnTo>
                <a:lnTo>
                  <a:pt x="63" y="419"/>
                </a:lnTo>
                <a:lnTo>
                  <a:pt x="0" y="338"/>
                </a:lnTo>
                <a:lnTo>
                  <a:pt x="15" y="314"/>
                </a:lnTo>
                <a:lnTo>
                  <a:pt x="3" y="273"/>
                </a:lnTo>
                <a:lnTo>
                  <a:pt x="35" y="234"/>
                </a:lnTo>
                <a:lnTo>
                  <a:pt x="41" y="181"/>
                </a:lnTo>
                <a:lnTo>
                  <a:pt x="66" y="143"/>
                </a:lnTo>
                <a:lnTo>
                  <a:pt x="114" y="147"/>
                </a:lnTo>
                <a:lnTo>
                  <a:pt x="131" y="224"/>
                </a:lnTo>
                <a:lnTo>
                  <a:pt x="179" y="220"/>
                </a:lnTo>
                <a:lnTo>
                  <a:pt x="230" y="165"/>
                </a:lnTo>
                <a:lnTo>
                  <a:pt x="269" y="167"/>
                </a:lnTo>
                <a:lnTo>
                  <a:pt x="297" y="131"/>
                </a:lnTo>
                <a:lnTo>
                  <a:pt x="324" y="141"/>
                </a:lnTo>
                <a:lnTo>
                  <a:pt x="362" y="127"/>
                </a:lnTo>
                <a:lnTo>
                  <a:pt x="352" y="59"/>
                </a:lnTo>
                <a:lnTo>
                  <a:pt x="387" y="33"/>
                </a:lnTo>
                <a:lnTo>
                  <a:pt x="419" y="33"/>
                </a:lnTo>
                <a:lnTo>
                  <a:pt x="439" y="0"/>
                </a:lnTo>
                <a:lnTo>
                  <a:pt x="464" y="17"/>
                </a:lnTo>
                <a:lnTo>
                  <a:pt x="492" y="64"/>
                </a:lnTo>
                <a:lnTo>
                  <a:pt x="496" y="66"/>
                </a:lnTo>
                <a:lnTo>
                  <a:pt x="502" y="74"/>
                </a:lnTo>
                <a:lnTo>
                  <a:pt x="509" y="84"/>
                </a:lnTo>
                <a:lnTo>
                  <a:pt x="517" y="94"/>
                </a:lnTo>
                <a:lnTo>
                  <a:pt x="523" y="104"/>
                </a:lnTo>
                <a:lnTo>
                  <a:pt x="525" y="108"/>
                </a:lnTo>
                <a:lnTo>
                  <a:pt x="525" y="114"/>
                </a:lnTo>
                <a:lnTo>
                  <a:pt x="527" y="124"/>
                </a:lnTo>
                <a:lnTo>
                  <a:pt x="531" y="137"/>
                </a:lnTo>
                <a:lnTo>
                  <a:pt x="535" y="151"/>
                </a:lnTo>
                <a:lnTo>
                  <a:pt x="539" y="161"/>
                </a:lnTo>
                <a:lnTo>
                  <a:pt x="539" y="165"/>
                </a:lnTo>
                <a:lnTo>
                  <a:pt x="586" y="208"/>
                </a:lnTo>
                <a:lnTo>
                  <a:pt x="653" y="206"/>
                </a:lnTo>
                <a:lnTo>
                  <a:pt x="661" y="232"/>
                </a:lnTo>
                <a:lnTo>
                  <a:pt x="641" y="291"/>
                </a:lnTo>
                <a:lnTo>
                  <a:pt x="696" y="309"/>
                </a:lnTo>
                <a:lnTo>
                  <a:pt x="744" y="342"/>
                </a:lnTo>
                <a:lnTo>
                  <a:pt x="775" y="389"/>
                </a:lnTo>
                <a:lnTo>
                  <a:pt x="799" y="413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7" name="Google Shape;1547;p32"/>
          <p:cNvSpPr/>
          <p:nvPr/>
        </p:nvSpPr>
        <p:spPr>
          <a:xfrm>
            <a:off x="4558188" y="3127963"/>
            <a:ext cx="166918" cy="193074"/>
          </a:xfrm>
          <a:custGeom>
            <a:rect b="b" l="l" r="r" t="t"/>
            <a:pathLst>
              <a:path extrusionOk="0" h="279" w="242">
                <a:moveTo>
                  <a:pt x="173" y="248"/>
                </a:moveTo>
                <a:lnTo>
                  <a:pt x="140" y="250"/>
                </a:lnTo>
                <a:lnTo>
                  <a:pt x="116" y="279"/>
                </a:lnTo>
                <a:lnTo>
                  <a:pt x="41" y="273"/>
                </a:lnTo>
                <a:lnTo>
                  <a:pt x="2" y="250"/>
                </a:lnTo>
                <a:lnTo>
                  <a:pt x="0" y="179"/>
                </a:lnTo>
                <a:lnTo>
                  <a:pt x="21" y="159"/>
                </a:lnTo>
                <a:lnTo>
                  <a:pt x="41" y="118"/>
                </a:lnTo>
                <a:lnTo>
                  <a:pt x="17" y="106"/>
                </a:lnTo>
                <a:lnTo>
                  <a:pt x="25" y="86"/>
                </a:lnTo>
                <a:lnTo>
                  <a:pt x="53" y="80"/>
                </a:lnTo>
                <a:lnTo>
                  <a:pt x="82" y="39"/>
                </a:lnTo>
                <a:lnTo>
                  <a:pt x="106" y="12"/>
                </a:lnTo>
                <a:lnTo>
                  <a:pt x="132" y="0"/>
                </a:lnTo>
                <a:lnTo>
                  <a:pt x="175" y="49"/>
                </a:lnTo>
                <a:lnTo>
                  <a:pt x="216" y="49"/>
                </a:lnTo>
                <a:lnTo>
                  <a:pt x="230" y="100"/>
                </a:lnTo>
                <a:lnTo>
                  <a:pt x="242" y="139"/>
                </a:lnTo>
                <a:lnTo>
                  <a:pt x="216" y="163"/>
                </a:lnTo>
                <a:lnTo>
                  <a:pt x="214" y="214"/>
                </a:lnTo>
                <a:lnTo>
                  <a:pt x="173" y="248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8" name="Google Shape;1548;p32"/>
          <p:cNvSpPr/>
          <p:nvPr/>
        </p:nvSpPr>
        <p:spPr>
          <a:xfrm>
            <a:off x="4558188" y="3127963"/>
            <a:ext cx="166918" cy="193074"/>
          </a:xfrm>
          <a:custGeom>
            <a:rect b="b" l="l" r="r" t="t"/>
            <a:pathLst>
              <a:path extrusionOk="0" h="279" w="242">
                <a:moveTo>
                  <a:pt x="173" y="248"/>
                </a:moveTo>
                <a:lnTo>
                  <a:pt x="140" y="250"/>
                </a:lnTo>
                <a:lnTo>
                  <a:pt x="116" y="279"/>
                </a:lnTo>
                <a:lnTo>
                  <a:pt x="41" y="273"/>
                </a:lnTo>
                <a:lnTo>
                  <a:pt x="2" y="250"/>
                </a:lnTo>
                <a:lnTo>
                  <a:pt x="0" y="179"/>
                </a:lnTo>
                <a:lnTo>
                  <a:pt x="21" y="159"/>
                </a:lnTo>
                <a:lnTo>
                  <a:pt x="41" y="118"/>
                </a:lnTo>
                <a:lnTo>
                  <a:pt x="17" y="106"/>
                </a:lnTo>
                <a:lnTo>
                  <a:pt x="25" y="86"/>
                </a:lnTo>
                <a:lnTo>
                  <a:pt x="53" y="80"/>
                </a:lnTo>
                <a:lnTo>
                  <a:pt x="82" y="39"/>
                </a:lnTo>
                <a:lnTo>
                  <a:pt x="106" y="12"/>
                </a:lnTo>
                <a:lnTo>
                  <a:pt x="132" y="0"/>
                </a:lnTo>
                <a:lnTo>
                  <a:pt x="175" y="49"/>
                </a:lnTo>
                <a:lnTo>
                  <a:pt x="216" y="49"/>
                </a:lnTo>
                <a:lnTo>
                  <a:pt x="230" y="100"/>
                </a:lnTo>
                <a:lnTo>
                  <a:pt x="242" y="139"/>
                </a:lnTo>
                <a:lnTo>
                  <a:pt x="216" y="163"/>
                </a:lnTo>
                <a:lnTo>
                  <a:pt x="214" y="214"/>
                </a:lnTo>
                <a:lnTo>
                  <a:pt x="173" y="248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9" name="Google Shape;1549;p32"/>
          <p:cNvSpPr/>
          <p:nvPr/>
        </p:nvSpPr>
        <p:spPr>
          <a:xfrm>
            <a:off x="4678202" y="3245187"/>
            <a:ext cx="118637" cy="158596"/>
          </a:xfrm>
          <a:custGeom>
            <a:rect b="b" l="l" r="r" t="t"/>
            <a:pathLst>
              <a:path extrusionOk="0" h="230" w="171">
                <a:moveTo>
                  <a:pt x="8" y="144"/>
                </a:moveTo>
                <a:lnTo>
                  <a:pt x="4" y="185"/>
                </a:lnTo>
                <a:lnTo>
                  <a:pt x="31" y="224"/>
                </a:lnTo>
                <a:lnTo>
                  <a:pt x="96" y="230"/>
                </a:lnTo>
                <a:lnTo>
                  <a:pt x="148" y="215"/>
                </a:lnTo>
                <a:lnTo>
                  <a:pt x="152" y="154"/>
                </a:lnTo>
                <a:lnTo>
                  <a:pt x="171" y="108"/>
                </a:lnTo>
                <a:lnTo>
                  <a:pt x="163" y="79"/>
                </a:lnTo>
                <a:lnTo>
                  <a:pt x="138" y="59"/>
                </a:lnTo>
                <a:lnTo>
                  <a:pt x="98" y="35"/>
                </a:lnTo>
                <a:lnTo>
                  <a:pt x="98" y="4"/>
                </a:lnTo>
                <a:lnTo>
                  <a:pt x="45" y="0"/>
                </a:lnTo>
                <a:lnTo>
                  <a:pt x="41" y="45"/>
                </a:lnTo>
                <a:lnTo>
                  <a:pt x="0" y="79"/>
                </a:lnTo>
                <a:lnTo>
                  <a:pt x="8" y="144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0" name="Google Shape;1550;p32"/>
          <p:cNvSpPr/>
          <p:nvPr/>
        </p:nvSpPr>
        <p:spPr>
          <a:xfrm>
            <a:off x="4678202" y="3245187"/>
            <a:ext cx="118637" cy="158596"/>
          </a:xfrm>
          <a:custGeom>
            <a:rect b="b" l="l" r="r" t="t"/>
            <a:pathLst>
              <a:path extrusionOk="0" h="230" w="171">
                <a:moveTo>
                  <a:pt x="8" y="144"/>
                </a:moveTo>
                <a:lnTo>
                  <a:pt x="4" y="185"/>
                </a:lnTo>
                <a:lnTo>
                  <a:pt x="31" y="224"/>
                </a:lnTo>
                <a:lnTo>
                  <a:pt x="96" y="230"/>
                </a:lnTo>
                <a:lnTo>
                  <a:pt x="148" y="215"/>
                </a:lnTo>
                <a:lnTo>
                  <a:pt x="152" y="154"/>
                </a:lnTo>
                <a:lnTo>
                  <a:pt x="171" y="108"/>
                </a:lnTo>
                <a:lnTo>
                  <a:pt x="163" y="79"/>
                </a:lnTo>
                <a:lnTo>
                  <a:pt x="138" y="59"/>
                </a:lnTo>
                <a:lnTo>
                  <a:pt x="98" y="35"/>
                </a:lnTo>
                <a:lnTo>
                  <a:pt x="98" y="4"/>
                </a:lnTo>
                <a:lnTo>
                  <a:pt x="45" y="0"/>
                </a:lnTo>
                <a:lnTo>
                  <a:pt x="41" y="45"/>
                </a:lnTo>
                <a:lnTo>
                  <a:pt x="0" y="79"/>
                </a:lnTo>
                <a:lnTo>
                  <a:pt x="8" y="144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1" name="Google Shape;1551;p32"/>
          <p:cNvSpPr/>
          <p:nvPr/>
        </p:nvSpPr>
        <p:spPr>
          <a:xfrm>
            <a:off x="4838224" y="2733540"/>
            <a:ext cx="593180" cy="591633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2" name="Google Shape;1552;p32"/>
          <p:cNvSpPr/>
          <p:nvPr/>
        </p:nvSpPr>
        <p:spPr>
          <a:xfrm>
            <a:off x="4838224" y="2733540"/>
            <a:ext cx="593180" cy="591633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3" name="Google Shape;1553;p32"/>
          <p:cNvSpPr/>
          <p:nvPr/>
        </p:nvSpPr>
        <p:spPr>
          <a:xfrm>
            <a:off x="4969276" y="2401179"/>
            <a:ext cx="869077" cy="594391"/>
          </a:xfrm>
          <a:custGeom>
            <a:rect b="b" l="l" r="r" t="t"/>
            <a:pathLst>
              <a:path extrusionOk="0" h="862" w="1260">
                <a:moveTo>
                  <a:pt x="1246" y="248"/>
                </a:moveTo>
                <a:lnTo>
                  <a:pt x="1260" y="267"/>
                </a:lnTo>
                <a:lnTo>
                  <a:pt x="1258" y="348"/>
                </a:lnTo>
                <a:lnTo>
                  <a:pt x="1254" y="350"/>
                </a:lnTo>
                <a:lnTo>
                  <a:pt x="1246" y="356"/>
                </a:lnTo>
                <a:lnTo>
                  <a:pt x="1233" y="364"/>
                </a:lnTo>
                <a:lnTo>
                  <a:pt x="1219" y="374"/>
                </a:lnTo>
                <a:lnTo>
                  <a:pt x="1205" y="382"/>
                </a:lnTo>
                <a:lnTo>
                  <a:pt x="1195" y="390"/>
                </a:lnTo>
                <a:lnTo>
                  <a:pt x="1187" y="395"/>
                </a:lnTo>
                <a:lnTo>
                  <a:pt x="1179" y="399"/>
                </a:lnTo>
                <a:lnTo>
                  <a:pt x="1170" y="401"/>
                </a:lnTo>
                <a:lnTo>
                  <a:pt x="1160" y="401"/>
                </a:lnTo>
                <a:lnTo>
                  <a:pt x="1154" y="395"/>
                </a:lnTo>
                <a:lnTo>
                  <a:pt x="1146" y="390"/>
                </a:lnTo>
                <a:lnTo>
                  <a:pt x="1136" y="380"/>
                </a:lnTo>
                <a:lnTo>
                  <a:pt x="1124" y="376"/>
                </a:lnTo>
                <a:lnTo>
                  <a:pt x="1114" y="376"/>
                </a:lnTo>
                <a:lnTo>
                  <a:pt x="1110" y="384"/>
                </a:lnTo>
                <a:lnTo>
                  <a:pt x="1107" y="401"/>
                </a:lnTo>
                <a:lnTo>
                  <a:pt x="1105" y="423"/>
                </a:lnTo>
                <a:lnTo>
                  <a:pt x="1103" y="443"/>
                </a:lnTo>
                <a:lnTo>
                  <a:pt x="1101" y="460"/>
                </a:lnTo>
                <a:lnTo>
                  <a:pt x="1095" y="476"/>
                </a:lnTo>
                <a:lnTo>
                  <a:pt x="1085" y="490"/>
                </a:lnTo>
                <a:lnTo>
                  <a:pt x="1069" y="500"/>
                </a:lnTo>
                <a:lnTo>
                  <a:pt x="1059" y="508"/>
                </a:lnTo>
                <a:lnTo>
                  <a:pt x="1055" y="519"/>
                </a:lnTo>
                <a:lnTo>
                  <a:pt x="1053" y="531"/>
                </a:lnTo>
                <a:lnTo>
                  <a:pt x="1051" y="541"/>
                </a:lnTo>
                <a:lnTo>
                  <a:pt x="1045" y="551"/>
                </a:lnTo>
                <a:lnTo>
                  <a:pt x="1032" y="559"/>
                </a:lnTo>
                <a:lnTo>
                  <a:pt x="1016" y="569"/>
                </a:lnTo>
                <a:lnTo>
                  <a:pt x="996" y="576"/>
                </a:lnTo>
                <a:lnTo>
                  <a:pt x="979" y="584"/>
                </a:lnTo>
                <a:lnTo>
                  <a:pt x="965" y="588"/>
                </a:lnTo>
                <a:lnTo>
                  <a:pt x="951" y="590"/>
                </a:lnTo>
                <a:lnTo>
                  <a:pt x="941" y="592"/>
                </a:lnTo>
                <a:lnTo>
                  <a:pt x="933" y="596"/>
                </a:lnTo>
                <a:lnTo>
                  <a:pt x="929" y="604"/>
                </a:lnTo>
                <a:lnTo>
                  <a:pt x="933" y="614"/>
                </a:lnTo>
                <a:lnTo>
                  <a:pt x="943" y="628"/>
                </a:lnTo>
                <a:lnTo>
                  <a:pt x="955" y="641"/>
                </a:lnTo>
                <a:lnTo>
                  <a:pt x="967" y="651"/>
                </a:lnTo>
                <a:lnTo>
                  <a:pt x="977" y="665"/>
                </a:lnTo>
                <a:lnTo>
                  <a:pt x="981" y="677"/>
                </a:lnTo>
                <a:lnTo>
                  <a:pt x="975" y="691"/>
                </a:lnTo>
                <a:lnTo>
                  <a:pt x="963" y="699"/>
                </a:lnTo>
                <a:lnTo>
                  <a:pt x="943" y="702"/>
                </a:lnTo>
                <a:lnTo>
                  <a:pt x="923" y="704"/>
                </a:lnTo>
                <a:lnTo>
                  <a:pt x="906" y="706"/>
                </a:lnTo>
                <a:lnTo>
                  <a:pt x="892" y="708"/>
                </a:lnTo>
                <a:lnTo>
                  <a:pt x="880" y="708"/>
                </a:lnTo>
                <a:lnTo>
                  <a:pt x="864" y="708"/>
                </a:lnTo>
                <a:lnTo>
                  <a:pt x="847" y="706"/>
                </a:lnTo>
                <a:lnTo>
                  <a:pt x="833" y="706"/>
                </a:lnTo>
                <a:lnTo>
                  <a:pt x="827" y="706"/>
                </a:lnTo>
                <a:lnTo>
                  <a:pt x="825" y="702"/>
                </a:lnTo>
                <a:lnTo>
                  <a:pt x="819" y="697"/>
                </a:lnTo>
                <a:lnTo>
                  <a:pt x="809" y="687"/>
                </a:lnTo>
                <a:lnTo>
                  <a:pt x="799" y="679"/>
                </a:lnTo>
                <a:lnTo>
                  <a:pt x="792" y="675"/>
                </a:lnTo>
                <a:lnTo>
                  <a:pt x="786" y="679"/>
                </a:lnTo>
                <a:lnTo>
                  <a:pt x="780" y="691"/>
                </a:lnTo>
                <a:lnTo>
                  <a:pt x="774" y="708"/>
                </a:lnTo>
                <a:lnTo>
                  <a:pt x="766" y="732"/>
                </a:lnTo>
                <a:lnTo>
                  <a:pt x="756" y="756"/>
                </a:lnTo>
                <a:lnTo>
                  <a:pt x="748" y="777"/>
                </a:lnTo>
                <a:lnTo>
                  <a:pt x="742" y="795"/>
                </a:lnTo>
                <a:lnTo>
                  <a:pt x="733" y="821"/>
                </a:lnTo>
                <a:lnTo>
                  <a:pt x="723" y="838"/>
                </a:lnTo>
                <a:lnTo>
                  <a:pt x="711" y="850"/>
                </a:lnTo>
                <a:lnTo>
                  <a:pt x="699" y="854"/>
                </a:lnTo>
                <a:lnTo>
                  <a:pt x="687" y="858"/>
                </a:lnTo>
                <a:lnTo>
                  <a:pt x="677" y="862"/>
                </a:lnTo>
                <a:lnTo>
                  <a:pt x="671" y="862"/>
                </a:lnTo>
                <a:lnTo>
                  <a:pt x="671" y="799"/>
                </a:lnTo>
                <a:lnTo>
                  <a:pt x="585" y="722"/>
                </a:lnTo>
                <a:lnTo>
                  <a:pt x="595" y="669"/>
                </a:lnTo>
                <a:lnTo>
                  <a:pt x="536" y="602"/>
                </a:lnTo>
                <a:lnTo>
                  <a:pt x="490" y="527"/>
                </a:lnTo>
                <a:lnTo>
                  <a:pt x="335" y="482"/>
                </a:lnTo>
                <a:lnTo>
                  <a:pt x="297" y="460"/>
                </a:lnTo>
                <a:lnTo>
                  <a:pt x="262" y="393"/>
                </a:lnTo>
                <a:lnTo>
                  <a:pt x="223" y="327"/>
                </a:lnTo>
                <a:lnTo>
                  <a:pt x="144" y="388"/>
                </a:lnTo>
                <a:lnTo>
                  <a:pt x="114" y="382"/>
                </a:lnTo>
                <a:lnTo>
                  <a:pt x="112" y="352"/>
                </a:lnTo>
                <a:lnTo>
                  <a:pt x="77" y="303"/>
                </a:lnTo>
                <a:lnTo>
                  <a:pt x="83" y="220"/>
                </a:lnTo>
                <a:lnTo>
                  <a:pt x="42" y="165"/>
                </a:lnTo>
                <a:lnTo>
                  <a:pt x="0" y="157"/>
                </a:lnTo>
                <a:lnTo>
                  <a:pt x="24" y="102"/>
                </a:lnTo>
                <a:lnTo>
                  <a:pt x="67" y="116"/>
                </a:lnTo>
                <a:lnTo>
                  <a:pt x="83" y="96"/>
                </a:lnTo>
                <a:lnTo>
                  <a:pt x="132" y="118"/>
                </a:lnTo>
                <a:lnTo>
                  <a:pt x="124" y="53"/>
                </a:lnTo>
                <a:lnTo>
                  <a:pt x="160" y="23"/>
                </a:lnTo>
                <a:lnTo>
                  <a:pt x="256" y="0"/>
                </a:lnTo>
                <a:lnTo>
                  <a:pt x="280" y="63"/>
                </a:lnTo>
                <a:lnTo>
                  <a:pt x="343" y="132"/>
                </a:lnTo>
                <a:lnTo>
                  <a:pt x="406" y="110"/>
                </a:lnTo>
                <a:lnTo>
                  <a:pt x="453" y="114"/>
                </a:lnTo>
                <a:lnTo>
                  <a:pt x="488" y="81"/>
                </a:lnTo>
                <a:lnTo>
                  <a:pt x="530" y="134"/>
                </a:lnTo>
                <a:lnTo>
                  <a:pt x="650" y="110"/>
                </a:lnTo>
                <a:lnTo>
                  <a:pt x="673" y="142"/>
                </a:lnTo>
                <a:lnTo>
                  <a:pt x="689" y="191"/>
                </a:lnTo>
                <a:lnTo>
                  <a:pt x="742" y="177"/>
                </a:lnTo>
                <a:lnTo>
                  <a:pt x="790" y="250"/>
                </a:lnTo>
                <a:lnTo>
                  <a:pt x="823" y="248"/>
                </a:lnTo>
                <a:lnTo>
                  <a:pt x="813" y="167"/>
                </a:lnTo>
                <a:lnTo>
                  <a:pt x="853" y="161"/>
                </a:lnTo>
                <a:lnTo>
                  <a:pt x="855" y="167"/>
                </a:lnTo>
                <a:lnTo>
                  <a:pt x="858" y="179"/>
                </a:lnTo>
                <a:lnTo>
                  <a:pt x="864" y="195"/>
                </a:lnTo>
                <a:lnTo>
                  <a:pt x="868" y="212"/>
                </a:lnTo>
                <a:lnTo>
                  <a:pt x="872" y="224"/>
                </a:lnTo>
                <a:lnTo>
                  <a:pt x="874" y="232"/>
                </a:lnTo>
                <a:lnTo>
                  <a:pt x="878" y="234"/>
                </a:lnTo>
                <a:lnTo>
                  <a:pt x="886" y="242"/>
                </a:lnTo>
                <a:lnTo>
                  <a:pt x="896" y="250"/>
                </a:lnTo>
                <a:lnTo>
                  <a:pt x="908" y="258"/>
                </a:lnTo>
                <a:lnTo>
                  <a:pt x="916" y="262"/>
                </a:lnTo>
                <a:lnTo>
                  <a:pt x="920" y="266"/>
                </a:lnTo>
                <a:lnTo>
                  <a:pt x="971" y="319"/>
                </a:lnTo>
                <a:lnTo>
                  <a:pt x="994" y="293"/>
                </a:lnTo>
                <a:lnTo>
                  <a:pt x="1010" y="238"/>
                </a:lnTo>
                <a:lnTo>
                  <a:pt x="1059" y="201"/>
                </a:lnTo>
                <a:lnTo>
                  <a:pt x="1126" y="226"/>
                </a:lnTo>
                <a:lnTo>
                  <a:pt x="1203" y="252"/>
                </a:lnTo>
                <a:lnTo>
                  <a:pt x="1246" y="248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4" name="Google Shape;1554;p32"/>
          <p:cNvSpPr/>
          <p:nvPr/>
        </p:nvSpPr>
        <p:spPr>
          <a:xfrm>
            <a:off x="4969276" y="2401179"/>
            <a:ext cx="869077" cy="594391"/>
          </a:xfrm>
          <a:custGeom>
            <a:rect b="b" l="l" r="r" t="t"/>
            <a:pathLst>
              <a:path extrusionOk="0" h="862" w="1260">
                <a:moveTo>
                  <a:pt x="1246" y="248"/>
                </a:moveTo>
                <a:lnTo>
                  <a:pt x="1260" y="267"/>
                </a:lnTo>
                <a:lnTo>
                  <a:pt x="1258" y="348"/>
                </a:lnTo>
                <a:lnTo>
                  <a:pt x="1254" y="350"/>
                </a:lnTo>
                <a:lnTo>
                  <a:pt x="1246" y="356"/>
                </a:lnTo>
                <a:lnTo>
                  <a:pt x="1233" y="364"/>
                </a:lnTo>
                <a:lnTo>
                  <a:pt x="1219" y="374"/>
                </a:lnTo>
                <a:lnTo>
                  <a:pt x="1205" y="382"/>
                </a:lnTo>
                <a:lnTo>
                  <a:pt x="1195" y="390"/>
                </a:lnTo>
                <a:lnTo>
                  <a:pt x="1187" y="395"/>
                </a:lnTo>
                <a:lnTo>
                  <a:pt x="1179" y="399"/>
                </a:lnTo>
                <a:lnTo>
                  <a:pt x="1170" y="401"/>
                </a:lnTo>
                <a:lnTo>
                  <a:pt x="1160" y="401"/>
                </a:lnTo>
                <a:lnTo>
                  <a:pt x="1154" y="395"/>
                </a:lnTo>
                <a:lnTo>
                  <a:pt x="1146" y="390"/>
                </a:lnTo>
                <a:lnTo>
                  <a:pt x="1136" y="380"/>
                </a:lnTo>
                <a:lnTo>
                  <a:pt x="1124" y="376"/>
                </a:lnTo>
                <a:lnTo>
                  <a:pt x="1114" y="376"/>
                </a:lnTo>
                <a:lnTo>
                  <a:pt x="1110" y="384"/>
                </a:lnTo>
                <a:lnTo>
                  <a:pt x="1107" y="401"/>
                </a:lnTo>
                <a:lnTo>
                  <a:pt x="1105" y="423"/>
                </a:lnTo>
                <a:lnTo>
                  <a:pt x="1103" y="443"/>
                </a:lnTo>
                <a:lnTo>
                  <a:pt x="1101" y="460"/>
                </a:lnTo>
                <a:lnTo>
                  <a:pt x="1095" y="476"/>
                </a:lnTo>
                <a:lnTo>
                  <a:pt x="1085" y="490"/>
                </a:lnTo>
                <a:lnTo>
                  <a:pt x="1069" y="500"/>
                </a:lnTo>
                <a:lnTo>
                  <a:pt x="1059" y="508"/>
                </a:lnTo>
                <a:lnTo>
                  <a:pt x="1055" y="519"/>
                </a:lnTo>
                <a:lnTo>
                  <a:pt x="1053" y="531"/>
                </a:lnTo>
                <a:lnTo>
                  <a:pt x="1051" y="541"/>
                </a:lnTo>
                <a:lnTo>
                  <a:pt x="1045" y="551"/>
                </a:lnTo>
                <a:lnTo>
                  <a:pt x="1032" y="559"/>
                </a:lnTo>
                <a:lnTo>
                  <a:pt x="1016" y="569"/>
                </a:lnTo>
                <a:lnTo>
                  <a:pt x="996" y="576"/>
                </a:lnTo>
                <a:lnTo>
                  <a:pt x="979" y="584"/>
                </a:lnTo>
                <a:lnTo>
                  <a:pt x="965" y="588"/>
                </a:lnTo>
                <a:lnTo>
                  <a:pt x="951" y="590"/>
                </a:lnTo>
                <a:lnTo>
                  <a:pt x="941" y="592"/>
                </a:lnTo>
                <a:lnTo>
                  <a:pt x="933" y="596"/>
                </a:lnTo>
                <a:lnTo>
                  <a:pt x="929" y="604"/>
                </a:lnTo>
                <a:lnTo>
                  <a:pt x="933" y="614"/>
                </a:lnTo>
                <a:lnTo>
                  <a:pt x="943" y="628"/>
                </a:lnTo>
                <a:lnTo>
                  <a:pt x="955" y="641"/>
                </a:lnTo>
                <a:lnTo>
                  <a:pt x="967" y="651"/>
                </a:lnTo>
                <a:lnTo>
                  <a:pt x="977" y="665"/>
                </a:lnTo>
                <a:lnTo>
                  <a:pt x="981" y="677"/>
                </a:lnTo>
                <a:lnTo>
                  <a:pt x="975" y="691"/>
                </a:lnTo>
                <a:lnTo>
                  <a:pt x="963" y="699"/>
                </a:lnTo>
                <a:lnTo>
                  <a:pt x="943" y="702"/>
                </a:lnTo>
                <a:lnTo>
                  <a:pt x="923" y="704"/>
                </a:lnTo>
                <a:lnTo>
                  <a:pt x="906" y="706"/>
                </a:lnTo>
                <a:lnTo>
                  <a:pt x="892" y="708"/>
                </a:lnTo>
                <a:lnTo>
                  <a:pt x="880" y="708"/>
                </a:lnTo>
                <a:lnTo>
                  <a:pt x="864" y="708"/>
                </a:lnTo>
                <a:lnTo>
                  <a:pt x="847" y="706"/>
                </a:lnTo>
                <a:lnTo>
                  <a:pt x="833" y="706"/>
                </a:lnTo>
                <a:lnTo>
                  <a:pt x="827" y="706"/>
                </a:lnTo>
                <a:lnTo>
                  <a:pt x="825" y="702"/>
                </a:lnTo>
                <a:lnTo>
                  <a:pt x="819" y="697"/>
                </a:lnTo>
                <a:lnTo>
                  <a:pt x="809" y="687"/>
                </a:lnTo>
                <a:lnTo>
                  <a:pt x="799" y="679"/>
                </a:lnTo>
                <a:lnTo>
                  <a:pt x="792" y="675"/>
                </a:lnTo>
                <a:lnTo>
                  <a:pt x="786" y="679"/>
                </a:lnTo>
                <a:lnTo>
                  <a:pt x="780" y="691"/>
                </a:lnTo>
                <a:lnTo>
                  <a:pt x="774" y="708"/>
                </a:lnTo>
                <a:lnTo>
                  <a:pt x="766" y="732"/>
                </a:lnTo>
                <a:lnTo>
                  <a:pt x="756" y="756"/>
                </a:lnTo>
                <a:lnTo>
                  <a:pt x="748" y="777"/>
                </a:lnTo>
                <a:lnTo>
                  <a:pt x="742" y="795"/>
                </a:lnTo>
                <a:lnTo>
                  <a:pt x="733" y="821"/>
                </a:lnTo>
                <a:lnTo>
                  <a:pt x="723" y="838"/>
                </a:lnTo>
                <a:lnTo>
                  <a:pt x="711" y="850"/>
                </a:lnTo>
                <a:lnTo>
                  <a:pt x="699" y="854"/>
                </a:lnTo>
                <a:lnTo>
                  <a:pt x="687" y="858"/>
                </a:lnTo>
                <a:lnTo>
                  <a:pt x="677" y="862"/>
                </a:lnTo>
                <a:lnTo>
                  <a:pt x="671" y="862"/>
                </a:lnTo>
                <a:lnTo>
                  <a:pt x="671" y="799"/>
                </a:lnTo>
                <a:lnTo>
                  <a:pt x="585" y="722"/>
                </a:lnTo>
                <a:lnTo>
                  <a:pt x="595" y="669"/>
                </a:lnTo>
                <a:lnTo>
                  <a:pt x="536" y="602"/>
                </a:lnTo>
                <a:lnTo>
                  <a:pt x="490" y="527"/>
                </a:lnTo>
                <a:lnTo>
                  <a:pt x="335" y="482"/>
                </a:lnTo>
                <a:lnTo>
                  <a:pt x="297" y="460"/>
                </a:lnTo>
                <a:lnTo>
                  <a:pt x="262" y="393"/>
                </a:lnTo>
                <a:lnTo>
                  <a:pt x="223" y="327"/>
                </a:lnTo>
                <a:lnTo>
                  <a:pt x="144" y="388"/>
                </a:lnTo>
                <a:lnTo>
                  <a:pt x="114" y="382"/>
                </a:lnTo>
                <a:lnTo>
                  <a:pt x="112" y="352"/>
                </a:lnTo>
                <a:lnTo>
                  <a:pt x="77" y="303"/>
                </a:lnTo>
                <a:lnTo>
                  <a:pt x="83" y="220"/>
                </a:lnTo>
                <a:lnTo>
                  <a:pt x="42" y="165"/>
                </a:lnTo>
                <a:lnTo>
                  <a:pt x="0" y="157"/>
                </a:lnTo>
                <a:lnTo>
                  <a:pt x="24" y="102"/>
                </a:lnTo>
                <a:lnTo>
                  <a:pt x="67" y="116"/>
                </a:lnTo>
                <a:lnTo>
                  <a:pt x="83" y="96"/>
                </a:lnTo>
                <a:lnTo>
                  <a:pt x="132" y="118"/>
                </a:lnTo>
                <a:lnTo>
                  <a:pt x="124" y="53"/>
                </a:lnTo>
                <a:lnTo>
                  <a:pt x="160" y="23"/>
                </a:lnTo>
                <a:lnTo>
                  <a:pt x="256" y="0"/>
                </a:lnTo>
                <a:lnTo>
                  <a:pt x="280" y="63"/>
                </a:lnTo>
                <a:lnTo>
                  <a:pt x="343" y="132"/>
                </a:lnTo>
                <a:lnTo>
                  <a:pt x="406" y="110"/>
                </a:lnTo>
                <a:lnTo>
                  <a:pt x="453" y="114"/>
                </a:lnTo>
                <a:lnTo>
                  <a:pt x="488" y="81"/>
                </a:lnTo>
                <a:lnTo>
                  <a:pt x="530" y="134"/>
                </a:lnTo>
                <a:lnTo>
                  <a:pt x="650" y="110"/>
                </a:lnTo>
                <a:lnTo>
                  <a:pt x="673" y="142"/>
                </a:lnTo>
                <a:lnTo>
                  <a:pt x="689" y="191"/>
                </a:lnTo>
                <a:lnTo>
                  <a:pt x="742" y="177"/>
                </a:lnTo>
                <a:lnTo>
                  <a:pt x="790" y="250"/>
                </a:lnTo>
                <a:lnTo>
                  <a:pt x="823" y="248"/>
                </a:lnTo>
                <a:lnTo>
                  <a:pt x="813" y="167"/>
                </a:lnTo>
                <a:lnTo>
                  <a:pt x="853" y="161"/>
                </a:lnTo>
                <a:lnTo>
                  <a:pt x="855" y="167"/>
                </a:lnTo>
                <a:lnTo>
                  <a:pt x="858" y="179"/>
                </a:lnTo>
                <a:lnTo>
                  <a:pt x="864" y="195"/>
                </a:lnTo>
                <a:lnTo>
                  <a:pt x="868" y="212"/>
                </a:lnTo>
                <a:lnTo>
                  <a:pt x="872" y="224"/>
                </a:lnTo>
                <a:lnTo>
                  <a:pt x="874" y="232"/>
                </a:lnTo>
                <a:lnTo>
                  <a:pt x="878" y="234"/>
                </a:lnTo>
                <a:lnTo>
                  <a:pt x="886" y="242"/>
                </a:lnTo>
                <a:lnTo>
                  <a:pt x="896" y="250"/>
                </a:lnTo>
                <a:lnTo>
                  <a:pt x="908" y="258"/>
                </a:lnTo>
                <a:lnTo>
                  <a:pt x="916" y="262"/>
                </a:lnTo>
                <a:lnTo>
                  <a:pt x="920" y="266"/>
                </a:lnTo>
                <a:lnTo>
                  <a:pt x="971" y="319"/>
                </a:lnTo>
                <a:lnTo>
                  <a:pt x="994" y="293"/>
                </a:lnTo>
                <a:lnTo>
                  <a:pt x="1010" y="238"/>
                </a:lnTo>
                <a:lnTo>
                  <a:pt x="1059" y="201"/>
                </a:lnTo>
                <a:lnTo>
                  <a:pt x="1126" y="226"/>
                </a:lnTo>
                <a:lnTo>
                  <a:pt x="1203" y="252"/>
                </a:lnTo>
                <a:lnTo>
                  <a:pt x="1246" y="248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5" name="Google Shape;1555;p32"/>
          <p:cNvSpPr/>
          <p:nvPr/>
        </p:nvSpPr>
        <p:spPr>
          <a:xfrm>
            <a:off x="4777526" y="1547518"/>
            <a:ext cx="1187740" cy="1072937"/>
          </a:xfrm>
          <a:custGeom>
            <a:rect b="b" l="l" r="r" t="t"/>
            <a:pathLst>
              <a:path extrusionOk="0" h="1557" w="1722">
                <a:moveTo>
                  <a:pt x="1673" y="557"/>
                </a:moveTo>
                <a:lnTo>
                  <a:pt x="1673" y="561"/>
                </a:lnTo>
                <a:lnTo>
                  <a:pt x="1673" y="575"/>
                </a:lnTo>
                <a:lnTo>
                  <a:pt x="1675" y="590"/>
                </a:lnTo>
                <a:lnTo>
                  <a:pt x="1675" y="606"/>
                </a:lnTo>
                <a:lnTo>
                  <a:pt x="1675" y="618"/>
                </a:lnTo>
                <a:lnTo>
                  <a:pt x="1681" y="628"/>
                </a:lnTo>
                <a:lnTo>
                  <a:pt x="1691" y="639"/>
                </a:lnTo>
                <a:lnTo>
                  <a:pt x="1702" y="649"/>
                </a:lnTo>
                <a:lnTo>
                  <a:pt x="1712" y="661"/>
                </a:lnTo>
                <a:lnTo>
                  <a:pt x="1714" y="673"/>
                </a:lnTo>
                <a:lnTo>
                  <a:pt x="1710" y="693"/>
                </a:lnTo>
                <a:lnTo>
                  <a:pt x="1698" y="712"/>
                </a:lnTo>
                <a:lnTo>
                  <a:pt x="1687" y="728"/>
                </a:lnTo>
                <a:lnTo>
                  <a:pt x="1681" y="736"/>
                </a:lnTo>
                <a:lnTo>
                  <a:pt x="1673" y="742"/>
                </a:lnTo>
                <a:lnTo>
                  <a:pt x="1669" y="752"/>
                </a:lnTo>
                <a:lnTo>
                  <a:pt x="1667" y="762"/>
                </a:lnTo>
                <a:lnTo>
                  <a:pt x="1673" y="773"/>
                </a:lnTo>
                <a:lnTo>
                  <a:pt x="1683" y="787"/>
                </a:lnTo>
                <a:lnTo>
                  <a:pt x="1697" y="799"/>
                </a:lnTo>
                <a:lnTo>
                  <a:pt x="1708" y="811"/>
                </a:lnTo>
                <a:lnTo>
                  <a:pt x="1718" y="823"/>
                </a:lnTo>
                <a:lnTo>
                  <a:pt x="1722" y="836"/>
                </a:lnTo>
                <a:lnTo>
                  <a:pt x="1720" y="852"/>
                </a:lnTo>
                <a:lnTo>
                  <a:pt x="1720" y="876"/>
                </a:lnTo>
                <a:lnTo>
                  <a:pt x="1718" y="905"/>
                </a:lnTo>
                <a:lnTo>
                  <a:pt x="1716" y="935"/>
                </a:lnTo>
                <a:lnTo>
                  <a:pt x="1714" y="964"/>
                </a:lnTo>
                <a:lnTo>
                  <a:pt x="1712" y="988"/>
                </a:lnTo>
                <a:lnTo>
                  <a:pt x="1708" y="1002"/>
                </a:lnTo>
                <a:lnTo>
                  <a:pt x="1697" y="1025"/>
                </a:lnTo>
                <a:lnTo>
                  <a:pt x="1687" y="1051"/>
                </a:lnTo>
                <a:lnTo>
                  <a:pt x="1675" y="1074"/>
                </a:lnTo>
                <a:lnTo>
                  <a:pt x="1667" y="1096"/>
                </a:lnTo>
                <a:lnTo>
                  <a:pt x="1667" y="1114"/>
                </a:lnTo>
                <a:lnTo>
                  <a:pt x="1667" y="1130"/>
                </a:lnTo>
                <a:lnTo>
                  <a:pt x="1669" y="1139"/>
                </a:lnTo>
                <a:lnTo>
                  <a:pt x="1671" y="1151"/>
                </a:lnTo>
                <a:lnTo>
                  <a:pt x="1671" y="1163"/>
                </a:lnTo>
                <a:lnTo>
                  <a:pt x="1667" y="1171"/>
                </a:lnTo>
                <a:lnTo>
                  <a:pt x="1655" y="1175"/>
                </a:lnTo>
                <a:lnTo>
                  <a:pt x="1639" y="1175"/>
                </a:lnTo>
                <a:lnTo>
                  <a:pt x="1614" y="1175"/>
                </a:lnTo>
                <a:lnTo>
                  <a:pt x="1586" y="1175"/>
                </a:lnTo>
                <a:lnTo>
                  <a:pt x="1561" y="1173"/>
                </a:lnTo>
                <a:lnTo>
                  <a:pt x="1539" y="1171"/>
                </a:lnTo>
                <a:lnTo>
                  <a:pt x="1529" y="1169"/>
                </a:lnTo>
                <a:lnTo>
                  <a:pt x="1521" y="1169"/>
                </a:lnTo>
                <a:lnTo>
                  <a:pt x="1511" y="1171"/>
                </a:lnTo>
                <a:lnTo>
                  <a:pt x="1502" y="1177"/>
                </a:lnTo>
                <a:lnTo>
                  <a:pt x="1496" y="1183"/>
                </a:lnTo>
                <a:lnTo>
                  <a:pt x="1492" y="1193"/>
                </a:lnTo>
                <a:lnTo>
                  <a:pt x="1486" y="1206"/>
                </a:lnTo>
                <a:lnTo>
                  <a:pt x="1478" y="1222"/>
                </a:lnTo>
                <a:lnTo>
                  <a:pt x="1468" y="1238"/>
                </a:lnTo>
                <a:lnTo>
                  <a:pt x="1458" y="1246"/>
                </a:lnTo>
                <a:lnTo>
                  <a:pt x="1445" y="1254"/>
                </a:lnTo>
                <a:lnTo>
                  <a:pt x="1435" y="1261"/>
                </a:lnTo>
                <a:lnTo>
                  <a:pt x="1429" y="1273"/>
                </a:lnTo>
                <a:lnTo>
                  <a:pt x="1433" y="1285"/>
                </a:lnTo>
                <a:lnTo>
                  <a:pt x="1443" y="1297"/>
                </a:lnTo>
                <a:lnTo>
                  <a:pt x="1456" y="1313"/>
                </a:lnTo>
                <a:lnTo>
                  <a:pt x="1470" y="1332"/>
                </a:lnTo>
                <a:lnTo>
                  <a:pt x="1480" y="1350"/>
                </a:lnTo>
                <a:lnTo>
                  <a:pt x="1486" y="1364"/>
                </a:lnTo>
                <a:lnTo>
                  <a:pt x="1492" y="1381"/>
                </a:lnTo>
                <a:lnTo>
                  <a:pt x="1498" y="1401"/>
                </a:lnTo>
                <a:lnTo>
                  <a:pt x="1504" y="1423"/>
                </a:lnTo>
                <a:lnTo>
                  <a:pt x="1510" y="1441"/>
                </a:lnTo>
                <a:lnTo>
                  <a:pt x="1513" y="1454"/>
                </a:lnTo>
                <a:lnTo>
                  <a:pt x="1517" y="1470"/>
                </a:lnTo>
                <a:lnTo>
                  <a:pt x="1521" y="1482"/>
                </a:lnTo>
                <a:lnTo>
                  <a:pt x="1523" y="1486"/>
                </a:lnTo>
                <a:lnTo>
                  <a:pt x="1480" y="1490"/>
                </a:lnTo>
                <a:lnTo>
                  <a:pt x="1336" y="1439"/>
                </a:lnTo>
                <a:lnTo>
                  <a:pt x="1287" y="1476"/>
                </a:lnTo>
                <a:lnTo>
                  <a:pt x="1271" y="1531"/>
                </a:lnTo>
                <a:lnTo>
                  <a:pt x="1248" y="1557"/>
                </a:lnTo>
                <a:lnTo>
                  <a:pt x="1195" y="1504"/>
                </a:lnTo>
                <a:lnTo>
                  <a:pt x="1151" y="1472"/>
                </a:lnTo>
                <a:lnTo>
                  <a:pt x="1130" y="1399"/>
                </a:lnTo>
                <a:lnTo>
                  <a:pt x="1090" y="1405"/>
                </a:lnTo>
                <a:lnTo>
                  <a:pt x="1100" y="1486"/>
                </a:lnTo>
                <a:lnTo>
                  <a:pt x="1067" y="1488"/>
                </a:lnTo>
                <a:lnTo>
                  <a:pt x="1019" y="1415"/>
                </a:lnTo>
                <a:lnTo>
                  <a:pt x="966" y="1429"/>
                </a:lnTo>
                <a:lnTo>
                  <a:pt x="950" y="1380"/>
                </a:lnTo>
                <a:lnTo>
                  <a:pt x="927" y="1348"/>
                </a:lnTo>
                <a:lnTo>
                  <a:pt x="807" y="1372"/>
                </a:lnTo>
                <a:lnTo>
                  <a:pt x="765" y="1322"/>
                </a:lnTo>
                <a:lnTo>
                  <a:pt x="730" y="1352"/>
                </a:lnTo>
                <a:lnTo>
                  <a:pt x="683" y="1348"/>
                </a:lnTo>
                <a:lnTo>
                  <a:pt x="620" y="1370"/>
                </a:lnTo>
                <a:lnTo>
                  <a:pt x="557" y="1301"/>
                </a:lnTo>
                <a:lnTo>
                  <a:pt x="533" y="1238"/>
                </a:lnTo>
                <a:lnTo>
                  <a:pt x="437" y="1261"/>
                </a:lnTo>
                <a:lnTo>
                  <a:pt x="401" y="1291"/>
                </a:lnTo>
                <a:lnTo>
                  <a:pt x="413" y="1208"/>
                </a:lnTo>
                <a:lnTo>
                  <a:pt x="372" y="1153"/>
                </a:lnTo>
                <a:lnTo>
                  <a:pt x="317" y="1094"/>
                </a:lnTo>
                <a:lnTo>
                  <a:pt x="332" y="1047"/>
                </a:lnTo>
                <a:lnTo>
                  <a:pt x="415" y="956"/>
                </a:lnTo>
                <a:lnTo>
                  <a:pt x="472" y="844"/>
                </a:lnTo>
                <a:lnTo>
                  <a:pt x="521" y="791"/>
                </a:lnTo>
                <a:lnTo>
                  <a:pt x="529" y="722"/>
                </a:lnTo>
                <a:lnTo>
                  <a:pt x="563" y="708"/>
                </a:lnTo>
                <a:lnTo>
                  <a:pt x="531" y="590"/>
                </a:lnTo>
                <a:lnTo>
                  <a:pt x="561" y="480"/>
                </a:lnTo>
                <a:lnTo>
                  <a:pt x="580" y="376"/>
                </a:lnTo>
                <a:lnTo>
                  <a:pt x="468" y="297"/>
                </a:lnTo>
                <a:lnTo>
                  <a:pt x="421" y="358"/>
                </a:lnTo>
                <a:lnTo>
                  <a:pt x="313" y="393"/>
                </a:lnTo>
                <a:lnTo>
                  <a:pt x="210" y="393"/>
                </a:lnTo>
                <a:lnTo>
                  <a:pt x="183" y="321"/>
                </a:lnTo>
                <a:lnTo>
                  <a:pt x="179" y="254"/>
                </a:lnTo>
                <a:lnTo>
                  <a:pt x="112" y="226"/>
                </a:lnTo>
                <a:lnTo>
                  <a:pt x="88" y="273"/>
                </a:lnTo>
                <a:lnTo>
                  <a:pt x="0" y="222"/>
                </a:lnTo>
                <a:lnTo>
                  <a:pt x="45" y="140"/>
                </a:lnTo>
                <a:lnTo>
                  <a:pt x="6" y="90"/>
                </a:lnTo>
                <a:lnTo>
                  <a:pt x="10" y="88"/>
                </a:lnTo>
                <a:lnTo>
                  <a:pt x="19" y="83"/>
                </a:lnTo>
                <a:lnTo>
                  <a:pt x="33" y="75"/>
                </a:lnTo>
                <a:lnTo>
                  <a:pt x="51" y="65"/>
                </a:lnTo>
                <a:lnTo>
                  <a:pt x="69" y="57"/>
                </a:lnTo>
                <a:lnTo>
                  <a:pt x="84" y="49"/>
                </a:lnTo>
                <a:lnTo>
                  <a:pt x="98" y="45"/>
                </a:lnTo>
                <a:lnTo>
                  <a:pt x="112" y="41"/>
                </a:lnTo>
                <a:lnTo>
                  <a:pt x="134" y="35"/>
                </a:lnTo>
                <a:lnTo>
                  <a:pt x="155" y="25"/>
                </a:lnTo>
                <a:lnTo>
                  <a:pt x="179" y="18"/>
                </a:lnTo>
                <a:lnTo>
                  <a:pt x="197" y="8"/>
                </a:lnTo>
                <a:lnTo>
                  <a:pt x="208" y="4"/>
                </a:lnTo>
                <a:lnTo>
                  <a:pt x="224" y="0"/>
                </a:lnTo>
                <a:lnTo>
                  <a:pt x="244" y="4"/>
                </a:lnTo>
                <a:lnTo>
                  <a:pt x="267" y="14"/>
                </a:lnTo>
                <a:lnTo>
                  <a:pt x="293" y="25"/>
                </a:lnTo>
                <a:lnTo>
                  <a:pt x="313" y="39"/>
                </a:lnTo>
                <a:lnTo>
                  <a:pt x="328" y="47"/>
                </a:lnTo>
                <a:lnTo>
                  <a:pt x="344" y="51"/>
                </a:lnTo>
                <a:lnTo>
                  <a:pt x="358" y="49"/>
                </a:lnTo>
                <a:lnTo>
                  <a:pt x="366" y="43"/>
                </a:lnTo>
                <a:lnTo>
                  <a:pt x="374" y="35"/>
                </a:lnTo>
                <a:lnTo>
                  <a:pt x="380" y="27"/>
                </a:lnTo>
                <a:lnTo>
                  <a:pt x="387" y="21"/>
                </a:lnTo>
                <a:lnTo>
                  <a:pt x="397" y="21"/>
                </a:lnTo>
                <a:lnTo>
                  <a:pt x="413" y="25"/>
                </a:lnTo>
                <a:lnTo>
                  <a:pt x="447" y="39"/>
                </a:lnTo>
                <a:lnTo>
                  <a:pt x="472" y="53"/>
                </a:lnTo>
                <a:lnTo>
                  <a:pt x="492" y="73"/>
                </a:lnTo>
                <a:lnTo>
                  <a:pt x="510" y="96"/>
                </a:lnTo>
                <a:lnTo>
                  <a:pt x="531" y="118"/>
                </a:lnTo>
                <a:lnTo>
                  <a:pt x="551" y="142"/>
                </a:lnTo>
                <a:lnTo>
                  <a:pt x="567" y="163"/>
                </a:lnTo>
                <a:lnTo>
                  <a:pt x="582" y="187"/>
                </a:lnTo>
                <a:lnTo>
                  <a:pt x="598" y="212"/>
                </a:lnTo>
                <a:lnTo>
                  <a:pt x="610" y="232"/>
                </a:lnTo>
                <a:lnTo>
                  <a:pt x="622" y="256"/>
                </a:lnTo>
                <a:lnTo>
                  <a:pt x="637" y="279"/>
                </a:lnTo>
                <a:lnTo>
                  <a:pt x="655" y="303"/>
                </a:lnTo>
                <a:lnTo>
                  <a:pt x="673" y="325"/>
                </a:lnTo>
                <a:lnTo>
                  <a:pt x="689" y="348"/>
                </a:lnTo>
                <a:lnTo>
                  <a:pt x="698" y="368"/>
                </a:lnTo>
                <a:lnTo>
                  <a:pt x="704" y="378"/>
                </a:lnTo>
                <a:lnTo>
                  <a:pt x="714" y="386"/>
                </a:lnTo>
                <a:lnTo>
                  <a:pt x="726" y="393"/>
                </a:lnTo>
                <a:lnTo>
                  <a:pt x="736" y="405"/>
                </a:lnTo>
                <a:lnTo>
                  <a:pt x="742" y="417"/>
                </a:lnTo>
                <a:lnTo>
                  <a:pt x="750" y="445"/>
                </a:lnTo>
                <a:lnTo>
                  <a:pt x="761" y="470"/>
                </a:lnTo>
                <a:lnTo>
                  <a:pt x="773" y="492"/>
                </a:lnTo>
                <a:lnTo>
                  <a:pt x="783" y="508"/>
                </a:lnTo>
                <a:lnTo>
                  <a:pt x="795" y="527"/>
                </a:lnTo>
                <a:lnTo>
                  <a:pt x="809" y="543"/>
                </a:lnTo>
                <a:lnTo>
                  <a:pt x="824" y="555"/>
                </a:lnTo>
                <a:lnTo>
                  <a:pt x="840" y="561"/>
                </a:lnTo>
                <a:lnTo>
                  <a:pt x="862" y="567"/>
                </a:lnTo>
                <a:lnTo>
                  <a:pt x="882" y="569"/>
                </a:lnTo>
                <a:lnTo>
                  <a:pt x="901" y="565"/>
                </a:lnTo>
                <a:lnTo>
                  <a:pt x="919" y="559"/>
                </a:lnTo>
                <a:lnTo>
                  <a:pt x="941" y="553"/>
                </a:lnTo>
                <a:lnTo>
                  <a:pt x="960" y="549"/>
                </a:lnTo>
                <a:lnTo>
                  <a:pt x="982" y="551"/>
                </a:lnTo>
                <a:lnTo>
                  <a:pt x="1004" y="559"/>
                </a:lnTo>
                <a:lnTo>
                  <a:pt x="1029" y="563"/>
                </a:lnTo>
                <a:lnTo>
                  <a:pt x="1051" y="569"/>
                </a:lnTo>
                <a:lnTo>
                  <a:pt x="1065" y="575"/>
                </a:lnTo>
                <a:lnTo>
                  <a:pt x="1073" y="580"/>
                </a:lnTo>
                <a:lnTo>
                  <a:pt x="1086" y="588"/>
                </a:lnTo>
                <a:lnTo>
                  <a:pt x="1104" y="598"/>
                </a:lnTo>
                <a:lnTo>
                  <a:pt x="1122" y="608"/>
                </a:lnTo>
                <a:lnTo>
                  <a:pt x="1139" y="616"/>
                </a:lnTo>
                <a:lnTo>
                  <a:pt x="1155" y="620"/>
                </a:lnTo>
                <a:lnTo>
                  <a:pt x="1167" y="620"/>
                </a:lnTo>
                <a:lnTo>
                  <a:pt x="1171" y="618"/>
                </a:lnTo>
                <a:lnTo>
                  <a:pt x="1177" y="614"/>
                </a:lnTo>
                <a:lnTo>
                  <a:pt x="1181" y="614"/>
                </a:lnTo>
                <a:lnTo>
                  <a:pt x="1185" y="614"/>
                </a:lnTo>
                <a:lnTo>
                  <a:pt x="1189" y="616"/>
                </a:lnTo>
                <a:lnTo>
                  <a:pt x="1191" y="618"/>
                </a:lnTo>
                <a:lnTo>
                  <a:pt x="1193" y="624"/>
                </a:lnTo>
                <a:lnTo>
                  <a:pt x="1195" y="632"/>
                </a:lnTo>
                <a:lnTo>
                  <a:pt x="1197" y="641"/>
                </a:lnTo>
                <a:lnTo>
                  <a:pt x="1202" y="659"/>
                </a:lnTo>
                <a:lnTo>
                  <a:pt x="1212" y="675"/>
                </a:lnTo>
                <a:lnTo>
                  <a:pt x="1224" y="687"/>
                </a:lnTo>
                <a:lnTo>
                  <a:pt x="1232" y="701"/>
                </a:lnTo>
                <a:lnTo>
                  <a:pt x="1238" y="714"/>
                </a:lnTo>
                <a:lnTo>
                  <a:pt x="1244" y="734"/>
                </a:lnTo>
                <a:lnTo>
                  <a:pt x="1254" y="754"/>
                </a:lnTo>
                <a:lnTo>
                  <a:pt x="1265" y="767"/>
                </a:lnTo>
                <a:lnTo>
                  <a:pt x="1277" y="775"/>
                </a:lnTo>
                <a:lnTo>
                  <a:pt x="1289" y="779"/>
                </a:lnTo>
                <a:lnTo>
                  <a:pt x="1299" y="785"/>
                </a:lnTo>
                <a:lnTo>
                  <a:pt x="1313" y="789"/>
                </a:lnTo>
                <a:lnTo>
                  <a:pt x="1328" y="785"/>
                </a:lnTo>
                <a:lnTo>
                  <a:pt x="1348" y="777"/>
                </a:lnTo>
                <a:lnTo>
                  <a:pt x="1374" y="773"/>
                </a:lnTo>
                <a:lnTo>
                  <a:pt x="1399" y="767"/>
                </a:lnTo>
                <a:lnTo>
                  <a:pt x="1423" y="760"/>
                </a:lnTo>
                <a:lnTo>
                  <a:pt x="1447" y="742"/>
                </a:lnTo>
                <a:lnTo>
                  <a:pt x="1462" y="722"/>
                </a:lnTo>
                <a:lnTo>
                  <a:pt x="1472" y="701"/>
                </a:lnTo>
                <a:lnTo>
                  <a:pt x="1480" y="689"/>
                </a:lnTo>
                <a:lnTo>
                  <a:pt x="1494" y="675"/>
                </a:lnTo>
                <a:lnTo>
                  <a:pt x="1510" y="659"/>
                </a:lnTo>
                <a:lnTo>
                  <a:pt x="1527" y="643"/>
                </a:lnTo>
                <a:lnTo>
                  <a:pt x="1543" y="628"/>
                </a:lnTo>
                <a:lnTo>
                  <a:pt x="1557" y="616"/>
                </a:lnTo>
                <a:lnTo>
                  <a:pt x="1572" y="604"/>
                </a:lnTo>
                <a:lnTo>
                  <a:pt x="1584" y="594"/>
                </a:lnTo>
                <a:lnTo>
                  <a:pt x="1598" y="586"/>
                </a:lnTo>
                <a:lnTo>
                  <a:pt x="1614" y="577"/>
                </a:lnTo>
                <a:lnTo>
                  <a:pt x="1634" y="567"/>
                </a:lnTo>
                <a:lnTo>
                  <a:pt x="1653" y="561"/>
                </a:lnTo>
                <a:lnTo>
                  <a:pt x="1667" y="557"/>
                </a:lnTo>
                <a:lnTo>
                  <a:pt x="1673" y="557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6" name="Google Shape;1556;p32"/>
          <p:cNvSpPr/>
          <p:nvPr/>
        </p:nvSpPr>
        <p:spPr>
          <a:xfrm>
            <a:off x="4777526" y="1547518"/>
            <a:ext cx="1187740" cy="1072937"/>
          </a:xfrm>
          <a:custGeom>
            <a:rect b="b" l="l" r="r" t="t"/>
            <a:pathLst>
              <a:path extrusionOk="0" h="1557" w="1722">
                <a:moveTo>
                  <a:pt x="1673" y="557"/>
                </a:moveTo>
                <a:lnTo>
                  <a:pt x="1673" y="561"/>
                </a:lnTo>
                <a:lnTo>
                  <a:pt x="1673" y="575"/>
                </a:lnTo>
                <a:lnTo>
                  <a:pt x="1675" y="590"/>
                </a:lnTo>
                <a:lnTo>
                  <a:pt x="1675" y="606"/>
                </a:lnTo>
                <a:lnTo>
                  <a:pt x="1675" y="618"/>
                </a:lnTo>
                <a:lnTo>
                  <a:pt x="1681" y="628"/>
                </a:lnTo>
                <a:lnTo>
                  <a:pt x="1691" y="639"/>
                </a:lnTo>
                <a:lnTo>
                  <a:pt x="1702" y="649"/>
                </a:lnTo>
                <a:lnTo>
                  <a:pt x="1712" y="661"/>
                </a:lnTo>
                <a:lnTo>
                  <a:pt x="1714" y="673"/>
                </a:lnTo>
                <a:lnTo>
                  <a:pt x="1710" y="693"/>
                </a:lnTo>
                <a:lnTo>
                  <a:pt x="1698" y="712"/>
                </a:lnTo>
                <a:lnTo>
                  <a:pt x="1687" y="728"/>
                </a:lnTo>
                <a:lnTo>
                  <a:pt x="1681" y="736"/>
                </a:lnTo>
                <a:lnTo>
                  <a:pt x="1673" y="742"/>
                </a:lnTo>
                <a:lnTo>
                  <a:pt x="1669" y="752"/>
                </a:lnTo>
                <a:lnTo>
                  <a:pt x="1667" y="762"/>
                </a:lnTo>
                <a:lnTo>
                  <a:pt x="1673" y="773"/>
                </a:lnTo>
                <a:lnTo>
                  <a:pt x="1683" y="787"/>
                </a:lnTo>
                <a:lnTo>
                  <a:pt x="1697" y="799"/>
                </a:lnTo>
                <a:lnTo>
                  <a:pt x="1708" y="811"/>
                </a:lnTo>
                <a:lnTo>
                  <a:pt x="1718" y="823"/>
                </a:lnTo>
                <a:lnTo>
                  <a:pt x="1722" y="836"/>
                </a:lnTo>
                <a:lnTo>
                  <a:pt x="1720" y="852"/>
                </a:lnTo>
                <a:lnTo>
                  <a:pt x="1720" y="876"/>
                </a:lnTo>
                <a:lnTo>
                  <a:pt x="1718" y="905"/>
                </a:lnTo>
                <a:lnTo>
                  <a:pt x="1716" y="935"/>
                </a:lnTo>
                <a:lnTo>
                  <a:pt x="1714" y="964"/>
                </a:lnTo>
                <a:lnTo>
                  <a:pt x="1712" y="988"/>
                </a:lnTo>
                <a:lnTo>
                  <a:pt x="1708" y="1002"/>
                </a:lnTo>
                <a:lnTo>
                  <a:pt x="1697" y="1025"/>
                </a:lnTo>
                <a:lnTo>
                  <a:pt x="1687" y="1051"/>
                </a:lnTo>
                <a:lnTo>
                  <a:pt x="1675" y="1074"/>
                </a:lnTo>
                <a:lnTo>
                  <a:pt x="1667" y="1096"/>
                </a:lnTo>
                <a:lnTo>
                  <a:pt x="1667" y="1114"/>
                </a:lnTo>
                <a:lnTo>
                  <a:pt x="1667" y="1130"/>
                </a:lnTo>
                <a:lnTo>
                  <a:pt x="1669" y="1139"/>
                </a:lnTo>
                <a:lnTo>
                  <a:pt x="1671" y="1151"/>
                </a:lnTo>
                <a:lnTo>
                  <a:pt x="1671" y="1163"/>
                </a:lnTo>
                <a:lnTo>
                  <a:pt x="1667" y="1171"/>
                </a:lnTo>
                <a:lnTo>
                  <a:pt x="1655" y="1175"/>
                </a:lnTo>
                <a:lnTo>
                  <a:pt x="1639" y="1175"/>
                </a:lnTo>
                <a:lnTo>
                  <a:pt x="1614" y="1175"/>
                </a:lnTo>
                <a:lnTo>
                  <a:pt x="1586" y="1175"/>
                </a:lnTo>
                <a:lnTo>
                  <a:pt x="1561" y="1173"/>
                </a:lnTo>
                <a:lnTo>
                  <a:pt x="1539" y="1171"/>
                </a:lnTo>
                <a:lnTo>
                  <a:pt x="1529" y="1169"/>
                </a:lnTo>
                <a:lnTo>
                  <a:pt x="1521" y="1169"/>
                </a:lnTo>
                <a:lnTo>
                  <a:pt x="1511" y="1171"/>
                </a:lnTo>
                <a:lnTo>
                  <a:pt x="1502" y="1177"/>
                </a:lnTo>
                <a:lnTo>
                  <a:pt x="1496" y="1183"/>
                </a:lnTo>
                <a:lnTo>
                  <a:pt x="1492" y="1193"/>
                </a:lnTo>
                <a:lnTo>
                  <a:pt x="1486" y="1206"/>
                </a:lnTo>
                <a:lnTo>
                  <a:pt x="1478" y="1222"/>
                </a:lnTo>
                <a:lnTo>
                  <a:pt x="1468" y="1238"/>
                </a:lnTo>
                <a:lnTo>
                  <a:pt x="1458" y="1246"/>
                </a:lnTo>
                <a:lnTo>
                  <a:pt x="1445" y="1254"/>
                </a:lnTo>
                <a:lnTo>
                  <a:pt x="1435" y="1261"/>
                </a:lnTo>
                <a:lnTo>
                  <a:pt x="1429" y="1273"/>
                </a:lnTo>
                <a:lnTo>
                  <a:pt x="1433" y="1285"/>
                </a:lnTo>
                <a:lnTo>
                  <a:pt x="1443" y="1297"/>
                </a:lnTo>
                <a:lnTo>
                  <a:pt x="1456" y="1313"/>
                </a:lnTo>
                <a:lnTo>
                  <a:pt x="1470" y="1332"/>
                </a:lnTo>
                <a:lnTo>
                  <a:pt x="1480" y="1350"/>
                </a:lnTo>
                <a:lnTo>
                  <a:pt x="1486" y="1364"/>
                </a:lnTo>
                <a:lnTo>
                  <a:pt x="1492" y="1381"/>
                </a:lnTo>
                <a:lnTo>
                  <a:pt x="1498" y="1401"/>
                </a:lnTo>
                <a:lnTo>
                  <a:pt x="1504" y="1423"/>
                </a:lnTo>
                <a:lnTo>
                  <a:pt x="1510" y="1441"/>
                </a:lnTo>
                <a:lnTo>
                  <a:pt x="1513" y="1454"/>
                </a:lnTo>
                <a:lnTo>
                  <a:pt x="1517" y="1470"/>
                </a:lnTo>
                <a:lnTo>
                  <a:pt x="1521" y="1482"/>
                </a:lnTo>
                <a:lnTo>
                  <a:pt x="1523" y="1486"/>
                </a:lnTo>
                <a:lnTo>
                  <a:pt x="1480" y="1490"/>
                </a:lnTo>
                <a:lnTo>
                  <a:pt x="1336" y="1439"/>
                </a:lnTo>
                <a:lnTo>
                  <a:pt x="1287" y="1476"/>
                </a:lnTo>
                <a:lnTo>
                  <a:pt x="1271" y="1531"/>
                </a:lnTo>
                <a:lnTo>
                  <a:pt x="1248" y="1557"/>
                </a:lnTo>
                <a:lnTo>
                  <a:pt x="1195" y="1504"/>
                </a:lnTo>
                <a:lnTo>
                  <a:pt x="1151" y="1472"/>
                </a:lnTo>
                <a:lnTo>
                  <a:pt x="1130" y="1399"/>
                </a:lnTo>
                <a:lnTo>
                  <a:pt x="1090" y="1405"/>
                </a:lnTo>
                <a:lnTo>
                  <a:pt x="1100" y="1486"/>
                </a:lnTo>
                <a:lnTo>
                  <a:pt x="1067" y="1488"/>
                </a:lnTo>
                <a:lnTo>
                  <a:pt x="1019" y="1415"/>
                </a:lnTo>
                <a:lnTo>
                  <a:pt x="966" y="1429"/>
                </a:lnTo>
                <a:lnTo>
                  <a:pt x="950" y="1380"/>
                </a:lnTo>
                <a:lnTo>
                  <a:pt x="927" y="1348"/>
                </a:lnTo>
                <a:lnTo>
                  <a:pt x="807" y="1372"/>
                </a:lnTo>
                <a:lnTo>
                  <a:pt x="765" y="1322"/>
                </a:lnTo>
                <a:lnTo>
                  <a:pt x="730" y="1352"/>
                </a:lnTo>
                <a:lnTo>
                  <a:pt x="683" y="1348"/>
                </a:lnTo>
                <a:lnTo>
                  <a:pt x="620" y="1370"/>
                </a:lnTo>
                <a:lnTo>
                  <a:pt x="557" y="1301"/>
                </a:lnTo>
                <a:lnTo>
                  <a:pt x="533" y="1238"/>
                </a:lnTo>
                <a:lnTo>
                  <a:pt x="437" y="1261"/>
                </a:lnTo>
                <a:lnTo>
                  <a:pt x="401" y="1291"/>
                </a:lnTo>
                <a:lnTo>
                  <a:pt x="413" y="1208"/>
                </a:lnTo>
                <a:lnTo>
                  <a:pt x="372" y="1153"/>
                </a:lnTo>
                <a:lnTo>
                  <a:pt x="317" y="1094"/>
                </a:lnTo>
                <a:lnTo>
                  <a:pt x="332" y="1047"/>
                </a:lnTo>
                <a:lnTo>
                  <a:pt x="415" y="956"/>
                </a:lnTo>
                <a:lnTo>
                  <a:pt x="472" y="844"/>
                </a:lnTo>
                <a:lnTo>
                  <a:pt x="521" y="791"/>
                </a:lnTo>
                <a:lnTo>
                  <a:pt x="529" y="722"/>
                </a:lnTo>
                <a:lnTo>
                  <a:pt x="563" y="708"/>
                </a:lnTo>
                <a:lnTo>
                  <a:pt x="531" y="590"/>
                </a:lnTo>
                <a:lnTo>
                  <a:pt x="561" y="480"/>
                </a:lnTo>
                <a:lnTo>
                  <a:pt x="580" y="376"/>
                </a:lnTo>
                <a:lnTo>
                  <a:pt x="468" y="297"/>
                </a:lnTo>
                <a:lnTo>
                  <a:pt x="421" y="358"/>
                </a:lnTo>
                <a:lnTo>
                  <a:pt x="313" y="393"/>
                </a:lnTo>
                <a:lnTo>
                  <a:pt x="210" y="393"/>
                </a:lnTo>
                <a:lnTo>
                  <a:pt x="183" y="321"/>
                </a:lnTo>
                <a:lnTo>
                  <a:pt x="179" y="254"/>
                </a:lnTo>
                <a:lnTo>
                  <a:pt x="112" y="226"/>
                </a:lnTo>
                <a:lnTo>
                  <a:pt x="88" y="273"/>
                </a:lnTo>
                <a:lnTo>
                  <a:pt x="0" y="222"/>
                </a:lnTo>
                <a:lnTo>
                  <a:pt x="45" y="140"/>
                </a:lnTo>
                <a:lnTo>
                  <a:pt x="6" y="90"/>
                </a:lnTo>
                <a:lnTo>
                  <a:pt x="10" y="88"/>
                </a:lnTo>
                <a:lnTo>
                  <a:pt x="19" y="83"/>
                </a:lnTo>
                <a:lnTo>
                  <a:pt x="33" y="75"/>
                </a:lnTo>
                <a:lnTo>
                  <a:pt x="51" y="65"/>
                </a:lnTo>
                <a:lnTo>
                  <a:pt x="69" y="57"/>
                </a:lnTo>
                <a:lnTo>
                  <a:pt x="84" y="49"/>
                </a:lnTo>
                <a:lnTo>
                  <a:pt x="98" y="45"/>
                </a:lnTo>
                <a:lnTo>
                  <a:pt x="112" y="41"/>
                </a:lnTo>
                <a:lnTo>
                  <a:pt x="134" y="35"/>
                </a:lnTo>
                <a:lnTo>
                  <a:pt x="155" y="25"/>
                </a:lnTo>
                <a:lnTo>
                  <a:pt x="179" y="18"/>
                </a:lnTo>
                <a:lnTo>
                  <a:pt x="197" y="8"/>
                </a:lnTo>
                <a:lnTo>
                  <a:pt x="208" y="4"/>
                </a:lnTo>
                <a:lnTo>
                  <a:pt x="224" y="0"/>
                </a:lnTo>
                <a:lnTo>
                  <a:pt x="244" y="4"/>
                </a:lnTo>
                <a:lnTo>
                  <a:pt x="267" y="14"/>
                </a:lnTo>
                <a:lnTo>
                  <a:pt x="293" y="25"/>
                </a:lnTo>
                <a:lnTo>
                  <a:pt x="313" y="39"/>
                </a:lnTo>
                <a:lnTo>
                  <a:pt x="328" y="47"/>
                </a:lnTo>
                <a:lnTo>
                  <a:pt x="344" y="51"/>
                </a:lnTo>
                <a:lnTo>
                  <a:pt x="358" y="49"/>
                </a:lnTo>
                <a:lnTo>
                  <a:pt x="366" y="43"/>
                </a:lnTo>
                <a:lnTo>
                  <a:pt x="374" y="35"/>
                </a:lnTo>
                <a:lnTo>
                  <a:pt x="380" y="27"/>
                </a:lnTo>
                <a:lnTo>
                  <a:pt x="387" y="21"/>
                </a:lnTo>
                <a:lnTo>
                  <a:pt x="397" y="21"/>
                </a:lnTo>
                <a:lnTo>
                  <a:pt x="413" y="25"/>
                </a:lnTo>
                <a:lnTo>
                  <a:pt x="447" y="39"/>
                </a:lnTo>
                <a:lnTo>
                  <a:pt x="472" y="53"/>
                </a:lnTo>
                <a:lnTo>
                  <a:pt x="492" y="73"/>
                </a:lnTo>
                <a:lnTo>
                  <a:pt x="510" y="96"/>
                </a:lnTo>
                <a:lnTo>
                  <a:pt x="531" y="118"/>
                </a:lnTo>
                <a:lnTo>
                  <a:pt x="551" y="142"/>
                </a:lnTo>
                <a:lnTo>
                  <a:pt x="567" y="163"/>
                </a:lnTo>
                <a:lnTo>
                  <a:pt x="582" y="187"/>
                </a:lnTo>
                <a:lnTo>
                  <a:pt x="598" y="212"/>
                </a:lnTo>
                <a:lnTo>
                  <a:pt x="610" y="232"/>
                </a:lnTo>
                <a:lnTo>
                  <a:pt x="622" y="256"/>
                </a:lnTo>
                <a:lnTo>
                  <a:pt x="637" y="279"/>
                </a:lnTo>
                <a:lnTo>
                  <a:pt x="655" y="303"/>
                </a:lnTo>
                <a:lnTo>
                  <a:pt x="673" y="325"/>
                </a:lnTo>
                <a:lnTo>
                  <a:pt x="689" y="348"/>
                </a:lnTo>
                <a:lnTo>
                  <a:pt x="698" y="368"/>
                </a:lnTo>
                <a:lnTo>
                  <a:pt x="704" y="378"/>
                </a:lnTo>
                <a:lnTo>
                  <a:pt x="714" y="386"/>
                </a:lnTo>
                <a:lnTo>
                  <a:pt x="726" y="393"/>
                </a:lnTo>
                <a:lnTo>
                  <a:pt x="736" y="405"/>
                </a:lnTo>
                <a:lnTo>
                  <a:pt x="742" y="417"/>
                </a:lnTo>
                <a:lnTo>
                  <a:pt x="750" y="445"/>
                </a:lnTo>
                <a:lnTo>
                  <a:pt x="761" y="470"/>
                </a:lnTo>
                <a:lnTo>
                  <a:pt x="773" y="492"/>
                </a:lnTo>
                <a:lnTo>
                  <a:pt x="783" y="508"/>
                </a:lnTo>
                <a:lnTo>
                  <a:pt x="795" y="527"/>
                </a:lnTo>
                <a:lnTo>
                  <a:pt x="809" y="543"/>
                </a:lnTo>
                <a:lnTo>
                  <a:pt x="824" y="555"/>
                </a:lnTo>
                <a:lnTo>
                  <a:pt x="840" y="561"/>
                </a:lnTo>
                <a:lnTo>
                  <a:pt x="862" y="567"/>
                </a:lnTo>
                <a:lnTo>
                  <a:pt x="882" y="569"/>
                </a:lnTo>
                <a:lnTo>
                  <a:pt x="901" y="565"/>
                </a:lnTo>
                <a:lnTo>
                  <a:pt x="919" y="559"/>
                </a:lnTo>
                <a:lnTo>
                  <a:pt x="941" y="553"/>
                </a:lnTo>
                <a:lnTo>
                  <a:pt x="960" y="549"/>
                </a:lnTo>
                <a:lnTo>
                  <a:pt x="982" y="551"/>
                </a:lnTo>
                <a:lnTo>
                  <a:pt x="1004" y="559"/>
                </a:lnTo>
                <a:lnTo>
                  <a:pt x="1029" y="563"/>
                </a:lnTo>
                <a:lnTo>
                  <a:pt x="1051" y="569"/>
                </a:lnTo>
                <a:lnTo>
                  <a:pt x="1065" y="575"/>
                </a:lnTo>
                <a:lnTo>
                  <a:pt x="1073" y="580"/>
                </a:lnTo>
                <a:lnTo>
                  <a:pt x="1086" y="588"/>
                </a:lnTo>
                <a:lnTo>
                  <a:pt x="1104" y="598"/>
                </a:lnTo>
                <a:lnTo>
                  <a:pt x="1122" y="608"/>
                </a:lnTo>
                <a:lnTo>
                  <a:pt x="1139" y="616"/>
                </a:lnTo>
                <a:lnTo>
                  <a:pt x="1155" y="620"/>
                </a:lnTo>
                <a:lnTo>
                  <a:pt x="1167" y="620"/>
                </a:lnTo>
                <a:lnTo>
                  <a:pt x="1171" y="618"/>
                </a:lnTo>
                <a:lnTo>
                  <a:pt x="1177" y="614"/>
                </a:lnTo>
                <a:lnTo>
                  <a:pt x="1181" y="614"/>
                </a:lnTo>
                <a:lnTo>
                  <a:pt x="1185" y="614"/>
                </a:lnTo>
                <a:lnTo>
                  <a:pt x="1189" y="616"/>
                </a:lnTo>
                <a:lnTo>
                  <a:pt x="1191" y="618"/>
                </a:lnTo>
                <a:lnTo>
                  <a:pt x="1193" y="624"/>
                </a:lnTo>
                <a:lnTo>
                  <a:pt x="1195" y="632"/>
                </a:lnTo>
                <a:lnTo>
                  <a:pt x="1197" y="641"/>
                </a:lnTo>
                <a:lnTo>
                  <a:pt x="1202" y="659"/>
                </a:lnTo>
                <a:lnTo>
                  <a:pt x="1212" y="675"/>
                </a:lnTo>
                <a:lnTo>
                  <a:pt x="1224" y="687"/>
                </a:lnTo>
                <a:lnTo>
                  <a:pt x="1232" y="701"/>
                </a:lnTo>
                <a:lnTo>
                  <a:pt x="1238" y="714"/>
                </a:lnTo>
                <a:lnTo>
                  <a:pt x="1244" y="734"/>
                </a:lnTo>
                <a:lnTo>
                  <a:pt x="1254" y="754"/>
                </a:lnTo>
                <a:lnTo>
                  <a:pt x="1265" y="767"/>
                </a:lnTo>
                <a:lnTo>
                  <a:pt x="1277" y="775"/>
                </a:lnTo>
                <a:lnTo>
                  <a:pt x="1289" y="779"/>
                </a:lnTo>
                <a:lnTo>
                  <a:pt x="1299" y="785"/>
                </a:lnTo>
                <a:lnTo>
                  <a:pt x="1313" y="789"/>
                </a:lnTo>
                <a:lnTo>
                  <a:pt x="1328" y="785"/>
                </a:lnTo>
                <a:lnTo>
                  <a:pt x="1348" y="777"/>
                </a:lnTo>
                <a:lnTo>
                  <a:pt x="1374" y="773"/>
                </a:lnTo>
                <a:lnTo>
                  <a:pt x="1399" y="767"/>
                </a:lnTo>
                <a:lnTo>
                  <a:pt x="1423" y="760"/>
                </a:lnTo>
                <a:lnTo>
                  <a:pt x="1447" y="742"/>
                </a:lnTo>
                <a:lnTo>
                  <a:pt x="1462" y="722"/>
                </a:lnTo>
                <a:lnTo>
                  <a:pt x="1472" y="701"/>
                </a:lnTo>
                <a:lnTo>
                  <a:pt x="1480" y="689"/>
                </a:lnTo>
                <a:lnTo>
                  <a:pt x="1494" y="675"/>
                </a:lnTo>
                <a:lnTo>
                  <a:pt x="1510" y="659"/>
                </a:lnTo>
                <a:lnTo>
                  <a:pt x="1527" y="643"/>
                </a:lnTo>
                <a:lnTo>
                  <a:pt x="1543" y="628"/>
                </a:lnTo>
                <a:lnTo>
                  <a:pt x="1557" y="616"/>
                </a:lnTo>
                <a:lnTo>
                  <a:pt x="1572" y="604"/>
                </a:lnTo>
                <a:lnTo>
                  <a:pt x="1584" y="594"/>
                </a:lnTo>
                <a:lnTo>
                  <a:pt x="1598" y="586"/>
                </a:lnTo>
                <a:lnTo>
                  <a:pt x="1614" y="577"/>
                </a:lnTo>
                <a:lnTo>
                  <a:pt x="1634" y="567"/>
                </a:lnTo>
                <a:lnTo>
                  <a:pt x="1653" y="561"/>
                </a:lnTo>
                <a:lnTo>
                  <a:pt x="1667" y="557"/>
                </a:lnTo>
                <a:lnTo>
                  <a:pt x="1673" y="557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7" name="Google Shape;1557;p32"/>
          <p:cNvSpPr/>
          <p:nvPr/>
        </p:nvSpPr>
        <p:spPr>
          <a:xfrm>
            <a:off x="2935909" y="1609577"/>
            <a:ext cx="2263740" cy="2031411"/>
          </a:xfrm>
          <a:custGeom>
            <a:rect b="b" l="l" r="r" t="t"/>
            <a:pathLst>
              <a:path extrusionOk="0" h="2947" w="3282">
                <a:moveTo>
                  <a:pt x="2552" y="115"/>
                </a:moveTo>
                <a:lnTo>
                  <a:pt x="2554" y="111"/>
                </a:lnTo>
                <a:lnTo>
                  <a:pt x="2559" y="101"/>
                </a:lnTo>
                <a:lnTo>
                  <a:pt x="2569" y="87"/>
                </a:lnTo>
                <a:lnTo>
                  <a:pt x="2579" y="73"/>
                </a:lnTo>
                <a:lnTo>
                  <a:pt x="2589" y="55"/>
                </a:lnTo>
                <a:lnTo>
                  <a:pt x="2601" y="42"/>
                </a:lnTo>
                <a:lnTo>
                  <a:pt x="2609" y="28"/>
                </a:lnTo>
                <a:lnTo>
                  <a:pt x="2617" y="20"/>
                </a:lnTo>
                <a:lnTo>
                  <a:pt x="2628" y="12"/>
                </a:lnTo>
                <a:lnTo>
                  <a:pt x="2642" y="6"/>
                </a:lnTo>
                <a:lnTo>
                  <a:pt x="2658" y="2"/>
                </a:lnTo>
                <a:lnTo>
                  <a:pt x="2670" y="0"/>
                </a:lnTo>
                <a:lnTo>
                  <a:pt x="2676" y="0"/>
                </a:lnTo>
                <a:lnTo>
                  <a:pt x="2715" y="50"/>
                </a:lnTo>
                <a:lnTo>
                  <a:pt x="2670" y="132"/>
                </a:lnTo>
                <a:lnTo>
                  <a:pt x="2758" y="183"/>
                </a:lnTo>
                <a:lnTo>
                  <a:pt x="2782" y="142"/>
                </a:lnTo>
                <a:lnTo>
                  <a:pt x="2849" y="164"/>
                </a:lnTo>
                <a:lnTo>
                  <a:pt x="2853" y="231"/>
                </a:lnTo>
                <a:lnTo>
                  <a:pt x="2880" y="303"/>
                </a:lnTo>
                <a:lnTo>
                  <a:pt x="2983" y="303"/>
                </a:lnTo>
                <a:lnTo>
                  <a:pt x="3091" y="268"/>
                </a:lnTo>
                <a:lnTo>
                  <a:pt x="3138" y="207"/>
                </a:lnTo>
                <a:lnTo>
                  <a:pt x="3250" y="286"/>
                </a:lnTo>
                <a:lnTo>
                  <a:pt x="3231" y="386"/>
                </a:lnTo>
                <a:lnTo>
                  <a:pt x="3201" y="500"/>
                </a:lnTo>
                <a:lnTo>
                  <a:pt x="3231" y="616"/>
                </a:lnTo>
                <a:lnTo>
                  <a:pt x="3199" y="632"/>
                </a:lnTo>
                <a:lnTo>
                  <a:pt x="3191" y="701"/>
                </a:lnTo>
                <a:lnTo>
                  <a:pt x="3140" y="756"/>
                </a:lnTo>
                <a:lnTo>
                  <a:pt x="3085" y="866"/>
                </a:lnTo>
                <a:lnTo>
                  <a:pt x="3002" y="957"/>
                </a:lnTo>
                <a:lnTo>
                  <a:pt x="2987" y="1004"/>
                </a:lnTo>
                <a:lnTo>
                  <a:pt x="3042" y="1063"/>
                </a:lnTo>
                <a:lnTo>
                  <a:pt x="3083" y="1120"/>
                </a:lnTo>
                <a:lnTo>
                  <a:pt x="3071" y="1201"/>
                </a:lnTo>
                <a:lnTo>
                  <a:pt x="3079" y="1266"/>
                </a:lnTo>
                <a:lnTo>
                  <a:pt x="3030" y="1244"/>
                </a:lnTo>
                <a:lnTo>
                  <a:pt x="3014" y="1264"/>
                </a:lnTo>
                <a:lnTo>
                  <a:pt x="2971" y="1250"/>
                </a:lnTo>
                <a:lnTo>
                  <a:pt x="2947" y="1305"/>
                </a:lnTo>
                <a:lnTo>
                  <a:pt x="2989" y="1313"/>
                </a:lnTo>
                <a:lnTo>
                  <a:pt x="3030" y="1368"/>
                </a:lnTo>
                <a:lnTo>
                  <a:pt x="3024" y="1451"/>
                </a:lnTo>
                <a:lnTo>
                  <a:pt x="3059" y="1500"/>
                </a:lnTo>
                <a:lnTo>
                  <a:pt x="3061" y="1530"/>
                </a:lnTo>
                <a:lnTo>
                  <a:pt x="3091" y="1536"/>
                </a:lnTo>
                <a:lnTo>
                  <a:pt x="3170" y="1475"/>
                </a:lnTo>
                <a:lnTo>
                  <a:pt x="3209" y="1541"/>
                </a:lnTo>
                <a:lnTo>
                  <a:pt x="3244" y="1608"/>
                </a:lnTo>
                <a:lnTo>
                  <a:pt x="3282" y="1630"/>
                </a:lnTo>
                <a:lnTo>
                  <a:pt x="3282" y="1677"/>
                </a:lnTo>
                <a:lnTo>
                  <a:pt x="3239" y="1728"/>
                </a:lnTo>
                <a:lnTo>
                  <a:pt x="3189" y="1776"/>
                </a:lnTo>
                <a:lnTo>
                  <a:pt x="3138" y="1766"/>
                </a:lnTo>
                <a:lnTo>
                  <a:pt x="3134" y="1803"/>
                </a:lnTo>
                <a:lnTo>
                  <a:pt x="3101" y="1819"/>
                </a:lnTo>
                <a:lnTo>
                  <a:pt x="3032" y="1839"/>
                </a:lnTo>
                <a:lnTo>
                  <a:pt x="2981" y="1898"/>
                </a:lnTo>
                <a:lnTo>
                  <a:pt x="2928" y="1941"/>
                </a:lnTo>
                <a:lnTo>
                  <a:pt x="2884" y="2012"/>
                </a:lnTo>
                <a:lnTo>
                  <a:pt x="2839" y="1947"/>
                </a:lnTo>
                <a:lnTo>
                  <a:pt x="2798" y="1917"/>
                </a:lnTo>
                <a:lnTo>
                  <a:pt x="2768" y="1945"/>
                </a:lnTo>
                <a:lnTo>
                  <a:pt x="2788" y="1967"/>
                </a:lnTo>
                <a:lnTo>
                  <a:pt x="2788" y="2032"/>
                </a:lnTo>
                <a:lnTo>
                  <a:pt x="2811" y="2087"/>
                </a:lnTo>
                <a:lnTo>
                  <a:pt x="2778" y="2140"/>
                </a:lnTo>
                <a:lnTo>
                  <a:pt x="2770" y="2118"/>
                </a:lnTo>
                <a:lnTo>
                  <a:pt x="2703" y="2116"/>
                </a:lnTo>
                <a:lnTo>
                  <a:pt x="2656" y="2073"/>
                </a:lnTo>
                <a:lnTo>
                  <a:pt x="2640" y="2012"/>
                </a:lnTo>
                <a:lnTo>
                  <a:pt x="2607" y="1971"/>
                </a:lnTo>
                <a:lnTo>
                  <a:pt x="2581" y="1925"/>
                </a:lnTo>
                <a:lnTo>
                  <a:pt x="2556" y="1911"/>
                </a:lnTo>
                <a:lnTo>
                  <a:pt x="2536" y="1941"/>
                </a:lnTo>
                <a:lnTo>
                  <a:pt x="2506" y="1943"/>
                </a:lnTo>
                <a:lnTo>
                  <a:pt x="2469" y="1967"/>
                </a:lnTo>
                <a:lnTo>
                  <a:pt x="2479" y="2035"/>
                </a:lnTo>
                <a:lnTo>
                  <a:pt x="2441" y="2049"/>
                </a:lnTo>
                <a:lnTo>
                  <a:pt x="2414" y="2039"/>
                </a:lnTo>
                <a:lnTo>
                  <a:pt x="2386" y="2075"/>
                </a:lnTo>
                <a:lnTo>
                  <a:pt x="2347" y="2073"/>
                </a:lnTo>
                <a:lnTo>
                  <a:pt x="2296" y="2128"/>
                </a:lnTo>
                <a:lnTo>
                  <a:pt x="2248" y="2132"/>
                </a:lnTo>
                <a:lnTo>
                  <a:pt x="2231" y="2055"/>
                </a:lnTo>
                <a:lnTo>
                  <a:pt x="2183" y="2051"/>
                </a:lnTo>
                <a:lnTo>
                  <a:pt x="2158" y="2093"/>
                </a:lnTo>
                <a:lnTo>
                  <a:pt x="2152" y="2142"/>
                </a:lnTo>
                <a:lnTo>
                  <a:pt x="2120" y="2181"/>
                </a:lnTo>
                <a:lnTo>
                  <a:pt x="2132" y="2222"/>
                </a:lnTo>
                <a:lnTo>
                  <a:pt x="2117" y="2246"/>
                </a:lnTo>
                <a:lnTo>
                  <a:pt x="2185" y="2333"/>
                </a:lnTo>
                <a:lnTo>
                  <a:pt x="2075" y="2376"/>
                </a:lnTo>
                <a:lnTo>
                  <a:pt x="2014" y="2376"/>
                </a:lnTo>
                <a:lnTo>
                  <a:pt x="1928" y="2407"/>
                </a:lnTo>
                <a:lnTo>
                  <a:pt x="1880" y="2526"/>
                </a:lnTo>
                <a:lnTo>
                  <a:pt x="1802" y="2555"/>
                </a:lnTo>
                <a:lnTo>
                  <a:pt x="1766" y="2539"/>
                </a:lnTo>
                <a:lnTo>
                  <a:pt x="1731" y="2598"/>
                </a:lnTo>
                <a:lnTo>
                  <a:pt x="1674" y="2579"/>
                </a:lnTo>
                <a:lnTo>
                  <a:pt x="1621" y="2638"/>
                </a:lnTo>
                <a:lnTo>
                  <a:pt x="1601" y="2718"/>
                </a:lnTo>
                <a:lnTo>
                  <a:pt x="1502" y="2852"/>
                </a:lnTo>
                <a:lnTo>
                  <a:pt x="1459" y="2888"/>
                </a:lnTo>
                <a:lnTo>
                  <a:pt x="1430" y="2860"/>
                </a:lnTo>
                <a:lnTo>
                  <a:pt x="1339" y="2876"/>
                </a:lnTo>
                <a:lnTo>
                  <a:pt x="1298" y="2823"/>
                </a:lnTo>
                <a:lnTo>
                  <a:pt x="1239" y="2821"/>
                </a:lnTo>
                <a:lnTo>
                  <a:pt x="1195" y="2781"/>
                </a:lnTo>
                <a:lnTo>
                  <a:pt x="1233" y="2707"/>
                </a:lnTo>
                <a:lnTo>
                  <a:pt x="1248" y="2659"/>
                </a:lnTo>
                <a:lnTo>
                  <a:pt x="1215" y="2612"/>
                </a:lnTo>
                <a:lnTo>
                  <a:pt x="1150" y="2630"/>
                </a:lnTo>
                <a:lnTo>
                  <a:pt x="1115" y="2709"/>
                </a:lnTo>
                <a:lnTo>
                  <a:pt x="1101" y="2846"/>
                </a:lnTo>
                <a:lnTo>
                  <a:pt x="1052" y="2901"/>
                </a:lnTo>
                <a:lnTo>
                  <a:pt x="939" y="2947"/>
                </a:lnTo>
                <a:lnTo>
                  <a:pt x="869" y="2941"/>
                </a:lnTo>
                <a:lnTo>
                  <a:pt x="810" y="2886"/>
                </a:lnTo>
                <a:lnTo>
                  <a:pt x="817" y="2795"/>
                </a:lnTo>
                <a:lnTo>
                  <a:pt x="874" y="2764"/>
                </a:lnTo>
                <a:lnTo>
                  <a:pt x="874" y="2657"/>
                </a:lnTo>
                <a:lnTo>
                  <a:pt x="829" y="2618"/>
                </a:lnTo>
                <a:lnTo>
                  <a:pt x="754" y="2620"/>
                </a:lnTo>
                <a:lnTo>
                  <a:pt x="658" y="2714"/>
                </a:lnTo>
                <a:lnTo>
                  <a:pt x="524" y="2714"/>
                </a:lnTo>
                <a:lnTo>
                  <a:pt x="441" y="2671"/>
                </a:lnTo>
                <a:lnTo>
                  <a:pt x="445" y="2610"/>
                </a:lnTo>
                <a:lnTo>
                  <a:pt x="378" y="2606"/>
                </a:lnTo>
                <a:lnTo>
                  <a:pt x="302" y="2539"/>
                </a:lnTo>
                <a:lnTo>
                  <a:pt x="351" y="2470"/>
                </a:lnTo>
                <a:lnTo>
                  <a:pt x="396" y="2457"/>
                </a:lnTo>
                <a:lnTo>
                  <a:pt x="376" y="2390"/>
                </a:lnTo>
                <a:lnTo>
                  <a:pt x="296" y="2362"/>
                </a:lnTo>
                <a:lnTo>
                  <a:pt x="203" y="2374"/>
                </a:lnTo>
                <a:lnTo>
                  <a:pt x="156" y="2429"/>
                </a:lnTo>
                <a:lnTo>
                  <a:pt x="111" y="2423"/>
                </a:lnTo>
                <a:lnTo>
                  <a:pt x="34" y="2333"/>
                </a:lnTo>
                <a:lnTo>
                  <a:pt x="0" y="2236"/>
                </a:lnTo>
                <a:lnTo>
                  <a:pt x="18" y="2179"/>
                </a:lnTo>
                <a:lnTo>
                  <a:pt x="10" y="2055"/>
                </a:lnTo>
                <a:lnTo>
                  <a:pt x="14" y="2057"/>
                </a:lnTo>
                <a:lnTo>
                  <a:pt x="30" y="2057"/>
                </a:lnTo>
                <a:lnTo>
                  <a:pt x="52" y="2059"/>
                </a:lnTo>
                <a:lnTo>
                  <a:pt x="79" y="2063"/>
                </a:lnTo>
                <a:lnTo>
                  <a:pt x="109" y="2065"/>
                </a:lnTo>
                <a:lnTo>
                  <a:pt x="138" y="2069"/>
                </a:lnTo>
                <a:lnTo>
                  <a:pt x="166" y="2073"/>
                </a:lnTo>
                <a:lnTo>
                  <a:pt x="189" y="2077"/>
                </a:lnTo>
                <a:lnTo>
                  <a:pt x="207" y="2081"/>
                </a:lnTo>
                <a:lnTo>
                  <a:pt x="243" y="2089"/>
                </a:lnTo>
                <a:lnTo>
                  <a:pt x="278" y="2089"/>
                </a:lnTo>
                <a:lnTo>
                  <a:pt x="308" y="2081"/>
                </a:lnTo>
                <a:lnTo>
                  <a:pt x="323" y="2075"/>
                </a:lnTo>
                <a:lnTo>
                  <a:pt x="337" y="2069"/>
                </a:lnTo>
                <a:lnTo>
                  <a:pt x="351" y="2067"/>
                </a:lnTo>
                <a:lnTo>
                  <a:pt x="367" y="2065"/>
                </a:lnTo>
                <a:lnTo>
                  <a:pt x="386" y="2069"/>
                </a:lnTo>
                <a:lnTo>
                  <a:pt x="412" y="2075"/>
                </a:lnTo>
                <a:lnTo>
                  <a:pt x="441" y="2079"/>
                </a:lnTo>
                <a:lnTo>
                  <a:pt x="473" y="2083"/>
                </a:lnTo>
                <a:lnTo>
                  <a:pt x="498" y="2087"/>
                </a:lnTo>
                <a:lnTo>
                  <a:pt x="518" y="2087"/>
                </a:lnTo>
                <a:lnTo>
                  <a:pt x="542" y="2089"/>
                </a:lnTo>
                <a:lnTo>
                  <a:pt x="560" y="2095"/>
                </a:lnTo>
                <a:lnTo>
                  <a:pt x="575" y="2104"/>
                </a:lnTo>
                <a:lnTo>
                  <a:pt x="589" y="2118"/>
                </a:lnTo>
                <a:lnTo>
                  <a:pt x="607" y="2134"/>
                </a:lnTo>
                <a:lnTo>
                  <a:pt x="626" y="2148"/>
                </a:lnTo>
                <a:lnTo>
                  <a:pt x="646" y="2156"/>
                </a:lnTo>
                <a:lnTo>
                  <a:pt x="666" y="2163"/>
                </a:lnTo>
                <a:lnTo>
                  <a:pt x="685" y="2173"/>
                </a:lnTo>
                <a:lnTo>
                  <a:pt x="709" y="2183"/>
                </a:lnTo>
                <a:lnTo>
                  <a:pt x="739" y="2193"/>
                </a:lnTo>
                <a:lnTo>
                  <a:pt x="762" y="2197"/>
                </a:lnTo>
                <a:lnTo>
                  <a:pt x="792" y="2199"/>
                </a:lnTo>
                <a:lnTo>
                  <a:pt x="821" y="2201"/>
                </a:lnTo>
                <a:lnTo>
                  <a:pt x="851" y="2201"/>
                </a:lnTo>
                <a:lnTo>
                  <a:pt x="874" y="2201"/>
                </a:lnTo>
                <a:lnTo>
                  <a:pt x="892" y="2203"/>
                </a:lnTo>
                <a:lnTo>
                  <a:pt x="904" y="2207"/>
                </a:lnTo>
                <a:lnTo>
                  <a:pt x="914" y="2215"/>
                </a:lnTo>
                <a:lnTo>
                  <a:pt x="924" y="2224"/>
                </a:lnTo>
                <a:lnTo>
                  <a:pt x="935" y="2232"/>
                </a:lnTo>
                <a:lnTo>
                  <a:pt x="947" y="2236"/>
                </a:lnTo>
                <a:lnTo>
                  <a:pt x="965" y="2238"/>
                </a:lnTo>
                <a:lnTo>
                  <a:pt x="985" y="2234"/>
                </a:lnTo>
                <a:lnTo>
                  <a:pt x="1002" y="2224"/>
                </a:lnTo>
                <a:lnTo>
                  <a:pt x="1024" y="2207"/>
                </a:lnTo>
                <a:lnTo>
                  <a:pt x="1048" y="2187"/>
                </a:lnTo>
                <a:lnTo>
                  <a:pt x="1073" y="2171"/>
                </a:lnTo>
                <a:lnTo>
                  <a:pt x="1103" y="2157"/>
                </a:lnTo>
                <a:lnTo>
                  <a:pt x="1134" y="2144"/>
                </a:lnTo>
                <a:lnTo>
                  <a:pt x="1164" y="2130"/>
                </a:lnTo>
                <a:lnTo>
                  <a:pt x="1199" y="2114"/>
                </a:lnTo>
                <a:lnTo>
                  <a:pt x="1241" y="2098"/>
                </a:lnTo>
                <a:lnTo>
                  <a:pt x="1282" y="2087"/>
                </a:lnTo>
                <a:lnTo>
                  <a:pt x="1325" y="2079"/>
                </a:lnTo>
                <a:lnTo>
                  <a:pt x="1345" y="2077"/>
                </a:lnTo>
                <a:lnTo>
                  <a:pt x="1357" y="2077"/>
                </a:lnTo>
                <a:lnTo>
                  <a:pt x="1363" y="2079"/>
                </a:lnTo>
                <a:lnTo>
                  <a:pt x="1367" y="2079"/>
                </a:lnTo>
                <a:lnTo>
                  <a:pt x="1371" y="2081"/>
                </a:lnTo>
                <a:lnTo>
                  <a:pt x="1378" y="2081"/>
                </a:lnTo>
                <a:lnTo>
                  <a:pt x="1392" y="2081"/>
                </a:lnTo>
                <a:lnTo>
                  <a:pt x="1418" y="2079"/>
                </a:lnTo>
                <a:lnTo>
                  <a:pt x="1463" y="2075"/>
                </a:lnTo>
                <a:lnTo>
                  <a:pt x="1498" y="2071"/>
                </a:lnTo>
                <a:lnTo>
                  <a:pt x="1526" y="2065"/>
                </a:lnTo>
                <a:lnTo>
                  <a:pt x="1548" y="2059"/>
                </a:lnTo>
                <a:lnTo>
                  <a:pt x="1561" y="2053"/>
                </a:lnTo>
                <a:lnTo>
                  <a:pt x="1571" y="2045"/>
                </a:lnTo>
                <a:lnTo>
                  <a:pt x="1577" y="2035"/>
                </a:lnTo>
                <a:lnTo>
                  <a:pt x="1581" y="2030"/>
                </a:lnTo>
                <a:lnTo>
                  <a:pt x="1589" y="2024"/>
                </a:lnTo>
                <a:lnTo>
                  <a:pt x="1603" y="2018"/>
                </a:lnTo>
                <a:lnTo>
                  <a:pt x="1622" y="2014"/>
                </a:lnTo>
                <a:lnTo>
                  <a:pt x="1640" y="2006"/>
                </a:lnTo>
                <a:lnTo>
                  <a:pt x="1656" y="1994"/>
                </a:lnTo>
                <a:lnTo>
                  <a:pt x="1668" y="1974"/>
                </a:lnTo>
                <a:lnTo>
                  <a:pt x="1674" y="1957"/>
                </a:lnTo>
                <a:lnTo>
                  <a:pt x="1680" y="1941"/>
                </a:lnTo>
                <a:lnTo>
                  <a:pt x="1685" y="1927"/>
                </a:lnTo>
                <a:lnTo>
                  <a:pt x="1697" y="1913"/>
                </a:lnTo>
                <a:lnTo>
                  <a:pt x="1715" y="1900"/>
                </a:lnTo>
                <a:lnTo>
                  <a:pt x="1737" y="1888"/>
                </a:lnTo>
                <a:lnTo>
                  <a:pt x="1752" y="1878"/>
                </a:lnTo>
                <a:lnTo>
                  <a:pt x="1764" y="1872"/>
                </a:lnTo>
                <a:lnTo>
                  <a:pt x="1772" y="1866"/>
                </a:lnTo>
                <a:lnTo>
                  <a:pt x="1780" y="1860"/>
                </a:lnTo>
                <a:lnTo>
                  <a:pt x="1790" y="1854"/>
                </a:lnTo>
                <a:lnTo>
                  <a:pt x="1804" y="1848"/>
                </a:lnTo>
                <a:lnTo>
                  <a:pt x="1817" y="1841"/>
                </a:lnTo>
                <a:lnTo>
                  <a:pt x="1831" y="1831"/>
                </a:lnTo>
                <a:lnTo>
                  <a:pt x="1837" y="1821"/>
                </a:lnTo>
                <a:lnTo>
                  <a:pt x="1837" y="1811"/>
                </a:lnTo>
                <a:lnTo>
                  <a:pt x="1825" y="1795"/>
                </a:lnTo>
                <a:lnTo>
                  <a:pt x="1809" y="1780"/>
                </a:lnTo>
                <a:lnTo>
                  <a:pt x="1794" y="1762"/>
                </a:lnTo>
                <a:lnTo>
                  <a:pt x="1780" y="1744"/>
                </a:lnTo>
                <a:lnTo>
                  <a:pt x="1772" y="1726"/>
                </a:lnTo>
                <a:lnTo>
                  <a:pt x="1772" y="1707"/>
                </a:lnTo>
                <a:lnTo>
                  <a:pt x="1772" y="1679"/>
                </a:lnTo>
                <a:lnTo>
                  <a:pt x="1776" y="1652"/>
                </a:lnTo>
                <a:lnTo>
                  <a:pt x="1782" y="1628"/>
                </a:lnTo>
                <a:lnTo>
                  <a:pt x="1790" y="1608"/>
                </a:lnTo>
                <a:lnTo>
                  <a:pt x="1806" y="1593"/>
                </a:lnTo>
                <a:lnTo>
                  <a:pt x="1823" y="1585"/>
                </a:lnTo>
                <a:lnTo>
                  <a:pt x="1843" y="1581"/>
                </a:lnTo>
                <a:lnTo>
                  <a:pt x="1863" y="1585"/>
                </a:lnTo>
                <a:lnTo>
                  <a:pt x="1884" y="1597"/>
                </a:lnTo>
                <a:lnTo>
                  <a:pt x="1910" y="1606"/>
                </a:lnTo>
                <a:lnTo>
                  <a:pt x="1937" y="1614"/>
                </a:lnTo>
                <a:lnTo>
                  <a:pt x="1963" y="1616"/>
                </a:lnTo>
                <a:lnTo>
                  <a:pt x="1985" y="1614"/>
                </a:lnTo>
                <a:lnTo>
                  <a:pt x="2002" y="1614"/>
                </a:lnTo>
                <a:lnTo>
                  <a:pt x="2020" y="1612"/>
                </a:lnTo>
                <a:lnTo>
                  <a:pt x="2034" y="1608"/>
                </a:lnTo>
                <a:lnTo>
                  <a:pt x="2046" y="1597"/>
                </a:lnTo>
                <a:lnTo>
                  <a:pt x="2058" y="1581"/>
                </a:lnTo>
                <a:lnTo>
                  <a:pt x="2071" y="1561"/>
                </a:lnTo>
                <a:lnTo>
                  <a:pt x="2085" y="1538"/>
                </a:lnTo>
                <a:lnTo>
                  <a:pt x="2101" y="1518"/>
                </a:lnTo>
                <a:lnTo>
                  <a:pt x="2117" y="1502"/>
                </a:lnTo>
                <a:lnTo>
                  <a:pt x="2130" y="1494"/>
                </a:lnTo>
                <a:lnTo>
                  <a:pt x="2146" y="1490"/>
                </a:lnTo>
                <a:lnTo>
                  <a:pt x="2166" y="1488"/>
                </a:lnTo>
                <a:lnTo>
                  <a:pt x="2189" y="1486"/>
                </a:lnTo>
                <a:lnTo>
                  <a:pt x="2213" y="1484"/>
                </a:lnTo>
                <a:lnTo>
                  <a:pt x="2231" y="1482"/>
                </a:lnTo>
                <a:lnTo>
                  <a:pt x="2243" y="1477"/>
                </a:lnTo>
                <a:lnTo>
                  <a:pt x="2254" y="1469"/>
                </a:lnTo>
                <a:lnTo>
                  <a:pt x="2268" y="1455"/>
                </a:lnTo>
                <a:lnTo>
                  <a:pt x="2284" y="1437"/>
                </a:lnTo>
                <a:lnTo>
                  <a:pt x="2298" y="1421"/>
                </a:lnTo>
                <a:lnTo>
                  <a:pt x="2308" y="1408"/>
                </a:lnTo>
                <a:lnTo>
                  <a:pt x="2311" y="1388"/>
                </a:lnTo>
                <a:lnTo>
                  <a:pt x="2315" y="1364"/>
                </a:lnTo>
                <a:lnTo>
                  <a:pt x="2321" y="1343"/>
                </a:lnTo>
                <a:lnTo>
                  <a:pt x="2331" y="1323"/>
                </a:lnTo>
                <a:lnTo>
                  <a:pt x="2351" y="1303"/>
                </a:lnTo>
                <a:lnTo>
                  <a:pt x="2374" y="1286"/>
                </a:lnTo>
                <a:lnTo>
                  <a:pt x="2402" y="1276"/>
                </a:lnTo>
                <a:lnTo>
                  <a:pt x="2416" y="1270"/>
                </a:lnTo>
                <a:lnTo>
                  <a:pt x="2426" y="1262"/>
                </a:lnTo>
                <a:lnTo>
                  <a:pt x="2433" y="1250"/>
                </a:lnTo>
                <a:lnTo>
                  <a:pt x="2443" y="1240"/>
                </a:lnTo>
                <a:lnTo>
                  <a:pt x="2455" y="1232"/>
                </a:lnTo>
                <a:lnTo>
                  <a:pt x="2469" y="1227"/>
                </a:lnTo>
                <a:lnTo>
                  <a:pt x="2487" y="1217"/>
                </a:lnTo>
                <a:lnTo>
                  <a:pt x="2510" y="1205"/>
                </a:lnTo>
                <a:lnTo>
                  <a:pt x="2534" y="1195"/>
                </a:lnTo>
                <a:lnTo>
                  <a:pt x="2559" y="1189"/>
                </a:lnTo>
                <a:lnTo>
                  <a:pt x="2583" y="1187"/>
                </a:lnTo>
                <a:lnTo>
                  <a:pt x="2607" y="1189"/>
                </a:lnTo>
                <a:lnTo>
                  <a:pt x="2628" y="1195"/>
                </a:lnTo>
                <a:lnTo>
                  <a:pt x="2652" y="1199"/>
                </a:lnTo>
                <a:lnTo>
                  <a:pt x="2670" y="1203"/>
                </a:lnTo>
                <a:lnTo>
                  <a:pt x="2685" y="1203"/>
                </a:lnTo>
                <a:lnTo>
                  <a:pt x="2697" y="1197"/>
                </a:lnTo>
                <a:lnTo>
                  <a:pt x="2707" y="1183"/>
                </a:lnTo>
                <a:lnTo>
                  <a:pt x="2713" y="1171"/>
                </a:lnTo>
                <a:lnTo>
                  <a:pt x="2713" y="1158"/>
                </a:lnTo>
                <a:lnTo>
                  <a:pt x="2707" y="1140"/>
                </a:lnTo>
                <a:lnTo>
                  <a:pt x="2695" y="1126"/>
                </a:lnTo>
                <a:lnTo>
                  <a:pt x="2682" y="1108"/>
                </a:lnTo>
                <a:lnTo>
                  <a:pt x="2662" y="1089"/>
                </a:lnTo>
                <a:lnTo>
                  <a:pt x="2644" y="1071"/>
                </a:lnTo>
                <a:lnTo>
                  <a:pt x="2626" y="1055"/>
                </a:lnTo>
                <a:lnTo>
                  <a:pt x="2611" y="1042"/>
                </a:lnTo>
                <a:lnTo>
                  <a:pt x="2575" y="1016"/>
                </a:lnTo>
                <a:lnTo>
                  <a:pt x="2538" y="1004"/>
                </a:lnTo>
                <a:lnTo>
                  <a:pt x="2524" y="998"/>
                </a:lnTo>
                <a:lnTo>
                  <a:pt x="2510" y="990"/>
                </a:lnTo>
                <a:lnTo>
                  <a:pt x="2498" y="986"/>
                </a:lnTo>
                <a:lnTo>
                  <a:pt x="2485" y="984"/>
                </a:lnTo>
                <a:lnTo>
                  <a:pt x="2469" y="990"/>
                </a:lnTo>
                <a:lnTo>
                  <a:pt x="2453" y="1006"/>
                </a:lnTo>
                <a:lnTo>
                  <a:pt x="2439" y="1024"/>
                </a:lnTo>
                <a:lnTo>
                  <a:pt x="2426" y="1040"/>
                </a:lnTo>
                <a:lnTo>
                  <a:pt x="2408" y="1051"/>
                </a:lnTo>
                <a:lnTo>
                  <a:pt x="2394" y="1053"/>
                </a:lnTo>
                <a:lnTo>
                  <a:pt x="2376" y="1049"/>
                </a:lnTo>
                <a:lnTo>
                  <a:pt x="2357" y="1044"/>
                </a:lnTo>
                <a:lnTo>
                  <a:pt x="2337" y="1036"/>
                </a:lnTo>
                <a:lnTo>
                  <a:pt x="2317" y="1032"/>
                </a:lnTo>
                <a:lnTo>
                  <a:pt x="2304" y="1034"/>
                </a:lnTo>
                <a:lnTo>
                  <a:pt x="2292" y="1042"/>
                </a:lnTo>
                <a:lnTo>
                  <a:pt x="2282" y="1053"/>
                </a:lnTo>
                <a:lnTo>
                  <a:pt x="2272" y="1067"/>
                </a:lnTo>
                <a:lnTo>
                  <a:pt x="2260" y="1079"/>
                </a:lnTo>
                <a:lnTo>
                  <a:pt x="2248" y="1087"/>
                </a:lnTo>
                <a:lnTo>
                  <a:pt x="2235" y="1087"/>
                </a:lnTo>
                <a:lnTo>
                  <a:pt x="2211" y="1075"/>
                </a:lnTo>
                <a:lnTo>
                  <a:pt x="2189" y="1061"/>
                </a:lnTo>
                <a:lnTo>
                  <a:pt x="2174" y="1044"/>
                </a:lnTo>
                <a:lnTo>
                  <a:pt x="2168" y="1024"/>
                </a:lnTo>
                <a:lnTo>
                  <a:pt x="2170" y="1010"/>
                </a:lnTo>
                <a:lnTo>
                  <a:pt x="2178" y="1002"/>
                </a:lnTo>
                <a:lnTo>
                  <a:pt x="2185" y="992"/>
                </a:lnTo>
                <a:lnTo>
                  <a:pt x="2193" y="982"/>
                </a:lnTo>
                <a:lnTo>
                  <a:pt x="2197" y="965"/>
                </a:lnTo>
                <a:lnTo>
                  <a:pt x="2199" y="935"/>
                </a:lnTo>
                <a:lnTo>
                  <a:pt x="2201" y="902"/>
                </a:lnTo>
                <a:lnTo>
                  <a:pt x="2207" y="868"/>
                </a:lnTo>
                <a:lnTo>
                  <a:pt x="2217" y="839"/>
                </a:lnTo>
                <a:lnTo>
                  <a:pt x="2229" y="811"/>
                </a:lnTo>
                <a:lnTo>
                  <a:pt x="2239" y="782"/>
                </a:lnTo>
                <a:lnTo>
                  <a:pt x="2248" y="754"/>
                </a:lnTo>
                <a:lnTo>
                  <a:pt x="2254" y="735"/>
                </a:lnTo>
                <a:lnTo>
                  <a:pt x="2262" y="721"/>
                </a:lnTo>
                <a:lnTo>
                  <a:pt x="2276" y="713"/>
                </a:lnTo>
                <a:lnTo>
                  <a:pt x="2296" y="711"/>
                </a:lnTo>
                <a:lnTo>
                  <a:pt x="2317" y="713"/>
                </a:lnTo>
                <a:lnTo>
                  <a:pt x="2331" y="719"/>
                </a:lnTo>
                <a:lnTo>
                  <a:pt x="2349" y="725"/>
                </a:lnTo>
                <a:lnTo>
                  <a:pt x="2365" y="733"/>
                </a:lnTo>
                <a:lnTo>
                  <a:pt x="2380" y="736"/>
                </a:lnTo>
                <a:lnTo>
                  <a:pt x="2394" y="736"/>
                </a:lnTo>
                <a:lnTo>
                  <a:pt x="2406" y="729"/>
                </a:lnTo>
                <a:lnTo>
                  <a:pt x="2424" y="703"/>
                </a:lnTo>
                <a:lnTo>
                  <a:pt x="2443" y="675"/>
                </a:lnTo>
                <a:lnTo>
                  <a:pt x="2463" y="650"/>
                </a:lnTo>
                <a:lnTo>
                  <a:pt x="2477" y="640"/>
                </a:lnTo>
                <a:lnTo>
                  <a:pt x="2493" y="636"/>
                </a:lnTo>
                <a:lnTo>
                  <a:pt x="2506" y="634"/>
                </a:lnTo>
                <a:lnTo>
                  <a:pt x="2522" y="630"/>
                </a:lnTo>
                <a:lnTo>
                  <a:pt x="2534" y="622"/>
                </a:lnTo>
                <a:lnTo>
                  <a:pt x="2540" y="611"/>
                </a:lnTo>
                <a:lnTo>
                  <a:pt x="2542" y="595"/>
                </a:lnTo>
                <a:lnTo>
                  <a:pt x="2538" y="577"/>
                </a:lnTo>
                <a:lnTo>
                  <a:pt x="2534" y="561"/>
                </a:lnTo>
                <a:lnTo>
                  <a:pt x="2530" y="548"/>
                </a:lnTo>
                <a:lnTo>
                  <a:pt x="2532" y="534"/>
                </a:lnTo>
                <a:lnTo>
                  <a:pt x="2536" y="518"/>
                </a:lnTo>
                <a:lnTo>
                  <a:pt x="2542" y="498"/>
                </a:lnTo>
                <a:lnTo>
                  <a:pt x="2550" y="477"/>
                </a:lnTo>
                <a:lnTo>
                  <a:pt x="2556" y="459"/>
                </a:lnTo>
                <a:lnTo>
                  <a:pt x="2561" y="443"/>
                </a:lnTo>
                <a:lnTo>
                  <a:pt x="2567" y="416"/>
                </a:lnTo>
                <a:lnTo>
                  <a:pt x="2571" y="386"/>
                </a:lnTo>
                <a:lnTo>
                  <a:pt x="2579" y="355"/>
                </a:lnTo>
                <a:lnTo>
                  <a:pt x="2585" y="337"/>
                </a:lnTo>
                <a:lnTo>
                  <a:pt x="2589" y="327"/>
                </a:lnTo>
                <a:lnTo>
                  <a:pt x="2595" y="317"/>
                </a:lnTo>
                <a:lnTo>
                  <a:pt x="2603" y="305"/>
                </a:lnTo>
                <a:lnTo>
                  <a:pt x="2615" y="294"/>
                </a:lnTo>
                <a:lnTo>
                  <a:pt x="2626" y="276"/>
                </a:lnTo>
                <a:lnTo>
                  <a:pt x="2632" y="260"/>
                </a:lnTo>
                <a:lnTo>
                  <a:pt x="2634" y="246"/>
                </a:lnTo>
                <a:lnTo>
                  <a:pt x="2634" y="231"/>
                </a:lnTo>
                <a:lnTo>
                  <a:pt x="2632" y="209"/>
                </a:lnTo>
                <a:lnTo>
                  <a:pt x="2632" y="185"/>
                </a:lnTo>
                <a:lnTo>
                  <a:pt x="2628" y="164"/>
                </a:lnTo>
                <a:lnTo>
                  <a:pt x="2622" y="150"/>
                </a:lnTo>
                <a:lnTo>
                  <a:pt x="2615" y="146"/>
                </a:lnTo>
                <a:lnTo>
                  <a:pt x="2605" y="148"/>
                </a:lnTo>
                <a:lnTo>
                  <a:pt x="2593" y="152"/>
                </a:lnTo>
                <a:lnTo>
                  <a:pt x="2581" y="156"/>
                </a:lnTo>
                <a:lnTo>
                  <a:pt x="2567" y="158"/>
                </a:lnTo>
                <a:lnTo>
                  <a:pt x="2556" y="156"/>
                </a:lnTo>
                <a:lnTo>
                  <a:pt x="2548" y="148"/>
                </a:lnTo>
                <a:lnTo>
                  <a:pt x="2546" y="136"/>
                </a:lnTo>
                <a:lnTo>
                  <a:pt x="2548" y="124"/>
                </a:lnTo>
                <a:lnTo>
                  <a:pt x="2550" y="116"/>
                </a:lnTo>
                <a:lnTo>
                  <a:pt x="2552" y="115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8" name="Google Shape;1558;p32"/>
          <p:cNvSpPr/>
          <p:nvPr/>
        </p:nvSpPr>
        <p:spPr>
          <a:xfrm>
            <a:off x="2935909" y="1609577"/>
            <a:ext cx="2263740" cy="2031411"/>
          </a:xfrm>
          <a:custGeom>
            <a:rect b="b" l="l" r="r" t="t"/>
            <a:pathLst>
              <a:path extrusionOk="0" h="2947" w="3282">
                <a:moveTo>
                  <a:pt x="2552" y="115"/>
                </a:moveTo>
                <a:lnTo>
                  <a:pt x="2554" y="111"/>
                </a:lnTo>
                <a:lnTo>
                  <a:pt x="2559" y="101"/>
                </a:lnTo>
                <a:lnTo>
                  <a:pt x="2569" y="87"/>
                </a:lnTo>
                <a:lnTo>
                  <a:pt x="2579" y="73"/>
                </a:lnTo>
                <a:lnTo>
                  <a:pt x="2589" y="55"/>
                </a:lnTo>
                <a:lnTo>
                  <a:pt x="2601" y="42"/>
                </a:lnTo>
                <a:lnTo>
                  <a:pt x="2609" y="28"/>
                </a:lnTo>
                <a:lnTo>
                  <a:pt x="2617" y="20"/>
                </a:lnTo>
                <a:lnTo>
                  <a:pt x="2628" y="12"/>
                </a:lnTo>
                <a:lnTo>
                  <a:pt x="2642" y="6"/>
                </a:lnTo>
                <a:lnTo>
                  <a:pt x="2658" y="2"/>
                </a:lnTo>
                <a:lnTo>
                  <a:pt x="2670" y="0"/>
                </a:lnTo>
                <a:lnTo>
                  <a:pt x="2676" y="0"/>
                </a:lnTo>
                <a:lnTo>
                  <a:pt x="2715" y="50"/>
                </a:lnTo>
                <a:lnTo>
                  <a:pt x="2670" y="132"/>
                </a:lnTo>
                <a:lnTo>
                  <a:pt x="2758" y="183"/>
                </a:lnTo>
                <a:lnTo>
                  <a:pt x="2782" y="142"/>
                </a:lnTo>
                <a:lnTo>
                  <a:pt x="2849" y="164"/>
                </a:lnTo>
                <a:lnTo>
                  <a:pt x="2853" y="231"/>
                </a:lnTo>
                <a:lnTo>
                  <a:pt x="2880" y="303"/>
                </a:lnTo>
                <a:lnTo>
                  <a:pt x="2983" y="303"/>
                </a:lnTo>
                <a:lnTo>
                  <a:pt x="3091" y="268"/>
                </a:lnTo>
                <a:lnTo>
                  <a:pt x="3138" y="207"/>
                </a:lnTo>
                <a:lnTo>
                  <a:pt x="3250" y="286"/>
                </a:lnTo>
                <a:lnTo>
                  <a:pt x="3231" y="386"/>
                </a:lnTo>
                <a:lnTo>
                  <a:pt x="3201" y="500"/>
                </a:lnTo>
                <a:lnTo>
                  <a:pt x="3231" y="616"/>
                </a:lnTo>
                <a:lnTo>
                  <a:pt x="3199" y="632"/>
                </a:lnTo>
                <a:lnTo>
                  <a:pt x="3191" y="701"/>
                </a:lnTo>
                <a:lnTo>
                  <a:pt x="3140" y="756"/>
                </a:lnTo>
                <a:lnTo>
                  <a:pt x="3085" y="866"/>
                </a:lnTo>
                <a:lnTo>
                  <a:pt x="3002" y="957"/>
                </a:lnTo>
                <a:lnTo>
                  <a:pt x="2987" y="1004"/>
                </a:lnTo>
                <a:lnTo>
                  <a:pt x="3042" y="1063"/>
                </a:lnTo>
                <a:lnTo>
                  <a:pt x="3083" y="1120"/>
                </a:lnTo>
                <a:lnTo>
                  <a:pt x="3071" y="1201"/>
                </a:lnTo>
                <a:lnTo>
                  <a:pt x="3079" y="1266"/>
                </a:lnTo>
                <a:lnTo>
                  <a:pt x="3030" y="1244"/>
                </a:lnTo>
                <a:lnTo>
                  <a:pt x="3014" y="1264"/>
                </a:lnTo>
                <a:lnTo>
                  <a:pt x="2971" y="1250"/>
                </a:lnTo>
                <a:lnTo>
                  <a:pt x="2947" y="1305"/>
                </a:lnTo>
                <a:lnTo>
                  <a:pt x="2989" y="1313"/>
                </a:lnTo>
                <a:lnTo>
                  <a:pt x="3030" y="1368"/>
                </a:lnTo>
                <a:lnTo>
                  <a:pt x="3024" y="1451"/>
                </a:lnTo>
                <a:lnTo>
                  <a:pt x="3059" y="1500"/>
                </a:lnTo>
                <a:lnTo>
                  <a:pt x="3061" y="1530"/>
                </a:lnTo>
                <a:lnTo>
                  <a:pt x="3091" y="1536"/>
                </a:lnTo>
                <a:lnTo>
                  <a:pt x="3170" y="1475"/>
                </a:lnTo>
                <a:lnTo>
                  <a:pt x="3209" y="1541"/>
                </a:lnTo>
                <a:lnTo>
                  <a:pt x="3244" y="1608"/>
                </a:lnTo>
                <a:lnTo>
                  <a:pt x="3282" y="1630"/>
                </a:lnTo>
                <a:lnTo>
                  <a:pt x="3282" y="1677"/>
                </a:lnTo>
                <a:lnTo>
                  <a:pt x="3239" y="1728"/>
                </a:lnTo>
                <a:lnTo>
                  <a:pt x="3189" y="1776"/>
                </a:lnTo>
                <a:lnTo>
                  <a:pt x="3138" y="1766"/>
                </a:lnTo>
                <a:lnTo>
                  <a:pt x="3134" y="1803"/>
                </a:lnTo>
                <a:lnTo>
                  <a:pt x="3101" y="1819"/>
                </a:lnTo>
                <a:lnTo>
                  <a:pt x="3032" y="1839"/>
                </a:lnTo>
                <a:lnTo>
                  <a:pt x="2981" y="1898"/>
                </a:lnTo>
                <a:lnTo>
                  <a:pt x="2928" y="1941"/>
                </a:lnTo>
                <a:lnTo>
                  <a:pt x="2884" y="2012"/>
                </a:lnTo>
                <a:lnTo>
                  <a:pt x="2839" y="1947"/>
                </a:lnTo>
                <a:lnTo>
                  <a:pt x="2798" y="1917"/>
                </a:lnTo>
                <a:lnTo>
                  <a:pt x="2768" y="1945"/>
                </a:lnTo>
                <a:lnTo>
                  <a:pt x="2788" y="1967"/>
                </a:lnTo>
                <a:lnTo>
                  <a:pt x="2788" y="2032"/>
                </a:lnTo>
                <a:lnTo>
                  <a:pt x="2811" y="2087"/>
                </a:lnTo>
                <a:lnTo>
                  <a:pt x="2778" y="2140"/>
                </a:lnTo>
                <a:lnTo>
                  <a:pt x="2770" y="2118"/>
                </a:lnTo>
                <a:lnTo>
                  <a:pt x="2703" y="2116"/>
                </a:lnTo>
                <a:lnTo>
                  <a:pt x="2656" y="2073"/>
                </a:lnTo>
                <a:lnTo>
                  <a:pt x="2640" y="2012"/>
                </a:lnTo>
                <a:lnTo>
                  <a:pt x="2607" y="1971"/>
                </a:lnTo>
                <a:lnTo>
                  <a:pt x="2581" y="1925"/>
                </a:lnTo>
                <a:lnTo>
                  <a:pt x="2556" y="1911"/>
                </a:lnTo>
                <a:lnTo>
                  <a:pt x="2536" y="1941"/>
                </a:lnTo>
                <a:lnTo>
                  <a:pt x="2506" y="1943"/>
                </a:lnTo>
                <a:lnTo>
                  <a:pt x="2469" y="1967"/>
                </a:lnTo>
                <a:lnTo>
                  <a:pt x="2479" y="2035"/>
                </a:lnTo>
                <a:lnTo>
                  <a:pt x="2441" y="2049"/>
                </a:lnTo>
                <a:lnTo>
                  <a:pt x="2414" y="2039"/>
                </a:lnTo>
                <a:lnTo>
                  <a:pt x="2386" y="2075"/>
                </a:lnTo>
                <a:lnTo>
                  <a:pt x="2347" y="2073"/>
                </a:lnTo>
                <a:lnTo>
                  <a:pt x="2296" y="2128"/>
                </a:lnTo>
                <a:lnTo>
                  <a:pt x="2248" y="2132"/>
                </a:lnTo>
                <a:lnTo>
                  <a:pt x="2231" y="2055"/>
                </a:lnTo>
                <a:lnTo>
                  <a:pt x="2183" y="2051"/>
                </a:lnTo>
                <a:lnTo>
                  <a:pt x="2158" y="2093"/>
                </a:lnTo>
                <a:lnTo>
                  <a:pt x="2152" y="2142"/>
                </a:lnTo>
                <a:lnTo>
                  <a:pt x="2120" y="2181"/>
                </a:lnTo>
                <a:lnTo>
                  <a:pt x="2132" y="2222"/>
                </a:lnTo>
                <a:lnTo>
                  <a:pt x="2117" y="2246"/>
                </a:lnTo>
                <a:lnTo>
                  <a:pt x="2185" y="2333"/>
                </a:lnTo>
                <a:lnTo>
                  <a:pt x="2075" y="2376"/>
                </a:lnTo>
                <a:lnTo>
                  <a:pt x="2014" y="2376"/>
                </a:lnTo>
                <a:lnTo>
                  <a:pt x="1928" y="2407"/>
                </a:lnTo>
                <a:lnTo>
                  <a:pt x="1880" y="2526"/>
                </a:lnTo>
                <a:lnTo>
                  <a:pt x="1802" y="2555"/>
                </a:lnTo>
                <a:lnTo>
                  <a:pt x="1766" y="2539"/>
                </a:lnTo>
                <a:lnTo>
                  <a:pt x="1731" y="2598"/>
                </a:lnTo>
                <a:lnTo>
                  <a:pt x="1674" y="2579"/>
                </a:lnTo>
                <a:lnTo>
                  <a:pt x="1621" y="2638"/>
                </a:lnTo>
                <a:lnTo>
                  <a:pt x="1601" y="2718"/>
                </a:lnTo>
                <a:lnTo>
                  <a:pt x="1502" y="2852"/>
                </a:lnTo>
                <a:lnTo>
                  <a:pt x="1459" y="2888"/>
                </a:lnTo>
                <a:lnTo>
                  <a:pt x="1430" y="2860"/>
                </a:lnTo>
                <a:lnTo>
                  <a:pt x="1339" y="2876"/>
                </a:lnTo>
                <a:lnTo>
                  <a:pt x="1298" y="2823"/>
                </a:lnTo>
                <a:lnTo>
                  <a:pt x="1239" y="2821"/>
                </a:lnTo>
                <a:lnTo>
                  <a:pt x="1195" y="2781"/>
                </a:lnTo>
                <a:lnTo>
                  <a:pt x="1233" y="2707"/>
                </a:lnTo>
                <a:lnTo>
                  <a:pt x="1248" y="2659"/>
                </a:lnTo>
                <a:lnTo>
                  <a:pt x="1215" y="2612"/>
                </a:lnTo>
                <a:lnTo>
                  <a:pt x="1150" y="2630"/>
                </a:lnTo>
                <a:lnTo>
                  <a:pt x="1115" y="2709"/>
                </a:lnTo>
                <a:lnTo>
                  <a:pt x="1101" y="2846"/>
                </a:lnTo>
                <a:lnTo>
                  <a:pt x="1052" y="2901"/>
                </a:lnTo>
                <a:lnTo>
                  <a:pt x="939" y="2947"/>
                </a:lnTo>
                <a:lnTo>
                  <a:pt x="869" y="2941"/>
                </a:lnTo>
                <a:lnTo>
                  <a:pt x="810" y="2886"/>
                </a:lnTo>
                <a:lnTo>
                  <a:pt x="817" y="2795"/>
                </a:lnTo>
                <a:lnTo>
                  <a:pt x="874" y="2764"/>
                </a:lnTo>
                <a:lnTo>
                  <a:pt x="874" y="2657"/>
                </a:lnTo>
                <a:lnTo>
                  <a:pt x="829" y="2618"/>
                </a:lnTo>
                <a:lnTo>
                  <a:pt x="754" y="2620"/>
                </a:lnTo>
                <a:lnTo>
                  <a:pt x="658" y="2714"/>
                </a:lnTo>
                <a:lnTo>
                  <a:pt x="524" y="2714"/>
                </a:lnTo>
                <a:lnTo>
                  <a:pt x="441" y="2671"/>
                </a:lnTo>
                <a:lnTo>
                  <a:pt x="445" y="2610"/>
                </a:lnTo>
                <a:lnTo>
                  <a:pt x="378" y="2606"/>
                </a:lnTo>
                <a:lnTo>
                  <a:pt x="302" y="2539"/>
                </a:lnTo>
                <a:lnTo>
                  <a:pt x="351" y="2470"/>
                </a:lnTo>
                <a:lnTo>
                  <a:pt x="396" y="2457"/>
                </a:lnTo>
                <a:lnTo>
                  <a:pt x="376" y="2390"/>
                </a:lnTo>
                <a:lnTo>
                  <a:pt x="296" y="2362"/>
                </a:lnTo>
                <a:lnTo>
                  <a:pt x="203" y="2374"/>
                </a:lnTo>
                <a:lnTo>
                  <a:pt x="156" y="2429"/>
                </a:lnTo>
                <a:lnTo>
                  <a:pt x="111" y="2423"/>
                </a:lnTo>
                <a:lnTo>
                  <a:pt x="34" y="2333"/>
                </a:lnTo>
                <a:lnTo>
                  <a:pt x="0" y="2236"/>
                </a:lnTo>
                <a:lnTo>
                  <a:pt x="18" y="2179"/>
                </a:lnTo>
                <a:lnTo>
                  <a:pt x="10" y="2055"/>
                </a:lnTo>
                <a:lnTo>
                  <a:pt x="14" y="2057"/>
                </a:lnTo>
                <a:lnTo>
                  <a:pt x="30" y="2057"/>
                </a:lnTo>
                <a:lnTo>
                  <a:pt x="52" y="2059"/>
                </a:lnTo>
                <a:lnTo>
                  <a:pt x="79" y="2063"/>
                </a:lnTo>
                <a:lnTo>
                  <a:pt x="109" y="2065"/>
                </a:lnTo>
                <a:lnTo>
                  <a:pt x="138" y="2069"/>
                </a:lnTo>
                <a:lnTo>
                  <a:pt x="166" y="2073"/>
                </a:lnTo>
                <a:lnTo>
                  <a:pt x="189" y="2077"/>
                </a:lnTo>
                <a:lnTo>
                  <a:pt x="207" y="2081"/>
                </a:lnTo>
                <a:lnTo>
                  <a:pt x="243" y="2089"/>
                </a:lnTo>
                <a:lnTo>
                  <a:pt x="278" y="2089"/>
                </a:lnTo>
                <a:lnTo>
                  <a:pt x="308" y="2081"/>
                </a:lnTo>
                <a:lnTo>
                  <a:pt x="323" y="2075"/>
                </a:lnTo>
                <a:lnTo>
                  <a:pt x="337" y="2069"/>
                </a:lnTo>
                <a:lnTo>
                  <a:pt x="351" y="2067"/>
                </a:lnTo>
                <a:lnTo>
                  <a:pt x="367" y="2065"/>
                </a:lnTo>
                <a:lnTo>
                  <a:pt x="386" y="2069"/>
                </a:lnTo>
                <a:lnTo>
                  <a:pt x="412" y="2075"/>
                </a:lnTo>
                <a:lnTo>
                  <a:pt x="441" y="2079"/>
                </a:lnTo>
                <a:lnTo>
                  <a:pt x="473" y="2083"/>
                </a:lnTo>
                <a:lnTo>
                  <a:pt x="498" y="2087"/>
                </a:lnTo>
                <a:lnTo>
                  <a:pt x="518" y="2087"/>
                </a:lnTo>
                <a:lnTo>
                  <a:pt x="542" y="2089"/>
                </a:lnTo>
                <a:lnTo>
                  <a:pt x="560" y="2095"/>
                </a:lnTo>
                <a:lnTo>
                  <a:pt x="575" y="2104"/>
                </a:lnTo>
                <a:lnTo>
                  <a:pt x="589" y="2118"/>
                </a:lnTo>
                <a:lnTo>
                  <a:pt x="607" y="2134"/>
                </a:lnTo>
                <a:lnTo>
                  <a:pt x="626" y="2148"/>
                </a:lnTo>
                <a:lnTo>
                  <a:pt x="646" y="2156"/>
                </a:lnTo>
                <a:lnTo>
                  <a:pt x="666" y="2163"/>
                </a:lnTo>
                <a:lnTo>
                  <a:pt x="685" y="2173"/>
                </a:lnTo>
                <a:lnTo>
                  <a:pt x="709" y="2183"/>
                </a:lnTo>
                <a:lnTo>
                  <a:pt x="739" y="2193"/>
                </a:lnTo>
                <a:lnTo>
                  <a:pt x="762" y="2197"/>
                </a:lnTo>
                <a:lnTo>
                  <a:pt x="792" y="2199"/>
                </a:lnTo>
                <a:lnTo>
                  <a:pt x="821" y="2201"/>
                </a:lnTo>
                <a:lnTo>
                  <a:pt x="851" y="2201"/>
                </a:lnTo>
                <a:lnTo>
                  <a:pt x="874" y="2201"/>
                </a:lnTo>
                <a:lnTo>
                  <a:pt x="892" y="2203"/>
                </a:lnTo>
                <a:lnTo>
                  <a:pt x="904" y="2207"/>
                </a:lnTo>
                <a:lnTo>
                  <a:pt x="914" y="2215"/>
                </a:lnTo>
                <a:lnTo>
                  <a:pt x="924" y="2224"/>
                </a:lnTo>
                <a:lnTo>
                  <a:pt x="935" y="2232"/>
                </a:lnTo>
                <a:lnTo>
                  <a:pt x="947" y="2236"/>
                </a:lnTo>
                <a:lnTo>
                  <a:pt x="965" y="2238"/>
                </a:lnTo>
                <a:lnTo>
                  <a:pt x="985" y="2234"/>
                </a:lnTo>
                <a:lnTo>
                  <a:pt x="1002" y="2224"/>
                </a:lnTo>
                <a:lnTo>
                  <a:pt x="1024" y="2207"/>
                </a:lnTo>
                <a:lnTo>
                  <a:pt x="1048" y="2187"/>
                </a:lnTo>
                <a:lnTo>
                  <a:pt x="1073" y="2171"/>
                </a:lnTo>
                <a:lnTo>
                  <a:pt x="1103" y="2157"/>
                </a:lnTo>
                <a:lnTo>
                  <a:pt x="1134" y="2144"/>
                </a:lnTo>
                <a:lnTo>
                  <a:pt x="1164" y="2130"/>
                </a:lnTo>
                <a:lnTo>
                  <a:pt x="1199" y="2114"/>
                </a:lnTo>
                <a:lnTo>
                  <a:pt x="1241" y="2098"/>
                </a:lnTo>
                <a:lnTo>
                  <a:pt x="1282" y="2087"/>
                </a:lnTo>
                <a:lnTo>
                  <a:pt x="1325" y="2079"/>
                </a:lnTo>
                <a:lnTo>
                  <a:pt x="1345" y="2077"/>
                </a:lnTo>
                <a:lnTo>
                  <a:pt x="1357" y="2077"/>
                </a:lnTo>
                <a:lnTo>
                  <a:pt x="1363" y="2079"/>
                </a:lnTo>
                <a:lnTo>
                  <a:pt x="1367" y="2079"/>
                </a:lnTo>
                <a:lnTo>
                  <a:pt x="1371" y="2081"/>
                </a:lnTo>
                <a:lnTo>
                  <a:pt x="1378" y="2081"/>
                </a:lnTo>
                <a:lnTo>
                  <a:pt x="1392" y="2081"/>
                </a:lnTo>
                <a:lnTo>
                  <a:pt x="1418" y="2079"/>
                </a:lnTo>
                <a:lnTo>
                  <a:pt x="1463" y="2075"/>
                </a:lnTo>
                <a:lnTo>
                  <a:pt x="1498" y="2071"/>
                </a:lnTo>
                <a:lnTo>
                  <a:pt x="1526" y="2065"/>
                </a:lnTo>
                <a:lnTo>
                  <a:pt x="1548" y="2059"/>
                </a:lnTo>
                <a:lnTo>
                  <a:pt x="1561" y="2053"/>
                </a:lnTo>
                <a:lnTo>
                  <a:pt x="1571" y="2045"/>
                </a:lnTo>
                <a:lnTo>
                  <a:pt x="1577" y="2035"/>
                </a:lnTo>
                <a:lnTo>
                  <a:pt x="1581" y="2030"/>
                </a:lnTo>
                <a:lnTo>
                  <a:pt x="1589" y="2024"/>
                </a:lnTo>
                <a:lnTo>
                  <a:pt x="1603" y="2018"/>
                </a:lnTo>
                <a:lnTo>
                  <a:pt x="1622" y="2014"/>
                </a:lnTo>
                <a:lnTo>
                  <a:pt x="1640" y="2006"/>
                </a:lnTo>
                <a:lnTo>
                  <a:pt x="1656" y="1994"/>
                </a:lnTo>
                <a:lnTo>
                  <a:pt x="1668" y="1974"/>
                </a:lnTo>
                <a:lnTo>
                  <a:pt x="1674" y="1957"/>
                </a:lnTo>
                <a:lnTo>
                  <a:pt x="1680" y="1941"/>
                </a:lnTo>
                <a:lnTo>
                  <a:pt x="1685" y="1927"/>
                </a:lnTo>
                <a:lnTo>
                  <a:pt x="1697" y="1913"/>
                </a:lnTo>
                <a:lnTo>
                  <a:pt x="1715" y="1900"/>
                </a:lnTo>
                <a:lnTo>
                  <a:pt x="1737" y="1888"/>
                </a:lnTo>
                <a:lnTo>
                  <a:pt x="1752" y="1878"/>
                </a:lnTo>
                <a:lnTo>
                  <a:pt x="1764" y="1872"/>
                </a:lnTo>
                <a:lnTo>
                  <a:pt x="1772" y="1866"/>
                </a:lnTo>
                <a:lnTo>
                  <a:pt x="1780" y="1860"/>
                </a:lnTo>
                <a:lnTo>
                  <a:pt x="1790" y="1854"/>
                </a:lnTo>
                <a:lnTo>
                  <a:pt x="1804" y="1848"/>
                </a:lnTo>
                <a:lnTo>
                  <a:pt x="1817" y="1841"/>
                </a:lnTo>
                <a:lnTo>
                  <a:pt x="1831" y="1831"/>
                </a:lnTo>
                <a:lnTo>
                  <a:pt x="1837" y="1821"/>
                </a:lnTo>
                <a:lnTo>
                  <a:pt x="1837" y="1811"/>
                </a:lnTo>
                <a:lnTo>
                  <a:pt x="1825" y="1795"/>
                </a:lnTo>
                <a:lnTo>
                  <a:pt x="1809" y="1780"/>
                </a:lnTo>
                <a:lnTo>
                  <a:pt x="1794" y="1762"/>
                </a:lnTo>
                <a:lnTo>
                  <a:pt x="1780" y="1744"/>
                </a:lnTo>
                <a:lnTo>
                  <a:pt x="1772" y="1726"/>
                </a:lnTo>
                <a:lnTo>
                  <a:pt x="1772" y="1707"/>
                </a:lnTo>
                <a:lnTo>
                  <a:pt x="1772" y="1679"/>
                </a:lnTo>
                <a:lnTo>
                  <a:pt x="1776" y="1652"/>
                </a:lnTo>
                <a:lnTo>
                  <a:pt x="1782" y="1628"/>
                </a:lnTo>
                <a:lnTo>
                  <a:pt x="1790" y="1608"/>
                </a:lnTo>
                <a:lnTo>
                  <a:pt x="1806" y="1593"/>
                </a:lnTo>
                <a:lnTo>
                  <a:pt x="1823" y="1585"/>
                </a:lnTo>
                <a:lnTo>
                  <a:pt x="1843" y="1581"/>
                </a:lnTo>
                <a:lnTo>
                  <a:pt x="1863" y="1585"/>
                </a:lnTo>
                <a:lnTo>
                  <a:pt x="1884" y="1597"/>
                </a:lnTo>
                <a:lnTo>
                  <a:pt x="1910" y="1606"/>
                </a:lnTo>
                <a:lnTo>
                  <a:pt x="1937" y="1614"/>
                </a:lnTo>
                <a:lnTo>
                  <a:pt x="1963" y="1616"/>
                </a:lnTo>
                <a:lnTo>
                  <a:pt x="1985" y="1614"/>
                </a:lnTo>
                <a:lnTo>
                  <a:pt x="2002" y="1614"/>
                </a:lnTo>
                <a:lnTo>
                  <a:pt x="2020" y="1612"/>
                </a:lnTo>
                <a:lnTo>
                  <a:pt x="2034" y="1608"/>
                </a:lnTo>
                <a:lnTo>
                  <a:pt x="2046" y="1597"/>
                </a:lnTo>
                <a:lnTo>
                  <a:pt x="2058" y="1581"/>
                </a:lnTo>
                <a:lnTo>
                  <a:pt x="2071" y="1561"/>
                </a:lnTo>
                <a:lnTo>
                  <a:pt x="2085" y="1538"/>
                </a:lnTo>
                <a:lnTo>
                  <a:pt x="2101" y="1518"/>
                </a:lnTo>
                <a:lnTo>
                  <a:pt x="2117" y="1502"/>
                </a:lnTo>
                <a:lnTo>
                  <a:pt x="2130" y="1494"/>
                </a:lnTo>
                <a:lnTo>
                  <a:pt x="2146" y="1490"/>
                </a:lnTo>
                <a:lnTo>
                  <a:pt x="2166" y="1488"/>
                </a:lnTo>
                <a:lnTo>
                  <a:pt x="2189" y="1486"/>
                </a:lnTo>
                <a:lnTo>
                  <a:pt x="2213" y="1484"/>
                </a:lnTo>
                <a:lnTo>
                  <a:pt x="2231" y="1482"/>
                </a:lnTo>
                <a:lnTo>
                  <a:pt x="2243" y="1477"/>
                </a:lnTo>
                <a:lnTo>
                  <a:pt x="2254" y="1469"/>
                </a:lnTo>
                <a:lnTo>
                  <a:pt x="2268" y="1455"/>
                </a:lnTo>
                <a:lnTo>
                  <a:pt x="2284" y="1437"/>
                </a:lnTo>
                <a:lnTo>
                  <a:pt x="2298" y="1421"/>
                </a:lnTo>
                <a:lnTo>
                  <a:pt x="2308" y="1408"/>
                </a:lnTo>
                <a:lnTo>
                  <a:pt x="2311" y="1388"/>
                </a:lnTo>
                <a:lnTo>
                  <a:pt x="2315" y="1364"/>
                </a:lnTo>
                <a:lnTo>
                  <a:pt x="2321" y="1343"/>
                </a:lnTo>
                <a:lnTo>
                  <a:pt x="2331" y="1323"/>
                </a:lnTo>
                <a:lnTo>
                  <a:pt x="2351" y="1303"/>
                </a:lnTo>
                <a:lnTo>
                  <a:pt x="2374" y="1286"/>
                </a:lnTo>
                <a:lnTo>
                  <a:pt x="2402" y="1276"/>
                </a:lnTo>
                <a:lnTo>
                  <a:pt x="2416" y="1270"/>
                </a:lnTo>
                <a:lnTo>
                  <a:pt x="2426" y="1262"/>
                </a:lnTo>
                <a:lnTo>
                  <a:pt x="2433" y="1250"/>
                </a:lnTo>
                <a:lnTo>
                  <a:pt x="2443" y="1240"/>
                </a:lnTo>
                <a:lnTo>
                  <a:pt x="2455" y="1232"/>
                </a:lnTo>
                <a:lnTo>
                  <a:pt x="2469" y="1227"/>
                </a:lnTo>
                <a:lnTo>
                  <a:pt x="2487" y="1217"/>
                </a:lnTo>
                <a:lnTo>
                  <a:pt x="2510" y="1205"/>
                </a:lnTo>
                <a:lnTo>
                  <a:pt x="2534" y="1195"/>
                </a:lnTo>
                <a:lnTo>
                  <a:pt x="2559" y="1189"/>
                </a:lnTo>
                <a:lnTo>
                  <a:pt x="2583" y="1187"/>
                </a:lnTo>
                <a:lnTo>
                  <a:pt x="2607" y="1189"/>
                </a:lnTo>
                <a:lnTo>
                  <a:pt x="2628" y="1195"/>
                </a:lnTo>
                <a:lnTo>
                  <a:pt x="2652" y="1199"/>
                </a:lnTo>
                <a:lnTo>
                  <a:pt x="2670" y="1203"/>
                </a:lnTo>
                <a:lnTo>
                  <a:pt x="2685" y="1203"/>
                </a:lnTo>
                <a:lnTo>
                  <a:pt x="2697" y="1197"/>
                </a:lnTo>
                <a:lnTo>
                  <a:pt x="2707" y="1183"/>
                </a:lnTo>
                <a:lnTo>
                  <a:pt x="2713" y="1171"/>
                </a:lnTo>
                <a:lnTo>
                  <a:pt x="2713" y="1158"/>
                </a:lnTo>
                <a:lnTo>
                  <a:pt x="2707" y="1140"/>
                </a:lnTo>
                <a:lnTo>
                  <a:pt x="2695" y="1126"/>
                </a:lnTo>
                <a:lnTo>
                  <a:pt x="2682" y="1108"/>
                </a:lnTo>
                <a:lnTo>
                  <a:pt x="2662" y="1089"/>
                </a:lnTo>
                <a:lnTo>
                  <a:pt x="2644" y="1071"/>
                </a:lnTo>
                <a:lnTo>
                  <a:pt x="2626" y="1055"/>
                </a:lnTo>
                <a:lnTo>
                  <a:pt x="2611" y="1042"/>
                </a:lnTo>
                <a:lnTo>
                  <a:pt x="2575" y="1016"/>
                </a:lnTo>
                <a:lnTo>
                  <a:pt x="2538" y="1004"/>
                </a:lnTo>
                <a:lnTo>
                  <a:pt x="2524" y="998"/>
                </a:lnTo>
                <a:lnTo>
                  <a:pt x="2510" y="990"/>
                </a:lnTo>
                <a:lnTo>
                  <a:pt x="2498" y="986"/>
                </a:lnTo>
                <a:lnTo>
                  <a:pt x="2485" y="984"/>
                </a:lnTo>
                <a:lnTo>
                  <a:pt x="2469" y="990"/>
                </a:lnTo>
                <a:lnTo>
                  <a:pt x="2453" y="1006"/>
                </a:lnTo>
                <a:lnTo>
                  <a:pt x="2439" y="1024"/>
                </a:lnTo>
                <a:lnTo>
                  <a:pt x="2426" y="1040"/>
                </a:lnTo>
                <a:lnTo>
                  <a:pt x="2408" y="1051"/>
                </a:lnTo>
                <a:lnTo>
                  <a:pt x="2394" y="1053"/>
                </a:lnTo>
                <a:lnTo>
                  <a:pt x="2376" y="1049"/>
                </a:lnTo>
                <a:lnTo>
                  <a:pt x="2357" y="1044"/>
                </a:lnTo>
                <a:lnTo>
                  <a:pt x="2337" y="1036"/>
                </a:lnTo>
                <a:lnTo>
                  <a:pt x="2317" y="1032"/>
                </a:lnTo>
                <a:lnTo>
                  <a:pt x="2304" y="1034"/>
                </a:lnTo>
                <a:lnTo>
                  <a:pt x="2292" y="1042"/>
                </a:lnTo>
                <a:lnTo>
                  <a:pt x="2282" y="1053"/>
                </a:lnTo>
                <a:lnTo>
                  <a:pt x="2272" y="1067"/>
                </a:lnTo>
                <a:lnTo>
                  <a:pt x="2260" y="1079"/>
                </a:lnTo>
                <a:lnTo>
                  <a:pt x="2248" y="1087"/>
                </a:lnTo>
                <a:lnTo>
                  <a:pt x="2235" y="1087"/>
                </a:lnTo>
                <a:lnTo>
                  <a:pt x="2211" y="1075"/>
                </a:lnTo>
                <a:lnTo>
                  <a:pt x="2189" y="1061"/>
                </a:lnTo>
                <a:lnTo>
                  <a:pt x="2174" y="1044"/>
                </a:lnTo>
                <a:lnTo>
                  <a:pt x="2168" y="1024"/>
                </a:lnTo>
                <a:lnTo>
                  <a:pt x="2170" y="1010"/>
                </a:lnTo>
                <a:lnTo>
                  <a:pt x="2178" y="1002"/>
                </a:lnTo>
                <a:lnTo>
                  <a:pt x="2185" y="992"/>
                </a:lnTo>
                <a:lnTo>
                  <a:pt x="2193" y="982"/>
                </a:lnTo>
                <a:lnTo>
                  <a:pt x="2197" y="965"/>
                </a:lnTo>
                <a:lnTo>
                  <a:pt x="2199" y="935"/>
                </a:lnTo>
                <a:lnTo>
                  <a:pt x="2201" y="902"/>
                </a:lnTo>
                <a:lnTo>
                  <a:pt x="2207" y="868"/>
                </a:lnTo>
                <a:lnTo>
                  <a:pt x="2217" y="839"/>
                </a:lnTo>
                <a:lnTo>
                  <a:pt x="2229" y="811"/>
                </a:lnTo>
                <a:lnTo>
                  <a:pt x="2239" y="782"/>
                </a:lnTo>
                <a:lnTo>
                  <a:pt x="2248" y="754"/>
                </a:lnTo>
                <a:lnTo>
                  <a:pt x="2254" y="735"/>
                </a:lnTo>
                <a:lnTo>
                  <a:pt x="2262" y="721"/>
                </a:lnTo>
                <a:lnTo>
                  <a:pt x="2276" y="713"/>
                </a:lnTo>
                <a:lnTo>
                  <a:pt x="2296" y="711"/>
                </a:lnTo>
                <a:lnTo>
                  <a:pt x="2317" y="713"/>
                </a:lnTo>
                <a:lnTo>
                  <a:pt x="2331" y="719"/>
                </a:lnTo>
                <a:lnTo>
                  <a:pt x="2349" y="725"/>
                </a:lnTo>
                <a:lnTo>
                  <a:pt x="2365" y="733"/>
                </a:lnTo>
                <a:lnTo>
                  <a:pt x="2380" y="736"/>
                </a:lnTo>
                <a:lnTo>
                  <a:pt x="2394" y="736"/>
                </a:lnTo>
                <a:lnTo>
                  <a:pt x="2406" y="729"/>
                </a:lnTo>
                <a:lnTo>
                  <a:pt x="2424" y="703"/>
                </a:lnTo>
                <a:lnTo>
                  <a:pt x="2443" y="675"/>
                </a:lnTo>
                <a:lnTo>
                  <a:pt x="2463" y="650"/>
                </a:lnTo>
                <a:lnTo>
                  <a:pt x="2477" y="640"/>
                </a:lnTo>
                <a:lnTo>
                  <a:pt x="2493" y="636"/>
                </a:lnTo>
                <a:lnTo>
                  <a:pt x="2506" y="634"/>
                </a:lnTo>
                <a:lnTo>
                  <a:pt x="2522" y="630"/>
                </a:lnTo>
                <a:lnTo>
                  <a:pt x="2534" y="622"/>
                </a:lnTo>
                <a:lnTo>
                  <a:pt x="2540" y="611"/>
                </a:lnTo>
                <a:lnTo>
                  <a:pt x="2542" y="595"/>
                </a:lnTo>
                <a:lnTo>
                  <a:pt x="2538" y="577"/>
                </a:lnTo>
                <a:lnTo>
                  <a:pt x="2534" y="561"/>
                </a:lnTo>
                <a:lnTo>
                  <a:pt x="2530" y="548"/>
                </a:lnTo>
                <a:lnTo>
                  <a:pt x="2532" y="534"/>
                </a:lnTo>
                <a:lnTo>
                  <a:pt x="2536" y="518"/>
                </a:lnTo>
                <a:lnTo>
                  <a:pt x="2542" y="498"/>
                </a:lnTo>
                <a:lnTo>
                  <a:pt x="2550" y="477"/>
                </a:lnTo>
                <a:lnTo>
                  <a:pt x="2556" y="459"/>
                </a:lnTo>
                <a:lnTo>
                  <a:pt x="2561" y="443"/>
                </a:lnTo>
                <a:lnTo>
                  <a:pt x="2567" y="416"/>
                </a:lnTo>
                <a:lnTo>
                  <a:pt x="2571" y="386"/>
                </a:lnTo>
                <a:lnTo>
                  <a:pt x="2579" y="355"/>
                </a:lnTo>
                <a:lnTo>
                  <a:pt x="2585" y="337"/>
                </a:lnTo>
                <a:lnTo>
                  <a:pt x="2589" y="327"/>
                </a:lnTo>
                <a:lnTo>
                  <a:pt x="2595" y="317"/>
                </a:lnTo>
                <a:lnTo>
                  <a:pt x="2603" y="305"/>
                </a:lnTo>
                <a:lnTo>
                  <a:pt x="2615" y="294"/>
                </a:lnTo>
                <a:lnTo>
                  <a:pt x="2626" y="276"/>
                </a:lnTo>
                <a:lnTo>
                  <a:pt x="2632" y="260"/>
                </a:lnTo>
                <a:lnTo>
                  <a:pt x="2634" y="246"/>
                </a:lnTo>
                <a:lnTo>
                  <a:pt x="2634" y="231"/>
                </a:lnTo>
                <a:lnTo>
                  <a:pt x="2632" y="209"/>
                </a:lnTo>
                <a:lnTo>
                  <a:pt x="2632" y="185"/>
                </a:lnTo>
                <a:lnTo>
                  <a:pt x="2628" y="164"/>
                </a:lnTo>
                <a:lnTo>
                  <a:pt x="2622" y="150"/>
                </a:lnTo>
                <a:lnTo>
                  <a:pt x="2615" y="146"/>
                </a:lnTo>
                <a:lnTo>
                  <a:pt x="2605" y="148"/>
                </a:lnTo>
                <a:lnTo>
                  <a:pt x="2593" y="152"/>
                </a:lnTo>
                <a:lnTo>
                  <a:pt x="2581" y="156"/>
                </a:lnTo>
                <a:lnTo>
                  <a:pt x="2567" y="158"/>
                </a:lnTo>
                <a:lnTo>
                  <a:pt x="2556" y="156"/>
                </a:lnTo>
                <a:lnTo>
                  <a:pt x="2548" y="148"/>
                </a:lnTo>
                <a:lnTo>
                  <a:pt x="2546" y="136"/>
                </a:lnTo>
                <a:lnTo>
                  <a:pt x="2548" y="124"/>
                </a:lnTo>
                <a:lnTo>
                  <a:pt x="2550" y="116"/>
                </a:lnTo>
                <a:lnTo>
                  <a:pt x="2552" y="115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9" name="Google Shape;1559;p32"/>
          <p:cNvSpPr/>
          <p:nvPr/>
        </p:nvSpPr>
        <p:spPr>
          <a:xfrm>
            <a:off x="2593797" y="3009360"/>
            <a:ext cx="1389145" cy="1199816"/>
          </a:xfrm>
          <a:custGeom>
            <a:rect b="b" l="l" r="r" t="t"/>
            <a:pathLst>
              <a:path extrusionOk="0" h="1739" w="2014">
                <a:moveTo>
                  <a:pt x="463" y="9"/>
                </a:moveTo>
                <a:lnTo>
                  <a:pt x="398" y="0"/>
                </a:lnTo>
                <a:lnTo>
                  <a:pt x="365" y="51"/>
                </a:lnTo>
                <a:lnTo>
                  <a:pt x="374" y="92"/>
                </a:lnTo>
                <a:lnTo>
                  <a:pt x="347" y="122"/>
                </a:lnTo>
                <a:lnTo>
                  <a:pt x="264" y="149"/>
                </a:lnTo>
                <a:lnTo>
                  <a:pt x="160" y="181"/>
                </a:lnTo>
                <a:lnTo>
                  <a:pt x="81" y="259"/>
                </a:lnTo>
                <a:lnTo>
                  <a:pt x="0" y="307"/>
                </a:lnTo>
                <a:lnTo>
                  <a:pt x="32" y="570"/>
                </a:lnTo>
                <a:lnTo>
                  <a:pt x="115" y="578"/>
                </a:lnTo>
                <a:lnTo>
                  <a:pt x="180" y="614"/>
                </a:lnTo>
                <a:lnTo>
                  <a:pt x="237" y="625"/>
                </a:lnTo>
                <a:lnTo>
                  <a:pt x="298" y="684"/>
                </a:lnTo>
                <a:lnTo>
                  <a:pt x="357" y="681"/>
                </a:lnTo>
                <a:lnTo>
                  <a:pt x="432" y="637"/>
                </a:lnTo>
                <a:lnTo>
                  <a:pt x="504" y="641"/>
                </a:lnTo>
                <a:lnTo>
                  <a:pt x="559" y="637"/>
                </a:lnTo>
                <a:lnTo>
                  <a:pt x="601" y="612"/>
                </a:lnTo>
                <a:lnTo>
                  <a:pt x="674" y="651"/>
                </a:lnTo>
                <a:lnTo>
                  <a:pt x="752" y="708"/>
                </a:lnTo>
                <a:lnTo>
                  <a:pt x="813" y="669"/>
                </a:lnTo>
                <a:lnTo>
                  <a:pt x="829" y="708"/>
                </a:lnTo>
                <a:lnTo>
                  <a:pt x="859" y="771"/>
                </a:lnTo>
                <a:lnTo>
                  <a:pt x="945" y="807"/>
                </a:lnTo>
                <a:lnTo>
                  <a:pt x="998" y="877"/>
                </a:lnTo>
                <a:lnTo>
                  <a:pt x="1032" y="879"/>
                </a:lnTo>
                <a:lnTo>
                  <a:pt x="1059" y="854"/>
                </a:lnTo>
                <a:lnTo>
                  <a:pt x="1101" y="895"/>
                </a:lnTo>
                <a:lnTo>
                  <a:pt x="1136" y="946"/>
                </a:lnTo>
                <a:lnTo>
                  <a:pt x="1150" y="1015"/>
                </a:lnTo>
                <a:lnTo>
                  <a:pt x="1181" y="1051"/>
                </a:lnTo>
                <a:lnTo>
                  <a:pt x="1203" y="1100"/>
                </a:lnTo>
                <a:lnTo>
                  <a:pt x="1229" y="1129"/>
                </a:lnTo>
                <a:lnTo>
                  <a:pt x="1197" y="1234"/>
                </a:lnTo>
                <a:lnTo>
                  <a:pt x="1132" y="1271"/>
                </a:lnTo>
                <a:lnTo>
                  <a:pt x="1144" y="1326"/>
                </a:lnTo>
                <a:lnTo>
                  <a:pt x="1105" y="1358"/>
                </a:lnTo>
                <a:lnTo>
                  <a:pt x="1077" y="1362"/>
                </a:lnTo>
                <a:lnTo>
                  <a:pt x="1085" y="1448"/>
                </a:lnTo>
                <a:lnTo>
                  <a:pt x="1050" y="1478"/>
                </a:lnTo>
                <a:lnTo>
                  <a:pt x="996" y="1468"/>
                </a:lnTo>
                <a:lnTo>
                  <a:pt x="971" y="1425"/>
                </a:lnTo>
                <a:lnTo>
                  <a:pt x="943" y="1444"/>
                </a:lnTo>
                <a:lnTo>
                  <a:pt x="953" y="1495"/>
                </a:lnTo>
                <a:lnTo>
                  <a:pt x="1018" y="1503"/>
                </a:lnTo>
                <a:lnTo>
                  <a:pt x="1073" y="1547"/>
                </a:lnTo>
                <a:lnTo>
                  <a:pt x="1124" y="1558"/>
                </a:lnTo>
                <a:lnTo>
                  <a:pt x="1126" y="1507"/>
                </a:lnTo>
                <a:lnTo>
                  <a:pt x="1223" y="1472"/>
                </a:lnTo>
                <a:lnTo>
                  <a:pt x="1256" y="1489"/>
                </a:lnTo>
                <a:lnTo>
                  <a:pt x="1282" y="1560"/>
                </a:lnTo>
                <a:lnTo>
                  <a:pt x="1363" y="1633"/>
                </a:lnTo>
                <a:lnTo>
                  <a:pt x="1410" y="1610"/>
                </a:lnTo>
                <a:lnTo>
                  <a:pt x="1437" y="1688"/>
                </a:lnTo>
                <a:lnTo>
                  <a:pt x="1493" y="1732"/>
                </a:lnTo>
                <a:lnTo>
                  <a:pt x="1540" y="1739"/>
                </a:lnTo>
                <a:lnTo>
                  <a:pt x="1587" y="1688"/>
                </a:lnTo>
                <a:lnTo>
                  <a:pt x="1654" y="1651"/>
                </a:lnTo>
                <a:lnTo>
                  <a:pt x="1650" y="1602"/>
                </a:lnTo>
                <a:lnTo>
                  <a:pt x="1634" y="1580"/>
                </a:lnTo>
                <a:lnTo>
                  <a:pt x="1731" y="1566"/>
                </a:lnTo>
                <a:lnTo>
                  <a:pt x="1719" y="1507"/>
                </a:lnTo>
                <a:lnTo>
                  <a:pt x="1744" y="1430"/>
                </a:lnTo>
                <a:lnTo>
                  <a:pt x="1697" y="1399"/>
                </a:lnTo>
                <a:lnTo>
                  <a:pt x="1699" y="1395"/>
                </a:lnTo>
                <a:lnTo>
                  <a:pt x="1707" y="1385"/>
                </a:lnTo>
                <a:lnTo>
                  <a:pt x="1715" y="1373"/>
                </a:lnTo>
                <a:lnTo>
                  <a:pt x="1723" y="1363"/>
                </a:lnTo>
                <a:lnTo>
                  <a:pt x="1727" y="1360"/>
                </a:lnTo>
                <a:lnTo>
                  <a:pt x="1727" y="1354"/>
                </a:lnTo>
                <a:lnTo>
                  <a:pt x="1725" y="1340"/>
                </a:lnTo>
                <a:lnTo>
                  <a:pt x="1725" y="1324"/>
                </a:lnTo>
                <a:lnTo>
                  <a:pt x="1725" y="1312"/>
                </a:lnTo>
                <a:lnTo>
                  <a:pt x="1725" y="1306"/>
                </a:lnTo>
                <a:lnTo>
                  <a:pt x="1788" y="1302"/>
                </a:lnTo>
                <a:lnTo>
                  <a:pt x="1835" y="1328"/>
                </a:lnTo>
                <a:lnTo>
                  <a:pt x="1888" y="1316"/>
                </a:lnTo>
                <a:lnTo>
                  <a:pt x="1888" y="1267"/>
                </a:lnTo>
                <a:lnTo>
                  <a:pt x="1996" y="1259"/>
                </a:lnTo>
                <a:lnTo>
                  <a:pt x="2000" y="1206"/>
                </a:lnTo>
                <a:lnTo>
                  <a:pt x="1989" y="1155"/>
                </a:lnTo>
                <a:lnTo>
                  <a:pt x="2014" y="1112"/>
                </a:lnTo>
                <a:lnTo>
                  <a:pt x="2002" y="1068"/>
                </a:lnTo>
                <a:lnTo>
                  <a:pt x="1882" y="1015"/>
                </a:lnTo>
                <a:lnTo>
                  <a:pt x="1811" y="993"/>
                </a:lnTo>
                <a:lnTo>
                  <a:pt x="1809" y="962"/>
                </a:lnTo>
                <a:lnTo>
                  <a:pt x="1758" y="960"/>
                </a:lnTo>
                <a:lnTo>
                  <a:pt x="1727" y="944"/>
                </a:lnTo>
                <a:lnTo>
                  <a:pt x="1713" y="1023"/>
                </a:lnTo>
                <a:lnTo>
                  <a:pt x="1701" y="1102"/>
                </a:lnTo>
                <a:lnTo>
                  <a:pt x="1754" y="1121"/>
                </a:lnTo>
                <a:lnTo>
                  <a:pt x="1774" y="1157"/>
                </a:lnTo>
                <a:lnTo>
                  <a:pt x="1756" y="1198"/>
                </a:lnTo>
                <a:lnTo>
                  <a:pt x="1717" y="1214"/>
                </a:lnTo>
                <a:lnTo>
                  <a:pt x="1713" y="1259"/>
                </a:lnTo>
                <a:lnTo>
                  <a:pt x="1678" y="1271"/>
                </a:lnTo>
                <a:lnTo>
                  <a:pt x="1613" y="1241"/>
                </a:lnTo>
                <a:lnTo>
                  <a:pt x="1589" y="1206"/>
                </a:lnTo>
                <a:lnTo>
                  <a:pt x="1546" y="1190"/>
                </a:lnTo>
                <a:lnTo>
                  <a:pt x="1546" y="1145"/>
                </a:lnTo>
                <a:lnTo>
                  <a:pt x="1563" y="1104"/>
                </a:lnTo>
                <a:lnTo>
                  <a:pt x="1524" y="1047"/>
                </a:lnTo>
                <a:lnTo>
                  <a:pt x="1528" y="1011"/>
                </a:lnTo>
                <a:lnTo>
                  <a:pt x="1475" y="970"/>
                </a:lnTo>
                <a:lnTo>
                  <a:pt x="1447" y="932"/>
                </a:lnTo>
                <a:lnTo>
                  <a:pt x="1437" y="915"/>
                </a:lnTo>
                <a:lnTo>
                  <a:pt x="1365" y="911"/>
                </a:lnTo>
                <a:lnTo>
                  <a:pt x="1306" y="856"/>
                </a:lnTo>
                <a:lnTo>
                  <a:pt x="1313" y="767"/>
                </a:lnTo>
                <a:lnTo>
                  <a:pt x="1370" y="732"/>
                </a:lnTo>
                <a:lnTo>
                  <a:pt x="1370" y="627"/>
                </a:lnTo>
                <a:lnTo>
                  <a:pt x="1325" y="588"/>
                </a:lnTo>
                <a:lnTo>
                  <a:pt x="1250" y="592"/>
                </a:lnTo>
                <a:lnTo>
                  <a:pt x="1154" y="684"/>
                </a:lnTo>
                <a:lnTo>
                  <a:pt x="1020" y="684"/>
                </a:lnTo>
                <a:lnTo>
                  <a:pt x="937" y="641"/>
                </a:lnTo>
                <a:lnTo>
                  <a:pt x="941" y="580"/>
                </a:lnTo>
                <a:lnTo>
                  <a:pt x="874" y="576"/>
                </a:lnTo>
                <a:lnTo>
                  <a:pt x="798" y="509"/>
                </a:lnTo>
                <a:lnTo>
                  <a:pt x="847" y="440"/>
                </a:lnTo>
                <a:lnTo>
                  <a:pt x="892" y="425"/>
                </a:lnTo>
                <a:lnTo>
                  <a:pt x="872" y="362"/>
                </a:lnTo>
                <a:lnTo>
                  <a:pt x="792" y="334"/>
                </a:lnTo>
                <a:lnTo>
                  <a:pt x="699" y="344"/>
                </a:lnTo>
                <a:lnTo>
                  <a:pt x="652" y="399"/>
                </a:lnTo>
                <a:lnTo>
                  <a:pt x="607" y="393"/>
                </a:lnTo>
                <a:lnTo>
                  <a:pt x="530" y="303"/>
                </a:lnTo>
                <a:lnTo>
                  <a:pt x="496" y="208"/>
                </a:lnTo>
                <a:lnTo>
                  <a:pt x="514" y="149"/>
                </a:lnTo>
                <a:lnTo>
                  <a:pt x="506" y="25"/>
                </a:lnTo>
                <a:lnTo>
                  <a:pt x="463" y="9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0" name="Google Shape;1560;p32"/>
          <p:cNvSpPr/>
          <p:nvPr/>
        </p:nvSpPr>
        <p:spPr>
          <a:xfrm>
            <a:off x="2593797" y="3009360"/>
            <a:ext cx="1389145" cy="1199816"/>
          </a:xfrm>
          <a:custGeom>
            <a:rect b="b" l="l" r="r" t="t"/>
            <a:pathLst>
              <a:path extrusionOk="0" h="1739" w="2014">
                <a:moveTo>
                  <a:pt x="463" y="9"/>
                </a:moveTo>
                <a:lnTo>
                  <a:pt x="398" y="0"/>
                </a:lnTo>
                <a:lnTo>
                  <a:pt x="365" y="51"/>
                </a:lnTo>
                <a:lnTo>
                  <a:pt x="374" y="92"/>
                </a:lnTo>
                <a:lnTo>
                  <a:pt x="347" y="122"/>
                </a:lnTo>
                <a:lnTo>
                  <a:pt x="264" y="149"/>
                </a:lnTo>
                <a:lnTo>
                  <a:pt x="160" y="181"/>
                </a:lnTo>
                <a:lnTo>
                  <a:pt x="81" y="259"/>
                </a:lnTo>
                <a:lnTo>
                  <a:pt x="0" y="307"/>
                </a:lnTo>
                <a:lnTo>
                  <a:pt x="32" y="570"/>
                </a:lnTo>
                <a:lnTo>
                  <a:pt x="115" y="578"/>
                </a:lnTo>
                <a:lnTo>
                  <a:pt x="180" y="614"/>
                </a:lnTo>
                <a:lnTo>
                  <a:pt x="237" y="625"/>
                </a:lnTo>
                <a:lnTo>
                  <a:pt x="298" y="684"/>
                </a:lnTo>
                <a:lnTo>
                  <a:pt x="357" y="681"/>
                </a:lnTo>
                <a:lnTo>
                  <a:pt x="432" y="637"/>
                </a:lnTo>
                <a:lnTo>
                  <a:pt x="504" y="641"/>
                </a:lnTo>
                <a:lnTo>
                  <a:pt x="559" y="637"/>
                </a:lnTo>
                <a:lnTo>
                  <a:pt x="601" y="612"/>
                </a:lnTo>
                <a:lnTo>
                  <a:pt x="674" y="651"/>
                </a:lnTo>
                <a:lnTo>
                  <a:pt x="752" y="708"/>
                </a:lnTo>
                <a:lnTo>
                  <a:pt x="813" y="669"/>
                </a:lnTo>
                <a:lnTo>
                  <a:pt x="829" y="708"/>
                </a:lnTo>
                <a:lnTo>
                  <a:pt x="859" y="771"/>
                </a:lnTo>
                <a:lnTo>
                  <a:pt x="945" y="807"/>
                </a:lnTo>
                <a:lnTo>
                  <a:pt x="998" y="877"/>
                </a:lnTo>
                <a:lnTo>
                  <a:pt x="1032" y="879"/>
                </a:lnTo>
                <a:lnTo>
                  <a:pt x="1059" y="854"/>
                </a:lnTo>
                <a:lnTo>
                  <a:pt x="1101" y="895"/>
                </a:lnTo>
                <a:lnTo>
                  <a:pt x="1136" y="946"/>
                </a:lnTo>
                <a:lnTo>
                  <a:pt x="1150" y="1015"/>
                </a:lnTo>
                <a:lnTo>
                  <a:pt x="1181" y="1051"/>
                </a:lnTo>
                <a:lnTo>
                  <a:pt x="1203" y="1100"/>
                </a:lnTo>
                <a:lnTo>
                  <a:pt x="1229" y="1129"/>
                </a:lnTo>
                <a:lnTo>
                  <a:pt x="1197" y="1234"/>
                </a:lnTo>
                <a:lnTo>
                  <a:pt x="1132" y="1271"/>
                </a:lnTo>
                <a:lnTo>
                  <a:pt x="1144" y="1326"/>
                </a:lnTo>
                <a:lnTo>
                  <a:pt x="1105" y="1358"/>
                </a:lnTo>
                <a:lnTo>
                  <a:pt x="1077" y="1362"/>
                </a:lnTo>
                <a:lnTo>
                  <a:pt x="1085" y="1448"/>
                </a:lnTo>
                <a:lnTo>
                  <a:pt x="1050" y="1478"/>
                </a:lnTo>
                <a:lnTo>
                  <a:pt x="996" y="1468"/>
                </a:lnTo>
                <a:lnTo>
                  <a:pt x="971" y="1425"/>
                </a:lnTo>
                <a:lnTo>
                  <a:pt x="943" y="1444"/>
                </a:lnTo>
                <a:lnTo>
                  <a:pt x="953" y="1495"/>
                </a:lnTo>
                <a:lnTo>
                  <a:pt x="1018" y="1503"/>
                </a:lnTo>
                <a:lnTo>
                  <a:pt x="1073" y="1547"/>
                </a:lnTo>
                <a:lnTo>
                  <a:pt x="1124" y="1558"/>
                </a:lnTo>
                <a:lnTo>
                  <a:pt x="1126" y="1507"/>
                </a:lnTo>
                <a:lnTo>
                  <a:pt x="1223" y="1472"/>
                </a:lnTo>
                <a:lnTo>
                  <a:pt x="1256" y="1489"/>
                </a:lnTo>
                <a:lnTo>
                  <a:pt x="1282" y="1560"/>
                </a:lnTo>
                <a:lnTo>
                  <a:pt x="1363" y="1633"/>
                </a:lnTo>
                <a:lnTo>
                  <a:pt x="1410" y="1610"/>
                </a:lnTo>
                <a:lnTo>
                  <a:pt x="1437" y="1688"/>
                </a:lnTo>
                <a:lnTo>
                  <a:pt x="1493" y="1732"/>
                </a:lnTo>
                <a:lnTo>
                  <a:pt x="1540" y="1739"/>
                </a:lnTo>
                <a:lnTo>
                  <a:pt x="1587" y="1688"/>
                </a:lnTo>
                <a:lnTo>
                  <a:pt x="1654" y="1651"/>
                </a:lnTo>
                <a:lnTo>
                  <a:pt x="1650" y="1602"/>
                </a:lnTo>
                <a:lnTo>
                  <a:pt x="1634" y="1580"/>
                </a:lnTo>
                <a:lnTo>
                  <a:pt x="1731" y="1566"/>
                </a:lnTo>
                <a:lnTo>
                  <a:pt x="1719" y="1507"/>
                </a:lnTo>
                <a:lnTo>
                  <a:pt x="1744" y="1430"/>
                </a:lnTo>
                <a:lnTo>
                  <a:pt x="1697" y="1399"/>
                </a:lnTo>
                <a:lnTo>
                  <a:pt x="1699" y="1395"/>
                </a:lnTo>
                <a:lnTo>
                  <a:pt x="1707" y="1385"/>
                </a:lnTo>
                <a:lnTo>
                  <a:pt x="1715" y="1373"/>
                </a:lnTo>
                <a:lnTo>
                  <a:pt x="1723" y="1363"/>
                </a:lnTo>
                <a:lnTo>
                  <a:pt x="1727" y="1360"/>
                </a:lnTo>
                <a:lnTo>
                  <a:pt x="1727" y="1354"/>
                </a:lnTo>
                <a:lnTo>
                  <a:pt x="1725" y="1340"/>
                </a:lnTo>
                <a:lnTo>
                  <a:pt x="1725" y="1324"/>
                </a:lnTo>
                <a:lnTo>
                  <a:pt x="1725" y="1312"/>
                </a:lnTo>
                <a:lnTo>
                  <a:pt x="1725" y="1306"/>
                </a:lnTo>
                <a:lnTo>
                  <a:pt x="1788" y="1302"/>
                </a:lnTo>
                <a:lnTo>
                  <a:pt x="1835" y="1328"/>
                </a:lnTo>
                <a:lnTo>
                  <a:pt x="1888" y="1316"/>
                </a:lnTo>
                <a:lnTo>
                  <a:pt x="1888" y="1267"/>
                </a:lnTo>
                <a:lnTo>
                  <a:pt x="1996" y="1259"/>
                </a:lnTo>
                <a:lnTo>
                  <a:pt x="2000" y="1206"/>
                </a:lnTo>
                <a:lnTo>
                  <a:pt x="1989" y="1155"/>
                </a:lnTo>
                <a:lnTo>
                  <a:pt x="2014" y="1112"/>
                </a:lnTo>
                <a:lnTo>
                  <a:pt x="2002" y="1068"/>
                </a:lnTo>
                <a:lnTo>
                  <a:pt x="1882" y="1015"/>
                </a:lnTo>
                <a:lnTo>
                  <a:pt x="1811" y="993"/>
                </a:lnTo>
                <a:lnTo>
                  <a:pt x="1809" y="962"/>
                </a:lnTo>
                <a:lnTo>
                  <a:pt x="1758" y="960"/>
                </a:lnTo>
                <a:lnTo>
                  <a:pt x="1727" y="944"/>
                </a:lnTo>
                <a:lnTo>
                  <a:pt x="1713" y="1023"/>
                </a:lnTo>
                <a:lnTo>
                  <a:pt x="1701" y="1102"/>
                </a:lnTo>
                <a:lnTo>
                  <a:pt x="1754" y="1121"/>
                </a:lnTo>
                <a:lnTo>
                  <a:pt x="1774" y="1157"/>
                </a:lnTo>
                <a:lnTo>
                  <a:pt x="1756" y="1198"/>
                </a:lnTo>
                <a:lnTo>
                  <a:pt x="1717" y="1214"/>
                </a:lnTo>
                <a:lnTo>
                  <a:pt x="1713" y="1259"/>
                </a:lnTo>
                <a:lnTo>
                  <a:pt x="1678" y="1271"/>
                </a:lnTo>
                <a:lnTo>
                  <a:pt x="1613" y="1241"/>
                </a:lnTo>
                <a:lnTo>
                  <a:pt x="1589" y="1206"/>
                </a:lnTo>
                <a:lnTo>
                  <a:pt x="1546" y="1190"/>
                </a:lnTo>
                <a:lnTo>
                  <a:pt x="1546" y="1145"/>
                </a:lnTo>
                <a:lnTo>
                  <a:pt x="1563" y="1104"/>
                </a:lnTo>
                <a:lnTo>
                  <a:pt x="1524" y="1047"/>
                </a:lnTo>
                <a:lnTo>
                  <a:pt x="1528" y="1011"/>
                </a:lnTo>
                <a:lnTo>
                  <a:pt x="1475" y="970"/>
                </a:lnTo>
                <a:lnTo>
                  <a:pt x="1447" y="932"/>
                </a:lnTo>
                <a:lnTo>
                  <a:pt x="1437" y="915"/>
                </a:lnTo>
                <a:lnTo>
                  <a:pt x="1365" y="911"/>
                </a:lnTo>
                <a:lnTo>
                  <a:pt x="1306" y="856"/>
                </a:lnTo>
                <a:lnTo>
                  <a:pt x="1313" y="767"/>
                </a:lnTo>
                <a:lnTo>
                  <a:pt x="1370" y="732"/>
                </a:lnTo>
                <a:lnTo>
                  <a:pt x="1370" y="627"/>
                </a:lnTo>
                <a:lnTo>
                  <a:pt x="1325" y="588"/>
                </a:lnTo>
                <a:lnTo>
                  <a:pt x="1250" y="592"/>
                </a:lnTo>
                <a:lnTo>
                  <a:pt x="1154" y="684"/>
                </a:lnTo>
                <a:lnTo>
                  <a:pt x="1020" y="684"/>
                </a:lnTo>
                <a:lnTo>
                  <a:pt x="937" y="641"/>
                </a:lnTo>
                <a:lnTo>
                  <a:pt x="941" y="580"/>
                </a:lnTo>
                <a:lnTo>
                  <a:pt x="874" y="576"/>
                </a:lnTo>
                <a:lnTo>
                  <a:pt x="798" y="509"/>
                </a:lnTo>
                <a:lnTo>
                  <a:pt x="847" y="440"/>
                </a:lnTo>
                <a:lnTo>
                  <a:pt x="892" y="425"/>
                </a:lnTo>
                <a:lnTo>
                  <a:pt x="872" y="362"/>
                </a:lnTo>
                <a:lnTo>
                  <a:pt x="792" y="334"/>
                </a:lnTo>
                <a:lnTo>
                  <a:pt x="699" y="344"/>
                </a:lnTo>
                <a:lnTo>
                  <a:pt x="652" y="399"/>
                </a:lnTo>
                <a:lnTo>
                  <a:pt x="607" y="393"/>
                </a:lnTo>
                <a:lnTo>
                  <a:pt x="530" y="303"/>
                </a:lnTo>
                <a:lnTo>
                  <a:pt x="496" y="208"/>
                </a:lnTo>
                <a:lnTo>
                  <a:pt x="514" y="149"/>
                </a:lnTo>
                <a:lnTo>
                  <a:pt x="506" y="25"/>
                </a:lnTo>
                <a:lnTo>
                  <a:pt x="463" y="9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1" name="Google Shape;1561;p32"/>
          <p:cNvSpPr/>
          <p:nvPr/>
        </p:nvSpPr>
        <p:spPr>
          <a:xfrm>
            <a:off x="2149601" y="3392751"/>
            <a:ext cx="1291201" cy="918479"/>
          </a:xfrm>
          <a:custGeom>
            <a:rect b="b" l="l" r="r" t="t"/>
            <a:pathLst>
              <a:path extrusionOk="0" h="1330" w="1872">
                <a:moveTo>
                  <a:pt x="1801" y="1035"/>
                </a:moveTo>
                <a:lnTo>
                  <a:pt x="1779" y="1102"/>
                </a:lnTo>
                <a:lnTo>
                  <a:pt x="1736" y="1082"/>
                </a:lnTo>
                <a:lnTo>
                  <a:pt x="1702" y="1115"/>
                </a:lnTo>
                <a:lnTo>
                  <a:pt x="1655" y="1072"/>
                </a:lnTo>
                <a:lnTo>
                  <a:pt x="1586" y="1114"/>
                </a:lnTo>
                <a:lnTo>
                  <a:pt x="1588" y="1184"/>
                </a:lnTo>
                <a:lnTo>
                  <a:pt x="1521" y="1180"/>
                </a:lnTo>
                <a:lnTo>
                  <a:pt x="1421" y="1068"/>
                </a:lnTo>
                <a:lnTo>
                  <a:pt x="1372" y="1094"/>
                </a:lnTo>
                <a:lnTo>
                  <a:pt x="1279" y="1049"/>
                </a:lnTo>
                <a:lnTo>
                  <a:pt x="1232" y="1072"/>
                </a:lnTo>
                <a:lnTo>
                  <a:pt x="1138" y="1062"/>
                </a:lnTo>
                <a:lnTo>
                  <a:pt x="1100" y="1090"/>
                </a:lnTo>
                <a:lnTo>
                  <a:pt x="1092" y="1155"/>
                </a:lnTo>
                <a:lnTo>
                  <a:pt x="1045" y="1149"/>
                </a:lnTo>
                <a:lnTo>
                  <a:pt x="1055" y="1184"/>
                </a:lnTo>
                <a:lnTo>
                  <a:pt x="1039" y="1234"/>
                </a:lnTo>
                <a:lnTo>
                  <a:pt x="968" y="1330"/>
                </a:lnTo>
                <a:lnTo>
                  <a:pt x="897" y="1314"/>
                </a:lnTo>
                <a:lnTo>
                  <a:pt x="821" y="1304"/>
                </a:lnTo>
                <a:lnTo>
                  <a:pt x="813" y="1251"/>
                </a:lnTo>
                <a:lnTo>
                  <a:pt x="728" y="1190"/>
                </a:lnTo>
                <a:lnTo>
                  <a:pt x="618" y="1147"/>
                </a:lnTo>
                <a:lnTo>
                  <a:pt x="521" y="1149"/>
                </a:lnTo>
                <a:lnTo>
                  <a:pt x="452" y="1117"/>
                </a:lnTo>
                <a:lnTo>
                  <a:pt x="389" y="1121"/>
                </a:lnTo>
                <a:lnTo>
                  <a:pt x="338" y="1092"/>
                </a:lnTo>
                <a:lnTo>
                  <a:pt x="281" y="1056"/>
                </a:lnTo>
                <a:lnTo>
                  <a:pt x="256" y="1054"/>
                </a:lnTo>
                <a:lnTo>
                  <a:pt x="185" y="1021"/>
                </a:lnTo>
                <a:lnTo>
                  <a:pt x="112" y="1023"/>
                </a:lnTo>
                <a:lnTo>
                  <a:pt x="61" y="911"/>
                </a:lnTo>
                <a:lnTo>
                  <a:pt x="6" y="822"/>
                </a:lnTo>
                <a:lnTo>
                  <a:pt x="0" y="740"/>
                </a:lnTo>
                <a:lnTo>
                  <a:pt x="45" y="738"/>
                </a:lnTo>
                <a:lnTo>
                  <a:pt x="43" y="686"/>
                </a:lnTo>
                <a:lnTo>
                  <a:pt x="77" y="594"/>
                </a:lnTo>
                <a:lnTo>
                  <a:pt x="78" y="549"/>
                </a:lnTo>
                <a:lnTo>
                  <a:pt x="43" y="529"/>
                </a:lnTo>
                <a:lnTo>
                  <a:pt x="80" y="501"/>
                </a:lnTo>
                <a:lnTo>
                  <a:pt x="77" y="466"/>
                </a:lnTo>
                <a:lnTo>
                  <a:pt x="139" y="501"/>
                </a:lnTo>
                <a:lnTo>
                  <a:pt x="244" y="466"/>
                </a:lnTo>
                <a:lnTo>
                  <a:pt x="206" y="433"/>
                </a:lnTo>
                <a:lnTo>
                  <a:pt x="212" y="383"/>
                </a:lnTo>
                <a:lnTo>
                  <a:pt x="265" y="364"/>
                </a:lnTo>
                <a:lnTo>
                  <a:pt x="293" y="299"/>
                </a:lnTo>
                <a:lnTo>
                  <a:pt x="175" y="206"/>
                </a:lnTo>
                <a:lnTo>
                  <a:pt x="179" y="126"/>
                </a:lnTo>
                <a:lnTo>
                  <a:pt x="252" y="84"/>
                </a:lnTo>
                <a:lnTo>
                  <a:pt x="393" y="70"/>
                </a:lnTo>
                <a:lnTo>
                  <a:pt x="502" y="41"/>
                </a:lnTo>
                <a:lnTo>
                  <a:pt x="533" y="37"/>
                </a:lnTo>
                <a:lnTo>
                  <a:pt x="596" y="0"/>
                </a:lnTo>
                <a:lnTo>
                  <a:pt x="675" y="13"/>
                </a:lnTo>
                <a:lnTo>
                  <a:pt x="758" y="21"/>
                </a:lnTo>
                <a:lnTo>
                  <a:pt x="823" y="57"/>
                </a:lnTo>
                <a:lnTo>
                  <a:pt x="880" y="68"/>
                </a:lnTo>
                <a:lnTo>
                  <a:pt x="941" y="127"/>
                </a:lnTo>
                <a:lnTo>
                  <a:pt x="996" y="124"/>
                </a:lnTo>
                <a:lnTo>
                  <a:pt x="1075" y="80"/>
                </a:lnTo>
                <a:lnTo>
                  <a:pt x="1147" y="84"/>
                </a:lnTo>
                <a:lnTo>
                  <a:pt x="1202" y="80"/>
                </a:lnTo>
                <a:lnTo>
                  <a:pt x="1244" y="57"/>
                </a:lnTo>
                <a:lnTo>
                  <a:pt x="1319" y="96"/>
                </a:lnTo>
                <a:lnTo>
                  <a:pt x="1395" y="151"/>
                </a:lnTo>
                <a:lnTo>
                  <a:pt x="1456" y="112"/>
                </a:lnTo>
                <a:lnTo>
                  <a:pt x="1480" y="171"/>
                </a:lnTo>
                <a:lnTo>
                  <a:pt x="1502" y="214"/>
                </a:lnTo>
                <a:lnTo>
                  <a:pt x="1588" y="250"/>
                </a:lnTo>
                <a:lnTo>
                  <a:pt x="1641" y="320"/>
                </a:lnTo>
                <a:lnTo>
                  <a:pt x="1675" y="322"/>
                </a:lnTo>
                <a:lnTo>
                  <a:pt x="1702" y="299"/>
                </a:lnTo>
                <a:lnTo>
                  <a:pt x="1740" y="334"/>
                </a:lnTo>
                <a:lnTo>
                  <a:pt x="1779" y="389"/>
                </a:lnTo>
                <a:lnTo>
                  <a:pt x="1793" y="458"/>
                </a:lnTo>
                <a:lnTo>
                  <a:pt x="1824" y="494"/>
                </a:lnTo>
                <a:lnTo>
                  <a:pt x="1846" y="543"/>
                </a:lnTo>
                <a:lnTo>
                  <a:pt x="1872" y="572"/>
                </a:lnTo>
                <a:lnTo>
                  <a:pt x="1840" y="677"/>
                </a:lnTo>
                <a:lnTo>
                  <a:pt x="1775" y="714"/>
                </a:lnTo>
                <a:lnTo>
                  <a:pt x="1787" y="769"/>
                </a:lnTo>
                <a:lnTo>
                  <a:pt x="1748" y="801"/>
                </a:lnTo>
                <a:lnTo>
                  <a:pt x="1720" y="805"/>
                </a:lnTo>
                <a:lnTo>
                  <a:pt x="1726" y="889"/>
                </a:lnTo>
                <a:lnTo>
                  <a:pt x="1693" y="921"/>
                </a:lnTo>
                <a:lnTo>
                  <a:pt x="1639" y="911"/>
                </a:lnTo>
                <a:lnTo>
                  <a:pt x="1614" y="868"/>
                </a:lnTo>
                <a:lnTo>
                  <a:pt x="1586" y="887"/>
                </a:lnTo>
                <a:lnTo>
                  <a:pt x="1596" y="938"/>
                </a:lnTo>
                <a:lnTo>
                  <a:pt x="1661" y="946"/>
                </a:lnTo>
                <a:lnTo>
                  <a:pt x="1716" y="990"/>
                </a:lnTo>
                <a:lnTo>
                  <a:pt x="1767" y="1001"/>
                </a:lnTo>
                <a:lnTo>
                  <a:pt x="1801" y="1035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2" name="Google Shape;1562;p32"/>
          <p:cNvSpPr/>
          <p:nvPr/>
        </p:nvSpPr>
        <p:spPr>
          <a:xfrm>
            <a:off x="2149601" y="3392751"/>
            <a:ext cx="1291201" cy="918479"/>
          </a:xfrm>
          <a:custGeom>
            <a:rect b="b" l="l" r="r" t="t"/>
            <a:pathLst>
              <a:path extrusionOk="0" h="1330" w="1872">
                <a:moveTo>
                  <a:pt x="1801" y="1035"/>
                </a:moveTo>
                <a:lnTo>
                  <a:pt x="1779" y="1102"/>
                </a:lnTo>
                <a:lnTo>
                  <a:pt x="1736" y="1082"/>
                </a:lnTo>
                <a:lnTo>
                  <a:pt x="1702" y="1115"/>
                </a:lnTo>
                <a:lnTo>
                  <a:pt x="1655" y="1072"/>
                </a:lnTo>
                <a:lnTo>
                  <a:pt x="1586" y="1114"/>
                </a:lnTo>
                <a:lnTo>
                  <a:pt x="1588" y="1184"/>
                </a:lnTo>
                <a:lnTo>
                  <a:pt x="1521" y="1180"/>
                </a:lnTo>
                <a:lnTo>
                  <a:pt x="1421" y="1068"/>
                </a:lnTo>
                <a:lnTo>
                  <a:pt x="1372" y="1094"/>
                </a:lnTo>
                <a:lnTo>
                  <a:pt x="1279" y="1049"/>
                </a:lnTo>
                <a:lnTo>
                  <a:pt x="1232" y="1072"/>
                </a:lnTo>
                <a:lnTo>
                  <a:pt x="1138" y="1062"/>
                </a:lnTo>
                <a:lnTo>
                  <a:pt x="1100" y="1090"/>
                </a:lnTo>
                <a:lnTo>
                  <a:pt x="1092" y="1155"/>
                </a:lnTo>
                <a:lnTo>
                  <a:pt x="1045" y="1149"/>
                </a:lnTo>
                <a:lnTo>
                  <a:pt x="1055" y="1184"/>
                </a:lnTo>
                <a:lnTo>
                  <a:pt x="1039" y="1234"/>
                </a:lnTo>
                <a:lnTo>
                  <a:pt x="968" y="1330"/>
                </a:lnTo>
                <a:lnTo>
                  <a:pt x="897" y="1314"/>
                </a:lnTo>
                <a:lnTo>
                  <a:pt x="821" y="1304"/>
                </a:lnTo>
                <a:lnTo>
                  <a:pt x="813" y="1251"/>
                </a:lnTo>
                <a:lnTo>
                  <a:pt x="728" y="1190"/>
                </a:lnTo>
                <a:lnTo>
                  <a:pt x="618" y="1147"/>
                </a:lnTo>
                <a:lnTo>
                  <a:pt x="521" y="1149"/>
                </a:lnTo>
                <a:lnTo>
                  <a:pt x="452" y="1117"/>
                </a:lnTo>
                <a:lnTo>
                  <a:pt x="389" y="1121"/>
                </a:lnTo>
                <a:lnTo>
                  <a:pt x="338" y="1092"/>
                </a:lnTo>
                <a:lnTo>
                  <a:pt x="281" y="1056"/>
                </a:lnTo>
                <a:lnTo>
                  <a:pt x="256" y="1054"/>
                </a:lnTo>
                <a:lnTo>
                  <a:pt x="185" y="1021"/>
                </a:lnTo>
                <a:lnTo>
                  <a:pt x="112" y="1023"/>
                </a:lnTo>
                <a:lnTo>
                  <a:pt x="61" y="911"/>
                </a:lnTo>
                <a:lnTo>
                  <a:pt x="6" y="822"/>
                </a:lnTo>
                <a:lnTo>
                  <a:pt x="0" y="740"/>
                </a:lnTo>
                <a:lnTo>
                  <a:pt x="45" y="738"/>
                </a:lnTo>
                <a:lnTo>
                  <a:pt x="43" y="686"/>
                </a:lnTo>
                <a:lnTo>
                  <a:pt x="77" y="594"/>
                </a:lnTo>
                <a:lnTo>
                  <a:pt x="78" y="549"/>
                </a:lnTo>
                <a:lnTo>
                  <a:pt x="43" y="529"/>
                </a:lnTo>
                <a:lnTo>
                  <a:pt x="80" y="501"/>
                </a:lnTo>
                <a:lnTo>
                  <a:pt x="77" y="466"/>
                </a:lnTo>
                <a:lnTo>
                  <a:pt x="139" y="501"/>
                </a:lnTo>
                <a:lnTo>
                  <a:pt x="244" y="466"/>
                </a:lnTo>
                <a:lnTo>
                  <a:pt x="206" y="433"/>
                </a:lnTo>
                <a:lnTo>
                  <a:pt x="212" y="383"/>
                </a:lnTo>
                <a:lnTo>
                  <a:pt x="265" y="364"/>
                </a:lnTo>
                <a:lnTo>
                  <a:pt x="293" y="299"/>
                </a:lnTo>
                <a:lnTo>
                  <a:pt x="175" y="206"/>
                </a:lnTo>
                <a:lnTo>
                  <a:pt x="179" y="126"/>
                </a:lnTo>
                <a:lnTo>
                  <a:pt x="252" y="84"/>
                </a:lnTo>
                <a:lnTo>
                  <a:pt x="393" y="70"/>
                </a:lnTo>
                <a:lnTo>
                  <a:pt x="502" y="41"/>
                </a:lnTo>
                <a:lnTo>
                  <a:pt x="533" y="37"/>
                </a:lnTo>
                <a:lnTo>
                  <a:pt x="596" y="0"/>
                </a:lnTo>
                <a:lnTo>
                  <a:pt x="675" y="13"/>
                </a:lnTo>
                <a:lnTo>
                  <a:pt x="758" y="21"/>
                </a:lnTo>
                <a:lnTo>
                  <a:pt x="823" y="57"/>
                </a:lnTo>
                <a:lnTo>
                  <a:pt x="880" y="68"/>
                </a:lnTo>
                <a:lnTo>
                  <a:pt x="941" y="127"/>
                </a:lnTo>
                <a:lnTo>
                  <a:pt x="996" y="124"/>
                </a:lnTo>
                <a:lnTo>
                  <a:pt x="1075" y="80"/>
                </a:lnTo>
                <a:lnTo>
                  <a:pt x="1147" y="84"/>
                </a:lnTo>
                <a:lnTo>
                  <a:pt x="1202" y="80"/>
                </a:lnTo>
                <a:lnTo>
                  <a:pt x="1244" y="57"/>
                </a:lnTo>
                <a:lnTo>
                  <a:pt x="1319" y="96"/>
                </a:lnTo>
                <a:lnTo>
                  <a:pt x="1395" y="151"/>
                </a:lnTo>
                <a:lnTo>
                  <a:pt x="1456" y="112"/>
                </a:lnTo>
                <a:lnTo>
                  <a:pt x="1480" y="171"/>
                </a:lnTo>
                <a:lnTo>
                  <a:pt x="1502" y="214"/>
                </a:lnTo>
                <a:lnTo>
                  <a:pt x="1588" y="250"/>
                </a:lnTo>
                <a:lnTo>
                  <a:pt x="1641" y="320"/>
                </a:lnTo>
                <a:lnTo>
                  <a:pt x="1675" y="322"/>
                </a:lnTo>
                <a:lnTo>
                  <a:pt x="1702" y="299"/>
                </a:lnTo>
                <a:lnTo>
                  <a:pt x="1740" y="334"/>
                </a:lnTo>
                <a:lnTo>
                  <a:pt x="1779" y="389"/>
                </a:lnTo>
                <a:lnTo>
                  <a:pt x="1793" y="458"/>
                </a:lnTo>
                <a:lnTo>
                  <a:pt x="1824" y="494"/>
                </a:lnTo>
                <a:lnTo>
                  <a:pt x="1846" y="543"/>
                </a:lnTo>
                <a:lnTo>
                  <a:pt x="1872" y="572"/>
                </a:lnTo>
                <a:lnTo>
                  <a:pt x="1840" y="677"/>
                </a:lnTo>
                <a:lnTo>
                  <a:pt x="1775" y="714"/>
                </a:lnTo>
                <a:lnTo>
                  <a:pt x="1787" y="769"/>
                </a:lnTo>
                <a:lnTo>
                  <a:pt x="1748" y="801"/>
                </a:lnTo>
                <a:lnTo>
                  <a:pt x="1720" y="805"/>
                </a:lnTo>
                <a:lnTo>
                  <a:pt x="1726" y="889"/>
                </a:lnTo>
                <a:lnTo>
                  <a:pt x="1693" y="921"/>
                </a:lnTo>
                <a:lnTo>
                  <a:pt x="1639" y="911"/>
                </a:lnTo>
                <a:lnTo>
                  <a:pt x="1614" y="868"/>
                </a:lnTo>
                <a:lnTo>
                  <a:pt x="1586" y="887"/>
                </a:lnTo>
                <a:lnTo>
                  <a:pt x="1596" y="938"/>
                </a:lnTo>
                <a:lnTo>
                  <a:pt x="1661" y="946"/>
                </a:lnTo>
                <a:lnTo>
                  <a:pt x="1716" y="990"/>
                </a:lnTo>
                <a:lnTo>
                  <a:pt x="1767" y="1001"/>
                </a:lnTo>
                <a:lnTo>
                  <a:pt x="1801" y="1035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3" name="Google Shape;1563;p32"/>
          <p:cNvSpPr/>
          <p:nvPr/>
        </p:nvSpPr>
        <p:spPr>
          <a:xfrm>
            <a:off x="2904182" y="4024376"/>
            <a:ext cx="1256714" cy="955715"/>
          </a:xfrm>
          <a:custGeom>
            <a:rect b="b" l="l" r="r" t="t"/>
            <a:pathLst>
              <a:path extrusionOk="0" h="1385" w="1823">
                <a:moveTo>
                  <a:pt x="1301" y="1068"/>
                </a:moveTo>
                <a:lnTo>
                  <a:pt x="1203" y="1096"/>
                </a:lnTo>
                <a:lnTo>
                  <a:pt x="1142" y="1088"/>
                </a:lnTo>
                <a:lnTo>
                  <a:pt x="1138" y="1047"/>
                </a:lnTo>
                <a:lnTo>
                  <a:pt x="1105" y="1025"/>
                </a:lnTo>
                <a:lnTo>
                  <a:pt x="1077" y="1061"/>
                </a:lnTo>
                <a:lnTo>
                  <a:pt x="1014" y="1066"/>
                </a:lnTo>
                <a:lnTo>
                  <a:pt x="992" y="996"/>
                </a:lnTo>
                <a:lnTo>
                  <a:pt x="992" y="942"/>
                </a:lnTo>
                <a:lnTo>
                  <a:pt x="945" y="939"/>
                </a:lnTo>
                <a:lnTo>
                  <a:pt x="916" y="954"/>
                </a:lnTo>
                <a:lnTo>
                  <a:pt x="929" y="982"/>
                </a:lnTo>
                <a:lnTo>
                  <a:pt x="923" y="1005"/>
                </a:lnTo>
                <a:lnTo>
                  <a:pt x="890" y="1007"/>
                </a:lnTo>
                <a:lnTo>
                  <a:pt x="866" y="1033"/>
                </a:lnTo>
                <a:lnTo>
                  <a:pt x="874" y="1078"/>
                </a:lnTo>
                <a:lnTo>
                  <a:pt x="817" y="1149"/>
                </a:lnTo>
                <a:lnTo>
                  <a:pt x="780" y="1169"/>
                </a:lnTo>
                <a:lnTo>
                  <a:pt x="780" y="1234"/>
                </a:lnTo>
                <a:lnTo>
                  <a:pt x="805" y="1271"/>
                </a:lnTo>
                <a:lnTo>
                  <a:pt x="801" y="1326"/>
                </a:lnTo>
                <a:lnTo>
                  <a:pt x="752" y="1352"/>
                </a:lnTo>
                <a:lnTo>
                  <a:pt x="742" y="1330"/>
                </a:lnTo>
                <a:lnTo>
                  <a:pt x="670" y="1377"/>
                </a:lnTo>
                <a:lnTo>
                  <a:pt x="632" y="1385"/>
                </a:lnTo>
                <a:lnTo>
                  <a:pt x="595" y="1352"/>
                </a:lnTo>
                <a:lnTo>
                  <a:pt x="563" y="1273"/>
                </a:lnTo>
                <a:lnTo>
                  <a:pt x="528" y="1206"/>
                </a:lnTo>
                <a:lnTo>
                  <a:pt x="500" y="1163"/>
                </a:lnTo>
                <a:lnTo>
                  <a:pt x="445" y="1078"/>
                </a:lnTo>
                <a:lnTo>
                  <a:pt x="396" y="1076"/>
                </a:lnTo>
                <a:lnTo>
                  <a:pt x="362" y="1025"/>
                </a:lnTo>
                <a:lnTo>
                  <a:pt x="378" y="988"/>
                </a:lnTo>
                <a:lnTo>
                  <a:pt x="349" y="954"/>
                </a:lnTo>
                <a:lnTo>
                  <a:pt x="303" y="1004"/>
                </a:lnTo>
                <a:lnTo>
                  <a:pt x="260" y="1011"/>
                </a:lnTo>
                <a:lnTo>
                  <a:pt x="227" y="950"/>
                </a:lnTo>
                <a:lnTo>
                  <a:pt x="215" y="834"/>
                </a:lnTo>
                <a:lnTo>
                  <a:pt x="211" y="712"/>
                </a:lnTo>
                <a:lnTo>
                  <a:pt x="205" y="624"/>
                </a:lnTo>
                <a:lnTo>
                  <a:pt x="199" y="582"/>
                </a:lnTo>
                <a:lnTo>
                  <a:pt x="160" y="509"/>
                </a:lnTo>
                <a:lnTo>
                  <a:pt x="193" y="496"/>
                </a:lnTo>
                <a:lnTo>
                  <a:pt x="199" y="468"/>
                </a:lnTo>
                <a:lnTo>
                  <a:pt x="136" y="401"/>
                </a:lnTo>
                <a:lnTo>
                  <a:pt x="105" y="305"/>
                </a:lnTo>
                <a:lnTo>
                  <a:pt x="0" y="240"/>
                </a:lnTo>
                <a:lnTo>
                  <a:pt x="8" y="177"/>
                </a:lnTo>
                <a:lnTo>
                  <a:pt x="49" y="147"/>
                </a:lnTo>
                <a:lnTo>
                  <a:pt x="140" y="157"/>
                </a:lnTo>
                <a:lnTo>
                  <a:pt x="189" y="134"/>
                </a:lnTo>
                <a:lnTo>
                  <a:pt x="280" y="179"/>
                </a:lnTo>
                <a:lnTo>
                  <a:pt x="329" y="153"/>
                </a:lnTo>
                <a:lnTo>
                  <a:pt x="429" y="265"/>
                </a:lnTo>
                <a:lnTo>
                  <a:pt x="496" y="267"/>
                </a:lnTo>
                <a:lnTo>
                  <a:pt x="496" y="200"/>
                </a:lnTo>
                <a:lnTo>
                  <a:pt x="563" y="157"/>
                </a:lnTo>
                <a:lnTo>
                  <a:pt x="610" y="200"/>
                </a:lnTo>
                <a:lnTo>
                  <a:pt x="644" y="167"/>
                </a:lnTo>
                <a:lnTo>
                  <a:pt x="687" y="187"/>
                </a:lnTo>
                <a:lnTo>
                  <a:pt x="709" y="120"/>
                </a:lnTo>
                <a:lnTo>
                  <a:pt x="673" y="86"/>
                </a:lnTo>
                <a:lnTo>
                  <a:pt x="677" y="35"/>
                </a:lnTo>
                <a:lnTo>
                  <a:pt x="774" y="0"/>
                </a:lnTo>
                <a:lnTo>
                  <a:pt x="807" y="17"/>
                </a:lnTo>
                <a:lnTo>
                  <a:pt x="833" y="88"/>
                </a:lnTo>
                <a:lnTo>
                  <a:pt x="914" y="161"/>
                </a:lnTo>
                <a:lnTo>
                  <a:pt x="961" y="138"/>
                </a:lnTo>
                <a:lnTo>
                  <a:pt x="988" y="216"/>
                </a:lnTo>
                <a:lnTo>
                  <a:pt x="1044" y="260"/>
                </a:lnTo>
                <a:lnTo>
                  <a:pt x="1091" y="267"/>
                </a:lnTo>
                <a:lnTo>
                  <a:pt x="1138" y="216"/>
                </a:lnTo>
                <a:lnTo>
                  <a:pt x="1183" y="195"/>
                </a:lnTo>
                <a:lnTo>
                  <a:pt x="1242" y="254"/>
                </a:lnTo>
                <a:lnTo>
                  <a:pt x="1335" y="228"/>
                </a:lnTo>
                <a:lnTo>
                  <a:pt x="1433" y="269"/>
                </a:lnTo>
                <a:lnTo>
                  <a:pt x="1496" y="317"/>
                </a:lnTo>
                <a:lnTo>
                  <a:pt x="1561" y="291"/>
                </a:lnTo>
                <a:lnTo>
                  <a:pt x="1632" y="336"/>
                </a:lnTo>
                <a:lnTo>
                  <a:pt x="1679" y="336"/>
                </a:lnTo>
                <a:lnTo>
                  <a:pt x="1681" y="368"/>
                </a:lnTo>
                <a:lnTo>
                  <a:pt x="1795" y="356"/>
                </a:lnTo>
                <a:lnTo>
                  <a:pt x="1823" y="433"/>
                </a:lnTo>
                <a:lnTo>
                  <a:pt x="1821" y="519"/>
                </a:lnTo>
                <a:lnTo>
                  <a:pt x="1770" y="527"/>
                </a:lnTo>
                <a:lnTo>
                  <a:pt x="1727" y="576"/>
                </a:lnTo>
                <a:lnTo>
                  <a:pt x="1620" y="584"/>
                </a:lnTo>
                <a:lnTo>
                  <a:pt x="1587" y="618"/>
                </a:lnTo>
                <a:lnTo>
                  <a:pt x="1610" y="693"/>
                </a:lnTo>
                <a:lnTo>
                  <a:pt x="1669" y="771"/>
                </a:lnTo>
                <a:lnTo>
                  <a:pt x="1721" y="815"/>
                </a:lnTo>
                <a:lnTo>
                  <a:pt x="1732" y="905"/>
                </a:lnTo>
                <a:lnTo>
                  <a:pt x="1731" y="956"/>
                </a:lnTo>
                <a:lnTo>
                  <a:pt x="1669" y="984"/>
                </a:lnTo>
                <a:lnTo>
                  <a:pt x="1616" y="913"/>
                </a:lnTo>
                <a:lnTo>
                  <a:pt x="1591" y="905"/>
                </a:lnTo>
                <a:lnTo>
                  <a:pt x="1575" y="838"/>
                </a:lnTo>
                <a:lnTo>
                  <a:pt x="1516" y="856"/>
                </a:lnTo>
                <a:lnTo>
                  <a:pt x="1463" y="818"/>
                </a:lnTo>
                <a:lnTo>
                  <a:pt x="1445" y="838"/>
                </a:lnTo>
                <a:lnTo>
                  <a:pt x="1457" y="880"/>
                </a:lnTo>
                <a:lnTo>
                  <a:pt x="1421" y="895"/>
                </a:lnTo>
                <a:lnTo>
                  <a:pt x="1362" y="909"/>
                </a:lnTo>
                <a:lnTo>
                  <a:pt x="1378" y="958"/>
                </a:lnTo>
                <a:lnTo>
                  <a:pt x="1313" y="950"/>
                </a:lnTo>
                <a:lnTo>
                  <a:pt x="1248" y="907"/>
                </a:lnTo>
                <a:lnTo>
                  <a:pt x="1197" y="944"/>
                </a:lnTo>
                <a:lnTo>
                  <a:pt x="1201" y="986"/>
                </a:lnTo>
                <a:lnTo>
                  <a:pt x="1252" y="1009"/>
                </a:lnTo>
                <a:lnTo>
                  <a:pt x="1280" y="1009"/>
                </a:lnTo>
                <a:lnTo>
                  <a:pt x="1301" y="1068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904182" y="4024376"/>
            <a:ext cx="1256714" cy="955715"/>
          </a:xfrm>
          <a:custGeom>
            <a:rect b="b" l="l" r="r" t="t"/>
            <a:pathLst>
              <a:path extrusionOk="0" h="1385" w="1823">
                <a:moveTo>
                  <a:pt x="1301" y="1068"/>
                </a:moveTo>
                <a:lnTo>
                  <a:pt x="1203" y="1096"/>
                </a:lnTo>
                <a:lnTo>
                  <a:pt x="1142" y="1088"/>
                </a:lnTo>
                <a:lnTo>
                  <a:pt x="1138" y="1047"/>
                </a:lnTo>
                <a:lnTo>
                  <a:pt x="1105" y="1025"/>
                </a:lnTo>
                <a:lnTo>
                  <a:pt x="1077" y="1061"/>
                </a:lnTo>
                <a:lnTo>
                  <a:pt x="1014" y="1066"/>
                </a:lnTo>
                <a:lnTo>
                  <a:pt x="992" y="996"/>
                </a:lnTo>
                <a:lnTo>
                  <a:pt x="992" y="942"/>
                </a:lnTo>
                <a:lnTo>
                  <a:pt x="945" y="939"/>
                </a:lnTo>
                <a:lnTo>
                  <a:pt x="916" y="954"/>
                </a:lnTo>
                <a:lnTo>
                  <a:pt x="929" y="982"/>
                </a:lnTo>
                <a:lnTo>
                  <a:pt x="923" y="1005"/>
                </a:lnTo>
                <a:lnTo>
                  <a:pt x="890" y="1007"/>
                </a:lnTo>
                <a:lnTo>
                  <a:pt x="866" y="1033"/>
                </a:lnTo>
                <a:lnTo>
                  <a:pt x="874" y="1078"/>
                </a:lnTo>
                <a:lnTo>
                  <a:pt x="817" y="1149"/>
                </a:lnTo>
                <a:lnTo>
                  <a:pt x="780" y="1169"/>
                </a:lnTo>
                <a:lnTo>
                  <a:pt x="780" y="1234"/>
                </a:lnTo>
                <a:lnTo>
                  <a:pt x="805" y="1271"/>
                </a:lnTo>
                <a:lnTo>
                  <a:pt x="801" y="1326"/>
                </a:lnTo>
                <a:lnTo>
                  <a:pt x="752" y="1352"/>
                </a:lnTo>
                <a:lnTo>
                  <a:pt x="742" y="1330"/>
                </a:lnTo>
                <a:lnTo>
                  <a:pt x="670" y="1377"/>
                </a:lnTo>
                <a:lnTo>
                  <a:pt x="632" y="1385"/>
                </a:lnTo>
                <a:lnTo>
                  <a:pt x="595" y="1352"/>
                </a:lnTo>
                <a:lnTo>
                  <a:pt x="563" y="1273"/>
                </a:lnTo>
                <a:lnTo>
                  <a:pt x="528" y="1206"/>
                </a:lnTo>
                <a:lnTo>
                  <a:pt x="500" y="1163"/>
                </a:lnTo>
                <a:lnTo>
                  <a:pt x="445" y="1078"/>
                </a:lnTo>
                <a:lnTo>
                  <a:pt x="396" y="1076"/>
                </a:lnTo>
                <a:lnTo>
                  <a:pt x="362" y="1025"/>
                </a:lnTo>
                <a:lnTo>
                  <a:pt x="378" y="988"/>
                </a:lnTo>
                <a:lnTo>
                  <a:pt x="349" y="954"/>
                </a:lnTo>
                <a:lnTo>
                  <a:pt x="303" y="1004"/>
                </a:lnTo>
                <a:lnTo>
                  <a:pt x="260" y="1011"/>
                </a:lnTo>
                <a:lnTo>
                  <a:pt x="227" y="950"/>
                </a:lnTo>
                <a:lnTo>
                  <a:pt x="215" y="834"/>
                </a:lnTo>
                <a:lnTo>
                  <a:pt x="211" y="712"/>
                </a:lnTo>
                <a:lnTo>
                  <a:pt x="205" y="624"/>
                </a:lnTo>
                <a:lnTo>
                  <a:pt x="199" y="582"/>
                </a:lnTo>
                <a:lnTo>
                  <a:pt x="160" y="509"/>
                </a:lnTo>
                <a:lnTo>
                  <a:pt x="193" y="496"/>
                </a:lnTo>
                <a:lnTo>
                  <a:pt x="199" y="468"/>
                </a:lnTo>
                <a:lnTo>
                  <a:pt x="136" y="401"/>
                </a:lnTo>
                <a:lnTo>
                  <a:pt x="105" y="305"/>
                </a:lnTo>
                <a:lnTo>
                  <a:pt x="0" y="240"/>
                </a:lnTo>
                <a:lnTo>
                  <a:pt x="8" y="177"/>
                </a:lnTo>
                <a:lnTo>
                  <a:pt x="49" y="147"/>
                </a:lnTo>
                <a:lnTo>
                  <a:pt x="140" y="157"/>
                </a:lnTo>
                <a:lnTo>
                  <a:pt x="189" y="134"/>
                </a:lnTo>
                <a:lnTo>
                  <a:pt x="280" y="179"/>
                </a:lnTo>
                <a:lnTo>
                  <a:pt x="329" y="153"/>
                </a:lnTo>
                <a:lnTo>
                  <a:pt x="429" y="265"/>
                </a:lnTo>
                <a:lnTo>
                  <a:pt x="496" y="267"/>
                </a:lnTo>
                <a:lnTo>
                  <a:pt x="496" y="200"/>
                </a:lnTo>
                <a:lnTo>
                  <a:pt x="563" y="157"/>
                </a:lnTo>
                <a:lnTo>
                  <a:pt x="610" y="200"/>
                </a:lnTo>
                <a:lnTo>
                  <a:pt x="644" y="167"/>
                </a:lnTo>
                <a:lnTo>
                  <a:pt x="687" y="187"/>
                </a:lnTo>
                <a:lnTo>
                  <a:pt x="709" y="120"/>
                </a:lnTo>
                <a:lnTo>
                  <a:pt x="673" y="86"/>
                </a:lnTo>
                <a:lnTo>
                  <a:pt x="677" y="35"/>
                </a:lnTo>
                <a:lnTo>
                  <a:pt x="774" y="0"/>
                </a:lnTo>
                <a:lnTo>
                  <a:pt x="807" y="17"/>
                </a:lnTo>
                <a:lnTo>
                  <a:pt x="833" y="88"/>
                </a:lnTo>
                <a:lnTo>
                  <a:pt x="914" y="161"/>
                </a:lnTo>
                <a:lnTo>
                  <a:pt x="961" y="138"/>
                </a:lnTo>
                <a:lnTo>
                  <a:pt x="988" y="216"/>
                </a:lnTo>
                <a:lnTo>
                  <a:pt x="1044" y="260"/>
                </a:lnTo>
                <a:lnTo>
                  <a:pt x="1091" y="267"/>
                </a:lnTo>
                <a:lnTo>
                  <a:pt x="1138" y="216"/>
                </a:lnTo>
                <a:lnTo>
                  <a:pt x="1183" y="195"/>
                </a:lnTo>
                <a:lnTo>
                  <a:pt x="1242" y="254"/>
                </a:lnTo>
                <a:lnTo>
                  <a:pt x="1335" y="228"/>
                </a:lnTo>
                <a:lnTo>
                  <a:pt x="1433" y="269"/>
                </a:lnTo>
                <a:lnTo>
                  <a:pt x="1496" y="317"/>
                </a:lnTo>
                <a:lnTo>
                  <a:pt x="1561" y="291"/>
                </a:lnTo>
                <a:lnTo>
                  <a:pt x="1632" y="336"/>
                </a:lnTo>
                <a:lnTo>
                  <a:pt x="1679" y="336"/>
                </a:lnTo>
                <a:lnTo>
                  <a:pt x="1681" y="368"/>
                </a:lnTo>
                <a:lnTo>
                  <a:pt x="1795" y="356"/>
                </a:lnTo>
                <a:lnTo>
                  <a:pt x="1823" y="433"/>
                </a:lnTo>
                <a:lnTo>
                  <a:pt x="1821" y="519"/>
                </a:lnTo>
                <a:lnTo>
                  <a:pt x="1770" y="527"/>
                </a:lnTo>
                <a:lnTo>
                  <a:pt x="1727" y="576"/>
                </a:lnTo>
                <a:lnTo>
                  <a:pt x="1620" y="584"/>
                </a:lnTo>
                <a:lnTo>
                  <a:pt x="1587" y="618"/>
                </a:lnTo>
                <a:lnTo>
                  <a:pt x="1610" y="693"/>
                </a:lnTo>
                <a:lnTo>
                  <a:pt x="1669" y="771"/>
                </a:lnTo>
                <a:lnTo>
                  <a:pt x="1721" y="815"/>
                </a:lnTo>
                <a:lnTo>
                  <a:pt x="1732" y="905"/>
                </a:lnTo>
                <a:lnTo>
                  <a:pt x="1731" y="956"/>
                </a:lnTo>
                <a:lnTo>
                  <a:pt x="1669" y="984"/>
                </a:lnTo>
                <a:lnTo>
                  <a:pt x="1616" y="913"/>
                </a:lnTo>
                <a:lnTo>
                  <a:pt x="1591" y="905"/>
                </a:lnTo>
                <a:lnTo>
                  <a:pt x="1575" y="838"/>
                </a:lnTo>
                <a:lnTo>
                  <a:pt x="1516" y="856"/>
                </a:lnTo>
                <a:lnTo>
                  <a:pt x="1463" y="818"/>
                </a:lnTo>
                <a:lnTo>
                  <a:pt x="1445" y="838"/>
                </a:lnTo>
                <a:lnTo>
                  <a:pt x="1457" y="880"/>
                </a:lnTo>
                <a:lnTo>
                  <a:pt x="1421" y="895"/>
                </a:lnTo>
                <a:lnTo>
                  <a:pt x="1362" y="909"/>
                </a:lnTo>
                <a:lnTo>
                  <a:pt x="1378" y="958"/>
                </a:lnTo>
                <a:lnTo>
                  <a:pt x="1313" y="950"/>
                </a:lnTo>
                <a:lnTo>
                  <a:pt x="1248" y="907"/>
                </a:lnTo>
                <a:lnTo>
                  <a:pt x="1197" y="944"/>
                </a:lnTo>
                <a:lnTo>
                  <a:pt x="1201" y="986"/>
                </a:lnTo>
                <a:lnTo>
                  <a:pt x="1252" y="1009"/>
                </a:lnTo>
                <a:lnTo>
                  <a:pt x="1280" y="1009"/>
                </a:lnTo>
                <a:lnTo>
                  <a:pt x="1301" y="1068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3516674" y="4589807"/>
            <a:ext cx="624909" cy="548880"/>
          </a:xfrm>
          <a:custGeom>
            <a:rect b="b" l="l" r="r" t="t"/>
            <a:pathLst>
              <a:path extrusionOk="0" h="796" w="907">
                <a:moveTo>
                  <a:pt x="817" y="333"/>
                </a:moveTo>
                <a:lnTo>
                  <a:pt x="884" y="339"/>
                </a:lnTo>
                <a:lnTo>
                  <a:pt x="905" y="372"/>
                </a:lnTo>
                <a:lnTo>
                  <a:pt x="884" y="424"/>
                </a:lnTo>
                <a:lnTo>
                  <a:pt x="880" y="475"/>
                </a:lnTo>
                <a:lnTo>
                  <a:pt x="907" y="520"/>
                </a:lnTo>
                <a:lnTo>
                  <a:pt x="882" y="569"/>
                </a:lnTo>
                <a:lnTo>
                  <a:pt x="870" y="555"/>
                </a:lnTo>
                <a:lnTo>
                  <a:pt x="837" y="567"/>
                </a:lnTo>
                <a:lnTo>
                  <a:pt x="837" y="607"/>
                </a:lnTo>
                <a:lnTo>
                  <a:pt x="801" y="607"/>
                </a:lnTo>
                <a:lnTo>
                  <a:pt x="783" y="640"/>
                </a:lnTo>
                <a:lnTo>
                  <a:pt x="746" y="620"/>
                </a:lnTo>
                <a:lnTo>
                  <a:pt x="717" y="636"/>
                </a:lnTo>
                <a:lnTo>
                  <a:pt x="709" y="670"/>
                </a:lnTo>
                <a:lnTo>
                  <a:pt x="663" y="695"/>
                </a:lnTo>
                <a:lnTo>
                  <a:pt x="640" y="674"/>
                </a:lnTo>
                <a:lnTo>
                  <a:pt x="600" y="670"/>
                </a:lnTo>
                <a:lnTo>
                  <a:pt x="579" y="630"/>
                </a:lnTo>
                <a:lnTo>
                  <a:pt x="539" y="654"/>
                </a:lnTo>
                <a:lnTo>
                  <a:pt x="530" y="683"/>
                </a:lnTo>
                <a:lnTo>
                  <a:pt x="480" y="695"/>
                </a:lnTo>
                <a:lnTo>
                  <a:pt x="449" y="725"/>
                </a:lnTo>
                <a:lnTo>
                  <a:pt x="421" y="735"/>
                </a:lnTo>
                <a:lnTo>
                  <a:pt x="417" y="756"/>
                </a:lnTo>
                <a:lnTo>
                  <a:pt x="392" y="782"/>
                </a:lnTo>
                <a:lnTo>
                  <a:pt x="337" y="774"/>
                </a:lnTo>
                <a:lnTo>
                  <a:pt x="283" y="740"/>
                </a:lnTo>
                <a:lnTo>
                  <a:pt x="246" y="742"/>
                </a:lnTo>
                <a:lnTo>
                  <a:pt x="193" y="794"/>
                </a:lnTo>
                <a:lnTo>
                  <a:pt x="142" y="796"/>
                </a:lnTo>
                <a:lnTo>
                  <a:pt x="179" y="746"/>
                </a:lnTo>
                <a:lnTo>
                  <a:pt x="177" y="691"/>
                </a:lnTo>
                <a:lnTo>
                  <a:pt x="136" y="672"/>
                </a:lnTo>
                <a:lnTo>
                  <a:pt x="114" y="628"/>
                </a:lnTo>
                <a:lnTo>
                  <a:pt x="165" y="504"/>
                </a:lnTo>
                <a:lnTo>
                  <a:pt x="130" y="459"/>
                </a:lnTo>
                <a:lnTo>
                  <a:pt x="108" y="465"/>
                </a:lnTo>
                <a:lnTo>
                  <a:pt x="67" y="485"/>
                </a:lnTo>
                <a:lnTo>
                  <a:pt x="26" y="473"/>
                </a:lnTo>
                <a:lnTo>
                  <a:pt x="22" y="418"/>
                </a:lnTo>
                <a:lnTo>
                  <a:pt x="0" y="390"/>
                </a:lnTo>
                <a:lnTo>
                  <a:pt x="55" y="329"/>
                </a:lnTo>
                <a:lnTo>
                  <a:pt x="85" y="351"/>
                </a:lnTo>
                <a:lnTo>
                  <a:pt x="108" y="325"/>
                </a:lnTo>
                <a:lnTo>
                  <a:pt x="122" y="341"/>
                </a:lnTo>
                <a:lnTo>
                  <a:pt x="191" y="341"/>
                </a:lnTo>
                <a:lnTo>
                  <a:pt x="238" y="331"/>
                </a:lnTo>
                <a:lnTo>
                  <a:pt x="254" y="266"/>
                </a:lnTo>
                <a:lnTo>
                  <a:pt x="315" y="276"/>
                </a:lnTo>
                <a:lnTo>
                  <a:pt x="413" y="248"/>
                </a:lnTo>
                <a:lnTo>
                  <a:pt x="392" y="189"/>
                </a:lnTo>
                <a:lnTo>
                  <a:pt x="364" y="189"/>
                </a:lnTo>
                <a:lnTo>
                  <a:pt x="313" y="166"/>
                </a:lnTo>
                <a:lnTo>
                  <a:pt x="309" y="124"/>
                </a:lnTo>
                <a:lnTo>
                  <a:pt x="360" y="87"/>
                </a:lnTo>
                <a:lnTo>
                  <a:pt x="421" y="128"/>
                </a:lnTo>
                <a:lnTo>
                  <a:pt x="490" y="138"/>
                </a:lnTo>
                <a:lnTo>
                  <a:pt x="476" y="89"/>
                </a:lnTo>
                <a:lnTo>
                  <a:pt x="531" y="75"/>
                </a:lnTo>
                <a:lnTo>
                  <a:pt x="569" y="60"/>
                </a:lnTo>
                <a:lnTo>
                  <a:pt x="557" y="18"/>
                </a:lnTo>
                <a:lnTo>
                  <a:pt x="577" y="0"/>
                </a:lnTo>
                <a:lnTo>
                  <a:pt x="628" y="36"/>
                </a:lnTo>
                <a:lnTo>
                  <a:pt x="687" y="18"/>
                </a:lnTo>
                <a:lnTo>
                  <a:pt x="703" y="85"/>
                </a:lnTo>
                <a:lnTo>
                  <a:pt x="728" y="93"/>
                </a:lnTo>
                <a:lnTo>
                  <a:pt x="781" y="164"/>
                </a:lnTo>
                <a:lnTo>
                  <a:pt x="843" y="136"/>
                </a:lnTo>
                <a:lnTo>
                  <a:pt x="864" y="209"/>
                </a:lnTo>
                <a:lnTo>
                  <a:pt x="884" y="280"/>
                </a:lnTo>
                <a:lnTo>
                  <a:pt x="833" y="309"/>
                </a:lnTo>
                <a:lnTo>
                  <a:pt x="817" y="333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3516674" y="4589807"/>
            <a:ext cx="624909" cy="548880"/>
          </a:xfrm>
          <a:custGeom>
            <a:rect b="b" l="l" r="r" t="t"/>
            <a:pathLst>
              <a:path extrusionOk="0" h="796" w="907">
                <a:moveTo>
                  <a:pt x="817" y="333"/>
                </a:moveTo>
                <a:lnTo>
                  <a:pt x="884" y="339"/>
                </a:lnTo>
                <a:lnTo>
                  <a:pt x="905" y="372"/>
                </a:lnTo>
                <a:lnTo>
                  <a:pt x="884" y="424"/>
                </a:lnTo>
                <a:lnTo>
                  <a:pt x="880" y="475"/>
                </a:lnTo>
                <a:lnTo>
                  <a:pt x="907" y="520"/>
                </a:lnTo>
                <a:lnTo>
                  <a:pt x="882" y="569"/>
                </a:lnTo>
                <a:lnTo>
                  <a:pt x="870" y="555"/>
                </a:lnTo>
                <a:lnTo>
                  <a:pt x="837" y="567"/>
                </a:lnTo>
                <a:lnTo>
                  <a:pt x="837" y="607"/>
                </a:lnTo>
                <a:lnTo>
                  <a:pt x="801" y="607"/>
                </a:lnTo>
                <a:lnTo>
                  <a:pt x="783" y="640"/>
                </a:lnTo>
                <a:lnTo>
                  <a:pt x="746" y="620"/>
                </a:lnTo>
                <a:lnTo>
                  <a:pt x="717" y="636"/>
                </a:lnTo>
                <a:lnTo>
                  <a:pt x="709" y="670"/>
                </a:lnTo>
                <a:lnTo>
                  <a:pt x="663" y="695"/>
                </a:lnTo>
                <a:lnTo>
                  <a:pt x="640" y="674"/>
                </a:lnTo>
                <a:lnTo>
                  <a:pt x="600" y="670"/>
                </a:lnTo>
                <a:lnTo>
                  <a:pt x="579" y="630"/>
                </a:lnTo>
                <a:lnTo>
                  <a:pt x="539" y="654"/>
                </a:lnTo>
                <a:lnTo>
                  <a:pt x="530" y="683"/>
                </a:lnTo>
                <a:lnTo>
                  <a:pt x="480" y="695"/>
                </a:lnTo>
                <a:lnTo>
                  <a:pt x="449" y="725"/>
                </a:lnTo>
                <a:lnTo>
                  <a:pt x="421" y="735"/>
                </a:lnTo>
                <a:lnTo>
                  <a:pt x="417" y="756"/>
                </a:lnTo>
                <a:lnTo>
                  <a:pt x="392" y="782"/>
                </a:lnTo>
                <a:lnTo>
                  <a:pt x="337" y="774"/>
                </a:lnTo>
                <a:lnTo>
                  <a:pt x="283" y="740"/>
                </a:lnTo>
                <a:lnTo>
                  <a:pt x="246" y="742"/>
                </a:lnTo>
                <a:lnTo>
                  <a:pt x="193" y="794"/>
                </a:lnTo>
                <a:lnTo>
                  <a:pt x="142" y="796"/>
                </a:lnTo>
                <a:lnTo>
                  <a:pt x="179" y="746"/>
                </a:lnTo>
                <a:lnTo>
                  <a:pt x="177" y="691"/>
                </a:lnTo>
                <a:lnTo>
                  <a:pt x="136" y="672"/>
                </a:lnTo>
                <a:lnTo>
                  <a:pt x="114" y="628"/>
                </a:lnTo>
                <a:lnTo>
                  <a:pt x="165" y="504"/>
                </a:lnTo>
                <a:lnTo>
                  <a:pt x="130" y="459"/>
                </a:lnTo>
                <a:lnTo>
                  <a:pt x="108" y="465"/>
                </a:lnTo>
                <a:lnTo>
                  <a:pt x="67" y="485"/>
                </a:lnTo>
                <a:lnTo>
                  <a:pt x="26" y="473"/>
                </a:lnTo>
                <a:lnTo>
                  <a:pt x="22" y="418"/>
                </a:lnTo>
                <a:lnTo>
                  <a:pt x="0" y="390"/>
                </a:lnTo>
                <a:lnTo>
                  <a:pt x="55" y="329"/>
                </a:lnTo>
                <a:lnTo>
                  <a:pt x="85" y="351"/>
                </a:lnTo>
                <a:lnTo>
                  <a:pt x="108" y="325"/>
                </a:lnTo>
                <a:lnTo>
                  <a:pt x="122" y="341"/>
                </a:lnTo>
                <a:lnTo>
                  <a:pt x="191" y="341"/>
                </a:lnTo>
                <a:lnTo>
                  <a:pt x="238" y="331"/>
                </a:lnTo>
                <a:lnTo>
                  <a:pt x="254" y="266"/>
                </a:lnTo>
                <a:lnTo>
                  <a:pt x="315" y="276"/>
                </a:lnTo>
                <a:lnTo>
                  <a:pt x="413" y="248"/>
                </a:lnTo>
                <a:lnTo>
                  <a:pt x="392" y="189"/>
                </a:lnTo>
                <a:lnTo>
                  <a:pt x="364" y="189"/>
                </a:lnTo>
                <a:lnTo>
                  <a:pt x="313" y="166"/>
                </a:lnTo>
                <a:lnTo>
                  <a:pt x="309" y="124"/>
                </a:lnTo>
                <a:lnTo>
                  <a:pt x="360" y="87"/>
                </a:lnTo>
                <a:lnTo>
                  <a:pt x="421" y="128"/>
                </a:lnTo>
                <a:lnTo>
                  <a:pt x="490" y="138"/>
                </a:lnTo>
                <a:lnTo>
                  <a:pt x="476" y="89"/>
                </a:lnTo>
                <a:lnTo>
                  <a:pt x="531" y="75"/>
                </a:lnTo>
                <a:lnTo>
                  <a:pt x="569" y="60"/>
                </a:lnTo>
                <a:lnTo>
                  <a:pt x="557" y="18"/>
                </a:lnTo>
                <a:lnTo>
                  <a:pt x="577" y="0"/>
                </a:lnTo>
                <a:lnTo>
                  <a:pt x="628" y="36"/>
                </a:lnTo>
                <a:lnTo>
                  <a:pt x="687" y="18"/>
                </a:lnTo>
                <a:lnTo>
                  <a:pt x="703" y="85"/>
                </a:lnTo>
                <a:lnTo>
                  <a:pt x="728" y="93"/>
                </a:lnTo>
                <a:lnTo>
                  <a:pt x="781" y="164"/>
                </a:lnTo>
                <a:lnTo>
                  <a:pt x="843" y="136"/>
                </a:lnTo>
                <a:lnTo>
                  <a:pt x="864" y="209"/>
                </a:lnTo>
                <a:lnTo>
                  <a:pt x="884" y="280"/>
                </a:lnTo>
                <a:lnTo>
                  <a:pt x="833" y="309"/>
                </a:lnTo>
                <a:lnTo>
                  <a:pt x="817" y="333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4080884" y="4458793"/>
            <a:ext cx="554555" cy="631628"/>
          </a:xfrm>
          <a:custGeom>
            <a:rect b="b" l="l" r="r" t="t"/>
            <a:pathLst>
              <a:path extrusionOk="0" h="917" w="805">
                <a:moveTo>
                  <a:pt x="746" y="177"/>
                </a:moveTo>
                <a:lnTo>
                  <a:pt x="766" y="251"/>
                </a:lnTo>
                <a:lnTo>
                  <a:pt x="740" y="299"/>
                </a:lnTo>
                <a:lnTo>
                  <a:pt x="707" y="322"/>
                </a:lnTo>
                <a:lnTo>
                  <a:pt x="685" y="393"/>
                </a:lnTo>
                <a:lnTo>
                  <a:pt x="736" y="446"/>
                </a:lnTo>
                <a:lnTo>
                  <a:pt x="746" y="531"/>
                </a:lnTo>
                <a:lnTo>
                  <a:pt x="787" y="557"/>
                </a:lnTo>
                <a:lnTo>
                  <a:pt x="805" y="627"/>
                </a:lnTo>
                <a:lnTo>
                  <a:pt x="777" y="688"/>
                </a:lnTo>
                <a:lnTo>
                  <a:pt x="781" y="747"/>
                </a:lnTo>
                <a:lnTo>
                  <a:pt x="724" y="777"/>
                </a:lnTo>
                <a:lnTo>
                  <a:pt x="673" y="747"/>
                </a:lnTo>
                <a:lnTo>
                  <a:pt x="573" y="816"/>
                </a:lnTo>
                <a:lnTo>
                  <a:pt x="518" y="824"/>
                </a:lnTo>
                <a:lnTo>
                  <a:pt x="518" y="881"/>
                </a:lnTo>
                <a:lnTo>
                  <a:pt x="492" y="895"/>
                </a:lnTo>
                <a:lnTo>
                  <a:pt x="457" y="895"/>
                </a:lnTo>
                <a:lnTo>
                  <a:pt x="419" y="917"/>
                </a:lnTo>
                <a:lnTo>
                  <a:pt x="419" y="873"/>
                </a:lnTo>
                <a:lnTo>
                  <a:pt x="403" y="848"/>
                </a:lnTo>
                <a:lnTo>
                  <a:pt x="333" y="850"/>
                </a:lnTo>
                <a:lnTo>
                  <a:pt x="384" y="787"/>
                </a:lnTo>
                <a:lnTo>
                  <a:pt x="388" y="726"/>
                </a:lnTo>
                <a:lnTo>
                  <a:pt x="362" y="706"/>
                </a:lnTo>
                <a:lnTo>
                  <a:pt x="362" y="647"/>
                </a:lnTo>
                <a:lnTo>
                  <a:pt x="329" y="637"/>
                </a:lnTo>
                <a:lnTo>
                  <a:pt x="297" y="655"/>
                </a:lnTo>
                <a:lnTo>
                  <a:pt x="256" y="643"/>
                </a:lnTo>
                <a:lnTo>
                  <a:pt x="214" y="700"/>
                </a:lnTo>
                <a:lnTo>
                  <a:pt x="191" y="673"/>
                </a:lnTo>
                <a:lnTo>
                  <a:pt x="163" y="667"/>
                </a:lnTo>
                <a:lnTo>
                  <a:pt x="148" y="714"/>
                </a:lnTo>
                <a:lnTo>
                  <a:pt x="88" y="708"/>
                </a:lnTo>
                <a:lnTo>
                  <a:pt x="61" y="667"/>
                </a:lnTo>
                <a:lnTo>
                  <a:pt x="65" y="614"/>
                </a:lnTo>
                <a:lnTo>
                  <a:pt x="86" y="562"/>
                </a:lnTo>
                <a:lnTo>
                  <a:pt x="65" y="529"/>
                </a:lnTo>
                <a:lnTo>
                  <a:pt x="0" y="523"/>
                </a:lnTo>
                <a:lnTo>
                  <a:pt x="14" y="499"/>
                </a:lnTo>
                <a:lnTo>
                  <a:pt x="63" y="468"/>
                </a:lnTo>
                <a:lnTo>
                  <a:pt x="24" y="326"/>
                </a:lnTo>
                <a:lnTo>
                  <a:pt x="25" y="275"/>
                </a:lnTo>
                <a:lnTo>
                  <a:pt x="14" y="185"/>
                </a:lnTo>
                <a:lnTo>
                  <a:pt x="41" y="120"/>
                </a:lnTo>
                <a:lnTo>
                  <a:pt x="100" y="68"/>
                </a:lnTo>
                <a:lnTo>
                  <a:pt x="199" y="84"/>
                </a:lnTo>
                <a:lnTo>
                  <a:pt x="212" y="59"/>
                </a:lnTo>
                <a:lnTo>
                  <a:pt x="183" y="17"/>
                </a:lnTo>
                <a:lnTo>
                  <a:pt x="252" y="0"/>
                </a:lnTo>
                <a:lnTo>
                  <a:pt x="340" y="27"/>
                </a:lnTo>
                <a:lnTo>
                  <a:pt x="411" y="31"/>
                </a:lnTo>
                <a:lnTo>
                  <a:pt x="468" y="70"/>
                </a:lnTo>
                <a:lnTo>
                  <a:pt x="529" y="35"/>
                </a:lnTo>
                <a:lnTo>
                  <a:pt x="561" y="41"/>
                </a:lnTo>
                <a:lnTo>
                  <a:pt x="567" y="74"/>
                </a:lnTo>
                <a:lnTo>
                  <a:pt x="638" y="25"/>
                </a:lnTo>
                <a:lnTo>
                  <a:pt x="671" y="59"/>
                </a:lnTo>
                <a:lnTo>
                  <a:pt x="665" y="112"/>
                </a:lnTo>
                <a:lnTo>
                  <a:pt x="712" y="126"/>
                </a:lnTo>
                <a:lnTo>
                  <a:pt x="746" y="177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080884" y="4458793"/>
            <a:ext cx="554555" cy="631628"/>
          </a:xfrm>
          <a:custGeom>
            <a:rect b="b" l="l" r="r" t="t"/>
            <a:pathLst>
              <a:path extrusionOk="0" h="917" w="805">
                <a:moveTo>
                  <a:pt x="746" y="177"/>
                </a:moveTo>
                <a:lnTo>
                  <a:pt x="766" y="251"/>
                </a:lnTo>
                <a:lnTo>
                  <a:pt x="740" y="299"/>
                </a:lnTo>
                <a:lnTo>
                  <a:pt x="707" y="322"/>
                </a:lnTo>
                <a:lnTo>
                  <a:pt x="685" y="393"/>
                </a:lnTo>
                <a:lnTo>
                  <a:pt x="736" y="446"/>
                </a:lnTo>
                <a:lnTo>
                  <a:pt x="746" y="531"/>
                </a:lnTo>
                <a:lnTo>
                  <a:pt x="787" y="557"/>
                </a:lnTo>
                <a:lnTo>
                  <a:pt x="805" y="627"/>
                </a:lnTo>
                <a:lnTo>
                  <a:pt x="777" y="688"/>
                </a:lnTo>
                <a:lnTo>
                  <a:pt x="781" y="747"/>
                </a:lnTo>
                <a:lnTo>
                  <a:pt x="724" y="777"/>
                </a:lnTo>
                <a:lnTo>
                  <a:pt x="673" y="747"/>
                </a:lnTo>
                <a:lnTo>
                  <a:pt x="573" y="816"/>
                </a:lnTo>
                <a:lnTo>
                  <a:pt x="518" y="824"/>
                </a:lnTo>
                <a:lnTo>
                  <a:pt x="518" y="881"/>
                </a:lnTo>
                <a:lnTo>
                  <a:pt x="492" y="895"/>
                </a:lnTo>
                <a:lnTo>
                  <a:pt x="457" y="895"/>
                </a:lnTo>
                <a:lnTo>
                  <a:pt x="419" y="917"/>
                </a:lnTo>
                <a:lnTo>
                  <a:pt x="419" y="873"/>
                </a:lnTo>
                <a:lnTo>
                  <a:pt x="403" y="848"/>
                </a:lnTo>
                <a:lnTo>
                  <a:pt x="333" y="850"/>
                </a:lnTo>
                <a:lnTo>
                  <a:pt x="384" y="787"/>
                </a:lnTo>
                <a:lnTo>
                  <a:pt x="388" y="726"/>
                </a:lnTo>
                <a:lnTo>
                  <a:pt x="362" y="706"/>
                </a:lnTo>
                <a:lnTo>
                  <a:pt x="362" y="647"/>
                </a:lnTo>
                <a:lnTo>
                  <a:pt x="329" y="637"/>
                </a:lnTo>
                <a:lnTo>
                  <a:pt x="297" y="655"/>
                </a:lnTo>
                <a:lnTo>
                  <a:pt x="256" y="643"/>
                </a:lnTo>
                <a:lnTo>
                  <a:pt x="214" y="700"/>
                </a:lnTo>
                <a:lnTo>
                  <a:pt x="191" y="673"/>
                </a:lnTo>
                <a:lnTo>
                  <a:pt x="163" y="667"/>
                </a:lnTo>
                <a:lnTo>
                  <a:pt x="148" y="714"/>
                </a:lnTo>
                <a:lnTo>
                  <a:pt x="88" y="708"/>
                </a:lnTo>
                <a:lnTo>
                  <a:pt x="61" y="667"/>
                </a:lnTo>
                <a:lnTo>
                  <a:pt x="65" y="614"/>
                </a:lnTo>
                <a:lnTo>
                  <a:pt x="86" y="562"/>
                </a:lnTo>
                <a:lnTo>
                  <a:pt x="65" y="529"/>
                </a:lnTo>
                <a:lnTo>
                  <a:pt x="0" y="523"/>
                </a:lnTo>
                <a:lnTo>
                  <a:pt x="14" y="499"/>
                </a:lnTo>
                <a:lnTo>
                  <a:pt x="63" y="468"/>
                </a:lnTo>
                <a:lnTo>
                  <a:pt x="24" y="326"/>
                </a:lnTo>
                <a:lnTo>
                  <a:pt x="25" y="275"/>
                </a:lnTo>
                <a:lnTo>
                  <a:pt x="14" y="185"/>
                </a:lnTo>
                <a:lnTo>
                  <a:pt x="41" y="120"/>
                </a:lnTo>
                <a:lnTo>
                  <a:pt x="100" y="68"/>
                </a:lnTo>
                <a:lnTo>
                  <a:pt x="199" y="84"/>
                </a:lnTo>
                <a:lnTo>
                  <a:pt x="212" y="59"/>
                </a:lnTo>
                <a:lnTo>
                  <a:pt x="183" y="17"/>
                </a:lnTo>
                <a:lnTo>
                  <a:pt x="252" y="0"/>
                </a:lnTo>
                <a:lnTo>
                  <a:pt x="340" y="27"/>
                </a:lnTo>
                <a:lnTo>
                  <a:pt x="411" y="31"/>
                </a:lnTo>
                <a:lnTo>
                  <a:pt x="468" y="70"/>
                </a:lnTo>
                <a:lnTo>
                  <a:pt x="529" y="35"/>
                </a:lnTo>
                <a:lnTo>
                  <a:pt x="561" y="41"/>
                </a:lnTo>
                <a:lnTo>
                  <a:pt x="567" y="74"/>
                </a:lnTo>
                <a:lnTo>
                  <a:pt x="638" y="25"/>
                </a:lnTo>
                <a:lnTo>
                  <a:pt x="671" y="59"/>
                </a:lnTo>
                <a:lnTo>
                  <a:pt x="665" y="112"/>
                </a:lnTo>
                <a:lnTo>
                  <a:pt x="712" y="126"/>
                </a:lnTo>
                <a:lnTo>
                  <a:pt x="746" y="177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4552671" y="4395355"/>
            <a:ext cx="491098" cy="677137"/>
          </a:xfrm>
          <a:custGeom>
            <a:rect b="b" l="l" r="r" t="t"/>
            <a:pathLst>
              <a:path extrusionOk="0" h="982" w="711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4552671" y="4395355"/>
            <a:ext cx="491098" cy="677137"/>
          </a:xfrm>
          <a:custGeom>
            <a:rect b="b" l="l" r="r" t="t"/>
            <a:pathLst>
              <a:path extrusionOk="0" h="982" w="711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4609229" y="3834062"/>
            <a:ext cx="497996" cy="616456"/>
          </a:xfrm>
          <a:custGeom>
            <a:rect b="b" l="l" r="r" t="t"/>
            <a:pathLst>
              <a:path extrusionOk="0" h="894" w="722">
                <a:moveTo>
                  <a:pt x="74" y="591"/>
                </a:moveTo>
                <a:lnTo>
                  <a:pt x="94" y="620"/>
                </a:lnTo>
                <a:lnTo>
                  <a:pt x="133" y="652"/>
                </a:lnTo>
                <a:lnTo>
                  <a:pt x="165" y="650"/>
                </a:lnTo>
                <a:lnTo>
                  <a:pt x="202" y="669"/>
                </a:lnTo>
                <a:lnTo>
                  <a:pt x="202" y="766"/>
                </a:lnTo>
                <a:lnTo>
                  <a:pt x="234" y="807"/>
                </a:lnTo>
                <a:lnTo>
                  <a:pt x="250" y="868"/>
                </a:lnTo>
                <a:lnTo>
                  <a:pt x="267" y="872"/>
                </a:lnTo>
                <a:lnTo>
                  <a:pt x="303" y="827"/>
                </a:lnTo>
                <a:lnTo>
                  <a:pt x="338" y="815"/>
                </a:lnTo>
                <a:lnTo>
                  <a:pt x="358" y="841"/>
                </a:lnTo>
                <a:lnTo>
                  <a:pt x="326" y="878"/>
                </a:lnTo>
                <a:lnTo>
                  <a:pt x="366" y="894"/>
                </a:lnTo>
                <a:lnTo>
                  <a:pt x="425" y="833"/>
                </a:lnTo>
                <a:lnTo>
                  <a:pt x="454" y="868"/>
                </a:lnTo>
                <a:lnTo>
                  <a:pt x="531" y="870"/>
                </a:lnTo>
                <a:lnTo>
                  <a:pt x="557" y="886"/>
                </a:lnTo>
                <a:lnTo>
                  <a:pt x="616" y="825"/>
                </a:lnTo>
                <a:lnTo>
                  <a:pt x="645" y="752"/>
                </a:lnTo>
                <a:lnTo>
                  <a:pt x="673" y="709"/>
                </a:lnTo>
                <a:lnTo>
                  <a:pt x="704" y="697"/>
                </a:lnTo>
                <a:lnTo>
                  <a:pt x="683" y="654"/>
                </a:lnTo>
                <a:lnTo>
                  <a:pt x="722" y="604"/>
                </a:lnTo>
                <a:lnTo>
                  <a:pt x="720" y="563"/>
                </a:lnTo>
                <a:lnTo>
                  <a:pt x="689" y="567"/>
                </a:lnTo>
                <a:lnTo>
                  <a:pt x="647" y="551"/>
                </a:lnTo>
                <a:lnTo>
                  <a:pt x="598" y="567"/>
                </a:lnTo>
                <a:lnTo>
                  <a:pt x="588" y="508"/>
                </a:lnTo>
                <a:lnTo>
                  <a:pt x="533" y="482"/>
                </a:lnTo>
                <a:lnTo>
                  <a:pt x="521" y="429"/>
                </a:lnTo>
                <a:lnTo>
                  <a:pt x="549" y="386"/>
                </a:lnTo>
                <a:lnTo>
                  <a:pt x="496" y="331"/>
                </a:lnTo>
                <a:lnTo>
                  <a:pt x="431" y="252"/>
                </a:lnTo>
                <a:lnTo>
                  <a:pt x="435" y="185"/>
                </a:lnTo>
                <a:lnTo>
                  <a:pt x="403" y="166"/>
                </a:lnTo>
                <a:lnTo>
                  <a:pt x="374" y="173"/>
                </a:lnTo>
                <a:lnTo>
                  <a:pt x="358" y="138"/>
                </a:lnTo>
                <a:lnTo>
                  <a:pt x="291" y="136"/>
                </a:lnTo>
                <a:lnTo>
                  <a:pt x="305" y="47"/>
                </a:lnTo>
                <a:lnTo>
                  <a:pt x="273" y="61"/>
                </a:lnTo>
                <a:lnTo>
                  <a:pt x="214" y="0"/>
                </a:lnTo>
                <a:lnTo>
                  <a:pt x="177" y="16"/>
                </a:lnTo>
                <a:lnTo>
                  <a:pt x="157" y="63"/>
                </a:lnTo>
                <a:lnTo>
                  <a:pt x="137" y="67"/>
                </a:lnTo>
                <a:lnTo>
                  <a:pt x="149" y="101"/>
                </a:lnTo>
                <a:lnTo>
                  <a:pt x="204" y="122"/>
                </a:lnTo>
                <a:lnTo>
                  <a:pt x="222" y="183"/>
                </a:lnTo>
                <a:lnTo>
                  <a:pt x="167" y="215"/>
                </a:lnTo>
                <a:lnTo>
                  <a:pt x="114" y="166"/>
                </a:lnTo>
                <a:lnTo>
                  <a:pt x="67" y="195"/>
                </a:lnTo>
                <a:lnTo>
                  <a:pt x="86" y="250"/>
                </a:lnTo>
                <a:lnTo>
                  <a:pt x="49" y="282"/>
                </a:lnTo>
                <a:lnTo>
                  <a:pt x="53" y="335"/>
                </a:lnTo>
                <a:lnTo>
                  <a:pt x="0" y="349"/>
                </a:lnTo>
                <a:lnTo>
                  <a:pt x="43" y="384"/>
                </a:lnTo>
                <a:lnTo>
                  <a:pt x="98" y="447"/>
                </a:lnTo>
                <a:lnTo>
                  <a:pt x="157" y="410"/>
                </a:lnTo>
                <a:lnTo>
                  <a:pt x="175" y="473"/>
                </a:lnTo>
                <a:lnTo>
                  <a:pt x="171" y="536"/>
                </a:lnTo>
                <a:lnTo>
                  <a:pt x="96" y="575"/>
                </a:lnTo>
                <a:lnTo>
                  <a:pt x="74" y="591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4609229" y="3834062"/>
            <a:ext cx="497996" cy="616456"/>
          </a:xfrm>
          <a:custGeom>
            <a:rect b="b" l="l" r="r" t="t"/>
            <a:pathLst>
              <a:path extrusionOk="0" h="894" w="722">
                <a:moveTo>
                  <a:pt x="74" y="591"/>
                </a:moveTo>
                <a:lnTo>
                  <a:pt x="94" y="620"/>
                </a:lnTo>
                <a:lnTo>
                  <a:pt x="133" y="652"/>
                </a:lnTo>
                <a:lnTo>
                  <a:pt x="165" y="650"/>
                </a:lnTo>
                <a:lnTo>
                  <a:pt x="202" y="669"/>
                </a:lnTo>
                <a:lnTo>
                  <a:pt x="202" y="766"/>
                </a:lnTo>
                <a:lnTo>
                  <a:pt x="234" y="807"/>
                </a:lnTo>
                <a:lnTo>
                  <a:pt x="250" y="868"/>
                </a:lnTo>
                <a:lnTo>
                  <a:pt x="267" y="872"/>
                </a:lnTo>
                <a:lnTo>
                  <a:pt x="303" y="827"/>
                </a:lnTo>
                <a:lnTo>
                  <a:pt x="338" y="815"/>
                </a:lnTo>
                <a:lnTo>
                  <a:pt x="358" y="841"/>
                </a:lnTo>
                <a:lnTo>
                  <a:pt x="326" y="878"/>
                </a:lnTo>
                <a:lnTo>
                  <a:pt x="366" y="894"/>
                </a:lnTo>
                <a:lnTo>
                  <a:pt x="425" y="833"/>
                </a:lnTo>
                <a:lnTo>
                  <a:pt x="454" y="868"/>
                </a:lnTo>
                <a:lnTo>
                  <a:pt x="531" y="870"/>
                </a:lnTo>
                <a:lnTo>
                  <a:pt x="557" y="886"/>
                </a:lnTo>
                <a:lnTo>
                  <a:pt x="616" y="825"/>
                </a:lnTo>
                <a:lnTo>
                  <a:pt x="645" y="752"/>
                </a:lnTo>
                <a:lnTo>
                  <a:pt x="673" y="709"/>
                </a:lnTo>
                <a:lnTo>
                  <a:pt x="704" y="697"/>
                </a:lnTo>
                <a:lnTo>
                  <a:pt x="683" y="654"/>
                </a:lnTo>
                <a:lnTo>
                  <a:pt x="722" y="604"/>
                </a:lnTo>
                <a:lnTo>
                  <a:pt x="720" y="563"/>
                </a:lnTo>
                <a:lnTo>
                  <a:pt x="689" y="567"/>
                </a:lnTo>
                <a:lnTo>
                  <a:pt x="647" y="551"/>
                </a:lnTo>
                <a:lnTo>
                  <a:pt x="598" y="567"/>
                </a:lnTo>
                <a:lnTo>
                  <a:pt x="588" y="508"/>
                </a:lnTo>
                <a:lnTo>
                  <a:pt x="533" y="482"/>
                </a:lnTo>
                <a:lnTo>
                  <a:pt x="521" y="429"/>
                </a:lnTo>
                <a:lnTo>
                  <a:pt x="549" y="386"/>
                </a:lnTo>
                <a:lnTo>
                  <a:pt x="496" y="331"/>
                </a:lnTo>
                <a:lnTo>
                  <a:pt x="431" y="252"/>
                </a:lnTo>
                <a:lnTo>
                  <a:pt x="435" y="185"/>
                </a:lnTo>
                <a:lnTo>
                  <a:pt x="403" y="166"/>
                </a:lnTo>
                <a:lnTo>
                  <a:pt x="374" y="173"/>
                </a:lnTo>
                <a:lnTo>
                  <a:pt x="358" y="138"/>
                </a:lnTo>
                <a:lnTo>
                  <a:pt x="291" y="136"/>
                </a:lnTo>
                <a:lnTo>
                  <a:pt x="305" y="47"/>
                </a:lnTo>
                <a:lnTo>
                  <a:pt x="273" y="61"/>
                </a:lnTo>
                <a:lnTo>
                  <a:pt x="214" y="0"/>
                </a:lnTo>
                <a:lnTo>
                  <a:pt x="177" y="16"/>
                </a:lnTo>
                <a:lnTo>
                  <a:pt x="157" y="63"/>
                </a:lnTo>
                <a:lnTo>
                  <a:pt x="137" y="67"/>
                </a:lnTo>
                <a:lnTo>
                  <a:pt x="149" y="101"/>
                </a:lnTo>
                <a:lnTo>
                  <a:pt x="204" y="122"/>
                </a:lnTo>
                <a:lnTo>
                  <a:pt x="222" y="183"/>
                </a:lnTo>
                <a:lnTo>
                  <a:pt x="167" y="215"/>
                </a:lnTo>
                <a:lnTo>
                  <a:pt x="114" y="166"/>
                </a:lnTo>
                <a:lnTo>
                  <a:pt x="67" y="195"/>
                </a:lnTo>
                <a:lnTo>
                  <a:pt x="86" y="250"/>
                </a:lnTo>
                <a:lnTo>
                  <a:pt x="49" y="282"/>
                </a:lnTo>
                <a:lnTo>
                  <a:pt x="53" y="335"/>
                </a:lnTo>
                <a:lnTo>
                  <a:pt x="0" y="349"/>
                </a:lnTo>
                <a:lnTo>
                  <a:pt x="43" y="384"/>
                </a:lnTo>
                <a:lnTo>
                  <a:pt x="98" y="447"/>
                </a:lnTo>
                <a:lnTo>
                  <a:pt x="157" y="410"/>
                </a:lnTo>
                <a:lnTo>
                  <a:pt x="175" y="473"/>
                </a:lnTo>
                <a:lnTo>
                  <a:pt x="171" y="536"/>
                </a:lnTo>
                <a:lnTo>
                  <a:pt x="96" y="575"/>
                </a:lnTo>
                <a:lnTo>
                  <a:pt x="74" y="591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3998116" y="4094710"/>
            <a:ext cx="783549" cy="490959"/>
          </a:xfrm>
          <a:custGeom>
            <a:rect b="b" l="l" r="r" t="t"/>
            <a:pathLst>
              <a:path extrusionOk="0" h="713" w="1136">
                <a:moveTo>
                  <a:pt x="130" y="169"/>
                </a:moveTo>
                <a:lnTo>
                  <a:pt x="159" y="205"/>
                </a:lnTo>
                <a:lnTo>
                  <a:pt x="157" y="258"/>
                </a:lnTo>
                <a:lnTo>
                  <a:pt x="208" y="256"/>
                </a:lnTo>
                <a:lnTo>
                  <a:pt x="236" y="331"/>
                </a:lnTo>
                <a:lnTo>
                  <a:pt x="234" y="417"/>
                </a:lnTo>
                <a:lnTo>
                  <a:pt x="183" y="425"/>
                </a:lnTo>
                <a:lnTo>
                  <a:pt x="140" y="474"/>
                </a:lnTo>
                <a:lnTo>
                  <a:pt x="33" y="482"/>
                </a:lnTo>
                <a:lnTo>
                  <a:pt x="0" y="516"/>
                </a:lnTo>
                <a:lnTo>
                  <a:pt x="23" y="591"/>
                </a:lnTo>
                <a:lnTo>
                  <a:pt x="82" y="671"/>
                </a:lnTo>
                <a:lnTo>
                  <a:pt x="134" y="713"/>
                </a:lnTo>
                <a:lnTo>
                  <a:pt x="161" y="648"/>
                </a:lnTo>
                <a:lnTo>
                  <a:pt x="220" y="596"/>
                </a:lnTo>
                <a:lnTo>
                  <a:pt x="319" y="612"/>
                </a:lnTo>
                <a:lnTo>
                  <a:pt x="332" y="585"/>
                </a:lnTo>
                <a:lnTo>
                  <a:pt x="303" y="545"/>
                </a:lnTo>
                <a:lnTo>
                  <a:pt x="372" y="528"/>
                </a:lnTo>
                <a:lnTo>
                  <a:pt x="460" y="555"/>
                </a:lnTo>
                <a:lnTo>
                  <a:pt x="531" y="559"/>
                </a:lnTo>
                <a:lnTo>
                  <a:pt x="588" y="598"/>
                </a:lnTo>
                <a:lnTo>
                  <a:pt x="649" y="563"/>
                </a:lnTo>
                <a:lnTo>
                  <a:pt x="681" y="569"/>
                </a:lnTo>
                <a:lnTo>
                  <a:pt x="687" y="600"/>
                </a:lnTo>
                <a:lnTo>
                  <a:pt x="758" y="553"/>
                </a:lnTo>
                <a:lnTo>
                  <a:pt x="791" y="587"/>
                </a:lnTo>
                <a:lnTo>
                  <a:pt x="785" y="640"/>
                </a:lnTo>
                <a:lnTo>
                  <a:pt x="832" y="654"/>
                </a:lnTo>
                <a:lnTo>
                  <a:pt x="884" y="608"/>
                </a:lnTo>
                <a:lnTo>
                  <a:pt x="947" y="594"/>
                </a:lnTo>
                <a:lnTo>
                  <a:pt x="988" y="543"/>
                </a:lnTo>
                <a:lnTo>
                  <a:pt x="1019" y="533"/>
                </a:lnTo>
                <a:lnTo>
                  <a:pt x="1055" y="496"/>
                </a:lnTo>
                <a:lnTo>
                  <a:pt x="1108" y="516"/>
                </a:lnTo>
                <a:lnTo>
                  <a:pt x="1136" y="490"/>
                </a:lnTo>
                <a:lnTo>
                  <a:pt x="1122" y="431"/>
                </a:lnTo>
                <a:lnTo>
                  <a:pt x="1088" y="388"/>
                </a:lnTo>
                <a:lnTo>
                  <a:pt x="1088" y="291"/>
                </a:lnTo>
                <a:lnTo>
                  <a:pt x="1051" y="272"/>
                </a:lnTo>
                <a:lnTo>
                  <a:pt x="1019" y="274"/>
                </a:lnTo>
                <a:lnTo>
                  <a:pt x="980" y="242"/>
                </a:lnTo>
                <a:lnTo>
                  <a:pt x="960" y="213"/>
                </a:lnTo>
                <a:lnTo>
                  <a:pt x="901" y="236"/>
                </a:lnTo>
                <a:lnTo>
                  <a:pt x="836" y="187"/>
                </a:lnTo>
                <a:lnTo>
                  <a:pt x="783" y="203"/>
                </a:lnTo>
                <a:lnTo>
                  <a:pt x="748" y="160"/>
                </a:lnTo>
                <a:lnTo>
                  <a:pt x="744" y="98"/>
                </a:lnTo>
                <a:lnTo>
                  <a:pt x="677" y="126"/>
                </a:lnTo>
                <a:lnTo>
                  <a:pt x="628" y="106"/>
                </a:lnTo>
                <a:lnTo>
                  <a:pt x="514" y="124"/>
                </a:lnTo>
                <a:lnTo>
                  <a:pt x="427" y="87"/>
                </a:lnTo>
                <a:lnTo>
                  <a:pt x="329" y="0"/>
                </a:lnTo>
                <a:lnTo>
                  <a:pt x="283" y="24"/>
                </a:lnTo>
                <a:lnTo>
                  <a:pt x="205" y="18"/>
                </a:lnTo>
                <a:lnTo>
                  <a:pt x="201" y="16"/>
                </a:lnTo>
                <a:lnTo>
                  <a:pt x="187" y="14"/>
                </a:lnTo>
                <a:lnTo>
                  <a:pt x="171" y="10"/>
                </a:lnTo>
                <a:lnTo>
                  <a:pt x="153" y="6"/>
                </a:lnTo>
                <a:lnTo>
                  <a:pt x="140" y="4"/>
                </a:lnTo>
                <a:lnTo>
                  <a:pt x="136" y="4"/>
                </a:lnTo>
                <a:lnTo>
                  <a:pt x="134" y="8"/>
                </a:lnTo>
                <a:lnTo>
                  <a:pt x="130" y="18"/>
                </a:lnTo>
                <a:lnTo>
                  <a:pt x="124" y="28"/>
                </a:lnTo>
                <a:lnTo>
                  <a:pt x="120" y="36"/>
                </a:lnTo>
                <a:lnTo>
                  <a:pt x="118" y="39"/>
                </a:lnTo>
                <a:lnTo>
                  <a:pt x="181" y="79"/>
                </a:lnTo>
                <a:lnTo>
                  <a:pt x="216" y="98"/>
                </a:lnTo>
                <a:lnTo>
                  <a:pt x="151" y="140"/>
                </a:lnTo>
                <a:lnTo>
                  <a:pt x="130" y="169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3998116" y="4094710"/>
            <a:ext cx="783549" cy="490959"/>
          </a:xfrm>
          <a:custGeom>
            <a:rect b="b" l="l" r="r" t="t"/>
            <a:pathLst>
              <a:path extrusionOk="0" h="713" w="1136">
                <a:moveTo>
                  <a:pt x="130" y="169"/>
                </a:moveTo>
                <a:lnTo>
                  <a:pt x="159" y="205"/>
                </a:lnTo>
                <a:lnTo>
                  <a:pt x="157" y="258"/>
                </a:lnTo>
                <a:lnTo>
                  <a:pt x="208" y="256"/>
                </a:lnTo>
                <a:lnTo>
                  <a:pt x="236" y="331"/>
                </a:lnTo>
                <a:lnTo>
                  <a:pt x="234" y="417"/>
                </a:lnTo>
                <a:lnTo>
                  <a:pt x="183" y="425"/>
                </a:lnTo>
                <a:lnTo>
                  <a:pt x="140" y="474"/>
                </a:lnTo>
                <a:lnTo>
                  <a:pt x="33" y="482"/>
                </a:lnTo>
                <a:lnTo>
                  <a:pt x="0" y="516"/>
                </a:lnTo>
                <a:lnTo>
                  <a:pt x="23" y="591"/>
                </a:lnTo>
                <a:lnTo>
                  <a:pt x="82" y="671"/>
                </a:lnTo>
                <a:lnTo>
                  <a:pt x="134" y="713"/>
                </a:lnTo>
                <a:lnTo>
                  <a:pt x="161" y="648"/>
                </a:lnTo>
                <a:lnTo>
                  <a:pt x="220" y="596"/>
                </a:lnTo>
                <a:lnTo>
                  <a:pt x="319" y="612"/>
                </a:lnTo>
                <a:lnTo>
                  <a:pt x="332" y="585"/>
                </a:lnTo>
                <a:lnTo>
                  <a:pt x="303" y="545"/>
                </a:lnTo>
                <a:lnTo>
                  <a:pt x="372" y="528"/>
                </a:lnTo>
                <a:lnTo>
                  <a:pt x="460" y="555"/>
                </a:lnTo>
                <a:lnTo>
                  <a:pt x="531" y="559"/>
                </a:lnTo>
                <a:lnTo>
                  <a:pt x="588" y="598"/>
                </a:lnTo>
                <a:lnTo>
                  <a:pt x="649" y="563"/>
                </a:lnTo>
                <a:lnTo>
                  <a:pt x="681" y="569"/>
                </a:lnTo>
                <a:lnTo>
                  <a:pt x="687" y="600"/>
                </a:lnTo>
                <a:lnTo>
                  <a:pt x="758" y="553"/>
                </a:lnTo>
                <a:lnTo>
                  <a:pt x="791" y="587"/>
                </a:lnTo>
                <a:lnTo>
                  <a:pt x="785" y="640"/>
                </a:lnTo>
                <a:lnTo>
                  <a:pt x="832" y="654"/>
                </a:lnTo>
                <a:lnTo>
                  <a:pt x="884" y="608"/>
                </a:lnTo>
                <a:lnTo>
                  <a:pt x="947" y="594"/>
                </a:lnTo>
                <a:lnTo>
                  <a:pt x="988" y="543"/>
                </a:lnTo>
                <a:lnTo>
                  <a:pt x="1019" y="533"/>
                </a:lnTo>
                <a:lnTo>
                  <a:pt x="1055" y="496"/>
                </a:lnTo>
                <a:lnTo>
                  <a:pt x="1108" y="516"/>
                </a:lnTo>
                <a:lnTo>
                  <a:pt x="1136" y="490"/>
                </a:lnTo>
                <a:lnTo>
                  <a:pt x="1122" y="431"/>
                </a:lnTo>
                <a:lnTo>
                  <a:pt x="1088" y="388"/>
                </a:lnTo>
                <a:lnTo>
                  <a:pt x="1088" y="291"/>
                </a:lnTo>
                <a:lnTo>
                  <a:pt x="1051" y="272"/>
                </a:lnTo>
                <a:lnTo>
                  <a:pt x="1019" y="274"/>
                </a:lnTo>
                <a:lnTo>
                  <a:pt x="980" y="242"/>
                </a:lnTo>
                <a:lnTo>
                  <a:pt x="960" y="213"/>
                </a:lnTo>
                <a:lnTo>
                  <a:pt x="901" y="236"/>
                </a:lnTo>
                <a:lnTo>
                  <a:pt x="836" y="187"/>
                </a:lnTo>
                <a:lnTo>
                  <a:pt x="783" y="203"/>
                </a:lnTo>
                <a:lnTo>
                  <a:pt x="748" y="160"/>
                </a:lnTo>
                <a:lnTo>
                  <a:pt x="744" y="98"/>
                </a:lnTo>
                <a:lnTo>
                  <a:pt x="677" y="126"/>
                </a:lnTo>
                <a:lnTo>
                  <a:pt x="628" y="106"/>
                </a:lnTo>
                <a:lnTo>
                  <a:pt x="514" y="124"/>
                </a:lnTo>
                <a:lnTo>
                  <a:pt x="427" y="87"/>
                </a:lnTo>
                <a:lnTo>
                  <a:pt x="329" y="0"/>
                </a:lnTo>
                <a:lnTo>
                  <a:pt x="283" y="24"/>
                </a:lnTo>
                <a:lnTo>
                  <a:pt x="205" y="18"/>
                </a:lnTo>
                <a:lnTo>
                  <a:pt x="201" y="16"/>
                </a:lnTo>
                <a:lnTo>
                  <a:pt x="187" y="14"/>
                </a:lnTo>
                <a:lnTo>
                  <a:pt x="171" y="10"/>
                </a:lnTo>
                <a:lnTo>
                  <a:pt x="153" y="6"/>
                </a:lnTo>
                <a:lnTo>
                  <a:pt x="140" y="4"/>
                </a:lnTo>
                <a:lnTo>
                  <a:pt x="136" y="4"/>
                </a:lnTo>
                <a:lnTo>
                  <a:pt x="134" y="8"/>
                </a:lnTo>
                <a:lnTo>
                  <a:pt x="130" y="18"/>
                </a:lnTo>
                <a:lnTo>
                  <a:pt x="124" y="28"/>
                </a:lnTo>
                <a:lnTo>
                  <a:pt x="120" y="36"/>
                </a:lnTo>
                <a:lnTo>
                  <a:pt x="118" y="39"/>
                </a:lnTo>
                <a:lnTo>
                  <a:pt x="181" y="79"/>
                </a:lnTo>
                <a:lnTo>
                  <a:pt x="216" y="98"/>
                </a:lnTo>
                <a:lnTo>
                  <a:pt x="151" y="140"/>
                </a:lnTo>
                <a:lnTo>
                  <a:pt x="130" y="169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4144341" y="3708563"/>
            <a:ext cx="618011" cy="548880"/>
          </a:xfrm>
          <a:custGeom>
            <a:rect b="b" l="l" r="r" t="t"/>
            <a:pathLst>
              <a:path extrusionOk="0" h="797" w="896">
                <a:moveTo>
                  <a:pt x="0" y="339"/>
                </a:moveTo>
                <a:lnTo>
                  <a:pt x="28" y="402"/>
                </a:lnTo>
                <a:lnTo>
                  <a:pt x="65" y="463"/>
                </a:lnTo>
                <a:lnTo>
                  <a:pt x="120" y="510"/>
                </a:lnTo>
                <a:lnTo>
                  <a:pt x="117" y="561"/>
                </a:lnTo>
                <a:lnTo>
                  <a:pt x="211" y="648"/>
                </a:lnTo>
                <a:lnTo>
                  <a:pt x="302" y="685"/>
                </a:lnTo>
                <a:lnTo>
                  <a:pt x="416" y="667"/>
                </a:lnTo>
                <a:lnTo>
                  <a:pt x="465" y="687"/>
                </a:lnTo>
                <a:lnTo>
                  <a:pt x="532" y="659"/>
                </a:lnTo>
                <a:lnTo>
                  <a:pt x="536" y="721"/>
                </a:lnTo>
                <a:lnTo>
                  <a:pt x="571" y="764"/>
                </a:lnTo>
                <a:lnTo>
                  <a:pt x="624" y="748"/>
                </a:lnTo>
                <a:lnTo>
                  <a:pt x="689" y="797"/>
                </a:lnTo>
                <a:lnTo>
                  <a:pt x="750" y="776"/>
                </a:lnTo>
                <a:lnTo>
                  <a:pt x="772" y="756"/>
                </a:lnTo>
                <a:lnTo>
                  <a:pt x="845" y="719"/>
                </a:lnTo>
                <a:lnTo>
                  <a:pt x="851" y="654"/>
                </a:lnTo>
                <a:lnTo>
                  <a:pt x="831" y="595"/>
                </a:lnTo>
                <a:lnTo>
                  <a:pt x="774" y="630"/>
                </a:lnTo>
                <a:lnTo>
                  <a:pt x="717" y="567"/>
                </a:lnTo>
                <a:lnTo>
                  <a:pt x="678" y="534"/>
                </a:lnTo>
                <a:lnTo>
                  <a:pt x="727" y="518"/>
                </a:lnTo>
                <a:lnTo>
                  <a:pt x="723" y="465"/>
                </a:lnTo>
                <a:lnTo>
                  <a:pt x="760" y="433"/>
                </a:lnTo>
                <a:lnTo>
                  <a:pt x="743" y="378"/>
                </a:lnTo>
                <a:lnTo>
                  <a:pt x="788" y="349"/>
                </a:lnTo>
                <a:lnTo>
                  <a:pt x="841" y="398"/>
                </a:lnTo>
                <a:lnTo>
                  <a:pt x="896" y="366"/>
                </a:lnTo>
                <a:lnTo>
                  <a:pt x="876" y="303"/>
                </a:lnTo>
                <a:lnTo>
                  <a:pt x="823" y="284"/>
                </a:lnTo>
                <a:lnTo>
                  <a:pt x="811" y="250"/>
                </a:lnTo>
                <a:lnTo>
                  <a:pt x="727" y="266"/>
                </a:lnTo>
                <a:lnTo>
                  <a:pt x="676" y="213"/>
                </a:lnTo>
                <a:lnTo>
                  <a:pt x="626" y="215"/>
                </a:lnTo>
                <a:lnTo>
                  <a:pt x="622" y="165"/>
                </a:lnTo>
                <a:lnTo>
                  <a:pt x="691" y="83"/>
                </a:lnTo>
                <a:lnTo>
                  <a:pt x="683" y="12"/>
                </a:lnTo>
                <a:lnTo>
                  <a:pt x="609" y="26"/>
                </a:lnTo>
                <a:lnTo>
                  <a:pt x="445" y="0"/>
                </a:lnTo>
                <a:lnTo>
                  <a:pt x="437" y="130"/>
                </a:lnTo>
                <a:lnTo>
                  <a:pt x="353" y="197"/>
                </a:lnTo>
                <a:lnTo>
                  <a:pt x="288" y="209"/>
                </a:lnTo>
                <a:lnTo>
                  <a:pt x="168" y="286"/>
                </a:lnTo>
                <a:lnTo>
                  <a:pt x="97" y="317"/>
                </a:lnTo>
                <a:lnTo>
                  <a:pt x="0" y="339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4144341" y="3708563"/>
            <a:ext cx="618011" cy="548880"/>
          </a:xfrm>
          <a:custGeom>
            <a:rect b="b" l="l" r="r" t="t"/>
            <a:pathLst>
              <a:path extrusionOk="0" h="797" w="896">
                <a:moveTo>
                  <a:pt x="0" y="339"/>
                </a:moveTo>
                <a:lnTo>
                  <a:pt x="28" y="402"/>
                </a:lnTo>
                <a:lnTo>
                  <a:pt x="65" y="463"/>
                </a:lnTo>
                <a:lnTo>
                  <a:pt x="120" y="510"/>
                </a:lnTo>
                <a:lnTo>
                  <a:pt x="117" y="561"/>
                </a:lnTo>
                <a:lnTo>
                  <a:pt x="211" y="648"/>
                </a:lnTo>
                <a:lnTo>
                  <a:pt x="302" y="685"/>
                </a:lnTo>
                <a:lnTo>
                  <a:pt x="416" y="667"/>
                </a:lnTo>
                <a:lnTo>
                  <a:pt x="465" y="687"/>
                </a:lnTo>
                <a:lnTo>
                  <a:pt x="532" y="659"/>
                </a:lnTo>
                <a:lnTo>
                  <a:pt x="536" y="721"/>
                </a:lnTo>
                <a:lnTo>
                  <a:pt x="571" y="764"/>
                </a:lnTo>
                <a:lnTo>
                  <a:pt x="624" y="748"/>
                </a:lnTo>
                <a:lnTo>
                  <a:pt x="689" y="797"/>
                </a:lnTo>
                <a:lnTo>
                  <a:pt x="750" y="776"/>
                </a:lnTo>
                <a:lnTo>
                  <a:pt x="772" y="756"/>
                </a:lnTo>
                <a:lnTo>
                  <a:pt x="845" y="719"/>
                </a:lnTo>
                <a:lnTo>
                  <a:pt x="851" y="654"/>
                </a:lnTo>
                <a:lnTo>
                  <a:pt x="831" y="595"/>
                </a:lnTo>
                <a:lnTo>
                  <a:pt x="774" y="630"/>
                </a:lnTo>
                <a:lnTo>
                  <a:pt x="717" y="567"/>
                </a:lnTo>
                <a:lnTo>
                  <a:pt x="678" y="534"/>
                </a:lnTo>
                <a:lnTo>
                  <a:pt x="727" y="518"/>
                </a:lnTo>
                <a:lnTo>
                  <a:pt x="723" y="465"/>
                </a:lnTo>
                <a:lnTo>
                  <a:pt x="760" y="433"/>
                </a:lnTo>
                <a:lnTo>
                  <a:pt x="743" y="378"/>
                </a:lnTo>
                <a:lnTo>
                  <a:pt x="788" y="349"/>
                </a:lnTo>
                <a:lnTo>
                  <a:pt x="841" y="398"/>
                </a:lnTo>
                <a:lnTo>
                  <a:pt x="896" y="366"/>
                </a:lnTo>
                <a:lnTo>
                  <a:pt x="876" y="303"/>
                </a:lnTo>
                <a:lnTo>
                  <a:pt x="823" y="284"/>
                </a:lnTo>
                <a:lnTo>
                  <a:pt x="811" y="250"/>
                </a:lnTo>
                <a:lnTo>
                  <a:pt x="727" y="266"/>
                </a:lnTo>
                <a:lnTo>
                  <a:pt x="676" y="213"/>
                </a:lnTo>
                <a:lnTo>
                  <a:pt x="626" y="215"/>
                </a:lnTo>
                <a:lnTo>
                  <a:pt x="622" y="165"/>
                </a:lnTo>
                <a:lnTo>
                  <a:pt x="691" y="83"/>
                </a:lnTo>
                <a:lnTo>
                  <a:pt x="683" y="12"/>
                </a:lnTo>
                <a:lnTo>
                  <a:pt x="609" y="26"/>
                </a:lnTo>
                <a:lnTo>
                  <a:pt x="445" y="0"/>
                </a:lnTo>
                <a:lnTo>
                  <a:pt x="437" y="130"/>
                </a:lnTo>
                <a:lnTo>
                  <a:pt x="353" y="197"/>
                </a:lnTo>
                <a:lnTo>
                  <a:pt x="288" y="209"/>
                </a:lnTo>
                <a:lnTo>
                  <a:pt x="168" y="286"/>
                </a:lnTo>
                <a:lnTo>
                  <a:pt x="97" y="317"/>
                </a:lnTo>
                <a:lnTo>
                  <a:pt x="0" y="339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4127787" y="3217605"/>
            <a:ext cx="346252" cy="725405"/>
          </a:xfrm>
          <a:custGeom>
            <a:rect b="b" l="l" r="r" t="t"/>
            <a:pathLst>
              <a:path extrusionOk="0" h="1051" w="502">
                <a:moveTo>
                  <a:pt x="25" y="942"/>
                </a:moveTo>
                <a:lnTo>
                  <a:pt x="23" y="1051"/>
                </a:lnTo>
                <a:lnTo>
                  <a:pt x="120" y="1027"/>
                </a:lnTo>
                <a:lnTo>
                  <a:pt x="191" y="998"/>
                </a:lnTo>
                <a:lnTo>
                  <a:pt x="311" y="919"/>
                </a:lnTo>
                <a:lnTo>
                  <a:pt x="376" y="909"/>
                </a:lnTo>
                <a:lnTo>
                  <a:pt x="460" y="840"/>
                </a:lnTo>
                <a:lnTo>
                  <a:pt x="468" y="712"/>
                </a:lnTo>
                <a:lnTo>
                  <a:pt x="429" y="675"/>
                </a:lnTo>
                <a:lnTo>
                  <a:pt x="433" y="635"/>
                </a:lnTo>
                <a:lnTo>
                  <a:pt x="460" y="600"/>
                </a:lnTo>
                <a:lnTo>
                  <a:pt x="454" y="565"/>
                </a:lnTo>
                <a:lnTo>
                  <a:pt x="484" y="504"/>
                </a:lnTo>
                <a:lnTo>
                  <a:pt x="470" y="433"/>
                </a:lnTo>
                <a:lnTo>
                  <a:pt x="395" y="395"/>
                </a:lnTo>
                <a:lnTo>
                  <a:pt x="397" y="324"/>
                </a:lnTo>
                <a:lnTo>
                  <a:pt x="429" y="293"/>
                </a:lnTo>
                <a:lnTo>
                  <a:pt x="435" y="254"/>
                </a:lnTo>
                <a:lnTo>
                  <a:pt x="476" y="240"/>
                </a:lnTo>
                <a:lnTo>
                  <a:pt x="502" y="169"/>
                </a:lnTo>
                <a:lnTo>
                  <a:pt x="476" y="122"/>
                </a:lnTo>
                <a:lnTo>
                  <a:pt x="437" y="104"/>
                </a:lnTo>
                <a:lnTo>
                  <a:pt x="441" y="61"/>
                </a:lnTo>
                <a:lnTo>
                  <a:pt x="484" y="41"/>
                </a:lnTo>
                <a:lnTo>
                  <a:pt x="454" y="0"/>
                </a:lnTo>
                <a:lnTo>
                  <a:pt x="348" y="43"/>
                </a:lnTo>
                <a:lnTo>
                  <a:pt x="285" y="43"/>
                </a:lnTo>
                <a:lnTo>
                  <a:pt x="199" y="74"/>
                </a:lnTo>
                <a:lnTo>
                  <a:pt x="151" y="193"/>
                </a:lnTo>
                <a:lnTo>
                  <a:pt x="73" y="222"/>
                </a:lnTo>
                <a:lnTo>
                  <a:pt x="73" y="291"/>
                </a:lnTo>
                <a:lnTo>
                  <a:pt x="45" y="415"/>
                </a:lnTo>
                <a:lnTo>
                  <a:pt x="0" y="468"/>
                </a:lnTo>
                <a:lnTo>
                  <a:pt x="51" y="555"/>
                </a:lnTo>
                <a:lnTo>
                  <a:pt x="14" y="655"/>
                </a:lnTo>
                <a:lnTo>
                  <a:pt x="33" y="789"/>
                </a:lnTo>
                <a:lnTo>
                  <a:pt x="57" y="877"/>
                </a:lnTo>
                <a:lnTo>
                  <a:pt x="25" y="942"/>
                </a:lnTo>
                <a:close/>
              </a:path>
            </a:pathLst>
          </a:custGeom>
          <a:solidFill>
            <a:srgbClr val="E8E8E6"/>
          </a:solid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43200" lIns="86400" spcFirstLastPara="1" rIns="86400" wrap="square" tIns="43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127787" y="3217605"/>
            <a:ext cx="346252" cy="725405"/>
          </a:xfrm>
          <a:custGeom>
            <a:rect b="b" l="l" r="r" t="t"/>
            <a:pathLst>
              <a:path extrusionOk="0" h="1051" w="502">
                <a:moveTo>
                  <a:pt x="25" y="942"/>
                </a:moveTo>
                <a:lnTo>
                  <a:pt x="23" y="1051"/>
                </a:lnTo>
                <a:lnTo>
                  <a:pt x="120" y="1027"/>
                </a:lnTo>
                <a:lnTo>
                  <a:pt x="191" y="998"/>
                </a:lnTo>
                <a:lnTo>
                  <a:pt x="311" y="919"/>
                </a:lnTo>
                <a:lnTo>
                  <a:pt x="376" y="909"/>
                </a:lnTo>
                <a:lnTo>
                  <a:pt x="460" y="840"/>
                </a:lnTo>
                <a:lnTo>
                  <a:pt x="468" y="712"/>
                </a:lnTo>
                <a:lnTo>
                  <a:pt x="429" y="675"/>
                </a:lnTo>
                <a:lnTo>
                  <a:pt x="433" y="635"/>
                </a:lnTo>
                <a:lnTo>
                  <a:pt x="460" y="600"/>
                </a:lnTo>
                <a:lnTo>
                  <a:pt x="454" y="565"/>
                </a:lnTo>
                <a:lnTo>
                  <a:pt x="484" y="504"/>
                </a:lnTo>
                <a:lnTo>
                  <a:pt x="470" y="433"/>
                </a:lnTo>
                <a:lnTo>
                  <a:pt x="395" y="395"/>
                </a:lnTo>
                <a:lnTo>
                  <a:pt x="397" y="324"/>
                </a:lnTo>
                <a:lnTo>
                  <a:pt x="429" y="293"/>
                </a:lnTo>
                <a:lnTo>
                  <a:pt x="435" y="254"/>
                </a:lnTo>
                <a:lnTo>
                  <a:pt x="476" y="240"/>
                </a:lnTo>
                <a:lnTo>
                  <a:pt x="502" y="169"/>
                </a:lnTo>
                <a:lnTo>
                  <a:pt x="476" y="122"/>
                </a:lnTo>
                <a:lnTo>
                  <a:pt x="437" y="104"/>
                </a:lnTo>
                <a:lnTo>
                  <a:pt x="441" y="61"/>
                </a:lnTo>
                <a:lnTo>
                  <a:pt x="484" y="41"/>
                </a:lnTo>
                <a:lnTo>
                  <a:pt x="454" y="0"/>
                </a:lnTo>
                <a:lnTo>
                  <a:pt x="348" y="43"/>
                </a:lnTo>
                <a:lnTo>
                  <a:pt x="285" y="43"/>
                </a:lnTo>
                <a:lnTo>
                  <a:pt x="199" y="74"/>
                </a:lnTo>
                <a:lnTo>
                  <a:pt x="151" y="193"/>
                </a:lnTo>
                <a:lnTo>
                  <a:pt x="73" y="222"/>
                </a:lnTo>
                <a:lnTo>
                  <a:pt x="73" y="291"/>
                </a:lnTo>
                <a:lnTo>
                  <a:pt x="45" y="415"/>
                </a:lnTo>
                <a:lnTo>
                  <a:pt x="0" y="468"/>
                </a:lnTo>
                <a:lnTo>
                  <a:pt x="51" y="555"/>
                </a:lnTo>
                <a:lnTo>
                  <a:pt x="14" y="655"/>
                </a:lnTo>
                <a:lnTo>
                  <a:pt x="33" y="789"/>
                </a:lnTo>
                <a:lnTo>
                  <a:pt x="57" y="877"/>
                </a:lnTo>
                <a:lnTo>
                  <a:pt x="25" y="942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3587028" y="3361031"/>
            <a:ext cx="640083" cy="915721"/>
          </a:xfrm>
          <a:custGeom>
            <a:rect b="b" l="l" r="r" t="t"/>
            <a:pathLst>
              <a:path extrusionOk="0" h="1329" w="929">
                <a:moveTo>
                  <a:pt x="0" y="406"/>
                </a:moveTo>
                <a:lnTo>
                  <a:pt x="8" y="425"/>
                </a:lnTo>
                <a:lnTo>
                  <a:pt x="36" y="461"/>
                </a:lnTo>
                <a:lnTo>
                  <a:pt x="87" y="504"/>
                </a:lnTo>
                <a:lnTo>
                  <a:pt x="85" y="538"/>
                </a:lnTo>
                <a:lnTo>
                  <a:pt x="124" y="595"/>
                </a:lnTo>
                <a:lnTo>
                  <a:pt x="107" y="636"/>
                </a:lnTo>
                <a:lnTo>
                  <a:pt x="107" y="681"/>
                </a:lnTo>
                <a:lnTo>
                  <a:pt x="150" y="697"/>
                </a:lnTo>
                <a:lnTo>
                  <a:pt x="174" y="732"/>
                </a:lnTo>
                <a:lnTo>
                  <a:pt x="239" y="762"/>
                </a:lnTo>
                <a:lnTo>
                  <a:pt x="272" y="748"/>
                </a:lnTo>
                <a:lnTo>
                  <a:pt x="278" y="705"/>
                </a:lnTo>
                <a:lnTo>
                  <a:pt x="317" y="689"/>
                </a:lnTo>
                <a:lnTo>
                  <a:pt x="335" y="648"/>
                </a:lnTo>
                <a:lnTo>
                  <a:pt x="315" y="612"/>
                </a:lnTo>
                <a:lnTo>
                  <a:pt x="264" y="593"/>
                </a:lnTo>
                <a:lnTo>
                  <a:pt x="288" y="435"/>
                </a:lnTo>
                <a:lnTo>
                  <a:pt x="319" y="451"/>
                </a:lnTo>
                <a:lnTo>
                  <a:pt x="370" y="453"/>
                </a:lnTo>
                <a:lnTo>
                  <a:pt x="372" y="484"/>
                </a:lnTo>
                <a:lnTo>
                  <a:pt x="439" y="504"/>
                </a:lnTo>
                <a:lnTo>
                  <a:pt x="563" y="559"/>
                </a:lnTo>
                <a:lnTo>
                  <a:pt x="575" y="603"/>
                </a:lnTo>
                <a:lnTo>
                  <a:pt x="550" y="646"/>
                </a:lnTo>
                <a:lnTo>
                  <a:pt x="561" y="697"/>
                </a:lnTo>
                <a:lnTo>
                  <a:pt x="557" y="750"/>
                </a:lnTo>
                <a:lnTo>
                  <a:pt x="449" y="758"/>
                </a:lnTo>
                <a:lnTo>
                  <a:pt x="449" y="807"/>
                </a:lnTo>
                <a:lnTo>
                  <a:pt x="396" y="819"/>
                </a:lnTo>
                <a:lnTo>
                  <a:pt x="349" y="793"/>
                </a:lnTo>
                <a:lnTo>
                  <a:pt x="286" y="797"/>
                </a:lnTo>
                <a:lnTo>
                  <a:pt x="288" y="851"/>
                </a:lnTo>
                <a:lnTo>
                  <a:pt x="260" y="890"/>
                </a:lnTo>
                <a:lnTo>
                  <a:pt x="305" y="921"/>
                </a:lnTo>
                <a:lnTo>
                  <a:pt x="282" y="998"/>
                </a:lnTo>
                <a:lnTo>
                  <a:pt x="292" y="1057"/>
                </a:lnTo>
                <a:lnTo>
                  <a:pt x="195" y="1071"/>
                </a:lnTo>
                <a:lnTo>
                  <a:pt x="211" y="1093"/>
                </a:lnTo>
                <a:lnTo>
                  <a:pt x="215" y="1142"/>
                </a:lnTo>
                <a:lnTo>
                  <a:pt x="191" y="1156"/>
                </a:lnTo>
                <a:lnTo>
                  <a:pt x="252" y="1217"/>
                </a:lnTo>
                <a:lnTo>
                  <a:pt x="345" y="1191"/>
                </a:lnTo>
                <a:lnTo>
                  <a:pt x="443" y="1232"/>
                </a:lnTo>
                <a:lnTo>
                  <a:pt x="506" y="1280"/>
                </a:lnTo>
                <a:lnTo>
                  <a:pt x="571" y="1254"/>
                </a:lnTo>
                <a:lnTo>
                  <a:pt x="642" y="1299"/>
                </a:lnTo>
                <a:lnTo>
                  <a:pt x="689" y="1299"/>
                </a:lnTo>
                <a:lnTo>
                  <a:pt x="691" y="1329"/>
                </a:lnTo>
                <a:lnTo>
                  <a:pt x="754" y="1323"/>
                </a:lnTo>
                <a:lnTo>
                  <a:pt x="756" y="1270"/>
                </a:lnTo>
                <a:lnTo>
                  <a:pt x="727" y="1234"/>
                </a:lnTo>
                <a:lnTo>
                  <a:pt x="748" y="1205"/>
                </a:lnTo>
                <a:lnTo>
                  <a:pt x="811" y="1163"/>
                </a:lnTo>
                <a:lnTo>
                  <a:pt x="776" y="1142"/>
                </a:lnTo>
                <a:lnTo>
                  <a:pt x="715" y="1104"/>
                </a:lnTo>
                <a:lnTo>
                  <a:pt x="733" y="1069"/>
                </a:lnTo>
                <a:lnTo>
                  <a:pt x="802" y="1083"/>
                </a:lnTo>
                <a:lnTo>
                  <a:pt x="880" y="1089"/>
                </a:lnTo>
                <a:lnTo>
                  <a:pt x="926" y="1065"/>
                </a:lnTo>
                <a:lnTo>
                  <a:pt x="929" y="1014"/>
                </a:lnTo>
                <a:lnTo>
                  <a:pt x="874" y="967"/>
                </a:lnTo>
                <a:lnTo>
                  <a:pt x="837" y="906"/>
                </a:lnTo>
                <a:lnTo>
                  <a:pt x="809" y="845"/>
                </a:lnTo>
                <a:lnTo>
                  <a:pt x="811" y="736"/>
                </a:lnTo>
                <a:lnTo>
                  <a:pt x="843" y="671"/>
                </a:lnTo>
                <a:lnTo>
                  <a:pt x="819" y="583"/>
                </a:lnTo>
                <a:lnTo>
                  <a:pt x="800" y="449"/>
                </a:lnTo>
                <a:lnTo>
                  <a:pt x="837" y="351"/>
                </a:lnTo>
                <a:lnTo>
                  <a:pt x="786" y="262"/>
                </a:lnTo>
                <a:lnTo>
                  <a:pt x="829" y="209"/>
                </a:lnTo>
                <a:lnTo>
                  <a:pt x="859" y="85"/>
                </a:lnTo>
                <a:lnTo>
                  <a:pt x="859" y="18"/>
                </a:lnTo>
                <a:lnTo>
                  <a:pt x="825" y="0"/>
                </a:lnTo>
                <a:lnTo>
                  <a:pt x="788" y="59"/>
                </a:lnTo>
                <a:lnTo>
                  <a:pt x="731" y="40"/>
                </a:lnTo>
                <a:lnTo>
                  <a:pt x="678" y="99"/>
                </a:lnTo>
                <a:lnTo>
                  <a:pt x="658" y="179"/>
                </a:lnTo>
                <a:lnTo>
                  <a:pt x="561" y="309"/>
                </a:lnTo>
                <a:lnTo>
                  <a:pt x="516" y="349"/>
                </a:lnTo>
                <a:lnTo>
                  <a:pt x="487" y="321"/>
                </a:lnTo>
                <a:lnTo>
                  <a:pt x="396" y="337"/>
                </a:lnTo>
                <a:lnTo>
                  <a:pt x="355" y="284"/>
                </a:lnTo>
                <a:lnTo>
                  <a:pt x="296" y="282"/>
                </a:lnTo>
                <a:lnTo>
                  <a:pt x="254" y="242"/>
                </a:lnTo>
                <a:lnTo>
                  <a:pt x="290" y="168"/>
                </a:lnTo>
                <a:lnTo>
                  <a:pt x="305" y="122"/>
                </a:lnTo>
                <a:lnTo>
                  <a:pt x="272" y="73"/>
                </a:lnTo>
                <a:lnTo>
                  <a:pt x="207" y="91"/>
                </a:lnTo>
                <a:lnTo>
                  <a:pt x="172" y="170"/>
                </a:lnTo>
                <a:lnTo>
                  <a:pt x="158" y="307"/>
                </a:lnTo>
                <a:lnTo>
                  <a:pt x="107" y="362"/>
                </a:lnTo>
                <a:lnTo>
                  <a:pt x="0" y="406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5312768" y="4855972"/>
            <a:ext cx="166918" cy="420625"/>
          </a:xfrm>
          <a:custGeom>
            <a:rect b="b" l="l" r="r" t="t"/>
            <a:pathLst>
              <a:path extrusionOk="0" h="610" w="242">
                <a:moveTo>
                  <a:pt x="173" y="0"/>
                </a:moveTo>
                <a:lnTo>
                  <a:pt x="172" y="4"/>
                </a:lnTo>
                <a:lnTo>
                  <a:pt x="164" y="12"/>
                </a:lnTo>
                <a:lnTo>
                  <a:pt x="154" y="24"/>
                </a:lnTo>
                <a:lnTo>
                  <a:pt x="144" y="36"/>
                </a:lnTo>
                <a:lnTo>
                  <a:pt x="132" y="44"/>
                </a:lnTo>
                <a:lnTo>
                  <a:pt x="122" y="49"/>
                </a:lnTo>
                <a:lnTo>
                  <a:pt x="111" y="63"/>
                </a:lnTo>
                <a:lnTo>
                  <a:pt x="97" y="79"/>
                </a:lnTo>
                <a:lnTo>
                  <a:pt x="87" y="97"/>
                </a:lnTo>
                <a:lnTo>
                  <a:pt x="77" y="112"/>
                </a:lnTo>
                <a:lnTo>
                  <a:pt x="73" y="122"/>
                </a:lnTo>
                <a:lnTo>
                  <a:pt x="71" y="132"/>
                </a:lnTo>
                <a:lnTo>
                  <a:pt x="63" y="148"/>
                </a:lnTo>
                <a:lnTo>
                  <a:pt x="53" y="168"/>
                </a:lnTo>
                <a:lnTo>
                  <a:pt x="44" y="189"/>
                </a:lnTo>
                <a:lnTo>
                  <a:pt x="32" y="213"/>
                </a:lnTo>
                <a:lnTo>
                  <a:pt x="20" y="234"/>
                </a:lnTo>
                <a:lnTo>
                  <a:pt x="10" y="254"/>
                </a:lnTo>
                <a:lnTo>
                  <a:pt x="4" y="268"/>
                </a:lnTo>
                <a:lnTo>
                  <a:pt x="0" y="288"/>
                </a:lnTo>
                <a:lnTo>
                  <a:pt x="2" y="309"/>
                </a:lnTo>
                <a:lnTo>
                  <a:pt x="8" y="331"/>
                </a:lnTo>
                <a:lnTo>
                  <a:pt x="14" y="354"/>
                </a:lnTo>
                <a:lnTo>
                  <a:pt x="18" y="376"/>
                </a:lnTo>
                <a:lnTo>
                  <a:pt x="18" y="396"/>
                </a:lnTo>
                <a:lnTo>
                  <a:pt x="14" y="414"/>
                </a:lnTo>
                <a:lnTo>
                  <a:pt x="12" y="431"/>
                </a:lnTo>
                <a:lnTo>
                  <a:pt x="14" y="445"/>
                </a:lnTo>
                <a:lnTo>
                  <a:pt x="24" y="455"/>
                </a:lnTo>
                <a:lnTo>
                  <a:pt x="42" y="467"/>
                </a:lnTo>
                <a:lnTo>
                  <a:pt x="57" y="477"/>
                </a:lnTo>
                <a:lnTo>
                  <a:pt x="71" y="492"/>
                </a:lnTo>
                <a:lnTo>
                  <a:pt x="85" y="514"/>
                </a:lnTo>
                <a:lnTo>
                  <a:pt x="99" y="530"/>
                </a:lnTo>
                <a:lnTo>
                  <a:pt x="111" y="540"/>
                </a:lnTo>
                <a:lnTo>
                  <a:pt x="122" y="547"/>
                </a:lnTo>
                <a:lnTo>
                  <a:pt x="130" y="555"/>
                </a:lnTo>
                <a:lnTo>
                  <a:pt x="136" y="569"/>
                </a:lnTo>
                <a:lnTo>
                  <a:pt x="140" y="583"/>
                </a:lnTo>
                <a:lnTo>
                  <a:pt x="144" y="597"/>
                </a:lnTo>
                <a:lnTo>
                  <a:pt x="148" y="606"/>
                </a:lnTo>
                <a:lnTo>
                  <a:pt x="154" y="610"/>
                </a:lnTo>
                <a:lnTo>
                  <a:pt x="162" y="606"/>
                </a:lnTo>
                <a:lnTo>
                  <a:pt x="168" y="597"/>
                </a:lnTo>
                <a:lnTo>
                  <a:pt x="168" y="581"/>
                </a:lnTo>
                <a:lnTo>
                  <a:pt x="168" y="559"/>
                </a:lnTo>
                <a:lnTo>
                  <a:pt x="168" y="538"/>
                </a:lnTo>
                <a:lnTo>
                  <a:pt x="172" y="516"/>
                </a:lnTo>
                <a:lnTo>
                  <a:pt x="179" y="494"/>
                </a:lnTo>
                <a:lnTo>
                  <a:pt x="189" y="475"/>
                </a:lnTo>
                <a:lnTo>
                  <a:pt x="201" y="457"/>
                </a:lnTo>
                <a:lnTo>
                  <a:pt x="211" y="435"/>
                </a:lnTo>
                <a:lnTo>
                  <a:pt x="217" y="412"/>
                </a:lnTo>
                <a:lnTo>
                  <a:pt x="221" y="380"/>
                </a:lnTo>
                <a:lnTo>
                  <a:pt x="225" y="343"/>
                </a:lnTo>
                <a:lnTo>
                  <a:pt x="227" y="303"/>
                </a:lnTo>
                <a:lnTo>
                  <a:pt x="229" y="264"/>
                </a:lnTo>
                <a:lnTo>
                  <a:pt x="227" y="231"/>
                </a:lnTo>
                <a:lnTo>
                  <a:pt x="229" y="203"/>
                </a:lnTo>
                <a:lnTo>
                  <a:pt x="233" y="179"/>
                </a:lnTo>
                <a:lnTo>
                  <a:pt x="240" y="156"/>
                </a:lnTo>
                <a:lnTo>
                  <a:pt x="242" y="134"/>
                </a:lnTo>
                <a:lnTo>
                  <a:pt x="238" y="112"/>
                </a:lnTo>
                <a:lnTo>
                  <a:pt x="229" y="89"/>
                </a:lnTo>
                <a:lnTo>
                  <a:pt x="223" y="73"/>
                </a:lnTo>
                <a:lnTo>
                  <a:pt x="215" y="59"/>
                </a:lnTo>
                <a:lnTo>
                  <a:pt x="207" y="42"/>
                </a:lnTo>
                <a:lnTo>
                  <a:pt x="195" y="22"/>
                </a:lnTo>
                <a:lnTo>
                  <a:pt x="185" y="10"/>
                </a:lnTo>
                <a:lnTo>
                  <a:pt x="177" y="2"/>
                </a:lnTo>
                <a:lnTo>
                  <a:pt x="173" y="0"/>
                </a:ln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D8D8D8"/>
              </a:gs>
            </a:gsLst>
            <a:lin ang="13500000" scaled="0"/>
          </a:gra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4210556" y="4967678"/>
            <a:ext cx="778032" cy="661967"/>
          </a:xfrm>
          <a:custGeom>
            <a:rect b="b" l="l" r="r" t="t"/>
            <a:pathLst>
              <a:path extrusionOk="0" h="960" w="1128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rgbClr val="900000"/>
          </a:solidFill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4573364" y="3434123"/>
            <a:ext cx="680088" cy="456482"/>
          </a:xfrm>
          <a:custGeom>
            <a:rect b="b" l="l" r="r" t="t"/>
            <a:pathLst>
              <a:path extrusionOk="0" h="663" w="987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2"/>
          </a:solidFill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838224" y="2733541"/>
            <a:ext cx="593180" cy="591634"/>
          </a:xfrm>
          <a:custGeom>
            <a:rect b="b" l="l" r="r" t="t"/>
            <a:pathLst>
              <a:path extrusionOk="0" h="858" w="860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82B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4983180" y="4220207"/>
            <a:ext cx="390395" cy="438553"/>
          </a:xfrm>
          <a:custGeom>
            <a:rect b="b" l="l" r="r" t="t"/>
            <a:pathLst>
              <a:path extrusionOk="0" h="638" w="565">
                <a:moveTo>
                  <a:pt x="433" y="44"/>
                </a:moveTo>
                <a:lnTo>
                  <a:pt x="433" y="44"/>
                </a:lnTo>
                <a:lnTo>
                  <a:pt x="429" y="46"/>
                </a:lnTo>
                <a:lnTo>
                  <a:pt x="423" y="47"/>
                </a:lnTo>
                <a:lnTo>
                  <a:pt x="417" y="53"/>
                </a:lnTo>
                <a:lnTo>
                  <a:pt x="411" y="59"/>
                </a:lnTo>
                <a:lnTo>
                  <a:pt x="403" y="69"/>
                </a:lnTo>
                <a:lnTo>
                  <a:pt x="398" y="85"/>
                </a:lnTo>
                <a:lnTo>
                  <a:pt x="396" y="99"/>
                </a:lnTo>
                <a:lnTo>
                  <a:pt x="394" y="112"/>
                </a:lnTo>
                <a:lnTo>
                  <a:pt x="392" y="122"/>
                </a:lnTo>
                <a:lnTo>
                  <a:pt x="384" y="126"/>
                </a:lnTo>
                <a:lnTo>
                  <a:pt x="372" y="122"/>
                </a:lnTo>
                <a:lnTo>
                  <a:pt x="360" y="118"/>
                </a:lnTo>
                <a:lnTo>
                  <a:pt x="346" y="110"/>
                </a:lnTo>
                <a:lnTo>
                  <a:pt x="335" y="107"/>
                </a:lnTo>
                <a:lnTo>
                  <a:pt x="325" y="105"/>
                </a:lnTo>
                <a:lnTo>
                  <a:pt x="319" y="107"/>
                </a:lnTo>
                <a:lnTo>
                  <a:pt x="317" y="118"/>
                </a:lnTo>
                <a:lnTo>
                  <a:pt x="325" y="128"/>
                </a:lnTo>
                <a:lnTo>
                  <a:pt x="337" y="138"/>
                </a:lnTo>
                <a:lnTo>
                  <a:pt x="346" y="146"/>
                </a:lnTo>
                <a:lnTo>
                  <a:pt x="358" y="152"/>
                </a:lnTo>
                <a:lnTo>
                  <a:pt x="372" y="154"/>
                </a:lnTo>
                <a:lnTo>
                  <a:pt x="388" y="150"/>
                </a:lnTo>
                <a:lnTo>
                  <a:pt x="402" y="142"/>
                </a:lnTo>
                <a:lnTo>
                  <a:pt x="407" y="134"/>
                </a:lnTo>
                <a:lnTo>
                  <a:pt x="413" y="124"/>
                </a:lnTo>
                <a:lnTo>
                  <a:pt x="417" y="112"/>
                </a:lnTo>
                <a:lnTo>
                  <a:pt x="423" y="103"/>
                </a:lnTo>
                <a:lnTo>
                  <a:pt x="429" y="97"/>
                </a:lnTo>
                <a:lnTo>
                  <a:pt x="437" y="97"/>
                </a:lnTo>
                <a:lnTo>
                  <a:pt x="447" y="105"/>
                </a:lnTo>
                <a:lnTo>
                  <a:pt x="468" y="122"/>
                </a:lnTo>
                <a:lnTo>
                  <a:pt x="486" y="132"/>
                </a:lnTo>
                <a:lnTo>
                  <a:pt x="502" y="138"/>
                </a:lnTo>
                <a:lnTo>
                  <a:pt x="514" y="142"/>
                </a:lnTo>
                <a:lnTo>
                  <a:pt x="524" y="144"/>
                </a:lnTo>
                <a:lnTo>
                  <a:pt x="537" y="148"/>
                </a:lnTo>
                <a:lnTo>
                  <a:pt x="549" y="154"/>
                </a:lnTo>
                <a:lnTo>
                  <a:pt x="559" y="164"/>
                </a:lnTo>
                <a:lnTo>
                  <a:pt x="565" y="177"/>
                </a:lnTo>
                <a:lnTo>
                  <a:pt x="561" y="191"/>
                </a:lnTo>
                <a:lnTo>
                  <a:pt x="553" y="207"/>
                </a:lnTo>
                <a:lnTo>
                  <a:pt x="543" y="221"/>
                </a:lnTo>
                <a:lnTo>
                  <a:pt x="531" y="232"/>
                </a:lnTo>
                <a:lnTo>
                  <a:pt x="524" y="240"/>
                </a:lnTo>
                <a:lnTo>
                  <a:pt x="520" y="242"/>
                </a:lnTo>
                <a:lnTo>
                  <a:pt x="524" y="242"/>
                </a:lnTo>
                <a:lnTo>
                  <a:pt x="533" y="242"/>
                </a:lnTo>
                <a:lnTo>
                  <a:pt x="543" y="240"/>
                </a:lnTo>
                <a:lnTo>
                  <a:pt x="555" y="242"/>
                </a:lnTo>
                <a:lnTo>
                  <a:pt x="561" y="246"/>
                </a:lnTo>
                <a:lnTo>
                  <a:pt x="561" y="252"/>
                </a:lnTo>
                <a:lnTo>
                  <a:pt x="555" y="262"/>
                </a:lnTo>
                <a:lnTo>
                  <a:pt x="543" y="270"/>
                </a:lnTo>
                <a:lnTo>
                  <a:pt x="529" y="278"/>
                </a:lnTo>
                <a:lnTo>
                  <a:pt x="516" y="286"/>
                </a:lnTo>
                <a:lnTo>
                  <a:pt x="506" y="290"/>
                </a:lnTo>
                <a:lnTo>
                  <a:pt x="502" y="292"/>
                </a:lnTo>
                <a:lnTo>
                  <a:pt x="506" y="292"/>
                </a:lnTo>
                <a:lnTo>
                  <a:pt x="516" y="295"/>
                </a:lnTo>
                <a:lnTo>
                  <a:pt x="528" y="303"/>
                </a:lnTo>
                <a:lnTo>
                  <a:pt x="537" y="315"/>
                </a:lnTo>
                <a:lnTo>
                  <a:pt x="541" y="329"/>
                </a:lnTo>
                <a:lnTo>
                  <a:pt x="543" y="353"/>
                </a:lnTo>
                <a:lnTo>
                  <a:pt x="543" y="374"/>
                </a:lnTo>
                <a:lnTo>
                  <a:pt x="549" y="396"/>
                </a:lnTo>
                <a:lnTo>
                  <a:pt x="555" y="408"/>
                </a:lnTo>
                <a:lnTo>
                  <a:pt x="561" y="418"/>
                </a:lnTo>
                <a:lnTo>
                  <a:pt x="565" y="425"/>
                </a:lnTo>
                <a:lnTo>
                  <a:pt x="563" y="435"/>
                </a:lnTo>
                <a:lnTo>
                  <a:pt x="553" y="445"/>
                </a:lnTo>
                <a:lnTo>
                  <a:pt x="541" y="451"/>
                </a:lnTo>
                <a:lnTo>
                  <a:pt x="528" y="449"/>
                </a:lnTo>
                <a:lnTo>
                  <a:pt x="514" y="445"/>
                </a:lnTo>
                <a:lnTo>
                  <a:pt x="502" y="441"/>
                </a:lnTo>
                <a:lnTo>
                  <a:pt x="490" y="443"/>
                </a:lnTo>
                <a:lnTo>
                  <a:pt x="482" y="453"/>
                </a:lnTo>
                <a:lnTo>
                  <a:pt x="476" y="465"/>
                </a:lnTo>
                <a:lnTo>
                  <a:pt x="474" y="479"/>
                </a:lnTo>
                <a:lnTo>
                  <a:pt x="472" y="492"/>
                </a:lnTo>
                <a:lnTo>
                  <a:pt x="470" y="506"/>
                </a:lnTo>
                <a:lnTo>
                  <a:pt x="463" y="518"/>
                </a:lnTo>
                <a:lnTo>
                  <a:pt x="457" y="532"/>
                </a:lnTo>
                <a:lnTo>
                  <a:pt x="449" y="545"/>
                </a:lnTo>
                <a:lnTo>
                  <a:pt x="447" y="567"/>
                </a:lnTo>
                <a:lnTo>
                  <a:pt x="445" y="587"/>
                </a:lnTo>
                <a:lnTo>
                  <a:pt x="445" y="599"/>
                </a:lnTo>
                <a:lnTo>
                  <a:pt x="445" y="604"/>
                </a:lnTo>
                <a:lnTo>
                  <a:pt x="445" y="606"/>
                </a:lnTo>
                <a:lnTo>
                  <a:pt x="405" y="634"/>
                </a:lnTo>
                <a:lnTo>
                  <a:pt x="382" y="610"/>
                </a:lnTo>
                <a:lnTo>
                  <a:pt x="350" y="634"/>
                </a:lnTo>
                <a:lnTo>
                  <a:pt x="317" y="638"/>
                </a:lnTo>
                <a:lnTo>
                  <a:pt x="274" y="595"/>
                </a:lnTo>
                <a:lnTo>
                  <a:pt x="234" y="638"/>
                </a:lnTo>
                <a:lnTo>
                  <a:pt x="185" y="622"/>
                </a:lnTo>
                <a:lnTo>
                  <a:pt x="146" y="565"/>
                </a:lnTo>
                <a:lnTo>
                  <a:pt x="140" y="514"/>
                </a:lnTo>
                <a:lnTo>
                  <a:pt x="91" y="514"/>
                </a:lnTo>
                <a:lnTo>
                  <a:pt x="77" y="453"/>
                </a:lnTo>
                <a:lnTo>
                  <a:pt x="0" y="394"/>
                </a:lnTo>
                <a:lnTo>
                  <a:pt x="18" y="333"/>
                </a:lnTo>
                <a:lnTo>
                  <a:pt x="77" y="272"/>
                </a:lnTo>
                <a:lnTo>
                  <a:pt x="106" y="199"/>
                </a:lnTo>
                <a:lnTo>
                  <a:pt x="134" y="156"/>
                </a:lnTo>
                <a:lnTo>
                  <a:pt x="165" y="144"/>
                </a:lnTo>
                <a:lnTo>
                  <a:pt x="144" y="101"/>
                </a:lnTo>
                <a:lnTo>
                  <a:pt x="183" y="51"/>
                </a:lnTo>
                <a:lnTo>
                  <a:pt x="179" y="8"/>
                </a:lnTo>
                <a:lnTo>
                  <a:pt x="224" y="0"/>
                </a:lnTo>
                <a:lnTo>
                  <a:pt x="252" y="34"/>
                </a:lnTo>
                <a:lnTo>
                  <a:pt x="301" y="30"/>
                </a:lnTo>
                <a:lnTo>
                  <a:pt x="344" y="20"/>
                </a:lnTo>
                <a:lnTo>
                  <a:pt x="384" y="4"/>
                </a:lnTo>
                <a:lnTo>
                  <a:pt x="415" y="22"/>
                </a:lnTo>
                <a:lnTo>
                  <a:pt x="433" y="44"/>
                </a:lnTo>
              </a:path>
            </a:pathLst>
          </a:custGeom>
          <a:solidFill>
            <a:schemeClr val="accent4"/>
          </a:solidFill>
          <a:ln cap="flat" cmpd="sng" w="9525">
            <a:solidFill>
              <a:srgbClr val="F2F2F2"/>
            </a:solidFill>
            <a:prstDash val="solid"/>
            <a:round/>
            <a:headEnd len="med" w="med" type="none"/>
            <a:tailEnd len="med" w="med" type="none"/>
          </a:ln>
          <a:effectLst>
            <a:outerShdw blurRad="203200" rotWithShape="0" algn="tr" dir="10800000" dist="38100">
              <a:srgbClr val="000000">
                <a:alpha val="35686"/>
              </a:srgbClr>
            </a:outerShdw>
          </a:effectLst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585" name="Google Shape;1585;p32"/>
          <p:cNvGrpSpPr/>
          <p:nvPr/>
        </p:nvGrpSpPr>
        <p:grpSpPr>
          <a:xfrm>
            <a:off x="5359966" y="3105209"/>
            <a:ext cx="2175952" cy="215829"/>
            <a:chOff x="5671608" y="3286257"/>
            <a:chExt cx="2302468" cy="228413"/>
          </a:xfrm>
        </p:grpSpPr>
        <p:cxnSp>
          <p:nvCxnSpPr>
            <p:cNvPr id="1586" name="Google Shape;1586;p32"/>
            <p:cNvCxnSpPr/>
            <p:nvPr/>
          </p:nvCxnSpPr>
          <p:spPr>
            <a:xfrm>
              <a:off x="5671608" y="3286257"/>
              <a:ext cx="232092" cy="228413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r" dir="10800000" dist="38100">
                <a:srgbClr val="000000">
                  <a:alpha val="35686"/>
                </a:srgbClr>
              </a:outerShdw>
            </a:effectLst>
          </p:spPr>
        </p:cxnSp>
        <p:cxnSp>
          <p:nvCxnSpPr>
            <p:cNvPr id="1587" name="Google Shape;1587;p32"/>
            <p:cNvCxnSpPr/>
            <p:nvPr/>
          </p:nvCxnSpPr>
          <p:spPr>
            <a:xfrm>
              <a:off x="5903699" y="3514669"/>
              <a:ext cx="2070377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88" name="Google Shape;1588;p32"/>
          <p:cNvGrpSpPr/>
          <p:nvPr/>
        </p:nvGrpSpPr>
        <p:grpSpPr>
          <a:xfrm>
            <a:off x="5174480" y="3547828"/>
            <a:ext cx="2361439" cy="215829"/>
            <a:chOff x="5475337" y="3754682"/>
            <a:chExt cx="2498740" cy="228413"/>
          </a:xfrm>
        </p:grpSpPr>
        <p:cxnSp>
          <p:nvCxnSpPr>
            <p:cNvPr id="1589" name="Google Shape;1589;p32"/>
            <p:cNvCxnSpPr/>
            <p:nvPr/>
          </p:nvCxnSpPr>
          <p:spPr>
            <a:xfrm>
              <a:off x="5475337" y="3754682"/>
              <a:ext cx="232092" cy="228413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r" dir="10800000" dist="38100">
                <a:srgbClr val="000000">
                  <a:alpha val="35686"/>
                </a:srgbClr>
              </a:outerShdw>
            </a:effectLst>
          </p:spPr>
        </p:cxnSp>
        <p:cxnSp>
          <p:nvCxnSpPr>
            <p:cNvPr id="1590" name="Google Shape;1590;p32"/>
            <p:cNvCxnSpPr/>
            <p:nvPr/>
          </p:nvCxnSpPr>
          <p:spPr>
            <a:xfrm>
              <a:off x="5707430" y="3983095"/>
              <a:ext cx="2266647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91" name="Google Shape;1591;p32"/>
          <p:cNvGrpSpPr/>
          <p:nvPr/>
        </p:nvGrpSpPr>
        <p:grpSpPr>
          <a:xfrm>
            <a:off x="5304490" y="4340192"/>
            <a:ext cx="2231427" cy="177902"/>
            <a:chOff x="5612908" y="4593244"/>
            <a:chExt cx="2361168" cy="188275"/>
          </a:xfrm>
        </p:grpSpPr>
        <p:cxnSp>
          <p:nvCxnSpPr>
            <p:cNvPr id="1592" name="Google Shape;1592;p32"/>
            <p:cNvCxnSpPr/>
            <p:nvPr/>
          </p:nvCxnSpPr>
          <p:spPr>
            <a:xfrm flipH="1" rot="10800000">
              <a:off x="5612908" y="4593244"/>
              <a:ext cx="290789" cy="188275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r" dir="10800000" dist="38100">
                <a:srgbClr val="000000">
                  <a:alpha val="35686"/>
                </a:srgbClr>
              </a:outerShdw>
            </a:effectLst>
          </p:spPr>
        </p:cxnSp>
        <p:cxnSp>
          <p:nvCxnSpPr>
            <p:cNvPr id="1593" name="Google Shape;1593;p32"/>
            <p:cNvCxnSpPr/>
            <p:nvPr/>
          </p:nvCxnSpPr>
          <p:spPr>
            <a:xfrm>
              <a:off x="5903699" y="4593244"/>
              <a:ext cx="2070377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94" name="Google Shape;1594;p32"/>
          <p:cNvGrpSpPr/>
          <p:nvPr/>
        </p:nvGrpSpPr>
        <p:grpSpPr>
          <a:xfrm>
            <a:off x="4732003" y="5340727"/>
            <a:ext cx="2705505" cy="215829"/>
            <a:chOff x="5007135" y="5652115"/>
            <a:chExt cx="2862810" cy="228413"/>
          </a:xfrm>
        </p:grpSpPr>
        <p:cxnSp>
          <p:nvCxnSpPr>
            <p:cNvPr id="1595" name="Google Shape;1595;p32"/>
            <p:cNvCxnSpPr/>
            <p:nvPr/>
          </p:nvCxnSpPr>
          <p:spPr>
            <a:xfrm>
              <a:off x="5007135" y="5652115"/>
              <a:ext cx="232092" cy="228413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03200" rotWithShape="0" algn="tr" dir="10800000" dist="38100">
                <a:srgbClr val="000000">
                  <a:alpha val="35686"/>
                </a:srgbClr>
              </a:outerShdw>
            </a:effectLst>
          </p:spPr>
        </p:cxnSp>
        <p:cxnSp>
          <p:nvCxnSpPr>
            <p:cNvPr id="1596" name="Google Shape;1596;p32"/>
            <p:cNvCxnSpPr/>
            <p:nvPr/>
          </p:nvCxnSpPr>
          <p:spPr>
            <a:xfrm>
              <a:off x="5239227" y="5880528"/>
              <a:ext cx="2630718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97" name="Google Shape;1597;p32"/>
          <p:cNvSpPr/>
          <p:nvPr/>
        </p:nvSpPr>
        <p:spPr>
          <a:xfrm>
            <a:off x="6171931" y="2903655"/>
            <a:ext cx="998007" cy="280899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4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6171931" y="3403785"/>
            <a:ext cx="998007" cy="280899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4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6171931" y="3981868"/>
            <a:ext cx="998007" cy="280899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4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6132597" y="5137244"/>
            <a:ext cx="998007" cy="280899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4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001843" y="1609578"/>
            <a:ext cx="2519839" cy="3946978"/>
          </a:xfrm>
          <a:prstGeom prst="wedgeRectCallout">
            <a:avLst>
              <a:gd fmla="val -72333" name="adj1"/>
              <a:gd fmla="val 19715" name="adj2"/>
            </a:avLst>
          </a:prstGeom>
          <a:solidFill>
            <a:srgbClr val="900000"/>
          </a:solidFill>
          <a:ln>
            <a:noFill/>
          </a:ln>
        </p:spPr>
        <p:txBody>
          <a:bodyPr anchorCtr="0" anchor="ctr" bIns="32400" lIns="64800" spcFirstLastPara="1" rIns="64800" wrap="square" tIns="32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2" name="Google Shape;1602;p32"/>
          <p:cNvSpPr txBox="1"/>
          <p:nvPr/>
        </p:nvSpPr>
        <p:spPr>
          <a:xfrm>
            <a:off x="8233183" y="2492389"/>
            <a:ext cx="2086543" cy="1034951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323709" y="1880021"/>
            <a:ext cx="1551492" cy="419398"/>
          </a:xfrm>
          <a:prstGeom prst="rect">
            <a:avLst/>
          </a:prstGeom>
          <a:noFill/>
          <a:ln>
            <a:noFill/>
          </a:ln>
        </p:spPr>
        <p:txBody>
          <a:bodyPr anchorCtr="0" anchor="t" bIns="32400" lIns="64800" spcFirstLastPara="1" rIns="64800" wrap="square" tIns="32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2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3"/>
          <p:cNvSpPr/>
          <p:nvPr/>
        </p:nvSpPr>
        <p:spPr>
          <a:xfrm>
            <a:off x="-396072" y="3924108"/>
            <a:ext cx="12386231" cy="7278815"/>
          </a:xfrm>
          <a:prstGeom prst="blockArc">
            <a:avLst>
              <a:gd fmla="val 11426584" name="adj1"/>
              <a:gd fmla="val 20950925" name="adj2"/>
              <a:gd fmla="val 3297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10" name="Google Shape;1610;p33"/>
          <p:cNvGrpSpPr/>
          <p:nvPr/>
        </p:nvGrpSpPr>
        <p:grpSpPr>
          <a:xfrm>
            <a:off x="1158372" y="4736614"/>
            <a:ext cx="775002" cy="686515"/>
            <a:chOff x="1340023" y="5425536"/>
            <a:chExt cx="820062" cy="726542"/>
          </a:xfrm>
        </p:grpSpPr>
        <p:grpSp>
          <p:nvGrpSpPr>
            <p:cNvPr id="1611" name="Google Shape;1611;p33"/>
            <p:cNvGrpSpPr/>
            <p:nvPr/>
          </p:nvGrpSpPr>
          <p:grpSpPr>
            <a:xfrm>
              <a:off x="1340023" y="5425536"/>
              <a:ext cx="820062" cy="726542"/>
              <a:chOff x="3295850" y="2263222"/>
              <a:chExt cx="2643765" cy="2343151"/>
            </a:xfrm>
          </p:grpSpPr>
          <p:sp>
            <p:nvSpPr>
              <p:cNvPr id="1612" name="Google Shape;1612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14" name="Google Shape;1614;p33"/>
            <p:cNvSpPr txBox="1"/>
            <p:nvPr/>
          </p:nvSpPr>
          <p:spPr>
            <a:xfrm>
              <a:off x="1499250" y="5558028"/>
              <a:ext cx="565770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15" name="Google Shape;1615;p33"/>
          <p:cNvGrpSpPr/>
          <p:nvPr/>
        </p:nvGrpSpPr>
        <p:grpSpPr>
          <a:xfrm>
            <a:off x="5991715" y="1730331"/>
            <a:ext cx="1346456" cy="1438306"/>
            <a:chOff x="6690257" y="1831213"/>
            <a:chExt cx="1424742" cy="1522163"/>
          </a:xfrm>
        </p:grpSpPr>
        <p:sp>
          <p:nvSpPr>
            <p:cNvPr id="1616" name="Google Shape;1616;p33"/>
            <p:cNvSpPr txBox="1"/>
            <p:nvPr/>
          </p:nvSpPr>
          <p:spPr>
            <a:xfrm>
              <a:off x="6793028" y="1831213"/>
              <a:ext cx="1219202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7" name="Google Shape;1617;p33"/>
            <p:cNvSpPr txBox="1"/>
            <p:nvPr/>
          </p:nvSpPr>
          <p:spPr>
            <a:xfrm>
              <a:off x="6690257" y="2278497"/>
              <a:ext cx="1424742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>
            <a:off x="2865198" y="4014784"/>
            <a:ext cx="775002" cy="686515"/>
            <a:chOff x="3180378" y="4972757"/>
            <a:chExt cx="820062" cy="726542"/>
          </a:xfrm>
        </p:grpSpPr>
        <p:grpSp>
          <p:nvGrpSpPr>
            <p:cNvPr id="1619" name="Google Shape;1619;p33"/>
            <p:cNvGrpSpPr/>
            <p:nvPr/>
          </p:nvGrpSpPr>
          <p:grpSpPr>
            <a:xfrm>
              <a:off x="3180378" y="4972757"/>
              <a:ext cx="820062" cy="726542"/>
              <a:chOff x="3295850" y="2263222"/>
              <a:chExt cx="2643765" cy="2343151"/>
            </a:xfrm>
          </p:grpSpPr>
          <p:sp>
            <p:nvSpPr>
              <p:cNvPr id="1620" name="Google Shape;1620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22" name="Google Shape;1622;p33"/>
            <p:cNvSpPr txBox="1"/>
            <p:nvPr/>
          </p:nvSpPr>
          <p:spPr>
            <a:xfrm>
              <a:off x="3339603" y="5105249"/>
              <a:ext cx="576314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23" name="Google Shape;1623;p33"/>
          <p:cNvGrpSpPr/>
          <p:nvPr/>
        </p:nvGrpSpPr>
        <p:grpSpPr>
          <a:xfrm>
            <a:off x="4291092" y="1730330"/>
            <a:ext cx="1311223" cy="1438306"/>
            <a:chOff x="4862607" y="1831213"/>
            <a:chExt cx="1387461" cy="1522163"/>
          </a:xfrm>
        </p:grpSpPr>
        <p:sp>
          <p:nvSpPr>
            <p:cNvPr id="1624" name="Google Shape;1624;p33"/>
            <p:cNvSpPr txBox="1"/>
            <p:nvPr/>
          </p:nvSpPr>
          <p:spPr>
            <a:xfrm>
              <a:off x="4946736" y="1831213"/>
              <a:ext cx="1219202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5" name="Google Shape;1625;p33"/>
            <p:cNvSpPr txBox="1"/>
            <p:nvPr/>
          </p:nvSpPr>
          <p:spPr>
            <a:xfrm>
              <a:off x="4862607" y="2278497"/>
              <a:ext cx="1387461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26" name="Google Shape;1626;p33"/>
          <p:cNvGrpSpPr/>
          <p:nvPr/>
        </p:nvGrpSpPr>
        <p:grpSpPr>
          <a:xfrm>
            <a:off x="4572024" y="3706910"/>
            <a:ext cx="775002" cy="686516"/>
            <a:chOff x="5096933" y="4729489"/>
            <a:chExt cx="820062" cy="726542"/>
          </a:xfrm>
        </p:grpSpPr>
        <p:grpSp>
          <p:nvGrpSpPr>
            <p:cNvPr id="1627" name="Google Shape;1627;p33"/>
            <p:cNvGrpSpPr/>
            <p:nvPr/>
          </p:nvGrpSpPr>
          <p:grpSpPr>
            <a:xfrm>
              <a:off x="5096933" y="4729489"/>
              <a:ext cx="820062" cy="726542"/>
              <a:chOff x="3295850" y="2263222"/>
              <a:chExt cx="2643765" cy="2343151"/>
            </a:xfrm>
          </p:grpSpPr>
          <p:sp>
            <p:nvSpPr>
              <p:cNvPr id="1628" name="Google Shape;1628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30" name="Google Shape;1630;p33"/>
            <p:cNvSpPr txBox="1"/>
            <p:nvPr/>
          </p:nvSpPr>
          <p:spPr>
            <a:xfrm>
              <a:off x="5251402" y="4861981"/>
              <a:ext cx="603804" cy="47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31" name="Google Shape;1631;p33"/>
          <p:cNvGrpSpPr/>
          <p:nvPr/>
        </p:nvGrpSpPr>
        <p:grpSpPr>
          <a:xfrm>
            <a:off x="889845" y="1730330"/>
            <a:ext cx="1311223" cy="1438306"/>
            <a:chOff x="801883" y="1831213"/>
            <a:chExt cx="1387461" cy="1522163"/>
          </a:xfrm>
        </p:grpSpPr>
        <p:sp>
          <p:nvSpPr>
            <p:cNvPr id="1632" name="Google Shape;1632;p33"/>
            <p:cNvSpPr txBox="1"/>
            <p:nvPr/>
          </p:nvSpPr>
          <p:spPr>
            <a:xfrm>
              <a:off x="886012" y="1831213"/>
              <a:ext cx="1219202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3" name="Google Shape;1633;p33"/>
            <p:cNvSpPr txBox="1"/>
            <p:nvPr/>
          </p:nvSpPr>
          <p:spPr>
            <a:xfrm>
              <a:off x="801883" y="2278497"/>
              <a:ext cx="1387461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34" name="Google Shape;1634;p33"/>
          <p:cNvGrpSpPr/>
          <p:nvPr/>
        </p:nvGrpSpPr>
        <p:grpSpPr>
          <a:xfrm>
            <a:off x="9692504" y="4736618"/>
            <a:ext cx="804106" cy="686516"/>
            <a:chOff x="10370348" y="5539836"/>
            <a:chExt cx="850858" cy="726542"/>
          </a:xfrm>
        </p:grpSpPr>
        <p:grpSp>
          <p:nvGrpSpPr>
            <p:cNvPr id="1635" name="Google Shape;1635;p33"/>
            <p:cNvGrpSpPr/>
            <p:nvPr/>
          </p:nvGrpSpPr>
          <p:grpSpPr>
            <a:xfrm>
              <a:off x="10370348" y="5539836"/>
              <a:ext cx="820062" cy="726542"/>
              <a:chOff x="3295850" y="2263222"/>
              <a:chExt cx="2643765" cy="2343151"/>
            </a:xfrm>
          </p:grpSpPr>
          <p:sp>
            <p:nvSpPr>
              <p:cNvPr id="1636" name="Google Shape;1636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19050">
                <a:solidFill>
                  <a:srgbClr val="FF232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cap="flat" cmpd="sng" w="19050">
                <a:solidFill>
                  <a:srgbClr val="FF232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38" name="Google Shape;1638;p33"/>
            <p:cNvSpPr txBox="1"/>
            <p:nvPr/>
          </p:nvSpPr>
          <p:spPr>
            <a:xfrm>
              <a:off x="10516448" y="5672328"/>
              <a:ext cx="704759" cy="47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06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39" name="Google Shape;1639;p33"/>
          <p:cNvGrpSpPr/>
          <p:nvPr/>
        </p:nvGrpSpPr>
        <p:grpSpPr>
          <a:xfrm>
            <a:off x="7727571" y="1730330"/>
            <a:ext cx="1311222" cy="1438306"/>
            <a:chOff x="8489179" y="1831213"/>
            <a:chExt cx="1387460" cy="1522163"/>
          </a:xfrm>
        </p:grpSpPr>
        <p:sp>
          <p:nvSpPr>
            <p:cNvPr id="1640" name="Google Shape;1640;p33"/>
            <p:cNvSpPr txBox="1"/>
            <p:nvPr/>
          </p:nvSpPr>
          <p:spPr>
            <a:xfrm>
              <a:off x="8573308" y="1831213"/>
              <a:ext cx="1219203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1" name="Google Shape;1641;p33"/>
            <p:cNvSpPr txBox="1"/>
            <p:nvPr/>
          </p:nvSpPr>
          <p:spPr>
            <a:xfrm>
              <a:off x="8489179" y="2278497"/>
              <a:ext cx="1387460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42" name="Google Shape;1642;p33"/>
          <p:cNvGrpSpPr/>
          <p:nvPr/>
        </p:nvGrpSpPr>
        <p:grpSpPr>
          <a:xfrm>
            <a:off x="7985674" y="4014789"/>
            <a:ext cx="775002" cy="686516"/>
            <a:chOff x="8568093" y="5042620"/>
            <a:chExt cx="820062" cy="726542"/>
          </a:xfrm>
        </p:grpSpPr>
        <p:grpSp>
          <p:nvGrpSpPr>
            <p:cNvPr id="1643" name="Google Shape;1643;p33"/>
            <p:cNvGrpSpPr/>
            <p:nvPr/>
          </p:nvGrpSpPr>
          <p:grpSpPr>
            <a:xfrm>
              <a:off x="8568093" y="5042620"/>
              <a:ext cx="820062" cy="726542"/>
              <a:chOff x="3295850" y="2263222"/>
              <a:chExt cx="2643765" cy="2343151"/>
            </a:xfrm>
          </p:grpSpPr>
          <p:sp>
            <p:nvSpPr>
              <p:cNvPr id="1644" name="Google Shape;1644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FF2B2C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45" name="Google Shape;1645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/>
              </a:solidFill>
              <a:ln cap="flat" cmpd="sng" w="19050">
                <a:solidFill>
                  <a:srgbClr val="FF2B2C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46" name="Google Shape;1646;p33"/>
            <p:cNvSpPr txBox="1"/>
            <p:nvPr/>
          </p:nvSpPr>
          <p:spPr>
            <a:xfrm>
              <a:off x="8712422" y="5175113"/>
              <a:ext cx="610648" cy="47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05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47" name="Google Shape;1647;p33"/>
          <p:cNvGrpSpPr/>
          <p:nvPr/>
        </p:nvGrpSpPr>
        <p:grpSpPr>
          <a:xfrm>
            <a:off x="9428193" y="1730330"/>
            <a:ext cx="1311223" cy="1438306"/>
            <a:chOff x="10293873" y="1831213"/>
            <a:chExt cx="1387461" cy="1522163"/>
          </a:xfrm>
        </p:grpSpPr>
        <p:sp>
          <p:nvSpPr>
            <p:cNvPr id="1648" name="Google Shape;1648;p33"/>
            <p:cNvSpPr txBox="1"/>
            <p:nvPr/>
          </p:nvSpPr>
          <p:spPr>
            <a:xfrm>
              <a:off x="10378002" y="1831213"/>
              <a:ext cx="1219202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9" name="Google Shape;1649;p33"/>
            <p:cNvSpPr txBox="1"/>
            <p:nvPr/>
          </p:nvSpPr>
          <p:spPr>
            <a:xfrm>
              <a:off x="10293873" y="2278497"/>
              <a:ext cx="1387461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50" name="Google Shape;1650;p33"/>
          <p:cNvGrpSpPr/>
          <p:nvPr/>
        </p:nvGrpSpPr>
        <p:grpSpPr>
          <a:xfrm>
            <a:off x="6278849" y="3706910"/>
            <a:ext cx="775002" cy="686516"/>
            <a:chOff x="6746788" y="4729490"/>
            <a:chExt cx="820062" cy="726542"/>
          </a:xfrm>
        </p:grpSpPr>
        <p:grpSp>
          <p:nvGrpSpPr>
            <p:cNvPr id="1651" name="Google Shape;1651;p33"/>
            <p:cNvGrpSpPr/>
            <p:nvPr/>
          </p:nvGrpSpPr>
          <p:grpSpPr>
            <a:xfrm>
              <a:off x="6746788" y="4729490"/>
              <a:ext cx="820062" cy="726542"/>
              <a:chOff x="3295850" y="2263222"/>
              <a:chExt cx="2643765" cy="2343151"/>
            </a:xfrm>
          </p:grpSpPr>
          <p:sp>
            <p:nvSpPr>
              <p:cNvPr id="1652" name="Google Shape;1652;p33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53" name="Google Shape;1653;p33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54" name="Google Shape;1654;p33"/>
            <p:cNvSpPr txBox="1"/>
            <p:nvPr/>
          </p:nvSpPr>
          <p:spPr>
            <a:xfrm>
              <a:off x="6906015" y="4861983"/>
              <a:ext cx="585208" cy="47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55" name="Google Shape;1655;p33"/>
          <p:cNvGrpSpPr/>
          <p:nvPr/>
        </p:nvGrpSpPr>
        <p:grpSpPr>
          <a:xfrm>
            <a:off x="2590469" y="1730330"/>
            <a:ext cx="1311223" cy="1438306"/>
            <a:chOff x="2877711" y="1831213"/>
            <a:chExt cx="1387461" cy="1522163"/>
          </a:xfrm>
        </p:grpSpPr>
        <p:sp>
          <p:nvSpPr>
            <p:cNvPr id="1656" name="Google Shape;1656;p33"/>
            <p:cNvSpPr txBox="1"/>
            <p:nvPr/>
          </p:nvSpPr>
          <p:spPr>
            <a:xfrm>
              <a:off x="2961840" y="1831213"/>
              <a:ext cx="1219202" cy="342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5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7" name="Google Shape;1657;p33"/>
            <p:cNvSpPr txBox="1"/>
            <p:nvPr/>
          </p:nvSpPr>
          <p:spPr>
            <a:xfrm>
              <a:off x="2877711" y="2278497"/>
              <a:ext cx="1387461" cy="1074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6036884" cy="430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>
            <a:hlinkClick action="ppaction://hlinksldjump" r:id="rId5"/>
          </p:cNvPr>
          <p:cNvSpPr/>
          <p:nvPr/>
        </p:nvSpPr>
        <p:spPr>
          <a:xfrm>
            <a:off x="5624255" y="2182743"/>
            <a:ext cx="526560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01</a:t>
            </a:r>
            <a:endParaRPr b="1" sz="2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16">
            <a:hlinkClick action="ppaction://hlinksldjump" r:id="rId6"/>
          </p:cNvPr>
          <p:cNvSpPr/>
          <p:nvPr/>
        </p:nvSpPr>
        <p:spPr>
          <a:xfrm>
            <a:off x="6357964" y="2182743"/>
            <a:ext cx="3353915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Future</a:t>
            </a:r>
            <a:endParaRPr sz="2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16">
            <a:hlinkClick action="ppaction://hlinksldjump" r:id="rId7"/>
          </p:cNvPr>
          <p:cNvSpPr/>
          <p:nvPr/>
        </p:nvSpPr>
        <p:spPr>
          <a:xfrm>
            <a:off x="5624255" y="3992879"/>
            <a:ext cx="526560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03</a:t>
            </a:r>
            <a:endParaRPr b="1" sz="2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16">
            <a:hlinkClick action="ppaction://hlinksldjump" r:id="rId8"/>
          </p:cNvPr>
          <p:cNvSpPr/>
          <p:nvPr/>
        </p:nvSpPr>
        <p:spPr>
          <a:xfrm>
            <a:off x="6357964" y="3992879"/>
            <a:ext cx="3353915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we do?</a:t>
            </a:r>
            <a:endParaRPr sz="2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16">
            <a:hlinkClick action="ppaction://hlinksldjump" r:id="rId9"/>
          </p:cNvPr>
          <p:cNvSpPr/>
          <p:nvPr/>
        </p:nvSpPr>
        <p:spPr>
          <a:xfrm>
            <a:off x="5624255" y="3087812"/>
            <a:ext cx="526560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02</a:t>
            </a:r>
            <a:endParaRPr b="1" sz="2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16">
            <a:hlinkClick action="ppaction://hlinksldjump" r:id="rId10"/>
          </p:cNvPr>
          <p:cNvSpPr/>
          <p:nvPr/>
        </p:nvSpPr>
        <p:spPr>
          <a:xfrm>
            <a:off x="6357964" y="3087812"/>
            <a:ext cx="3353915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Pricing</a:t>
            </a:r>
            <a:endParaRPr sz="2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3" name="Google Shape;113;p16">
            <a:hlinkClick action="ppaction://hlinksldjump" r:id="rId11"/>
          </p:cNvPr>
          <p:cNvSpPr/>
          <p:nvPr/>
        </p:nvSpPr>
        <p:spPr>
          <a:xfrm>
            <a:off x="5624255" y="4897947"/>
            <a:ext cx="526560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04</a:t>
            </a:r>
            <a:endParaRPr b="1" sz="23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4" name="Google Shape;114;p16">
            <a:hlinkClick action="ppaction://hlinksldjump" r:id="rId12"/>
          </p:cNvPr>
          <p:cNvSpPr/>
          <p:nvPr/>
        </p:nvSpPr>
        <p:spPr>
          <a:xfrm>
            <a:off x="6357964" y="4897947"/>
            <a:ext cx="3353915" cy="5261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Annual</a:t>
            </a:r>
            <a:endParaRPr sz="2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4"/>
          <p:cNvGrpSpPr/>
          <p:nvPr/>
        </p:nvGrpSpPr>
        <p:grpSpPr>
          <a:xfrm>
            <a:off x="4149921" y="1387405"/>
            <a:ext cx="3020940" cy="4301093"/>
            <a:chOff x="4391209" y="1468298"/>
            <a:chExt cx="3196585" cy="4551866"/>
          </a:xfrm>
        </p:grpSpPr>
        <p:sp>
          <p:nvSpPr>
            <p:cNvPr id="1664" name="Google Shape;1664;p34"/>
            <p:cNvSpPr/>
            <p:nvPr/>
          </p:nvSpPr>
          <p:spPr>
            <a:xfrm>
              <a:off x="5029518" y="2214015"/>
              <a:ext cx="2456420" cy="1006928"/>
            </a:xfrm>
            <a:custGeom>
              <a:rect b="b" l="l" r="r" t="t"/>
              <a:pathLst>
                <a:path extrusionOk="0" h="1121664" w="2736322">
                  <a:moveTo>
                    <a:pt x="480802" y="0"/>
                  </a:moveTo>
                  <a:lnTo>
                    <a:pt x="1132931" y="0"/>
                  </a:lnTo>
                  <a:lnTo>
                    <a:pt x="1132931" y="48051"/>
                  </a:lnTo>
                  <a:lnTo>
                    <a:pt x="1081909" y="74926"/>
                  </a:lnTo>
                  <a:cubicBezTo>
                    <a:pt x="1046608" y="102505"/>
                    <a:pt x="1024774" y="140605"/>
                    <a:pt x="1024774" y="182689"/>
                  </a:cubicBezTo>
                  <a:cubicBezTo>
                    <a:pt x="1024774" y="266857"/>
                    <a:pt x="1112111" y="335089"/>
                    <a:pt x="1219846" y="335089"/>
                  </a:cubicBezTo>
                  <a:cubicBezTo>
                    <a:pt x="1327581" y="335089"/>
                    <a:pt x="1414918" y="266857"/>
                    <a:pt x="1414918" y="182689"/>
                  </a:cubicBezTo>
                  <a:cubicBezTo>
                    <a:pt x="1414918" y="140605"/>
                    <a:pt x="1393084" y="102505"/>
                    <a:pt x="1357783" y="74926"/>
                  </a:cubicBezTo>
                  <a:lnTo>
                    <a:pt x="1306762" y="48052"/>
                  </a:lnTo>
                  <a:lnTo>
                    <a:pt x="1306762" y="0"/>
                  </a:lnTo>
                  <a:lnTo>
                    <a:pt x="2736322" y="0"/>
                  </a:lnTo>
                  <a:lnTo>
                    <a:pt x="2736322" y="1121664"/>
                  </a:lnTo>
                  <a:lnTo>
                    <a:pt x="480802" y="1121664"/>
                  </a:lnTo>
                  <a:lnTo>
                    <a:pt x="480802" y="592171"/>
                  </a:lnTo>
                  <a:lnTo>
                    <a:pt x="233183" y="592171"/>
                  </a:lnTo>
                  <a:lnTo>
                    <a:pt x="228769" y="620154"/>
                  </a:lnTo>
                  <a:cubicBezTo>
                    <a:pt x="210695" y="674853"/>
                    <a:pt x="168381" y="713233"/>
                    <a:pt x="119063" y="713233"/>
                  </a:cubicBezTo>
                  <a:cubicBezTo>
                    <a:pt x="53306" y="713233"/>
                    <a:pt x="0" y="645001"/>
                    <a:pt x="0" y="560833"/>
                  </a:cubicBezTo>
                  <a:cubicBezTo>
                    <a:pt x="0" y="476665"/>
                    <a:pt x="53306" y="408433"/>
                    <a:pt x="119063" y="408433"/>
                  </a:cubicBezTo>
                  <a:cubicBezTo>
                    <a:pt x="168381" y="408433"/>
                    <a:pt x="210695" y="446813"/>
                    <a:pt x="228769" y="501512"/>
                  </a:cubicBezTo>
                  <a:lnTo>
                    <a:pt x="232552" y="525496"/>
                  </a:lnTo>
                  <a:lnTo>
                    <a:pt x="480802" y="525496"/>
                  </a:lnTo>
                  <a:close/>
                </a:path>
              </a:pathLst>
            </a:custGeom>
            <a:solidFill>
              <a:srgbClr val="FE29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5" name="Google Shape;1665;p34"/>
            <p:cNvSpPr/>
            <p:nvPr/>
          </p:nvSpPr>
          <p:spPr>
            <a:xfrm>
              <a:off x="4392856" y="2214013"/>
              <a:ext cx="1000430" cy="1418387"/>
            </a:xfrm>
            <a:custGeom>
              <a:rect b="b" l="l" r="r" t="t"/>
              <a:pathLst>
                <a:path extrusionOk="0" h="1580008" w="1114426">
                  <a:moveTo>
                    <a:pt x="834199" y="364618"/>
                  </a:move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lnTo>
                    <a:pt x="1114425" y="472775"/>
                  </a:ln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lose/>
                  <a:moveTo>
                    <a:pt x="1114426" y="0"/>
                  </a:moveTo>
                  <a:lnTo>
                    <a:pt x="1114426" y="1033479"/>
                  </a:lnTo>
                  <a:lnTo>
                    <a:pt x="1089811" y="1028509"/>
                  </a:lnTo>
                  <a:cubicBezTo>
                    <a:pt x="1042230" y="1028509"/>
                    <a:pt x="1001405" y="1057439"/>
                    <a:pt x="983966" y="1098668"/>
                  </a:cubicBezTo>
                  <a:lnTo>
                    <a:pt x="980785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6" name="Google Shape;1666;p34"/>
            <p:cNvSpPr/>
            <p:nvPr/>
          </p:nvSpPr>
          <p:spPr>
            <a:xfrm>
              <a:off x="5461138" y="3355166"/>
              <a:ext cx="2118105" cy="1485680"/>
            </a:xfrm>
            <a:custGeom>
              <a:rect b="b" l="l" r="r" t="t"/>
              <a:pathLst>
                <a:path extrusionOk="0" h="1654969" w="2359457">
                  <a:moveTo>
                    <a:pt x="0" y="0"/>
                  </a:moveTo>
                  <a:lnTo>
                    <a:pt x="1192159" y="0"/>
                  </a:lnTo>
                  <a:cubicBezTo>
                    <a:pt x="1501746" y="0"/>
                    <a:pt x="1798653" y="122983"/>
                    <a:pt x="2017563" y="341894"/>
                  </a:cubicBezTo>
                  <a:cubicBezTo>
                    <a:pt x="2236475" y="560806"/>
                    <a:pt x="2359457" y="857713"/>
                    <a:pt x="2359457" y="1167299"/>
                  </a:cubicBezTo>
                  <a:lnTo>
                    <a:pt x="1812822" y="1167299"/>
                  </a:lnTo>
                  <a:lnTo>
                    <a:pt x="1812822" y="1411384"/>
                  </a:lnTo>
                  <a:lnTo>
                    <a:pt x="1837943" y="1415347"/>
                  </a:lnTo>
                  <a:cubicBezTo>
                    <a:pt x="1895237" y="1434278"/>
                    <a:pt x="1935438" y="1478600"/>
                    <a:pt x="1935438" y="1530257"/>
                  </a:cubicBezTo>
                  <a:cubicBezTo>
                    <a:pt x="1935438" y="1599134"/>
                    <a:pt x="1863969" y="1654969"/>
                    <a:pt x="1775808" y="1654969"/>
                  </a:cubicBezTo>
                  <a:cubicBezTo>
                    <a:pt x="1687647" y="1654969"/>
                    <a:pt x="1616178" y="1599134"/>
                    <a:pt x="1616178" y="1530257"/>
                  </a:cubicBezTo>
                  <a:cubicBezTo>
                    <a:pt x="1616178" y="1478600"/>
                    <a:pt x="1656378" y="1434278"/>
                    <a:pt x="1713673" y="1415347"/>
                  </a:cubicBezTo>
                  <a:lnTo>
                    <a:pt x="1742983" y="1410723"/>
                  </a:lnTo>
                  <a:lnTo>
                    <a:pt x="1742983" y="1167299"/>
                  </a:lnTo>
                  <a:lnTo>
                    <a:pt x="1283857" y="1167299"/>
                  </a:lnTo>
                  <a:lnTo>
                    <a:pt x="1289736" y="1138185"/>
                  </a:lnTo>
                  <a:cubicBezTo>
                    <a:pt x="1289736" y="1088346"/>
                    <a:pt x="1259434" y="1045584"/>
                    <a:pt x="1216248" y="1027318"/>
                  </a:cubicBezTo>
                  <a:lnTo>
                    <a:pt x="1192159" y="1022455"/>
                  </a:lnTo>
                  <a:lnTo>
                    <a:pt x="1192159" y="1024506"/>
                  </a:lnTo>
                  <a:lnTo>
                    <a:pt x="0" y="1024506"/>
                  </a:lnTo>
                  <a:lnTo>
                    <a:pt x="0" y="554207"/>
                  </a:lnTo>
                  <a:lnTo>
                    <a:pt x="145588" y="554207"/>
                  </a:lnTo>
                  <a:lnTo>
                    <a:pt x="172463" y="605229"/>
                  </a:lnTo>
                  <a:cubicBezTo>
                    <a:pt x="200042" y="640530"/>
                    <a:pt x="238142" y="662364"/>
                    <a:pt x="280226" y="662364"/>
                  </a:cubicBezTo>
                  <a:cubicBezTo>
                    <a:pt x="364394" y="662364"/>
                    <a:pt x="432626" y="575027"/>
                    <a:pt x="432626" y="467292"/>
                  </a:cubicBezTo>
                  <a:cubicBezTo>
                    <a:pt x="432626" y="359557"/>
                    <a:pt x="364394" y="272220"/>
                    <a:pt x="280226" y="272220"/>
                  </a:cubicBezTo>
                  <a:cubicBezTo>
                    <a:pt x="238142" y="272220"/>
                    <a:pt x="200042" y="294054"/>
                    <a:pt x="172463" y="329355"/>
                  </a:cubicBezTo>
                  <a:lnTo>
                    <a:pt x="145589" y="380376"/>
                  </a:lnTo>
                  <a:lnTo>
                    <a:pt x="0" y="3803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7" name="Google Shape;1667;p34"/>
            <p:cNvSpPr/>
            <p:nvPr/>
          </p:nvSpPr>
          <p:spPr>
            <a:xfrm rot="-5400000">
              <a:off x="4600187" y="3065465"/>
              <a:ext cx="1000430" cy="1418387"/>
            </a:xfrm>
            <a:custGeom>
              <a:rect b="b" l="l" r="r" t="t"/>
              <a:pathLst>
                <a:path extrusionOk="0" h="1580008" w="1114426">
                  <a:moveTo>
                    <a:pt x="1114425" y="472775"/>
                  </a:move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close/>
                  <a:moveTo>
                    <a:pt x="1114426" y="0"/>
                  </a:moveTo>
                  <a:lnTo>
                    <a:pt x="1114426" y="976143"/>
                  </a:lnTo>
                  <a:lnTo>
                    <a:pt x="1091428" y="980786"/>
                  </a:lnTo>
                  <a:cubicBezTo>
                    <a:pt x="1050198" y="998225"/>
                    <a:pt x="1021269" y="1039050"/>
                    <a:pt x="1021269" y="1086631"/>
                  </a:cubicBezTo>
                  <a:lnTo>
                    <a:pt x="1026881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4391209" y="4552260"/>
              <a:ext cx="2044706" cy="991878"/>
            </a:xfrm>
            <a:custGeom>
              <a:rect b="b" l="l" r="r" t="t"/>
              <a:pathLst>
                <a:path extrusionOk="0" h="1104900" w="2277695">
                  <a:moveTo>
                    <a:pt x="0" y="0"/>
                  </a:moveTo>
                  <a:lnTo>
                    <a:pt x="2277695" y="0"/>
                  </a:lnTo>
                  <a:lnTo>
                    <a:pt x="2277695" y="417909"/>
                  </a:lnTo>
                  <a:lnTo>
                    <a:pt x="2231604" y="417909"/>
                  </a:lnTo>
                  <a:lnTo>
                    <a:pt x="2231604" y="417910"/>
                  </a:lnTo>
                  <a:lnTo>
                    <a:pt x="2106707" y="417910"/>
                  </a:lnTo>
                  <a:lnTo>
                    <a:pt x="2079832" y="366888"/>
                  </a:lnTo>
                  <a:cubicBezTo>
                    <a:pt x="2052253" y="331587"/>
                    <a:pt x="2014153" y="309753"/>
                    <a:pt x="1972069" y="309753"/>
                  </a:cubicBezTo>
                  <a:cubicBezTo>
                    <a:pt x="1887901" y="309753"/>
                    <a:pt x="1819669" y="397090"/>
                    <a:pt x="1819669" y="504825"/>
                  </a:cubicBezTo>
                  <a:cubicBezTo>
                    <a:pt x="1819669" y="612560"/>
                    <a:pt x="1887901" y="699897"/>
                    <a:pt x="1972069" y="699897"/>
                  </a:cubicBezTo>
                  <a:cubicBezTo>
                    <a:pt x="2014153" y="699897"/>
                    <a:pt x="2052253" y="678063"/>
                    <a:pt x="2079832" y="642762"/>
                  </a:cubicBezTo>
                  <a:lnTo>
                    <a:pt x="2106706" y="591741"/>
                  </a:lnTo>
                  <a:lnTo>
                    <a:pt x="2252295" y="591741"/>
                  </a:lnTo>
                  <a:lnTo>
                    <a:pt x="2252295" y="591740"/>
                  </a:lnTo>
                  <a:lnTo>
                    <a:pt x="2277695" y="591740"/>
                  </a:lnTo>
                  <a:lnTo>
                    <a:pt x="2277695" y="1104900"/>
                  </a:lnTo>
                  <a:lnTo>
                    <a:pt x="0" y="11049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9" name="Google Shape;1669;p34"/>
            <p:cNvSpPr/>
            <p:nvPr/>
          </p:nvSpPr>
          <p:spPr>
            <a:xfrm flipH="1" rot="5400000">
              <a:off x="6277603" y="4233947"/>
              <a:ext cx="1083798" cy="1536584"/>
            </a:xfrm>
            <a:custGeom>
              <a:rect b="b" l="l" r="r" t="t"/>
              <a:pathLst>
                <a:path extrusionOk="0" h="1580008" w="1114426">
                  <a:moveTo>
                    <a:pt x="1114425" y="472775"/>
                  </a:moveTo>
                  <a:lnTo>
                    <a:pt x="968837" y="472775"/>
                  </a:lnTo>
                  <a:lnTo>
                    <a:pt x="941962" y="421753"/>
                  </a:lnTo>
                  <a:cubicBezTo>
                    <a:pt x="914383" y="386452"/>
                    <a:pt x="876283" y="364618"/>
                    <a:pt x="834199" y="364618"/>
                  </a:cubicBezTo>
                  <a:cubicBezTo>
                    <a:pt x="750031" y="364618"/>
                    <a:pt x="681799" y="451955"/>
                    <a:pt x="681799" y="559690"/>
                  </a:cubicBezTo>
                  <a:cubicBezTo>
                    <a:pt x="681799" y="667425"/>
                    <a:pt x="750031" y="754762"/>
                    <a:pt x="834199" y="754762"/>
                  </a:cubicBezTo>
                  <a:cubicBezTo>
                    <a:pt x="876283" y="754762"/>
                    <a:pt x="914383" y="732928"/>
                    <a:pt x="941962" y="697627"/>
                  </a:cubicBezTo>
                  <a:lnTo>
                    <a:pt x="968836" y="646606"/>
                  </a:lnTo>
                  <a:lnTo>
                    <a:pt x="1114425" y="646606"/>
                  </a:lnTo>
                  <a:close/>
                  <a:moveTo>
                    <a:pt x="1114426" y="0"/>
                  </a:moveTo>
                  <a:lnTo>
                    <a:pt x="1114426" y="976143"/>
                  </a:lnTo>
                  <a:lnTo>
                    <a:pt x="1091428" y="980786"/>
                  </a:lnTo>
                  <a:cubicBezTo>
                    <a:pt x="1050198" y="998225"/>
                    <a:pt x="1021269" y="1039050"/>
                    <a:pt x="1021269" y="1086631"/>
                  </a:cubicBezTo>
                  <a:lnTo>
                    <a:pt x="1026881" y="1114427"/>
                  </a:lnTo>
                  <a:lnTo>
                    <a:pt x="588551" y="1114427"/>
                  </a:lnTo>
                  <a:lnTo>
                    <a:pt x="588551" y="1346825"/>
                  </a:lnTo>
                  <a:lnTo>
                    <a:pt x="616534" y="1351239"/>
                  </a:lnTo>
                  <a:cubicBezTo>
                    <a:pt x="671233" y="1369313"/>
                    <a:pt x="709613" y="1411627"/>
                    <a:pt x="709613" y="1460945"/>
                  </a:cubicBezTo>
                  <a:cubicBezTo>
                    <a:pt x="709613" y="1526702"/>
                    <a:pt x="641381" y="1580008"/>
                    <a:pt x="557213" y="1580008"/>
                  </a:cubicBezTo>
                  <a:cubicBezTo>
                    <a:pt x="473045" y="1580008"/>
                    <a:pt x="404813" y="1526702"/>
                    <a:pt x="404813" y="1460945"/>
                  </a:cubicBezTo>
                  <a:cubicBezTo>
                    <a:pt x="404813" y="1411627"/>
                    <a:pt x="443193" y="1369313"/>
                    <a:pt x="497892" y="1351239"/>
                  </a:cubicBezTo>
                  <a:lnTo>
                    <a:pt x="521876" y="1347456"/>
                  </a:lnTo>
                  <a:lnTo>
                    <a:pt x="521876" y="1114427"/>
                  </a:lnTo>
                  <a:lnTo>
                    <a:pt x="0" y="1114427"/>
                  </a:lnTo>
                  <a:cubicBezTo>
                    <a:pt x="0" y="818863"/>
                    <a:pt x="117412" y="535404"/>
                    <a:pt x="326408" y="326408"/>
                  </a:cubicBezTo>
                  <a:cubicBezTo>
                    <a:pt x="535403" y="117412"/>
                    <a:pt x="818862" y="0"/>
                    <a:pt x="1114426" y="0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70" name="Google Shape;1670;p34"/>
            <p:cNvGrpSpPr/>
            <p:nvPr/>
          </p:nvGrpSpPr>
          <p:grpSpPr>
            <a:xfrm>
              <a:off x="4925059" y="3620260"/>
              <a:ext cx="315001" cy="315002"/>
              <a:chOff x="8146929" y="3160395"/>
              <a:chExt cx="477656" cy="477657"/>
            </a:xfrm>
          </p:grpSpPr>
          <p:sp>
            <p:nvSpPr>
              <p:cNvPr id="1671" name="Google Shape;1671;p34"/>
              <p:cNvSpPr/>
              <p:nvPr/>
            </p:nvSpPr>
            <p:spPr>
              <a:xfrm>
                <a:off x="8167744" y="3575605"/>
                <a:ext cx="62446" cy="62446"/>
              </a:xfrm>
              <a:prstGeom prst="rect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2" name="Google Shape;1672;p34"/>
              <p:cNvSpPr/>
              <p:nvPr/>
            </p:nvSpPr>
            <p:spPr>
              <a:xfrm>
                <a:off x="8292636" y="3492344"/>
                <a:ext cx="62446" cy="145707"/>
              </a:xfrm>
              <a:prstGeom prst="rect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3" name="Google Shape;1673;p34"/>
              <p:cNvSpPr/>
              <p:nvPr/>
            </p:nvSpPr>
            <p:spPr>
              <a:xfrm>
                <a:off x="8417528" y="3389363"/>
                <a:ext cx="61350" cy="248688"/>
              </a:xfrm>
              <a:prstGeom prst="rect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74" name="Google Shape;1674;p34"/>
              <p:cNvSpPr/>
              <p:nvPr/>
            </p:nvSpPr>
            <p:spPr>
              <a:xfrm>
                <a:off x="8541324" y="3285287"/>
                <a:ext cx="62446" cy="352765"/>
              </a:xfrm>
              <a:prstGeom prst="rect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cxnSp>
            <p:nvCxnSpPr>
              <p:cNvPr id="1675" name="Google Shape;1675;p34"/>
              <p:cNvCxnSpPr/>
              <p:nvPr/>
            </p:nvCxnSpPr>
            <p:spPr>
              <a:xfrm rot="10800000">
                <a:off x="8146929" y="3638051"/>
                <a:ext cx="477656" cy="0"/>
              </a:xfrm>
              <a:prstGeom prst="straightConnector1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76" name="Google Shape;1676;p34"/>
              <p:cNvCxnSpPr/>
              <p:nvPr/>
            </p:nvCxnSpPr>
            <p:spPr>
              <a:xfrm flipH="1">
                <a:off x="8167744" y="3160395"/>
                <a:ext cx="436026" cy="373580"/>
              </a:xfrm>
              <a:prstGeom prst="straightConnector1">
                <a:avLst/>
              </a:pr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</p:cxnSp>
          <p:sp>
            <p:nvSpPr>
              <p:cNvPr id="1677" name="Google Shape;1677;p34"/>
              <p:cNvSpPr/>
              <p:nvPr/>
            </p:nvSpPr>
            <p:spPr>
              <a:xfrm>
                <a:off x="8541324" y="3160395"/>
                <a:ext cx="62446" cy="62446"/>
              </a:xfrm>
              <a:custGeom>
                <a:rect b="b" l="l" r="r" t="t"/>
                <a:pathLst>
                  <a:path extrusionOk="0" h="57" w="57">
                    <a:moveTo>
                      <a:pt x="0" y="0"/>
                    </a:moveTo>
                    <a:lnTo>
                      <a:pt x="57" y="0"/>
                    </a:lnTo>
                    <a:lnTo>
                      <a:pt x="57" y="57"/>
                    </a:lnTo>
                  </a:path>
                </a:pathLst>
              </a:custGeom>
              <a:noFill/>
              <a:ln cap="rnd" cmpd="sng" w="30150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678" name="Google Shape;1678;p34"/>
            <p:cNvGrpSpPr/>
            <p:nvPr/>
          </p:nvGrpSpPr>
          <p:grpSpPr>
            <a:xfrm>
              <a:off x="6790013" y="2485184"/>
              <a:ext cx="323501" cy="484538"/>
              <a:chOff x="658813" y="3189288"/>
              <a:chExt cx="360363" cy="539750"/>
            </a:xfrm>
          </p:grpSpPr>
          <p:sp>
            <p:nvSpPr>
              <p:cNvPr id="1679" name="Google Shape;1679;p34"/>
              <p:cNvSpPr/>
              <p:nvPr/>
            </p:nvSpPr>
            <p:spPr>
              <a:xfrm>
                <a:off x="749300" y="3594100"/>
                <a:ext cx="179388" cy="134938"/>
              </a:xfrm>
              <a:custGeom>
                <a:rect b="b" l="l" r="r" t="t"/>
                <a:pathLst>
                  <a:path extrusionOk="0" h="48" w="64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0" name="Google Shape;1680;p34"/>
              <p:cNvSpPr/>
              <p:nvPr/>
            </p:nvSpPr>
            <p:spPr>
              <a:xfrm>
                <a:off x="658813" y="3189288"/>
                <a:ext cx="360363" cy="382588"/>
              </a:xfrm>
              <a:custGeom>
                <a:rect b="b" l="l" r="r" t="t"/>
                <a:pathLst>
                  <a:path extrusionOk="0" h="136" w="128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81" name="Google Shape;1681;p34"/>
            <p:cNvSpPr/>
            <p:nvPr/>
          </p:nvSpPr>
          <p:spPr>
            <a:xfrm rot="2700000">
              <a:off x="6630512" y="3651114"/>
              <a:ext cx="448071" cy="448071"/>
            </a:xfrm>
            <a:custGeom>
              <a:rect b="b" l="l" r="r" t="t"/>
              <a:pathLst>
                <a:path extrusionOk="0" h="1072230" w="1072230">
                  <a:moveTo>
                    <a:pt x="704234" y="548838"/>
                  </a:moveTo>
                  <a:lnTo>
                    <a:pt x="693389" y="602554"/>
                  </a:lnTo>
                  <a:cubicBezTo>
                    <a:pt x="676115" y="643396"/>
                    <a:pt x="643396" y="676115"/>
                    <a:pt x="602554" y="693389"/>
                  </a:cubicBezTo>
                  <a:lnTo>
                    <a:pt x="568998" y="700164"/>
                  </a:lnTo>
                  <a:lnTo>
                    <a:pt x="568998" y="879092"/>
                  </a:lnTo>
                  <a:lnTo>
                    <a:pt x="598094" y="876524"/>
                  </a:lnTo>
                  <a:cubicBezTo>
                    <a:pt x="738911" y="851371"/>
                    <a:pt x="850563" y="742032"/>
                    <a:pt x="879131" y="602427"/>
                  </a:cubicBezTo>
                  <a:lnTo>
                    <a:pt x="884533" y="548838"/>
                  </a:lnTo>
                  <a:close/>
                  <a:moveTo>
                    <a:pt x="187697" y="548838"/>
                  </a:moveTo>
                  <a:lnTo>
                    <a:pt x="193099" y="602427"/>
                  </a:lnTo>
                  <a:cubicBezTo>
                    <a:pt x="221667" y="742032"/>
                    <a:pt x="333319" y="851371"/>
                    <a:pt x="474136" y="876524"/>
                  </a:cubicBezTo>
                  <a:lnTo>
                    <a:pt x="509616" y="879655"/>
                  </a:lnTo>
                  <a:lnTo>
                    <a:pt x="509616" y="701453"/>
                  </a:lnTo>
                  <a:lnTo>
                    <a:pt x="469676" y="693389"/>
                  </a:lnTo>
                  <a:cubicBezTo>
                    <a:pt x="428834" y="676115"/>
                    <a:pt x="396115" y="643396"/>
                    <a:pt x="378841" y="602554"/>
                  </a:cubicBezTo>
                  <a:lnTo>
                    <a:pt x="367996" y="548838"/>
                  </a:lnTo>
                  <a:close/>
                  <a:moveTo>
                    <a:pt x="536115" y="450771"/>
                  </a:moveTo>
                  <a:cubicBezTo>
                    <a:pt x="488981" y="450771"/>
                    <a:pt x="450771" y="488981"/>
                    <a:pt x="450771" y="536115"/>
                  </a:cubicBezTo>
                  <a:cubicBezTo>
                    <a:pt x="450771" y="583249"/>
                    <a:pt x="488981" y="621459"/>
                    <a:pt x="536115" y="621459"/>
                  </a:cubicBezTo>
                  <a:cubicBezTo>
                    <a:pt x="583249" y="621459"/>
                    <a:pt x="621459" y="583249"/>
                    <a:pt x="621459" y="536115"/>
                  </a:cubicBezTo>
                  <a:cubicBezTo>
                    <a:pt x="621459" y="488981"/>
                    <a:pt x="583249" y="450771"/>
                    <a:pt x="536115" y="450771"/>
                  </a:cubicBezTo>
                  <a:close/>
                  <a:moveTo>
                    <a:pt x="568998" y="185050"/>
                  </a:moveTo>
                  <a:lnTo>
                    <a:pt x="568998" y="372066"/>
                  </a:lnTo>
                  <a:lnTo>
                    <a:pt x="602554" y="378841"/>
                  </a:lnTo>
                  <a:cubicBezTo>
                    <a:pt x="643396" y="396115"/>
                    <a:pt x="676115" y="428834"/>
                    <a:pt x="693389" y="469676"/>
                  </a:cubicBezTo>
                  <a:lnTo>
                    <a:pt x="697383" y="489456"/>
                  </a:lnTo>
                  <a:lnTo>
                    <a:pt x="882502" y="489456"/>
                  </a:lnTo>
                  <a:lnTo>
                    <a:pt x="880775" y="469885"/>
                  </a:lnTo>
                  <a:cubicBezTo>
                    <a:pt x="855622" y="329068"/>
                    <a:pt x="746282" y="217416"/>
                    <a:pt x="606678" y="188848"/>
                  </a:cubicBezTo>
                  <a:close/>
                  <a:moveTo>
                    <a:pt x="509616" y="184073"/>
                  </a:moveTo>
                  <a:lnTo>
                    <a:pt x="474136" y="187204"/>
                  </a:lnTo>
                  <a:cubicBezTo>
                    <a:pt x="333319" y="212357"/>
                    <a:pt x="221667" y="321696"/>
                    <a:pt x="193099" y="461301"/>
                  </a:cubicBezTo>
                  <a:lnTo>
                    <a:pt x="190261" y="489456"/>
                  </a:lnTo>
                  <a:lnTo>
                    <a:pt x="374847" y="489456"/>
                  </a:lnTo>
                  <a:lnTo>
                    <a:pt x="378841" y="469676"/>
                  </a:lnTo>
                  <a:cubicBezTo>
                    <a:pt x="396115" y="428834"/>
                    <a:pt x="428834" y="396115"/>
                    <a:pt x="469676" y="378841"/>
                  </a:cubicBezTo>
                  <a:lnTo>
                    <a:pt x="509616" y="370777"/>
                  </a:lnTo>
                  <a:close/>
                  <a:moveTo>
                    <a:pt x="536115" y="0"/>
                  </a:moveTo>
                  <a:lnTo>
                    <a:pt x="560453" y="2453"/>
                  </a:lnTo>
                  <a:lnTo>
                    <a:pt x="594600" y="91894"/>
                  </a:lnTo>
                  <a:lnTo>
                    <a:pt x="651562" y="13189"/>
                  </a:lnTo>
                  <a:lnTo>
                    <a:pt x="697807" y="27545"/>
                  </a:lnTo>
                  <a:lnTo>
                    <a:pt x="707577" y="122165"/>
                  </a:lnTo>
                  <a:lnTo>
                    <a:pt x="781521" y="62065"/>
                  </a:lnTo>
                  <a:lnTo>
                    <a:pt x="824168" y="85213"/>
                  </a:lnTo>
                  <a:lnTo>
                    <a:pt x="808874" y="180650"/>
                  </a:lnTo>
                  <a:lnTo>
                    <a:pt x="896385" y="141496"/>
                  </a:lnTo>
                  <a:lnTo>
                    <a:pt x="915206" y="157025"/>
                  </a:lnTo>
                  <a:lnTo>
                    <a:pt x="930734" y="175845"/>
                  </a:lnTo>
                  <a:lnTo>
                    <a:pt x="891580" y="263356"/>
                  </a:lnTo>
                  <a:lnTo>
                    <a:pt x="987017" y="248062"/>
                  </a:lnTo>
                  <a:lnTo>
                    <a:pt x="1010166" y="290710"/>
                  </a:lnTo>
                  <a:lnTo>
                    <a:pt x="950065" y="364653"/>
                  </a:lnTo>
                  <a:lnTo>
                    <a:pt x="1044685" y="374423"/>
                  </a:lnTo>
                  <a:lnTo>
                    <a:pt x="1059041" y="420668"/>
                  </a:lnTo>
                  <a:lnTo>
                    <a:pt x="980336" y="477630"/>
                  </a:lnTo>
                  <a:lnTo>
                    <a:pt x="1069777" y="511777"/>
                  </a:lnTo>
                  <a:lnTo>
                    <a:pt x="1072230" y="536115"/>
                  </a:lnTo>
                  <a:lnTo>
                    <a:pt x="1069777" y="560453"/>
                  </a:lnTo>
                  <a:lnTo>
                    <a:pt x="980336" y="594600"/>
                  </a:lnTo>
                  <a:lnTo>
                    <a:pt x="1059041" y="651562"/>
                  </a:lnTo>
                  <a:lnTo>
                    <a:pt x="1044685" y="697807"/>
                  </a:lnTo>
                  <a:lnTo>
                    <a:pt x="950065" y="707577"/>
                  </a:lnTo>
                  <a:lnTo>
                    <a:pt x="1010166" y="781521"/>
                  </a:lnTo>
                  <a:lnTo>
                    <a:pt x="987017" y="824168"/>
                  </a:lnTo>
                  <a:lnTo>
                    <a:pt x="891580" y="808874"/>
                  </a:lnTo>
                  <a:lnTo>
                    <a:pt x="930734" y="896385"/>
                  </a:lnTo>
                  <a:lnTo>
                    <a:pt x="915206" y="915206"/>
                  </a:lnTo>
                  <a:lnTo>
                    <a:pt x="896385" y="930734"/>
                  </a:lnTo>
                  <a:lnTo>
                    <a:pt x="808874" y="891580"/>
                  </a:lnTo>
                  <a:lnTo>
                    <a:pt x="824168" y="987017"/>
                  </a:lnTo>
                  <a:lnTo>
                    <a:pt x="781520" y="1010166"/>
                  </a:lnTo>
                  <a:lnTo>
                    <a:pt x="707577" y="950065"/>
                  </a:lnTo>
                  <a:lnTo>
                    <a:pt x="697807" y="1044685"/>
                  </a:lnTo>
                  <a:lnTo>
                    <a:pt x="651562" y="1059041"/>
                  </a:lnTo>
                  <a:lnTo>
                    <a:pt x="594600" y="980336"/>
                  </a:lnTo>
                  <a:lnTo>
                    <a:pt x="560453" y="1069777"/>
                  </a:lnTo>
                  <a:lnTo>
                    <a:pt x="536115" y="1072230"/>
                  </a:lnTo>
                  <a:lnTo>
                    <a:pt x="511777" y="1069777"/>
                  </a:lnTo>
                  <a:lnTo>
                    <a:pt x="477630" y="980336"/>
                  </a:lnTo>
                  <a:lnTo>
                    <a:pt x="420668" y="1059041"/>
                  </a:lnTo>
                  <a:lnTo>
                    <a:pt x="374423" y="1044685"/>
                  </a:lnTo>
                  <a:lnTo>
                    <a:pt x="364653" y="950065"/>
                  </a:lnTo>
                  <a:lnTo>
                    <a:pt x="290710" y="1010166"/>
                  </a:lnTo>
                  <a:lnTo>
                    <a:pt x="248062" y="987017"/>
                  </a:lnTo>
                  <a:lnTo>
                    <a:pt x="263356" y="891580"/>
                  </a:lnTo>
                  <a:lnTo>
                    <a:pt x="175845" y="930734"/>
                  </a:lnTo>
                  <a:lnTo>
                    <a:pt x="157025" y="915206"/>
                  </a:lnTo>
                  <a:lnTo>
                    <a:pt x="141496" y="896385"/>
                  </a:lnTo>
                  <a:lnTo>
                    <a:pt x="180650" y="808874"/>
                  </a:lnTo>
                  <a:lnTo>
                    <a:pt x="85213" y="824168"/>
                  </a:lnTo>
                  <a:lnTo>
                    <a:pt x="62065" y="781521"/>
                  </a:lnTo>
                  <a:lnTo>
                    <a:pt x="122165" y="707577"/>
                  </a:lnTo>
                  <a:lnTo>
                    <a:pt x="27545" y="697807"/>
                  </a:lnTo>
                  <a:lnTo>
                    <a:pt x="13189" y="651562"/>
                  </a:lnTo>
                  <a:lnTo>
                    <a:pt x="91894" y="594600"/>
                  </a:lnTo>
                  <a:lnTo>
                    <a:pt x="2453" y="560453"/>
                  </a:lnTo>
                  <a:lnTo>
                    <a:pt x="0" y="536115"/>
                  </a:lnTo>
                  <a:lnTo>
                    <a:pt x="2453" y="511777"/>
                  </a:lnTo>
                  <a:lnTo>
                    <a:pt x="91894" y="477630"/>
                  </a:lnTo>
                  <a:lnTo>
                    <a:pt x="13189" y="420668"/>
                  </a:lnTo>
                  <a:lnTo>
                    <a:pt x="27545" y="374423"/>
                  </a:lnTo>
                  <a:lnTo>
                    <a:pt x="122165" y="364653"/>
                  </a:lnTo>
                  <a:lnTo>
                    <a:pt x="62065" y="290710"/>
                  </a:lnTo>
                  <a:lnTo>
                    <a:pt x="85213" y="248062"/>
                  </a:lnTo>
                  <a:lnTo>
                    <a:pt x="180650" y="263356"/>
                  </a:lnTo>
                  <a:lnTo>
                    <a:pt x="141496" y="175845"/>
                  </a:lnTo>
                  <a:lnTo>
                    <a:pt x="157025" y="157025"/>
                  </a:lnTo>
                  <a:lnTo>
                    <a:pt x="175845" y="141496"/>
                  </a:lnTo>
                  <a:lnTo>
                    <a:pt x="263356" y="180650"/>
                  </a:lnTo>
                  <a:lnTo>
                    <a:pt x="248062" y="85213"/>
                  </a:lnTo>
                  <a:lnTo>
                    <a:pt x="290710" y="62065"/>
                  </a:lnTo>
                  <a:lnTo>
                    <a:pt x="364653" y="122165"/>
                  </a:lnTo>
                  <a:lnTo>
                    <a:pt x="374423" y="27545"/>
                  </a:lnTo>
                  <a:lnTo>
                    <a:pt x="420668" y="13189"/>
                  </a:lnTo>
                  <a:lnTo>
                    <a:pt x="477630" y="91894"/>
                  </a:lnTo>
                  <a:lnTo>
                    <a:pt x="511777" y="24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82" name="Google Shape;1682;p34"/>
            <p:cNvGrpSpPr/>
            <p:nvPr/>
          </p:nvGrpSpPr>
          <p:grpSpPr>
            <a:xfrm>
              <a:off x="4679639" y="4868267"/>
              <a:ext cx="340567" cy="330837"/>
              <a:chOff x="6796375" y="5745283"/>
              <a:chExt cx="555625" cy="539750"/>
            </a:xfrm>
          </p:grpSpPr>
          <p:sp>
            <p:nvSpPr>
              <p:cNvPr id="1683" name="Google Shape;1683;p34"/>
              <p:cNvSpPr/>
              <p:nvPr/>
            </p:nvSpPr>
            <p:spPr>
              <a:xfrm>
                <a:off x="7051962" y="6015158"/>
                <a:ext cx="44450" cy="46038"/>
              </a:xfrm>
              <a:custGeom>
                <a:rect b="b" l="l" r="r" t="t"/>
                <a:pathLst>
                  <a:path extrusionOk="0" h="16" w="16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10" y="16"/>
                      <a:pt x="12" y="15"/>
                      <a:pt x="14" y="14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3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4" name="Google Shape;1684;p34"/>
              <p:cNvSpPr/>
              <p:nvPr/>
            </p:nvSpPr>
            <p:spPr>
              <a:xfrm>
                <a:off x="6796375" y="5745283"/>
                <a:ext cx="555625" cy="539750"/>
              </a:xfrm>
              <a:custGeom>
                <a:rect b="b" l="l" r="r" t="t"/>
                <a:pathLst>
                  <a:path extrusionOk="0" h="192" w="198">
                    <a:moveTo>
                      <a:pt x="150" y="176"/>
                    </a:moveTo>
                    <a:cubicBezTo>
                      <a:pt x="172" y="160"/>
                      <a:pt x="187" y="134"/>
                      <a:pt x="187" y="104"/>
                    </a:cubicBezTo>
                    <a:cubicBezTo>
                      <a:pt x="187" y="79"/>
                      <a:pt x="177" y="57"/>
                      <a:pt x="160" y="41"/>
                    </a:cubicBezTo>
                    <a:cubicBezTo>
                      <a:pt x="168" y="33"/>
                      <a:pt x="168" y="33"/>
                      <a:pt x="168" y="33"/>
                    </a:cubicBezTo>
                    <a:cubicBezTo>
                      <a:pt x="181" y="47"/>
                      <a:pt x="181" y="47"/>
                      <a:pt x="181" y="47"/>
                    </a:cubicBezTo>
                    <a:cubicBezTo>
                      <a:pt x="182" y="47"/>
                      <a:pt x="183" y="48"/>
                      <a:pt x="184" y="48"/>
                    </a:cubicBezTo>
                    <a:cubicBezTo>
                      <a:pt x="185" y="48"/>
                      <a:pt x="186" y="47"/>
                      <a:pt x="187" y="47"/>
                    </a:cubicBezTo>
                    <a:cubicBezTo>
                      <a:pt x="198" y="36"/>
                      <a:pt x="198" y="19"/>
                      <a:pt x="187" y="8"/>
                    </a:cubicBezTo>
                    <a:cubicBezTo>
                      <a:pt x="182" y="3"/>
                      <a:pt x="175" y="0"/>
                      <a:pt x="168" y="0"/>
                    </a:cubicBezTo>
                    <a:cubicBezTo>
                      <a:pt x="160" y="0"/>
                      <a:pt x="153" y="3"/>
                      <a:pt x="148" y="8"/>
                    </a:cubicBezTo>
                    <a:cubicBezTo>
                      <a:pt x="147" y="9"/>
                      <a:pt x="147" y="12"/>
                      <a:pt x="148" y="14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39" y="23"/>
                      <a:pt x="120" y="16"/>
                      <a:pt x="99" y="16"/>
                    </a:cubicBezTo>
                    <a:cubicBezTo>
                      <a:pt x="78" y="16"/>
                      <a:pt x="59" y="23"/>
                      <a:pt x="44" y="35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2" y="12"/>
                      <a:pt x="52" y="9"/>
                      <a:pt x="50" y="8"/>
                    </a:cubicBezTo>
                    <a:cubicBezTo>
                      <a:pt x="45" y="3"/>
                      <a:pt x="38" y="0"/>
                      <a:pt x="31" y="0"/>
                    </a:cubicBezTo>
                    <a:cubicBezTo>
                      <a:pt x="23" y="0"/>
                      <a:pt x="16" y="3"/>
                      <a:pt x="11" y="8"/>
                    </a:cubicBezTo>
                    <a:cubicBezTo>
                      <a:pt x="0" y="19"/>
                      <a:pt x="0" y="36"/>
                      <a:pt x="11" y="47"/>
                    </a:cubicBezTo>
                    <a:cubicBezTo>
                      <a:pt x="12" y="47"/>
                      <a:pt x="13" y="48"/>
                      <a:pt x="14" y="48"/>
                    </a:cubicBezTo>
                    <a:cubicBezTo>
                      <a:pt x="15" y="48"/>
                      <a:pt x="16" y="47"/>
                      <a:pt x="17" y="47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21" y="57"/>
                      <a:pt x="11" y="79"/>
                      <a:pt x="11" y="104"/>
                    </a:cubicBezTo>
                    <a:cubicBezTo>
                      <a:pt x="11" y="134"/>
                      <a:pt x="26" y="160"/>
                      <a:pt x="49" y="176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37" y="185"/>
                      <a:pt x="37" y="185"/>
                      <a:pt x="37" y="185"/>
                    </a:cubicBezTo>
                    <a:cubicBezTo>
                      <a:pt x="35" y="186"/>
                      <a:pt x="35" y="188"/>
                      <a:pt x="36" y="190"/>
                    </a:cubicBezTo>
                    <a:cubicBezTo>
                      <a:pt x="37" y="191"/>
                      <a:pt x="38" y="192"/>
                      <a:pt x="39" y="192"/>
                    </a:cubicBezTo>
                    <a:cubicBezTo>
                      <a:pt x="40" y="192"/>
                      <a:pt x="41" y="192"/>
                      <a:pt x="42" y="191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9" y="188"/>
                      <a:pt x="83" y="192"/>
                      <a:pt x="99" y="192"/>
                    </a:cubicBezTo>
                    <a:cubicBezTo>
                      <a:pt x="115" y="192"/>
                      <a:pt x="130" y="188"/>
                      <a:pt x="142" y="180"/>
                    </a:cubicBezTo>
                    <a:cubicBezTo>
                      <a:pt x="142" y="180"/>
                      <a:pt x="142" y="180"/>
                      <a:pt x="142" y="180"/>
                    </a:cubicBezTo>
                    <a:cubicBezTo>
                      <a:pt x="157" y="191"/>
                      <a:pt x="157" y="191"/>
                      <a:pt x="157" y="191"/>
                    </a:cubicBezTo>
                    <a:cubicBezTo>
                      <a:pt x="157" y="192"/>
                      <a:pt x="158" y="192"/>
                      <a:pt x="159" y="192"/>
                    </a:cubicBezTo>
                    <a:cubicBezTo>
                      <a:pt x="160" y="192"/>
                      <a:pt x="162" y="191"/>
                      <a:pt x="162" y="190"/>
                    </a:cubicBezTo>
                    <a:cubicBezTo>
                      <a:pt x="164" y="188"/>
                      <a:pt x="163" y="186"/>
                      <a:pt x="162" y="185"/>
                    </a:cubicBezTo>
                    <a:cubicBezTo>
                      <a:pt x="150" y="176"/>
                      <a:pt x="150" y="176"/>
                      <a:pt x="150" y="176"/>
                    </a:cubicBezTo>
                    <a:cubicBezTo>
                      <a:pt x="150" y="176"/>
                      <a:pt x="150" y="176"/>
                      <a:pt x="150" y="176"/>
                    </a:cubicBezTo>
                    <a:close/>
                    <a:moveTo>
                      <a:pt x="65" y="49"/>
                    </a:moveTo>
                    <a:cubicBezTo>
                      <a:pt x="74" y="43"/>
                      <a:pt x="85" y="40"/>
                      <a:pt x="99" y="40"/>
                    </a:cubicBezTo>
                    <a:cubicBezTo>
                      <a:pt x="101" y="40"/>
                      <a:pt x="103" y="42"/>
                      <a:pt x="103" y="44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103" y="62"/>
                      <a:pt x="101" y="64"/>
                      <a:pt x="99" y="64"/>
                    </a:cubicBezTo>
                    <a:cubicBezTo>
                      <a:pt x="97" y="64"/>
                      <a:pt x="95" y="62"/>
                      <a:pt x="95" y="60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85" y="48"/>
                      <a:pt x="76" y="51"/>
                      <a:pt x="69" y="55"/>
                    </a:cubicBezTo>
                    <a:cubicBezTo>
                      <a:pt x="69" y="56"/>
                      <a:pt x="68" y="56"/>
                      <a:pt x="67" y="56"/>
                    </a:cubicBezTo>
                    <a:cubicBezTo>
                      <a:pt x="66" y="56"/>
                      <a:pt x="65" y="55"/>
                      <a:pt x="64" y="54"/>
                    </a:cubicBezTo>
                    <a:cubicBezTo>
                      <a:pt x="63" y="52"/>
                      <a:pt x="63" y="50"/>
                      <a:pt x="65" y="49"/>
                    </a:cubicBezTo>
                    <a:close/>
                    <a:moveTo>
                      <a:pt x="122" y="127"/>
                    </a:moveTo>
                    <a:cubicBezTo>
                      <a:pt x="121" y="127"/>
                      <a:pt x="120" y="128"/>
                      <a:pt x="119" y="128"/>
                    </a:cubicBezTo>
                    <a:cubicBezTo>
                      <a:pt x="118" y="128"/>
                      <a:pt x="117" y="127"/>
                      <a:pt x="116" y="127"/>
                    </a:cubicBezTo>
                    <a:cubicBezTo>
                      <a:pt x="107" y="118"/>
                      <a:pt x="107" y="118"/>
                      <a:pt x="107" y="118"/>
                    </a:cubicBezTo>
                    <a:cubicBezTo>
                      <a:pt x="105" y="119"/>
                      <a:pt x="102" y="120"/>
                      <a:pt x="99" y="120"/>
                    </a:cubicBezTo>
                    <a:cubicBezTo>
                      <a:pt x="90" y="120"/>
                      <a:pt x="83" y="113"/>
                      <a:pt x="83" y="104"/>
                    </a:cubicBezTo>
                    <a:cubicBezTo>
                      <a:pt x="83" y="101"/>
                      <a:pt x="84" y="98"/>
                      <a:pt x="85" y="9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1"/>
                      <a:pt x="51" y="59"/>
                      <a:pt x="52" y="57"/>
                    </a:cubicBezTo>
                    <a:cubicBezTo>
                      <a:pt x="54" y="55"/>
                      <a:pt x="56" y="55"/>
                      <a:pt x="58" y="57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3" y="89"/>
                      <a:pt x="96" y="88"/>
                      <a:pt x="99" y="88"/>
                    </a:cubicBezTo>
                    <a:cubicBezTo>
                      <a:pt x="108" y="88"/>
                      <a:pt x="115" y="95"/>
                      <a:pt x="115" y="104"/>
                    </a:cubicBezTo>
                    <a:cubicBezTo>
                      <a:pt x="115" y="107"/>
                      <a:pt x="114" y="110"/>
                      <a:pt x="113" y="112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4" y="123"/>
                      <a:pt x="124" y="125"/>
                      <a:pt x="122" y="1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85" name="Google Shape;1685;p34"/>
            <p:cNvSpPr/>
            <p:nvPr/>
          </p:nvSpPr>
          <p:spPr>
            <a:xfrm>
              <a:off x="5461138" y="5587918"/>
              <a:ext cx="956450" cy="4322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86" name="Google Shape;1686;p34"/>
            <p:cNvGrpSpPr/>
            <p:nvPr/>
          </p:nvGrpSpPr>
          <p:grpSpPr>
            <a:xfrm>
              <a:off x="5838760" y="1468298"/>
              <a:ext cx="593342" cy="1011130"/>
              <a:chOff x="8024483" y="2010047"/>
              <a:chExt cx="660952" cy="1126345"/>
            </a:xfrm>
          </p:grpSpPr>
          <p:sp>
            <p:nvSpPr>
              <p:cNvPr id="1687" name="Google Shape;1687;p34"/>
              <p:cNvSpPr/>
              <p:nvPr/>
            </p:nvSpPr>
            <p:spPr>
              <a:xfrm>
                <a:off x="8024483" y="2010047"/>
                <a:ext cx="660952" cy="1126345"/>
              </a:xfrm>
              <a:custGeom>
                <a:rect b="b" l="l" r="r" t="t"/>
                <a:pathLst>
                  <a:path extrusionOk="0" h="1126345" w="660952">
                    <a:moveTo>
                      <a:pt x="0" y="0"/>
                    </a:moveTo>
                    <a:lnTo>
                      <a:pt x="660952" y="0"/>
                    </a:lnTo>
                    <a:lnTo>
                      <a:pt x="660952" y="660952"/>
                    </a:lnTo>
                    <a:lnTo>
                      <a:pt x="361814" y="660952"/>
                    </a:lnTo>
                    <a:lnTo>
                      <a:pt x="361814" y="893162"/>
                    </a:lnTo>
                    <a:lnTo>
                      <a:pt x="389797" y="897576"/>
                    </a:lnTo>
                    <a:cubicBezTo>
                      <a:pt x="444496" y="915650"/>
                      <a:pt x="482876" y="957964"/>
                      <a:pt x="482876" y="1007282"/>
                    </a:cubicBezTo>
                    <a:cubicBezTo>
                      <a:pt x="482876" y="1073039"/>
                      <a:pt x="414644" y="1126345"/>
                      <a:pt x="330476" y="1126345"/>
                    </a:cubicBezTo>
                    <a:cubicBezTo>
                      <a:pt x="246308" y="1126345"/>
                      <a:pt x="178076" y="1073039"/>
                      <a:pt x="178076" y="1007282"/>
                    </a:cubicBezTo>
                    <a:cubicBezTo>
                      <a:pt x="178076" y="957964"/>
                      <a:pt x="216456" y="915650"/>
                      <a:pt x="271155" y="897576"/>
                    </a:cubicBezTo>
                    <a:lnTo>
                      <a:pt x="295139" y="893793"/>
                    </a:lnTo>
                    <a:lnTo>
                      <a:pt x="295139" y="660952"/>
                    </a:lnTo>
                    <a:lnTo>
                      <a:pt x="0" y="6609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88" name="Google Shape;1688;p34"/>
              <p:cNvSpPr txBox="1"/>
              <p:nvPr/>
            </p:nvSpPr>
            <p:spPr>
              <a:xfrm>
                <a:off x="8152718" y="2039908"/>
                <a:ext cx="502982" cy="725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4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$</a:t>
                </a:r>
                <a:endParaRPr b="1" sz="3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689" name="Google Shape;1689;p34"/>
          <p:cNvGrpSpPr/>
          <p:nvPr/>
        </p:nvGrpSpPr>
        <p:grpSpPr>
          <a:xfrm>
            <a:off x="1734363" y="2188021"/>
            <a:ext cx="2056709" cy="1172343"/>
            <a:chOff x="801108" y="1998440"/>
            <a:chExt cx="2176009" cy="1240984"/>
          </a:xfrm>
        </p:grpSpPr>
        <p:sp>
          <p:nvSpPr>
            <p:cNvPr id="1690" name="Google Shape;1690;p34"/>
            <p:cNvSpPr txBox="1"/>
            <p:nvPr/>
          </p:nvSpPr>
          <p:spPr>
            <a:xfrm>
              <a:off x="848975" y="1998440"/>
              <a:ext cx="1861855" cy="374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1" name="Google Shape;1691;p34"/>
            <p:cNvSpPr txBox="1"/>
            <p:nvPr/>
          </p:nvSpPr>
          <p:spPr>
            <a:xfrm>
              <a:off x="801108" y="2335337"/>
              <a:ext cx="2176009" cy="904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92" name="Google Shape;1692;p34"/>
          <p:cNvGrpSpPr/>
          <p:nvPr/>
        </p:nvGrpSpPr>
        <p:grpSpPr>
          <a:xfrm>
            <a:off x="7522833" y="2092039"/>
            <a:ext cx="2056709" cy="1680171"/>
            <a:chOff x="801108" y="1998440"/>
            <a:chExt cx="2176009" cy="1778545"/>
          </a:xfrm>
        </p:grpSpPr>
        <p:sp>
          <p:nvSpPr>
            <p:cNvPr id="1693" name="Google Shape;1693;p34"/>
            <p:cNvSpPr txBox="1"/>
            <p:nvPr/>
          </p:nvSpPr>
          <p:spPr>
            <a:xfrm>
              <a:off x="848975" y="1998440"/>
              <a:ext cx="1861855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4" name="Google Shape;1694;p34"/>
            <p:cNvSpPr txBox="1"/>
            <p:nvPr/>
          </p:nvSpPr>
          <p:spPr>
            <a:xfrm>
              <a:off x="801108" y="2335334"/>
              <a:ext cx="2176009" cy="1441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95" name="Google Shape;1695;p34"/>
          <p:cNvGrpSpPr/>
          <p:nvPr/>
        </p:nvGrpSpPr>
        <p:grpSpPr>
          <a:xfrm>
            <a:off x="7419611" y="4186972"/>
            <a:ext cx="2056709" cy="1680171"/>
            <a:chOff x="801108" y="1998440"/>
            <a:chExt cx="2176009" cy="1778545"/>
          </a:xfrm>
        </p:grpSpPr>
        <p:sp>
          <p:nvSpPr>
            <p:cNvPr id="1696" name="Google Shape;1696;p34"/>
            <p:cNvSpPr txBox="1"/>
            <p:nvPr/>
          </p:nvSpPr>
          <p:spPr>
            <a:xfrm>
              <a:off x="848975" y="1998440"/>
              <a:ext cx="1861855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7" name="Google Shape;1697;p34"/>
            <p:cNvSpPr txBox="1"/>
            <p:nvPr/>
          </p:nvSpPr>
          <p:spPr>
            <a:xfrm>
              <a:off x="801108" y="2335334"/>
              <a:ext cx="2176009" cy="1441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-17585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Google Shape;17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6036884" cy="430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35"/>
          <p:cNvSpPr/>
          <p:nvPr/>
        </p:nvSpPr>
        <p:spPr>
          <a:xfrm>
            <a:off x="5118156" y="3589248"/>
            <a:ext cx="5148873" cy="1119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600" lIns="136075" spcFirstLastPara="1" rIns="136075" wrap="square" tIns="57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ANNUAL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706" name="Google Shape;1706;p35"/>
          <p:cNvCxnSpPr/>
          <p:nvPr/>
        </p:nvCxnSpPr>
        <p:spPr>
          <a:xfrm>
            <a:off x="5122061" y="2768075"/>
            <a:ext cx="0" cy="3072083"/>
          </a:xfrm>
          <a:prstGeom prst="straightConnector1">
            <a:avLst/>
          </a:prstGeom>
          <a:noFill/>
          <a:ln cap="flat" cmpd="sng" w="22225">
            <a:solidFill>
              <a:srgbClr val="C0332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07" name="Google Shape;1707;p35"/>
          <p:cNvGrpSpPr/>
          <p:nvPr/>
        </p:nvGrpSpPr>
        <p:grpSpPr>
          <a:xfrm>
            <a:off x="4055098" y="3269267"/>
            <a:ext cx="1070869" cy="1927266"/>
            <a:chOff x="3041176" y="2629856"/>
            <a:chExt cx="849849" cy="1529726"/>
          </a:xfrm>
        </p:grpSpPr>
        <p:sp>
          <p:nvSpPr>
            <p:cNvPr id="1708" name="Google Shape;1708;p35"/>
            <p:cNvSpPr txBox="1"/>
            <p:nvPr/>
          </p:nvSpPr>
          <p:spPr>
            <a:xfrm>
              <a:off x="3250506" y="2629856"/>
              <a:ext cx="634320" cy="152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09" name="Google Shape;1709;p35"/>
            <p:cNvSpPr txBox="1"/>
            <p:nvPr/>
          </p:nvSpPr>
          <p:spPr>
            <a:xfrm>
              <a:off x="3041176" y="2760320"/>
              <a:ext cx="849849" cy="42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4</a:t>
              </a:r>
              <a:endParaRPr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36"/>
          <p:cNvSpPr/>
          <p:nvPr/>
        </p:nvSpPr>
        <p:spPr>
          <a:xfrm>
            <a:off x="2287409" y="1642805"/>
            <a:ext cx="1957780" cy="3914628"/>
          </a:xfrm>
          <a:custGeom>
            <a:rect b="b" l="l" r="r" t="t"/>
            <a:pathLst>
              <a:path extrusionOk="0" h="4937688" w="2468160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6" name="Google Shape;1716;p36"/>
          <p:cNvSpPr txBox="1"/>
          <p:nvPr/>
        </p:nvSpPr>
        <p:spPr>
          <a:xfrm>
            <a:off x="6309273" y="1326939"/>
            <a:ext cx="2326785" cy="37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9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7" name="Google Shape;1717;p36"/>
          <p:cNvSpPr txBox="1"/>
          <p:nvPr/>
        </p:nvSpPr>
        <p:spPr>
          <a:xfrm>
            <a:off x="6314975" y="1650906"/>
            <a:ext cx="4068335" cy="3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8" name="Google Shape;1718;p36"/>
          <p:cNvSpPr txBox="1"/>
          <p:nvPr/>
        </p:nvSpPr>
        <p:spPr>
          <a:xfrm>
            <a:off x="6309273" y="2276521"/>
            <a:ext cx="2326785" cy="37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9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9" name="Google Shape;1719;p36"/>
          <p:cNvSpPr txBox="1"/>
          <p:nvPr/>
        </p:nvSpPr>
        <p:spPr>
          <a:xfrm>
            <a:off x="6314975" y="2600489"/>
            <a:ext cx="4068335" cy="3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0" name="Google Shape;1720;p36"/>
          <p:cNvSpPr txBox="1"/>
          <p:nvPr/>
        </p:nvSpPr>
        <p:spPr>
          <a:xfrm>
            <a:off x="6309273" y="3201752"/>
            <a:ext cx="2326785" cy="37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9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1" name="Google Shape;1721;p36"/>
          <p:cNvSpPr txBox="1"/>
          <p:nvPr/>
        </p:nvSpPr>
        <p:spPr>
          <a:xfrm>
            <a:off x="6314975" y="3525718"/>
            <a:ext cx="4068335" cy="3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2" name="Google Shape;1722;p36"/>
          <p:cNvSpPr txBox="1"/>
          <p:nvPr/>
        </p:nvSpPr>
        <p:spPr>
          <a:xfrm>
            <a:off x="6309273" y="4151335"/>
            <a:ext cx="2326785" cy="37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9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3" name="Google Shape;1723;p36"/>
          <p:cNvSpPr txBox="1"/>
          <p:nvPr/>
        </p:nvSpPr>
        <p:spPr>
          <a:xfrm>
            <a:off x="6314975" y="4475302"/>
            <a:ext cx="4068335" cy="3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4" name="Google Shape;1724;p36"/>
          <p:cNvSpPr txBox="1"/>
          <p:nvPr/>
        </p:nvSpPr>
        <p:spPr>
          <a:xfrm>
            <a:off x="6309273" y="5094863"/>
            <a:ext cx="2326785" cy="37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 b="1" sz="19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5" name="Google Shape;1725;p36"/>
          <p:cNvSpPr txBox="1"/>
          <p:nvPr/>
        </p:nvSpPr>
        <p:spPr>
          <a:xfrm>
            <a:off x="6314975" y="5418830"/>
            <a:ext cx="4068335" cy="341170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726" name="Google Shape;1726;p36"/>
          <p:cNvGrpSpPr/>
          <p:nvPr/>
        </p:nvGrpSpPr>
        <p:grpSpPr>
          <a:xfrm>
            <a:off x="2950947" y="1680118"/>
            <a:ext cx="2941112" cy="3870876"/>
            <a:chOff x="3122523" y="1778076"/>
            <a:chExt cx="3112116" cy="4096567"/>
          </a:xfrm>
        </p:grpSpPr>
        <p:grpSp>
          <p:nvGrpSpPr>
            <p:cNvPr id="1727" name="Google Shape;1727;p36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1728" name="Google Shape;1728;p36"/>
              <p:cNvCxnSpPr/>
              <p:nvPr/>
            </p:nvCxnSpPr>
            <p:spPr>
              <a:xfrm flipH="1" rot="10800000">
                <a:off x="3904783" y="1718973"/>
                <a:ext cx="3402797" cy="1018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29" name="Google Shape;1729;p3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30" name="Google Shape;1730;p36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1731" name="Google Shape;1731;p36"/>
              <p:cNvCxnSpPr/>
              <p:nvPr/>
            </p:nvCxnSpPr>
            <p:spPr>
              <a:xfrm flipH="1" rot="10800000">
                <a:off x="5149433" y="1718973"/>
                <a:ext cx="2158147" cy="646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32" name="Google Shape;1732;p3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33" name="Google Shape;1733;p36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1734" name="Google Shape;1734;p36"/>
              <p:cNvCxnSpPr/>
              <p:nvPr/>
            </p:nvCxnSpPr>
            <p:spPr>
              <a:xfrm flipH="1" rot="10800000">
                <a:off x="5606181" y="1718973"/>
                <a:ext cx="1701399" cy="509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35" name="Google Shape;1735;p3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36" name="Google Shape;1736;p36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1737" name="Google Shape;1737;p36"/>
              <p:cNvCxnSpPr/>
              <p:nvPr/>
            </p:nvCxnSpPr>
            <p:spPr>
              <a:xfrm>
                <a:off x="5185725" y="1718973"/>
                <a:ext cx="2121855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38" name="Google Shape;1738;p3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39" name="Google Shape;1739;p36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1740" name="Google Shape;1740;p36"/>
              <p:cNvCxnSpPr/>
              <p:nvPr/>
            </p:nvCxnSpPr>
            <p:spPr>
              <a:xfrm flipH="1" rot="10800000">
                <a:off x="3951573" y="1726686"/>
                <a:ext cx="3402798" cy="1018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41" name="Google Shape;1741;p3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742" name="Google Shape;1742;p36"/>
          <p:cNvGrpSpPr/>
          <p:nvPr/>
        </p:nvGrpSpPr>
        <p:grpSpPr>
          <a:xfrm>
            <a:off x="2107446" y="1186118"/>
            <a:ext cx="1490046" cy="1497536"/>
            <a:chOff x="1837863" y="1270080"/>
            <a:chExt cx="1576474" cy="1585217"/>
          </a:xfrm>
        </p:grpSpPr>
        <p:grpSp>
          <p:nvGrpSpPr>
            <p:cNvPr id="1743" name="Google Shape;1743;p36"/>
            <p:cNvGrpSpPr/>
            <p:nvPr/>
          </p:nvGrpSpPr>
          <p:grpSpPr>
            <a:xfrm>
              <a:off x="1837863" y="1270080"/>
              <a:ext cx="1576474" cy="1585217"/>
              <a:chOff x="2830518" y="1598403"/>
              <a:chExt cx="5082996" cy="5111258"/>
            </a:xfrm>
          </p:grpSpPr>
          <p:sp>
            <p:nvSpPr>
              <p:cNvPr id="1744" name="Google Shape;1744;p36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45" name="Google Shape;1745;p36"/>
              <p:cNvSpPr/>
              <p:nvPr/>
            </p:nvSpPr>
            <p:spPr>
              <a:xfrm rot="10800000">
                <a:off x="3295850" y="2263220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46" name="Google Shape;1746;p3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rgbClr val="000000">
                      <a:alpha val="65882"/>
                    </a:srgb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47" name="Google Shape;1747;p36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rgbClr val="FE292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48" name="Google Shape;1748;p36"/>
            <p:cNvSpPr txBox="1"/>
            <p:nvPr/>
          </p:nvSpPr>
          <p:spPr>
            <a:xfrm>
              <a:off x="1953260" y="1588201"/>
              <a:ext cx="876300" cy="52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49" name="Google Shape;1749;p36"/>
          <p:cNvGrpSpPr/>
          <p:nvPr/>
        </p:nvGrpSpPr>
        <p:grpSpPr>
          <a:xfrm>
            <a:off x="2081131" y="4949111"/>
            <a:ext cx="1490044" cy="1497536"/>
            <a:chOff x="1810020" y="5253396"/>
            <a:chExt cx="1576474" cy="1585217"/>
          </a:xfrm>
        </p:grpSpPr>
        <p:grpSp>
          <p:nvGrpSpPr>
            <p:cNvPr id="1750" name="Google Shape;1750;p36"/>
            <p:cNvGrpSpPr/>
            <p:nvPr/>
          </p:nvGrpSpPr>
          <p:grpSpPr>
            <a:xfrm>
              <a:off x="1810020" y="5253396"/>
              <a:ext cx="1576474" cy="1585217"/>
              <a:chOff x="2830518" y="1598403"/>
              <a:chExt cx="5082996" cy="5111258"/>
            </a:xfrm>
          </p:grpSpPr>
          <p:sp>
            <p:nvSpPr>
              <p:cNvPr id="1751" name="Google Shape;1751;p36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2" name="Google Shape;1752;p36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3" name="Google Shape;1753;p3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rgbClr val="000000">
                      <a:alpha val="65882"/>
                    </a:srgb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4" name="Google Shape;1754;p36"/>
              <p:cNvSpPr/>
              <p:nvPr/>
            </p:nvSpPr>
            <p:spPr>
              <a:xfrm rot="10800000">
                <a:off x="3589406" y="2523400"/>
                <a:ext cx="2056646" cy="1822795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C00000"/>
              </a:solidFill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55" name="Google Shape;1755;p36"/>
            <p:cNvSpPr txBox="1"/>
            <p:nvPr/>
          </p:nvSpPr>
          <p:spPr>
            <a:xfrm>
              <a:off x="1925418" y="5561330"/>
              <a:ext cx="876300" cy="52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05</a:t>
              </a:r>
              <a:endParaRPr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56" name="Google Shape;1756;p36"/>
          <p:cNvGrpSpPr/>
          <p:nvPr/>
        </p:nvGrpSpPr>
        <p:grpSpPr>
          <a:xfrm>
            <a:off x="3215950" y="4014368"/>
            <a:ext cx="1490045" cy="1497536"/>
            <a:chOff x="3010663" y="4263925"/>
            <a:chExt cx="1576474" cy="1585217"/>
          </a:xfrm>
        </p:grpSpPr>
        <p:grpSp>
          <p:nvGrpSpPr>
            <p:cNvPr id="1757" name="Google Shape;1757;p36"/>
            <p:cNvGrpSpPr/>
            <p:nvPr/>
          </p:nvGrpSpPr>
          <p:grpSpPr>
            <a:xfrm>
              <a:off x="3010663" y="4263925"/>
              <a:ext cx="1576474" cy="1585217"/>
              <a:chOff x="2830518" y="1598403"/>
              <a:chExt cx="5082996" cy="5111258"/>
            </a:xfrm>
          </p:grpSpPr>
          <p:sp>
            <p:nvSpPr>
              <p:cNvPr id="1758" name="Google Shape;1758;p36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59" name="Google Shape;1759;p36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0" name="Google Shape;1760;p3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rgbClr val="000000">
                      <a:alpha val="65882"/>
                    </a:srgb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1" name="Google Shape;1761;p36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rgbClr val="FF1D1D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62" name="Google Shape;1762;p36"/>
            <p:cNvSpPr txBox="1"/>
            <p:nvPr/>
          </p:nvSpPr>
          <p:spPr>
            <a:xfrm>
              <a:off x="3122624" y="4575486"/>
              <a:ext cx="876301" cy="52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63" name="Google Shape;1763;p36"/>
          <p:cNvGrpSpPr/>
          <p:nvPr/>
        </p:nvGrpSpPr>
        <p:grpSpPr>
          <a:xfrm>
            <a:off x="3198418" y="2122071"/>
            <a:ext cx="1490045" cy="1497536"/>
            <a:chOff x="2992114" y="2260833"/>
            <a:chExt cx="1576474" cy="1585217"/>
          </a:xfrm>
        </p:grpSpPr>
        <p:grpSp>
          <p:nvGrpSpPr>
            <p:cNvPr id="1764" name="Google Shape;1764;p36"/>
            <p:cNvGrpSpPr/>
            <p:nvPr/>
          </p:nvGrpSpPr>
          <p:grpSpPr>
            <a:xfrm>
              <a:off x="2992114" y="2260833"/>
              <a:ext cx="1576474" cy="1585217"/>
              <a:chOff x="2830518" y="1598403"/>
              <a:chExt cx="5082996" cy="5111258"/>
            </a:xfrm>
          </p:grpSpPr>
          <p:sp>
            <p:nvSpPr>
              <p:cNvPr id="1765" name="Google Shape;1765;p36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6" name="Google Shape;1766;p36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7" name="Google Shape;1767;p3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rgbClr val="000000">
                      <a:alpha val="65882"/>
                    </a:srgb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8" name="Google Shape;1768;p36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FF3F4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69" name="Google Shape;1769;p36"/>
            <p:cNvSpPr txBox="1"/>
            <p:nvPr/>
          </p:nvSpPr>
          <p:spPr>
            <a:xfrm>
              <a:off x="3122624" y="2571384"/>
              <a:ext cx="876300" cy="52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70" name="Google Shape;1770;p36"/>
          <p:cNvGrpSpPr/>
          <p:nvPr/>
        </p:nvGrpSpPr>
        <p:grpSpPr>
          <a:xfrm>
            <a:off x="3637754" y="3055189"/>
            <a:ext cx="1490044" cy="1497536"/>
            <a:chOff x="3456933" y="3248585"/>
            <a:chExt cx="1576474" cy="1585217"/>
          </a:xfrm>
        </p:grpSpPr>
        <p:grpSp>
          <p:nvGrpSpPr>
            <p:cNvPr id="1771" name="Google Shape;1771;p36"/>
            <p:cNvGrpSpPr/>
            <p:nvPr/>
          </p:nvGrpSpPr>
          <p:grpSpPr>
            <a:xfrm>
              <a:off x="3456933" y="3248585"/>
              <a:ext cx="1576474" cy="1585217"/>
              <a:chOff x="2830518" y="1598403"/>
              <a:chExt cx="5082996" cy="5111258"/>
            </a:xfrm>
          </p:grpSpPr>
          <p:sp>
            <p:nvSpPr>
              <p:cNvPr id="1772" name="Google Shape;1772;p36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3" name="Google Shape;1773;p36"/>
              <p:cNvSpPr/>
              <p:nvPr/>
            </p:nvSpPr>
            <p:spPr>
              <a:xfrm rot="10800000">
                <a:off x="3295850" y="2263222"/>
                <a:ext cx="2643765" cy="2343151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03200" rotWithShape="0" algn="tl" dir="2700000" dist="63500">
                  <a:srgbClr val="000000">
                    <a:alpha val="31764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4" name="Google Shape;1774;p3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fmla="val 47577" name="adj"/>
                </a:avLst>
              </a:prstGeom>
              <a:gradFill>
                <a:gsLst>
                  <a:gs pos="0">
                    <a:srgbClr val="000000">
                      <a:alpha val="65882"/>
                    </a:srgb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5" name="Google Shape;1775;p36"/>
              <p:cNvSpPr/>
              <p:nvPr/>
            </p:nvSpPr>
            <p:spPr>
              <a:xfrm rot="10800000">
                <a:off x="3589408" y="2523401"/>
                <a:ext cx="2056648" cy="1822794"/>
              </a:xfrm>
              <a:custGeom>
                <a:rect b="b" l="l" r="r" t="t"/>
                <a:pathLst>
                  <a:path extrusionOk="0" h="1218" w="1375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rgbClr val="FF6666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52400" rotWithShape="0" algn="tl" dir="2700000" dist="38100">
                  <a:srgbClr val="000000">
                    <a:alpha val="3294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76" name="Google Shape;1776;p36"/>
            <p:cNvSpPr txBox="1"/>
            <p:nvPr/>
          </p:nvSpPr>
          <p:spPr>
            <a:xfrm>
              <a:off x="3577919" y="3560637"/>
              <a:ext cx="876300" cy="52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77" name="Google Shape;1777;p36"/>
          <p:cNvGrpSpPr/>
          <p:nvPr/>
        </p:nvGrpSpPr>
        <p:grpSpPr>
          <a:xfrm>
            <a:off x="1096142" y="2703230"/>
            <a:ext cx="2024979" cy="1793777"/>
            <a:chOff x="1082221" y="2876021"/>
            <a:chExt cx="2142438" cy="1898802"/>
          </a:xfrm>
        </p:grpSpPr>
        <p:sp>
          <p:nvSpPr>
            <p:cNvPr id="1778" name="Google Shape;1778;p36"/>
            <p:cNvSpPr/>
            <p:nvPr/>
          </p:nvSpPr>
          <p:spPr>
            <a:xfrm rot="10800000">
              <a:off x="1082221" y="2876021"/>
              <a:ext cx="2142438" cy="1898802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0"/>
            </a:gradFill>
            <a:ln cap="flat" cmpd="sng" w="19050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1430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1852542" y="3136483"/>
              <a:ext cx="601794" cy="654512"/>
            </a:xfrm>
            <a:custGeom>
              <a:rect b="b" l="l" r="r" t="t"/>
              <a:pathLst>
                <a:path extrusionOk="0" h="339" w="311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0" name="Google Shape;1780;p36"/>
            <p:cNvSpPr txBox="1"/>
            <p:nvPr/>
          </p:nvSpPr>
          <p:spPr>
            <a:xfrm>
              <a:off x="1278815" y="3760218"/>
              <a:ext cx="1795688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添加标题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6" name="Google Shape;17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34" y="1325318"/>
            <a:ext cx="3406057" cy="210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418" y="1325318"/>
            <a:ext cx="3406057" cy="210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1102" y="1325318"/>
            <a:ext cx="3406057" cy="210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5787" y="1325318"/>
            <a:ext cx="3406057" cy="210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37"/>
          <p:cNvSpPr txBox="1"/>
          <p:nvPr/>
        </p:nvSpPr>
        <p:spPr>
          <a:xfrm>
            <a:off x="1890577" y="3295175"/>
            <a:ext cx="1189395" cy="34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2011</a:t>
            </a:r>
            <a:endParaRPr sz="11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1" name="Google Shape;1791;p37"/>
          <p:cNvSpPr txBox="1"/>
          <p:nvPr/>
        </p:nvSpPr>
        <p:spPr>
          <a:xfrm>
            <a:off x="4163283" y="3295175"/>
            <a:ext cx="1189395" cy="34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2016</a:t>
            </a:r>
            <a:endParaRPr sz="11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2" name="Google Shape;1792;p37"/>
          <p:cNvSpPr txBox="1"/>
          <p:nvPr/>
        </p:nvSpPr>
        <p:spPr>
          <a:xfrm>
            <a:off x="6303444" y="3295175"/>
            <a:ext cx="1189395" cy="34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11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3" name="Google Shape;1793;p37"/>
          <p:cNvSpPr txBox="1"/>
          <p:nvPr/>
        </p:nvSpPr>
        <p:spPr>
          <a:xfrm>
            <a:off x="8576148" y="3295175"/>
            <a:ext cx="1189395" cy="348985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2020</a:t>
            </a:r>
            <a:endParaRPr sz="1100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794" name="Google Shape;1794;p37"/>
          <p:cNvGrpSpPr/>
          <p:nvPr/>
        </p:nvGrpSpPr>
        <p:grpSpPr>
          <a:xfrm>
            <a:off x="8415385" y="4064106"/>
            <a:ext cx="2224719" cy="353943"/>
            <a:chOff x="2080894" y="4828841"/>
            <a:chExt cx="1652904" cy="374666"/>
          </a:xfrm>
        </p:grpSpPr>
        <p:sp>
          <p:nvSpPr>
            <p:cNvPr id="1795" name="Google Shape;1795;p37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6" name="Google Shape;1796;p37"/>
            <p:cNvSpPr txBox="1"/>
            <p:nvPr/>
          </p:nvSpPr>
          <p:spPr>
            <a:xfrm>
              <a:off x="2346327" y="4828841"/>
              <a:ext cx="1387471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7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97" name="Google Shape;1797;p37"/>
          <p:cNvGrpSpPr/>
          <p:nvPr/>
        </p:nvGrpSpPr>
        <p:grpSpPr>
          <a:xfrm>
            <a:off x="6373581" y="4064106"/>
            <a:ext cx="2224719" cy="353943"/>
            <a:chOff x="2080894" y="4828841"/>
            <a:chExt cx="1652904" cy="374666"/>
          </a:xfrm>
        </p:grpSpPr>
        <p:sp>
          <p:nvSpPr>
            <p:cNvPr id="1798" name="Google Shape;1798;p37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9" name="Google Shape;1799;p37"/>
            <p:cNvSpPr txBox="1"/>
            <p:nvPr/>
          </p:nvSpPr>
          <p:spPr>
            <a:xfrm>
              <a:off x="2346327" y="4828841"/>
              <a:ext cx="1387471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7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00" name="Google Shape;1800;p37"/>
          <p:cNvGrpSpPr/>
          <p:nvPr/>
        </p:nvGrpSpPr>
        <p:grpSpPr>
          <a:xfrm>
            <a:off x="2153850" y="4064106"/>
            <a:ext cx="2224719" cy="353943"/>
            <a:chOff x="2080894" y="4828841"/>
            <a:chExt cx="1652904" cy="374666"/>
          </a:xfrm>
        </p:grpSpPr>
        <p:sp>
          <p:nvSpPr>
            <p:cNvPr id="1801" name="Google Shape;1801;p37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02" name="Google Shape;1802;p37"/>
            <p:cNvSpPr txBox="1"/>
            <p:nvPr/>
          </p:nvSpPr>
          <p:spPr>
            <a:xfrm>
              <a:off x="2346327" y="4828841"/>
              <a:ext cx="1387471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03" name="Google Shape;1803;p37"/>
          <p:cNvGrpSpPr/>
          <p:nvPr/>
        </p:nvGrpSpPr>
        <p:grpSpPr>
          <a:xfrm>
            <a:off x="4263714" y="4064106"/>
            <a:ext cx="2224719" cy="353943"/>
            <a:chOff x="2080894" y="4828841"/>
            <a:chExt cx="1652904" cy="374666"/>
          </a:xfrm>
        </p:grpSpPr>
        <p:sp>
          <p:nvSpPr>
            <p:cNvPr id="1804" name="Google Shape;1804;p37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90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05" name="Google Shape;1805;p37"/>
            <p:cNvSpPr txBox="1"/>
            <p:nvPr/>
          </p:nvSpPr>
          <p:spPr>
            <a:xfrm>
              <a:off x="2346327" y="4828841"/>
              <a:ext cx="1387471" cy="37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7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cxnSp>
        <p:nvCxnSpPr>
          <p:cNvPr id="1806" name="Google Shape;1806;p37"/>
          <p:cNvCxnSpPr/>
          <p:nvPr/>
        </p:nvCxnSpPr>
        <p:spPr>
          <a:xfrm>
            <a:off x="1616430" y="4872691"/>
            <a:ext cx="8290718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807" name="Google Shape;1807;p37"/>
          <p:cNvSpPr txBox="1"/>
          <p:nvPr/>
        </p:nvSpPr>
        <p:spPr>
          <a:xfrm>
            <a:off x="1626136" y="5001610"/>
            <a:ext cx="8281013" cy="101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3" name="Google Shape;1813;p38"/>
          <p:cNvGrpSpPr/>
          <p:nvPr/>
        </p:nvGrpSpPr>
        <p:grpSpPr>
          <a:xfrm>
            <a:off x="4212748" y="2208060"/>
            <a:ext cx="2871805" cy="2870326"/>
            <a:chOff x="3603171" y="936171"/>
            <a:chExt cx="4985658" cy="4985658"/>
          </a:xfrm>
        </p:grpSpPr>
        <p:sp>
          <p:nvSpPr>
            <p:cNvPr id="1814" name="Google Shape;1814;p38"/>
            <p:cNvSpPr/>
            <p:nvPr/>
          </p:nvSpPr>
          <p:spPr>
            <a:xfrm>
              <a:off x="3852132" y="1185132"/>
              <a:ext cx="4487736" cy="4487736"/>
            </a:xfrm>
            <a:prstGeom prst="ellipse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5" name="Google Shape;1815;p38"/>
            <p:cNvSpPr/>
            <p:nvPr/>
          </p:nvSpPr>
          <p:spPr>
            <a:xfrm>
              <a:off x="3603171" y="936171"/>
              <a:ext cx="4985658" cy="4985658"/>
            </a:xfrm>
            <a:custGeom>
              <a:rect b="b" l="l" r="r" t="t"/>
              <a:pathLst>
                <a:path extrusionOk="0" h="4985658" w="4985658">
                  <a:moveTo>
                    <a:pt x="2492829" y="248961"/>
                  </a:moveTo>
                  <a:cubicBezTo>
                    <a:pt x="1253575" y="248961"/>
                    <a:pt x="248961" y="1253575"/>
                    <a:pt x="248961" y="2492829"/>
                  </a:cubicBezTo>
                  <a:cubicBezTo>
                    <a:pt x="248961" y="3732083"/>
                    <a:pt x="1253575" y="4736697"/>
                    <a:pt x="2492829" y="4736697"/>
                  </a:cubicBezTo>
                  <a:cubicBezTo>
                    <a:pt x="3732083" y="4736697"/>
                    <a:pt x="4736697" y="3732083"/>
                    <a:pt x="4736697" y="2492829"/>
                  </a:cubicBezTo>
                  <a:cubicBezTo>
                    <a:pt x="4736697" y="1253575"/>
                    <a:pt x="3732083" y="248961"/>
                    <a:pt x="2492829" y="248961"/>
                  </a:cubicBezTo>
                  <a:close/>
                  <a:moveTo>
                    <a:pt x="2492829" y="0"/>
                  </a:moveTo>
                  <a:cubicBezTo>
                    <a:pt x="3869580" y="0"/>
                    <a:pt x="4985658" y="1116078"/>
                    <a:pt x="4985658" y="2492829"/>
                  </a:cubicBezTo>
                  <a:cubicBezTo>
                    <a:pt x="4985658" y="3869580"/>
                    <a:pt x="3869580" y="4985658"/>
                    <a:pt x="2492829" y="4985658"/>
                  </a:cubicBezTo>
                  <a:cubicBezTo>
                    <a:pt x="1116078" y="4985658"/>
                    <a:pt x="0" y="3869580"/>
                    <a:pt x="0" y="2492829"/>
                  </a:cubicBezTo>
                  <a:cubicBezTo>
                    <a:pt x="0" y="1116078"/>
                    <a:pt x="1116078" y="0"/>
                    <a:pt x="249282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6" name="Google Shape;1816;p38"/>
            <p:cNvSpPr/>
            <p:nvPr/>
          </p:nvSpPr>
          <p:spPr>
            <a:xfrm>
              <a:off x="3603171" y="936171"/>
              <a:ext cx="4985658" cy="4985658"/>
            </a:xfrm>
            <a:prstGeom prst="ellipse">
              <a:avLst/>
            </a:prstGeom>
            <a:noFill/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17" name="Google Shape;1817;p38"/>
          <p:cNvGrpSpPr/>
          <p:nvPr/>
        </p:nvGrpSpPr>
        <p:grpSpPr>
          <a:xfrm>
            <a:off x="4319299" y="2314573"/>
            <a:ext cx="2658701" cy="2657301"/>
            <a:chOff x="3539879" y="872910"/>
            <a:chExt cx="5112244" cy="5112182"/>
          </a:xfrm>
        </p:grpSpPr>
        <p:sp>
          <p:nvSpPr>
            <p:cNvPr id="1818" name="Google Shape;1818;p38"/>
            <p:cNvSpPr/>
            <p:nvPr/>
          </p:nvSpPr>
          <p:spPr>
            <a:xfrm>
              <a:off x="3860800" y="1193800"/>
              <a:ext cx="4470400" cy="4470400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7F7F7"/>
                </a:gs>
              </a:gsLst>
              <a:lin ang="27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l" dir="2700000" dist="114300">
                <a:srgbClr val="000000">
                  <a:alpha val="4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4223657" y="1556657"/>
              <a:ext cx="3744686" cy="374468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0" name="Google Shape;1820;p38"/>
            <p:cNvSpPr txBox="1"/>
            <p:nvPr/>
          </p:nvSpPr>
          <p:spPr>
            <a:xfrm>
              <a:off x="5684592" y="1756309"/>
              <a:ext cx="817556" cy="1342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12</a:t>
              </a:r>
              <a:endParaRPr sz="19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1" name="Google Shape;1821;p38"/>
            <p:cNvSpPr txBox="1"/>
            <p:nvPr/>
          </p:nvSpPr>
          <p:spPr>
            <a:xfrm>
              <a:off x="5788304" y="4454468"/>
              <a:ext cx="605484" cy="7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6</a:t>
              </a:r>
              <a:endParaRPr sz="19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2" name="Google Shape;1822;p38"/>
            <p:cNvSpPr txBox="1"/>
            <p:nvPr/>
          </p:nvSpPr>
          <p:spPr>
            <a:xfrm>
              <a:off x="4416180" y="3084183"/>
              <a:ext cx="621999" cy="7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9</a:t>
              </a:r>
              <a:endParaRPr sz="19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3" name="Google Shape;1823;p38"/>
            <p:cNvSpPr txBox="1"/>
            <p:nvPr/>
          </p:nvSpPr>
          <p:spPr>
            <a:xfrm>
              <a:off x="7218096" y="3097188"/>
              <a:ext cx="596771" cy="74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sz="19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4" name="Google Shape;1824;p38"/>
            <p:cNvSpPr/>
            <p:nvPr/>
          </p:nvSpPr>
          <p:spPr>
            <a:xfrm rot="-900000">
              <a:off x="5915667" y="1984289"/>
              <a:ext cx="76000" cy="1862122"/>
            </a:xfrm>
            <a:custGeom>
              <a:rect b="b" l="l" r="r" t="t"/>
              <a:pathLst>
                <a:path extrusionOk="0" h="2726332" w="122399">
                  <a:moveTo>
                    <a:pt x="0" y="2073869"/>
                  </a:moveTo>
                  <a:cubicBezTo>
                    <a:pt x="0" y="1983782"/>
                    <a:pt x="1713" y="1897960"/>
                    <a:pt x="4810" y="1819901"/>
                  </a:cubicBezTo>
                  <a:lnTo>
                    <a:pt x="8318" y="1764433"/>
                  </a:lnTo>
                  <a:lnTo>
                    <a:pt x="61200" y="0"/>
                  </a:lnTo>
                  <a:lnTo>
                    <a:pt x="114082" y="1764436"/>
                  </a:lnTo>
                  <a:lnTo>
                    <a:pt x="117589" y="1819901"/>
                  </a:lnTo>
                  <a:cubicBezTo>
                    <a:pt x="120686" y="1897960"/>
                    <a:pt x="122399" y="1983782"/>
                    <a:pt x="122399" y="2073869"/>
                  </a:cubicBezTo>
                  <a:cubicBezTo>
                    <a:pt x="122399" y="2434214"/>
                    <a:pt x="94999" y="2726332"/>
                    <a:pt x="61200" y="2726332"/>
                  </a:cubicBezTo>
                  <a:cubicBezTo>
                    <a:pt x="27401" y="2726332"/>
                    <a:pt x="0" y="2434214"/>
                    <a:pt x="0" y="20738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25" name="Google Shape;1825;p38"/>
            <p:cNvSpPr/>
            <p:nvPr/>
          </p:nvSpPr>
          <p:spPr>
            <a:xfrm rot="5400000">
              <a:off x="6297925" y="2729480"/>
              <a:ext cx="69091" cy="1399040"/>
            </a:xfrm>
            <a:custGeom>
              <a:rect b="b" l="l" r="r" t="t"/>
              <a:pathLst>
                <a:path extrusionOk="0" h="2726332" w="122399">
                  <a:moveTo>
                    <a:pt x="0" y="2073869"/>
                  </a:moveTo>
                  <a:cubicBezTo>
                    <a:pt x="0" y="1983782"/>
                    <a:pt x="1713" y="1897960"/>
                    <a:pt x="4810" y="1819901"/>
                  </a:cubicBezTo>
                  <a:lnTo>
                    <a:pt x="8318" y="1764433"/>
                  </a:lnTo>
                  <a:lnTo>
                    <a:pt x="61200" y="0"/>
                  </a:lnTo>
                  <a:lnTo>
                    <a:pt x="114082" y="1764436"/>
                  </a:lnTo>
                  <a:lnTo>
                    <a:pt x="117589" y="1819901"/>
                  </a:lnTo>
                  <a:cubicBezTo>
                    <a:pt x="120686" y="1897960"/>
                    <a:pt x="122399" y="1983782"/>
                    <a:pt x="122399" y="2073869"/>
                  </a:cubicBezTo>
                  <a:cubicBezTo>
                    <a:pt x="122399" y="2434214"/>
                    <a:pt x="94999" y="2726332"/>
                    <a:pt x="61200" y="2726332"/>
                  </a:cubicBezTo>
                  <a:cubicBezTo>
                    <a:pt x="27401" y="2726332"/>
                    <a:pt x="0" y="2434214"/>
                    <a:pt x="0" y="20738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826" name="Google Shape;1826;p38"/>
            <p:cNvGrpSpPr/>
            <p:nvPr/>
          </p:nvGrpSpPr>
          <p:grpSpPr>
            <a:xfrm>
              <a:off x="6029858" y="3362853"/>
              <a:ext cx="132297" cy="132297"/>
              <a:chOff x="8936533" y="2738955"/>
              <a:chExt cx="211667" cy="211667"/>
            </a:xfrm>
          </p:grpSpPr>
          <p:sp>
            <p:nvSpPr>
              <p:cNvPr id="1827" name="Google Shape;1827;p38"/>
              <p:cNvSpPr/>
              <p:nvPr/>
            </p:nvSpPr>
            <p:spPr>
              <a:xfrm>
                <a:off x="8936533" y="2738955"/>
                <a:ext cx="211667" cy="211667"/>
              </a:xfrm>
              <a:prstGeom prst="ellipse">
                <a:avLst/>
              </a:prstGeom>
              <a:solidFill>
                <a:srgbClr val="E4565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28" name="Google Shape;1828;p38"/>
              <p:cNvSpPr/>
              <p:nvPr/>
            </p:nvSpPr>
            <p:spPr>
              <a:xfrm>
                <a:off x="8982254" y="2786595"/>
                <a:ext cx="116410" cy="11641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829" name="Google Shape;1829;p38"/>
            <p:cNvSpPr/>
            <p:nvPr/>
          </p:nvSpPr>
          <p:spPr>
            <a:xfrm rot="-3600000">
              <a:off x="5335147" y="3019241"/>
              <a:ext cx="1991334" cy="16024"/>
            </a:xfrm>
            <a:prstGeom prst="ellipse">
              <a:avLst/>
            </a:prstGeom>
            <a:solidFill>
              <a:srgbClr val="E456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0" name="Google Shape;1830;p38"/>
            <p:cNvSpPr/>
            <p:nvPr/>
          </p:nvSpPr>
          <p:spPr>
            <a:xfrm>
              <a:off x="4222642" y="1556657"/>
              <a:ext cx="3744343" cy="3751986"/>
            </a:xfrm>
            <a:prstGeom prst="ellipse">
              <a:avLst/>
            </a:prstGeom>
            <a:gradFill>
              <a:gsLst>
                <a:gs pos="0">
                  <a:srgbClr val="F2F2F2">
                    <a:alpha val="0"/>
                  </a:srgbClr>
                </a:gs>
                <a:gs pos="50000">
                  <a:srgbClr val="000000">
                    <a:alpha val="3921"/>
                  </a:srgbClr>
                </a:gs>
                <a:gs pos="100000">
                  <a:srgbClr val="000000">
                    <a:alpha val="14901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31" name="Google Shape;1831;p38"/>
            <p:cNvSpPr/>
            <p:nvPr/>
          </p:nvSpPr>
          <p:spPr>
            <a:xfrm flipH="1" rot="-1800000">
              <a:off x="4224759" y="1557843"/>
              <a:ext cx="3742484" cy="3742315"/>
            </a:xfrm>
            <a:custGeom>
              <a:rect b="b" l="l" r="r" t="t"/>
              <a:pathLst>
                <a:path extrusionOk="0" h="3742315" w="3742484">
                  <a:moveTo>
                    <a:pt x="2728883" y="3343109"/>
                  </a:moveTo>
                  <a:lnTo>
                    <a:pt x="2717169" y="3349872"/>
                  </a:lnTo>
                  <a:cubicBezTo>
                    <a:pt x="2708549" y="3354848"/>
                    <a:pt x="2705596" y="3365869"/>
                    <a:pt x="2710573" y="3374489"/>
                  </a:cubicBezTo>
                  <a:lnTo>
                    <a:pt x="2785153" y="3503665"/>
                  </a:lnTo>
                  <a:lnTo>
                    <a:pt x="2807242" y="3492357"/>
                  </a:lnTo>
                  <a:lnTo>
                    <a:pt x="2828080" y="3478881"/>
                  </a:lnTo>
                  <a:lnTo>
                    <a:pt x="2753500" y="3349705"/>
                  </a:lnTo>
                  <a:cubicBezTo>
                    <a:pt x="2748523" y="3341085"/>
                    <a:pt x="2737502" y="3338132"/>
                    <a:pt x="2728883" y="3343109"/>
                  </a:cubicBezTo>
                  <a:close/>
                  <a:moveTo>
                    <a:pt x="3360899" y="2708687"/>
                  </a:moveTo>
                  <a:cubicBezTo>
                    <a:pt x="3356444" y="2709881"/>
                    <a:pt x="3352445" y="2712774"/>
                    <a:pt x="3349956" y="2717084"/>
                  </a:cubicBezTo>
                  <a:lnTo>
                    <a:pt x="3343194" y="2728797"/>
                  </a:lnTo>
                  <a:cubicBezTo>
                    <a:pt x="3338217" y="2737417"/>
                    <a:pt x="3341170" y="2748438"/>
                    <a:pt x="3349790" y="2753415"/>
                  </a:cubicBezTo>
                  <a:lnTo>
                    <a:pt x="3479320" y="2828199"/>
                  </a:lnTo>
                  <a:lnTo>
                    <a:pt x="3503148" y="2784719"/>
                  </a:lnTo>
                  <a:lnTo>
                    <a:pt x="3374574" y="2710487"/>
                  </a:lnTo>
                  <a:cubicBezTo>
                    <a:pt x="3370264" y="2707999"/>
                    <a:pt x="3365354" y="2707493"/>
                    <a:pt x="3360899" y="2708687"/>
                  </a:cubicBezTo>
                  <a:close/>
                  <a:moveTo>
                    <a:pt x="1851736" y="3580002"/>
                  </a:moveTo>
                  <a:cubicBezTo>
                    <a:pt x="1848475" y="3583264"/>
                    <a:pt x="1846458" y="3587769"/>
                    <a:pt x="1846458" y="3592745"/>
                  </a:cubicBezTo>
                  <a:lnTo>
                    <a:pt x="1846458" y="3741210"/>
                  </a:lnTo>
                  <a:lnTo>
                    <a:pt x="1896026" y="3742315"/>
                  </a:lnTo>
                  <a:lnTo>
                    <a:pt x="1896026" y="3592745"/>
                  </a:lnTo>
                  <a:cubicBezTo>
                    <a:pt x="1896026" y="3582792"/>
                    <a:pt x="1887958" y="3574724"/>
                    <a:pt x="1878005" y="3574724"/>
                  </a:cubicBezTo>
                  <a:lnTo>
                    <a:pt x="1864480" y="3574724"/>
                  </a:lnTo>
                  <a:cubicBezTo>
                    <a:pt x="1859503" y="3574725"/>
                    <a:pt x="1854998" y="3576741"/>
                    <a:pt x="1851736" y="3580002"/>
                  </a:cubicBezTo>
                  <a:close/>
                  <a:moveTo>
                    <a:pt x="999927" y="3341307"/>
                  </a:moveTo>
                  <a:cubicBezTo>
                    <a:pt x="995473" y="3342501"/>
                    <a:pt x="991473" y="3345393"/>
                    <a:pt x="988985" y="3349703"/>
                  </a:cubicBezTo>
                  <a:lnTo>
                    <a:pt x="914158" y="3479308"/>
                  </a:lnTo>
                  <a:lnTo>
                    <a:pt x="957640" y="3503132"/>
                  </a:lnTo>
                  <a:lnTo>
                    <a:pt x="1031912" y="3374488"/>
                  </a:lnTo>
                  <a:cubicBezTo>
                    <a:pt x="1036889" y="3365868"/>
                    <a:pt x="1033935" y="3354847"/>
                    <a:pt x="1025316" y="3349870"/>
                  </a:cubicBezTo>
                  <a:lnTo>
                    <a:pt x="1013602" y="3343108"/>
                  </a:lnTo>
                  <a:cubicBezTo>
                    <a:pt x="1009292" y="3340620"/>
                    <a:pt x="1004382" y="3340113"/>
                    <a:pt x="999927" y="3341307"/>
                  </a:cubicBezTo>
                  <a:close/>
                  <a:moveTo>
                    <a:pt x="3580087" y="1851651"/>
                  </a:moveTo>
                  <a:cubicBezTo>
                    <a:pt x="3576826" y="1854912"/>
                    <a:pt x="3574809" y="1859417"/>
                    <a:pt x="3574809" y="1864394"/>
                  </a:cubicBezTo>
                  <a:lnTo>
                    <a:pt x="3574809" y="1877920"/>
                  </a:lnTo>
                  <a:cubicBezTo>
                    <a:pt x="3574809" y="1887873"/>
                    <a:pt x="3582877" y="1895941"/>
                    <a:pt x="3592830" y="1895941"/>
                  </a:cubicBezTo>
                  <a:lnTo>
                    <a:pt x="3741375" y="1895941"/>
                  </a:lnTo>
                  <a:lnTo>
                    <a:pt x="3742484" y="1846373"/>
                  </a:lnTo>
                  <a:lnTo>
                    <a:pt x="3592830" y="1846373"/>
                  </a:lnTo>
                  <a:cubicBezTo>
                    <a:pt x="3587854" y="1846373"/>
                    <a:pt x="3583348" y="1848390"/>
                    <a:pt x="3580087" y="1851651"/>
                  </a:cubicBezTo>
                  <a:close/>
                  <a:moveTo>
                    <a:pt x="3349789" y="988899"/>
                  </a:moveTo>
                  <a:cubicBezTo>
                    <a:pt x="3341170" y="993876"/>
                    <a:pt x="3338217" y="1004897"/>
                    <a:pt x="3343193" y="1013517"/>
                  </a:cubicBezTo>
                  <a:lnTo>
                    <a:pt x="3349956" y="1025230"/>
                  </a:lnTo>
                  <a:cubicBezTo>
                    <a:pt x="3354933" y="1033850"/>
                    <a:pt x="3365954" y="1036803"/>
                    <a:pt x="3374573" y="1031827"/>
                  </a:cubicBezTo>
                  <a:lnTo>
                    <a:pt x="3503899" y="957161"/>
                  </a:lnTo>
                  <a:lnTo>
                    <a:pt x="3492591" y="935071"/>
                  </a:lnTo>
                  <a:lnTo>
                    <a:pt x="3479115" y="914233"/>
                  </a:lnTo>
                  <a:close/>
                  <a:moveTo>
                    <a:pt x="367911" y="2710487"/>
                  </a:moveTo>
                  <a:lnTo>
                    <a:pt x="238585" y="2785154"/>
                  </a:lnTo>
                  <a:lnTo>
                    <a:pt x="249894" y="2807243"/>
                  </a:lnTo>
                  <a:lnTo>
                    <a:pt x="263369" y="2828081"/>
                  </a:lnTo>
                  <a:lnTo>
                    <a:pt x="392695" y="2753415"/>
                  </a:lnTo>
                  <a:cubicBezTo>
                    <a:pt x="401315" y="2748438"/>
                    <a:pt x="404268" y="2737417"/>
                    <a:pt x="399292" y="2728797"/>
                  </a:cubicBezTo>
                  <a:lnTo>
                    <a:pt x="392529" y="2717084"/>
                  </a:lnTo>
                  <a:cubicBezTo>
                    <a:pt x="387552" y="2708464"/>
                    <a:pt x="376531" y="2705511"/>
                    <a:pt x="367911" y="2710487"/>
                  </a:cubicBezTo>
                  <a:close/>
                  <a:moveTo>
                    <a:pt x="2784845" y="239183"/>
                  </a:moveTo>
                  <a:lnTo>
                    <a:pt x="2710573" y="367826"/>
                  </a:lnTo>
                  <a:cubicBezTo>
                    <a:pt x="2705596" y="376446"/>
                    <a:pt x="2708549" y="387467"/>
                    <a:pt x="2717169" y="392443"/>
                  </a:cubicBezTo>
                  <a:lnTo>
                    <a:pt x="2728883" y="399207"/>
                  </a:lnTo>
                  <a:cubicBezTo>
                    <a:pt x="2737502" y="404183"/>
                    <a:pt x="2748523" y="401230"/>
                    <a:pt x="2753500" y="392610"/>
                  </a:cubicBezTo>
                  <a:lnTo>
                    <a:pt x="2828327" y="263006"/>
                  </a:lnTo>
                  <a:close/>
                  <a:moveTo>
                    <a:pt x="1109" y="1846373"/>
                  </a:moveTo>
                  <a:lnTo>
                    <a:pt x="0" y="1895941"/>
                  </a:lnTo>
                  <a:lnTo>
                    <a:pt x="149655" y="1895941"/>
                  </a:lnTo>
                  <a:cubicBezTo>
                    <a:pt x="159608" y="1895941"/>
                    <a:pt x="167676" y="1887873"/>
                    <a:pt x="167676" y="1877920"/>
                  </a:cubicBezTo>
                  <a:lnTo>
                    <a:pt x="167676" y="1864394"/>
                  </a:lnTo>
                  <a:cubicBezTo>
                    <a:pt x="167676" y="1854441"/>
                    <a:pt x="159608" y="1846373"/>
                    <a:pt x="149655" y="1846373"/>
                  </a:cubicBezTo>
                  <a:close/>
                  <a:moveTo>
                    <a:pt x="1846459" y="0"/>
                  </a:moveTo>
                  <a:lnTo>
                    <a:pt x="1846459" y="149569"/>
                  </a:lnTo>
                  <a:cubicBezTo>
                    <a:pt x="1846459" y="159522"/>
                    <a:pt x="1854527" y="167590"/>
                    <a:pt x="1864480" y="167590"/>
                  </a:cubicBezTo>
                  <a:lnTo>
                    <a:pt x="1878005" y="167590"/>
                  </a:lnTo>
                  <a:cubicBezTo>
                    <a:pt x="1887958" y="167590"/>
                    <a:pt x="1896027" y="159522"/>
                    <a:pt x="1896027" y="149569"/>
                  </a:cubicBezTo>
                  <a:lnTo>
                    <a:pt x="1896027" y="1105"/>
                  </a:lnTo>
                  <a:close/>
                  <a:moveTo>
                    <a:pt x="263165" y="914115"/>
                  </a:moveTo>
                  <a:lnTo>
                    <a:pt x="239337" y="957595"/>
                  </a:lnTo>
                  <a:lnTo>
                    <a:pt x="367911" y="1031827"/>
                  </a:lnTo>
                  <a:cubicBezTo>
                    <a:pt x="376531" y="1036803"/>
                    <a:pt x="387552" y="1033850"/>
                    <a:pt x="392529" y="1025230"/>
                  </a:cubicBezTo>
                  <a:lnTo>
                    <a:pt x="399291" y="1013517"/>
                  </a:lnTo>
                  <a:cubicBezTo>
                    <a:pt x="404268" y="1004897"/>
                    <a:pt x="401315" y="993876"/>
                    <a:pt x="392695" y="988899"/>
                  </a:cubicBezTo>
                  <a:close/>
                  <a:moveTo>
                    <a:pt x="935242" y="249958"/>
                  </a:moveTo>
                  <a:lnTo>
                    <a:pt x="914404" y="263434"/>
                  </a:lnTo>
                  <a:lnTo>
                    <a:pt x="988985" y="392612"/>
                  </a:lnTo>
                  <a:cubicBezTo>
                    <a:pt x="993961" y="401230"/>
                    <a:pt x="1004983" y="404184"/>
                    <a:pt x="1013602" y="399208"/>
                  </a:cubicBezTo>
                  <a:lnTo>
                    <a:pt x="1025316" y="392445"/>
                  </a:lnTo>
                  <a:cubicBezTo>
                    <a:pt x="1033936" y="387468"/>
                    <a:pt x="1036888" y="376446"/>
                    <a:pt x="1031912" y="367828"/>
                  </a:cubicBezTo>
                  <a:lnTo>
                    <a:pt x="957331" y="2386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32" name="Google Shape;1832;p38"/>
          <p:cNvSpPr txBox="1"/>
          <p:nvPr/>
        </p:nvSpPr>
        <p:spPr>
          <a:xfrm>
            <a:off x="2328031" y="3194896"/>
            <a:ext cx="1346858" cy="3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3" name="Google Shape;1833;p38"/>
          <p:cNvSpPr txBox="1"/>
          <p:nvPr/>
        </p:nvSpPr>
        <p:spPr>
          <a:xfrm>
            <a:off x="2615039" y="1502677"/>
            <a:ext cx="1416250" cy="3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4" name="Google Shape;1834;p38"/>
          <p:cNvSpPr txBox="1"/>
          <p:nvPr/>
        </p:nvSpPr>
        <p:spPr>
          <a:xfrm>
            <a:off x="7546845" y="3111921"/>
            <a:ext cx="1328203" cy="3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5" name="Google Shape;1835;p38"/>
          <p:cNvSpPr txBox="1"/>
          <p:nvPr/>
        </p:nvSpPr>
        <p:spPr>
          <a:xfrm>
            <a:off x="7092182" y="1547342"/>
            <a:ext cx="1416250" cy="3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6" name="Google Shape;1836;p38"/>
          <p:cNvSpPr txBox="1"/>
          <p:nvPr/>
        </p:nvSpPr>
        <p:spPr>
          <a:xfrm>
            <a:off x="2615039" y="5010600"/>
            <a:ext cx="1416250" cy="319828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7" name="Google Shape;1837;p38"/>
          <p:cNvSpPr txBox="1"/>
          <p:nvPr/>
        </p:nvSpPr>
        <p:spPr>
          <a:xfrm>
            <a:off x="7218691" y="4744524"/>
            <a:ext cx="1416250" cy="3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 b="1" sz="1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8" name="Google Shape;1838;p38"/>
          <p:cNvSpPr txBox="1"/>
          <p:nvPr/>
        </p:nvSpPr>
        <p:spPr>
          <a:xfrm>
            <a:off x="1508966" y="1815466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9" name="Google Shape;1839;p38"/>
          <p:cNvSpPr txBox="1"/>
          <p:nvPr/>
        </p:nvSpPr>
        <p:spPr>
          <a:xfrm>
            <a:off x="1168665" y="3531531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0" name="Google Shape;1840;p38"/>
          <p:cNvSpPr txBox="1"/>
          <p:nvPr/>
        </p:nvSpPr>
        <p:spPr>
          <a:xfrm>
            <a:off x="1518579" y="5373620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1" name="Google Shape;1841;p38"/>
          <p:cNvSpPr txBox="1"/>
          <p:nvPr/>
        </p:nvSpPr>
        <p:spPr>
          <a:xfrm>
            <a:off x="7070424" y="1889494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2" name="Google Shape;1842;p38"/>
          <p:cNvSpPr txBox="1"/>
          <p:nvPr/>
        </p:nvSpPr>
        <p:spPr>
          <a:xfrm>
            <a:off x="7546845" y="3462764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3" name="Google Shape;1843;p38"/>
          <p:cNvSpPr txBox="1"/>
          <p:nvPr/>
        </p:nvSpPr>
        <p:spPr>
          <a:xfrm>
            <a:off x="7206544" y="5077517"/>
            <a:ext cx="2518226" cy="5489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2446933" y="3014875"/>
            <a:ext cx="761168" cy="758810"/>
            <a:chOff x="2687994" y="3043452"/>
            <a:chExt cx="805425" cy="803052"/>
          </a:xfrm>
        </p:grpSpPr>
        <p:sp>
          <p:nvSpPr>
            <p:cNvPr id="1850" name="Google Shape;1850;p39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852" name="Google Shape;1852;p39"/>
            <p:cNvCxnSpPr/>
            <p:nvPr/>
          </p:nvCxnSpPr>
          <p:spPr>
            <a:xfrm rot="-2700000">
              <a:off x="2583377" y="3450877"/>
              <a:ext cx="1008183" cy="0"/>
            </a:xfrm>
            <a:prstGeom prst="straightConnector1">
              <a:avLst/>
            </a:prstGeom>
            <a:noFill/>
            <a:ln cap="flat" cmpd="sng" w="254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53" name="Google Shape;1853;p39"/>
          <p:cNvGrpSpPr/>
          <p:nvPr/>
        </p:nvGrpSpPr>
        <p:grpSpPr>
          <a:xfrm>
            <a:off x="5321863" y="3014875"/>
            <a:ext cx="761168" cy="758810"/>
            <a:chOff x="2687994" y="3043452"/>
            <a:chExt cx="805425" cy="803052"/>
          </a:xfrm>
        </p:grpSpPr>
        <p:sp>
          <p:nvSpPr>
            <p:cNvPr id="1854" name="Google Shape;1854;p39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856" name="Google Shape;1856;p39"/>
            <p:cNvCxnSpPr/>
            <p:nvPr/>
          </p:nvCxnSpPr>
          <p:spPr>
            <a:xfrm rot="-2700000">
              <a:off x="2583377" y="3450877"/>
              <a:ext cx="1008183" cy="0"/>
            </a:xfrm>
            <a:prstGeom prst="straightConnector1">
              <a:avLst/>
            </a:prstGeom>
            <a:noFill/>
            <a:ln cap="flat" cmpd="sng" w="254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57" name="Google Shape;1857;p39"/>
          <p:cNvGrpSpPr/>
          <p:nvPr/>
        </p:nvGrpSpPr>
        <p:grpSpPr>
          <a:xfrm>
            <a:off x="8234610" y="3014875"/>
            <a:ext cx="761168" cy="758810"/>
            <a:chOff x="2687994" y="3043452"/>
            <a:chExt cx="805425" cy="803052"/>
          </a:xfrm>
        </p:grpSpPr>
        <p:sp>
          <p:nvSpPr>
            <p:cNvPr id="1858" name="Google Shape;1858;p39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860" name="Google Shape;1860;p39"/>
            <p:cNvCxnSpPr/>
            <p:nvPr/>
          </p:nvCxnSpPr>
          <p:spPr>
            <a:xfrm rot="-2700000">
              <a:off x="2583377" y="3450877"/>
              <a:ext cx="1008183" cy="0"/>
            </a:xfrm>
            <a:prstGeom prst="straightConnector1">
              <a:avLst/>
            </a:prstGeom>
            <a:noFill/>
            <a:ln cap="flat" cmpd="sng" w="254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61" name="Google Shape;1861;p39"/>
          <p:cNvGrpSpPr/>
          <p:nvPr/>
        </p:nvGrpSpPr>
        <p:grpSpPr>
          <a:xfrm flipH="1">
            <a:off x="3957996" y="3014875"/>
            <a:ext cx="761168" cy="758810"/>
            <a:chOff x="2687994" y="3043452"/>
            <a:chExt cx="805425" cy="803052"/>
          </a:xfrm>
        </p:grpSpPr>
        <p:sp>
          <p:nvSpPr>
            <p:cNvPr id="1862" name="Google Shape;1862;p39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864" name="Google Shape;1864;p39"/>
            <p:cNvCxnSpPr/>
            <p:nvPr/>
          </p:nvCxnSpPr>
          <p:spPr>
            <a:xfrm rot="-2700000">
              <a:off x="2583377" y="3450877"/>
              <a:ext cx="1008183" cy="0"/>
            </a:xfrm>
            <a:prstGeom prst="straightConnector1">
              <a:avLst/>
            </a:prstGeom>
            <a:noFill/>
            <a:ln cap="flat" cmpd="sng" w="254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65" name="Google Shape;1865;p39"/>
          <p:cNvGrpSpPr/>
          <p:nvPr/>
        </p:nvGrpSpPr>
        <p:grpSpPr>
          <a:xfrm flipH="1">
            <a:off x="6872565" y="3014875"/>
            <a:ext cx="761168" cy="758810"/>
            <a:chOff x="2687994" y="3043452"/>
            <a:chExt cx="805425" cy="803052"/>
          </a:xfrm>
        </p:grpSpPr>
        <p:sp>
          <p:nvSpPr>
            <p:cNvPr id="1866" name="Google Shape;1866;p39"/>
            <p:cNvSpPr/>
            <p:nvPr/>
          </p:nvSpPr>
          <p:spPr>
            <a:xfrm>
              <a:off x="2687994" y="3771159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3418074" y="3043452"/>
              <a:ext cx="75345" cy="7534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cxnSp>
          <p:nvCxnSpPr>
            <p:cNvPr id="1868" name="Google Shape;1868;p39"/>
            <p:cNvCxnSpPr/>
            <p:nvPr/>
          </p:nvCxnSpPr>
          <p:spPr>
            <a:xfrm rot="-2700000">
              <a:off x="2583377" y="3450877"/>
              <a:ext cx="1008183" cy="0"/>
            </a:xfrm>
            <a:prstGeom prst="straightConnector1">
              <a:avLst/>
            </a:prstGeom>
            <a:noFill/>
            <a:ln cap="flat" cmpd="sng" w="254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69" name="Google Shape;1869;p39"/>
          <p:cNvGrpSpPr/>
          <p:nvPr/>
        </p:nvGrpSpPr>
        <p:grpSpPr>
          <a:xfrm>
            <a:off x="1551775" y="3557244"/>
            <a:ext cx="1189037" cy="1188855"/>
            <a:chOff x="1642000" y="3516998"/>
            <a:chExt cx="1258170" cy="1258170"/>
          </a:xfrm>
        </p:grpSpPr>
        <p:sp>
          <p:nvSpPr>
            <p:cNvPr id="1870" name="Google Shape;1870;p39"/>
            <p:cNvSpPr/>
            <p:nvPr/>
          </p:nvSpPr>
          <p:spPr>
            <a:xfrm>
              <a:off x="1642000" y="3516998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1785510" y="3660508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72" name="Google Shape;1872;p39"/>
          <p:cNvSpPr/>
          <p:nvPr/>
        </p:nvSpPr>
        <p:spPr>
          <a:xfrm>
            <a:off x="1803974" y="3809404"/>
            <a:ext cx="684640" cy="684535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73" name="Google Shape;1873;p39"/>
          <p:cNvGrpSpPr/>
          <p:nvPr/>
        </p:nvGrpSpPr>
        <p:grpSpPr>
          <a:xfrm>
            <a:off x="2991519" y="2118729"/>
            <a:ext cx="1189037" cy="1188855"/>
            <a:chOff x="3165455" y="1994612"/>
            <a:chExt cx="1258170" cy="1258170"/>
          </a:xfrm>
        </p:grpSpPr>
        <p:sp>
          <p:nvSpPr>
            <p:cNvPr id="1874" name="Google Shape;1874;p39"/>
            <p:cNvSpPr/>
            <p:nvPr/>
          </p:nvSpPr>
          <p:spPr>
            <a:xfrm>
              <a:off x="3165455" y="1994612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3308965" y="2138122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76" name="Google Shape;1876;p39"/>
          <p:cNvSpPr/>
          <p:nvPr/>
        </p:nvSpPr>
        <p:spPr>
          <a:xfrm>
            <a:off x="3243719" y="2370890"/>
            <a:ext cx="684640" cy="684535"/>
          </a:xfrm>
          <a:prstGeom prst="ellipse">
            <a:avLst/>
          </a:prstGeom>
          <a:solidFill>
            <a:schemeClr val="accent2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77" name="Google Shape;1877;p39"/>
          <p:cNvGrpSpPr/>
          <p:nvPr/>
        </p:nvGrpSpPr>
        <p:grpSpPr>
          <a:xfrm>
            <a:off x="5868988" y="2118729"/>
            <a:ext cx="1189037" cy="1188855"/>
            <a:chOff x="6210227" y="1994612"/>
            <a:chExt cx="1258170" cy="1258170"/>
          </a:xfrm>
        </p:grpSpPr>
        <p:sp>
          <p:nvSpPr>
            <p:cNvPr id="1878" name="Google Shape;1878;p39"/>
            <p:cNvSpPr/>
            <p:nvPr/>
          </p:nvSpPr>
          <p:spPr>
            <a:xfrm>
              <a:off x="6210227" y="1994612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6353737" y="2138122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80" name="Google Shape;1880;p39"/>
          <p:cNvSpPr/>
          <p:nvPr/>
        </p:nvSpPr>
        <p:spPr>
          <a:xfrm>
            <a:off x="6121187" y="2370890"/>
            <a:ext cx="684640" cy="684535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81" name="Google Shape;1881;p39"/>
          <p:cNvGrpSpPr/>
          <p:nvPr/>
        </p:nvGrpSpPr>
        <p:grpSpPr>
          <a:xfrm>
            <a:off x="4430254" y="3557242"/>
            <a:ext cx="1189037" cy="1188855"/>
            <a:chOff x="4687841" y="3516997"/>
            <a:chExt cx="1258170" cy="1258170"/>
          </a:xfrm>
        </p:grpSpPr>
        <p:sp>
          <p:nvSpPr>
            <p:cNvPr id="1882" name="Google Shape;1882;p39"/>
            <p:cNvSpPr/>
            <p:nvPr/>
          </p:nvSpPr>
          <p:spPr>
            <a:xfrm>
              <a:off x="4687841" y="3516997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4831351" y="3660507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84" name="Google Shape;1884;p39"/>
          <p:cNvSpPr/>
          <p:nvPr/>
        </p:nvSpPr>
        <p:spPr>
          <a:xfrm>
            <a:off x="4682453" y="3809404"/>
            <a:ext cx="684640" cy="684535"/>
          </a:xfrm>
          <a:prstGeom prst="ellipse">
            <a:avLst/>
          </a:prstGeom>
          <a:solidFill>
            <a:schemeClr val="accent3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85" name="Google Shape;1885;p39"/>
          <p:cNvGrpSpPr/>
          <p:nvPr/>
        </p:nvGrpSpPr>
        <p:grpSpPr>
          <a:xfrm>
            <a:off x="8781264" y="2118729"/>
            <a:ext cx="1189037" cy="1188855"/>
            <a:chOff x="9291831" y="1994612"/>
            <a:chExt cx="1258170" cy="1258170"/>
          </a:xfrm>
        </p:grpSpPr>
        <p:sp>
          <p:nvSpPr>
            <p:cNvPr id="1886" name="Google Shape;1886;p39"/>
            <p:cNvSpPr/>
            <p:nvPr/>
          </p:nvSpPr>
          <p:spPr>
            <a:xfrm>
              <a:off x="9291831" y="1994612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9435341" y="2138122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88" name="Google Shape;1888;p39"/>
          <p:cNvSpPr/>
          <p:nvPr/>
        </p:nvSpPr>
        <p:spPr>
          <a:xfrm>
            <a:off x="9033464" y="2370890"/>
            <a:ext cx="684640" cy="684535"/>
          </a:xfrm>
          <a:prstGeom prst="ellipse">
            <a:avLst/>
          </a:prstGeom>
          <a:solidFill>
            <a:schemeClr val="dk2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89" name="Google Shape;1889;p39"/>
          <p:cNvGrpSpPr/>
          <p:nvPr/>
        </p:nvGrpSpPr>
        <p:grpSpPr>
          <a:xfrm>
            <a:off x="7342530" y="3557242"/>
            <a:ext cx="1189037" cy="1188855"/>
            <a:chOff x="7769445" y="3516997"/>
            <a:chExt cx="1258170" cy="1258170"/>
          </a:xfrm>
        </p:grpSpPr>
        <p:sp>
          <p:nvSpPr>
            <p:cNvPr id="1890" name="Google Shape;1890;p39"/>
            <p:cNvSpPr/>
            <p:nvPr/>
          </p:nvSpPr>
          <p:spPr>
            <a:xfrm>
              <a:off x="7769445" y="3516997"/>
              <a:ext cx="1258170" cy="125817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2B2B2"/>
                </a:gs>
              </a:gsLst>
              <a:lin ang="2700000" scaled="0"/>
            </a:gradFill>
            <a:ln>
              <a:noFill/>
            </a:ln>
            <a:effectLst>
              <a:outerShdw blurRad="203200" rotWithShape="0" algn="tl" dir="2700000" dist="1016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7912955" y="3660507"/>
              <a:ext cx="971150" cy="971150"/>
            </a:xfrm>
            <a:prstGeom prst="ellipse">
              <a:avLst/>
            </a:prstGeom>
            <a:gradFill>
              <a:gsLst>
                <a:gs pos="0">
                  <a:srgbClr val="A5A5A5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92" name="Google Shape;1892;p39"/>
          <p:cNvSpPr/>
          <p:nvPr/>
        </p:nvSpPr>
        <p:spPr>
          <a:xfrm>
            <a:off x="7594729" y="3809404"/>
            <a:ext cx="684640" cy="684535"/>
          </a:xfrm>
          <a:prstGeom prst="ellipse">
            <a:avLst/>
          </a:prstGeom>
          <a:solidFill>
            <a:schemeClr val="accent6"/>
          </a:solidFill>
          <a:ln cap="flat" cmpd="sng" w="1905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93" name="Google Shape;1893;p39"/>
          <p:cNvGrpSpPr/>
          <p:nvPr/>
        </p:nvGrpSpPr>
        <p:grpSpPr>
          <a:xfrm>
            <a:off x="1374204" y="1895286"/>
            <a:ext cx="1817451" cy="1417325"/>
            <a:chOff x="3776606" y="1864544"/>
            <a:chExt cx="1923123" cy="1499961"/>
          </a:xfrm>
        </p:grpSpPr>
        <p:sp>
          <p:nvSpPr>
            <p:cNvPr id="1894" name="Google Shape;1894;p39"/>
            <p:cNvSpPr txBox="1"/>
            <p:nvPr/>
          </p:nvSpPr>
          <p:spPr>
            <a:xfrm>
              <a:off x="3776606" y="18645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5" name="Google Shape;1895;p39"/>
            <p:cNvSpPr txBox="1"/>
            <p:nvPr/>
          </p:nvSpPr>
          <p:spPr>
            <a:xfrm>
              <a:off x="3782527" y="2289625"/>
              <a:ext cx="1559317" cy="107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96" name="Google Shape;1896;p39"/>
          <p:cNvGrpSpPr/>
          <p:nvPr/>
        </p:nvGrpSpPr>
        <p:grpSpPr>
          <a:xfrm>
            <a:off x="4297130" y="1895286"/>
            <a:ext cx="1817451" cy="1417325"/>
            <a:chOff x="3776606" y="1864544"/>
            <a:chExt cx="1923123" cy="1499961"/>
          </a:xfrm>
        </p:grpSpPr>
        <p:sp>
          <p:nvSpPr>
            <p:cNvPr id="1897" name="Google Shape;1897;p39"/>
            <p:cNvSpPr txBox="1"/>
            <p:nvPr/>
          </p:nvSpPr>
          <p:spPr>
            <a:xfrm>
              <a:off x="3776606" y="18645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8" name="Google Shape;1898;p39"/>
            <p:cNvSpPr txBox="1"/>
            <p:nvPr/>
          </p:nvSpPr>
          <p:spPr>
            <a:xfrm>
              <a:off x="3782527" y="2289625"/>
              <a:ext cx="1559317" cy="107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899" name="Google Shape;1899;p39"/>
          <p:cNvGrpSpPr/>
          <p:nvPr/>
        </p:nvGrpSpPr>
        <p:grpSpPr>
          <a:xfrm>
            <a:off x="7193650" y="1895286"/>
            <a:ext cx="1817451" cy="1417325"/>
            <a:chOff x="3776606" y="1864544"/>
            <a:chExt cx="1923123" cy="1499961"/>
          </a:xfrm>
        </p:grpSpPr>
        <p:sp>
          <p:nvSpPr>
            <p:cNvPr id="1900" name="Google Shape;1900;p39"/>
            <p:cNvSpPr txBox="1"/>
            <p:nvPr/>
          </p:nvSpPr>
          <p:spPr>
            <a:xfrm>
              <a:off x="3776606" y="18645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1" name="Google Shape;1901;p39"/>
            <p:cNvSpPr txBox="1"/>
            <p:nvPr/>
          </p:nvSpPr>
          <p:spPr>
            <a:xfrm>
              <a:off x="3782527" y="2289625"/>
              <a:ext cx="1559317" cy="107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02" name="Google Shape;1902;p39"/>
          <p:cNvGrpSpPr/>
          <p:nvPr/>
        </p:nvGrpSpPr>
        <p:grpSpPr>
          <a:xfrm>
            <a:off x="2864517" y="3584098"/>
            <a:ext cx="1817451" cy="1405324"/>
            <a:chOff x="3776606" y="2004244"/>
            <a:chExt cx="1923123" cy="1487261"/>
          </a:xfrm>
        </p:grpSpPr>
        <p:sp>
          <p:nvSpPr>
            <p:cNvPr id="1903" name="Google Shape;1903;p39"/>
            <p:cNvSpPr txBox="1"/>
            <p:nvPr/>
          </p:nvSpPr>
          <p:spPr>
            <a:xfrm>
              <a:off x="3776606" y="20042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4" name="Google Shape;1904;p39"/>
            <p:cNvSpPr txBox="1"/>
            <p:nvPr/>
          </p:nvSpPr>
          <p:spPr>
            <a:xfrm>
              <a:off x="3782527" y="2416624"/>
              <a:ext cx="1559317" cy="1074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05" name="Google Shape;1905;p39"/>
          <p:cNvGrpSpPr/>
          <p:nvPr/>
        </p:nvGrpSpPr>
        <p:grpSpPr>
          <a:xfrm>
            <a:off x="5779656" y="3584098"/>
            <a:ext cx="1817451" cy="1429324"/>
            <a:chOff x="3776606" y="2004244"/>
            <a:chExt cx="1923123" cy="1512660"/>
          </a:xfrm>
        </p:grpSpPr>
        <p:sp>
          <p:nvSpPr>
            <p:cNvPr id="1906" name="Google Shape;1906;p39"/>
            <p:cNvSpPr txBox="1"/>
            <p:nvPr/>
          </p:nvSpPr>
          <p:spPr>
            <a:xfrm>
              <a:off x="3776606" y="20042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7" name="Google Shape;1907;p39"/>
            <p:cNvSpPr txBox="1"/>
            <p:nvPr/>
          </p:nvSpPr>
          <p:spPr>
            <a:xfrm>
              <a:off x="3782527" y="2442024"/>
              <a:ext cx="1559317" cy="107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08" name="Google Shape;1908;p39"/>
          <p:cNvGrpSpPr/>
          <p:nvPr/>
        </p:nvGrpSpPr>
        <p:grpSpPr>
          <a:xfrm>
            <a:off x="8603580" y="3584097"/>
            <a:ext cx="1817451" cy="1417325"/>
            <a:chOff x="3776606" y="2004244"/>
            <a:chExt cx="1923123" cy="1499961"/>
          </a:xfrm>
        </p:grpSpPr>
        <p:sp>
          <p:nvSpPr>
            <p:cNvPr id="1909" name="Google Shape;1909;p39"/>
            <p:cNvSpPr txBox="1"/>
            <p:nvPr/>
          </p:nvSpPr>
          <p:spPr>
            <a:xfrm>
              <a:off x="3776606" y="2004244"/>
              <a:ext cx="1923123" cy="513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7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0" name="Google Shape;1910;p39"/>
            <p:cNvSpPr txBox="1"/>
            <p:nvPr/>
          </p:nvSpPr>
          <p:spPr>
            <a:xfrm>
              <a:off x="3782527" y="2429325"/>
              <a:ext cx="1559317" cy="1074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11" name="Google Shape;1911;p39"/>
          <p:cNvGrpSpPr/>
          <p:nvPr/>
        </p:nvGrpSpPr>
        <p:grpSpPr>
          <a:xfrm>
            <a:off x="2005910" y="3981362"/>
            <a:ext cx="271482" cy="318096"/>
            <a:chOff x="1776" y="1776"/>
            <a:chExt cx="64" cy="75"/>
          </a:xfrm>
        </p:grpSpPr>
        <p:sp>
          <p:nvSpPr>
            <p:cNvPr id="1912" name="Google Shape;1912;p39"/>
            <p:cNvSpPr/>
            <p:nvPr/>
          </p:nvSpPr>
          <p:spPr>
            <a:xfrm>
              <a:off x="1795" y="1779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1776" y="1810"/>
              <a:ext cx="64" cy="41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1795" y="1776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1776" y="1807"/>
              <a:ext cx="64" cy="42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16" name="Google Shape;1916;p39"/>
          <p:cNvGrpSpPr/>
          <p:nvPr/>
        </p:nvGrpSpPr>
        <p:grpSpPr>
          <a:xfrm>
            <a:off x="6316102" y="2564678"/>
            <a:ext cx="303285" cy="282560"/>
            <a:chOff x="3802" y="2858"/>
            <a:chExt cx="616" cy="574"/>
          </a:xfrm>
        </p:grpSpPr>
        <p:sp>
          <p:nvSpPr>
            <p:cNvPr id="1917" name="Google Shape;1917;p39"/>
            <p:cNvSpPr/>
            <p:nvPr/>
          </p:nvSpPr>
          <p:spPr>
            <a:xfrm>
              <a:off x="3802" y="3205"/>
              <a:ext cx="129" cy="2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3964" y="3174"/>
              <a:ext cx="129" cy="2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4129" y="3131"/>
              <a:ext cx="129" cy="3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4289" y="3078"/>
              <a:ext cx="129" cy="3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3888" y="2858"/>
              <a:ext cx="370" cy="270"/>
            </a:xfrm>
            <a:custGeom>
              <a:rect b="b" l="l" r="r" t="t"/>
              <a:pathLst>
                <a:path extrusionOk="0"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22" name="Google Shape;1922;p39"/>
          <p:cNvGrpSpPr/>
          <p:nvPr/>
        </p:nvGrpSpPr>
        <p:grpSpPr>
          <a:xfrm>
            <a:off x="4876142" y="3993185"/>
            <a:ext cx="331062" cy="334919"/>
            <a:chOff x="2426" y="2781"/>
            <a:chExt cx="593" cy="600"/>
          </a:xfrm>
        </p:grpSpPr>
        <p:sp>
          <p:nvSpPr>
            <p:cNvPr id="1923" name="Google Shape;1923;p39"/>
            <p:cNvSpPr/>
            <p:nvPr/>
          </p:nvSpPr>
          <p:spPr>
            <a:xfrm>
              <a:off x="2442" y="2805"/>
              <a:ext cx="577" cy="576"/>
            </a:xfrm>
            <a:custGeom>
              <a:rect b="b" l="l" r="r" t="t"/>
              <a:pathLst>
                <a:path extrusionOk="0"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2426" y="2781"/>
              <a:ext cx="275" cy="273"/>
            </a:xfrm>
            <a:custGeom>
              <a:rect b="b" l="l" r="r" t="t"/>
              <a:pathLst>
                <a:path extrusionOk="0"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25" name="Google Shape;1925;p39"/>
          <p:cNvGrpSpPr/>
          <p:nvPr/>
        </p:nvGrpSpPr>
        <p:grpSpPr>
          <a:xfrm>
            <a:off x="3411405" y="2525879"/>
            <a:ext cx="344251" cy="374558"/>
            <a:chOff x="4873620" y="1965325"/>
            <a:chExt cx="269882" cy="293688"/>
          </a:xfrm>
        </p:grpSpPr>
        <p:sp>
          <p:nvSpPr>
            <p:cNvPr id="1926" name="Google Shape;1926;p39"/>
            <p:cNvSpPr/>
            <p:nvPr/>
          </p:nvSpPr>
          <p:spPr>
            <a:xfrm>
              <a:off x="4873620" y="2127250"/>
              <a:ext cx="112713" cy="131763"/>
            </a:xfrm>
            <a:custGeom>
              <a:rect b="b" l="l" r="r" t="t"/>
              <a:pathLst>
                <a:path extrusionOk="0"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4884737" y="1973263"/>
              <a:ext cx="41275" cy="146050"/>
            </a:xfrm>
            <a:custGeom>
              <a:rect b="b" l="l" r="r" t="t"/>
              <a:pathLst>
                <a:path extrusionOk="0"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4940303" y="1965325"/>
              <a:ext cx="177800" cy="293688"/>
            </a:xfrm>
            <a:custGeom>
              <a:rect b="b" l="l" r="r" t="t"/>
              <a:pathLst>
                <a:path extrusionOk="0"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5046664" y="2093913"/>
              <a:ext cx="96838" cy="112713"/>
            </a:xfrm>
            <a:custGeom>
              <a:rect b="b" l="l" r="r" t="t"/>
              <a:pathLst>
                <a:path extrusionOk="0"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30" name="Google Shape;1930;p39"/>
          <p:cNvGrpSpPr/>
          <p:nvPr/>
        </p:nvGrpSpPr>
        <p:grpSpPr>
          <a:xfrm>
            <a:off x="7778549" y="3939027"/>
            <a:ext cx="328461" cy="395090"/>
            <a:chOff x="3783" y="2089"/>
            <a:chExt cx="116" cy="142"/>
          </a:xfrm>
        </p:grpSpPr>
        <p:sp>
          <p:nvSpPr>
            <p:cNvPr id="1931" name="Google Shape;1931;p39"/>
            <p:cNvSpPr/>
            <p:nvPr/>
          </p:nvSpPr>
          <p:spPr>
            <a:xfrm>
              <a:off x="3791" y="2221"/>
              <a:ext cx="20" cy="10"/>
            </a:xfrm>
            <a:custGeom>
              <a:rect b="b" l="l" r="r" t="t"/>
              <a:pathLst>
                <a:path extrusionOk="0" h="4" w="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3818" y="2208"/>
              <a:ext cx="23" cy="23"/>
            </a:xfrm>
            <a:custGeom>
              <a:rect b="b" l="l" r="r" t="t"/>
              <a:pathLst>
                <a:path extrusionOk="0" h="9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3849" y="2184"/>
              <a:ext cx="20" cy="47"/>
            </a:xfrm>
            <a:custGeom>
              <a:rect b="b" l="l" r="r" t="t"/>
              <a:pathLst>
                <a:path extrusionOk="0" h="19" w="8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3877" y="2161"/>
              <a:ext cx="22" cy="70"/>
            </a:xfrm>
            <a:custGeom>
              <a:rect b="b" l="l" r="r" t="t"/>
              <a:pathLst>
                <a:path extrusionOk="0" h="28" w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3821" y="2089"/>
              <a:ext cx="23" cy="27"/>
            </a:xfrm>
            <a:custGeom>
              <a:rect b="b" l="l" r="r" t="t"/>
              <a:pathLst>
                <a:path extrusionOk="0" h="11" w="9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3785" y="2164"/>
              <a:ext cx="36" cy="44"/>
            </a:xfrm>
            <a:custGeom>
              <a:rect b="b" l="l" r="r" t="t"/>
              <a:pathLst>
                <a:path extrusionOk="0" h="18" w="14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3836" y="2116"/>
              <a:ext cx="33" cy="20"/>
            </a:xfrm>
            <a:custGeom>
              <a:rect b="b" l="l" r="r" t="t"/>
              <a:pathLst>
                <a:path extrusionOk="0" h="8" w="13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3783" y="2116"/>
              <a:ext cx="58" cy="87"/>
            </a:xfrm>
            <a:custGeom>
              <a:rect b="b" l="l" r="r" t="t"/>
              <a:pathLst>
                <a:path extrusionOk="0" h="35" w="23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39" name="Google Shape;1939;p39"/>
          <p:cNvGrpSpPr/>
          <p:nvPr/>
        </p:nvGrpSpPr>
        <p:grpSpPr>
          <a:xfrm>
            <a:off x="9200187" y="2572973"/>
            <a:ext cx="351193" cy="280368"/>
            <a:chOff x="3775" y="2110"/>
            <a:chExt cx="129" cy="103"/>
          </a:xfrm>
        </p:grpSpPr>
        <p:sp>
          <p:nvSpPr>
            <p:cNvPr id="1940" name="Google Shape;1940;p39"/>
            <p:cNvSpPr/>
            <p:nvPr/>
          </p:nvSpPr>
          <p:spPr>
            <a:xfrm>
              <a:off x="3775" y="2177"/>
              <a:ext cx="40" cy="36"/>
            </a:xfrm>
            <a:custGeom>
              <a:rect b="b" l="l" r="r" t="t"/>
              <a:pathLst>
                <a:path extrusionOk="0" h="14" w="16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3795" y="2156"/>
              <a:ext cx="109" cy="41"/>
            </a:xfrm>
            <a:custGeom>
              <a:rect b="b" l="l" r="r" t="t"/>
              <a:pathLst>
                <a:path extrusionOk="0" h="16" w="44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3810" y="2110"/>
              <a:ext cx="94" cy="41"/>
            </a:xfrm>
            <a:custGeom>
              <a:rect b="b" l="l" r="r" t="t"/>
              <a:pathLst>
                <a:path extrusionOk="0" h="16" w="3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40"/>
          <p:cNvSpPr/>
          <p:nvPr/>
        </p:nvSpPr>
        <p:spPr>
          <a:xfrm>
            <a:off x="1650806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FCFCFC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  <a:effectLst>
            <a:outerShdw blurRad="317500" rotWithShape="0" algn="t" dir="5400000" dist="190500">
              <a:srgbClr val="000000">
                <a:alpha val="4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9" name="Google Shape;1949;p40"/>
          <p:cNvSpPr/>
          <p:nvPr/>
        </p:nvSpPr>
        <p:spPr>
          <a:xfrm>
            <a:off x="1650806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DDDDDD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0" name="Google Shape;1950;p40"/>
          <p:cNvSpPr/>
          <p:nvPr/>
        </p:nvSpPr>
        <p:spPr>
          <a:xfrm>
            <a:off x="1573997" y="1704045"/>
            <a:ext cx="1532851" cy="1532616"/>
          </a:xfrm>
          <a:prstGeom prst="ellipse">
            <a:avLst/>
          </a:prstGeom>
          <a:gradFill>
            <a:gsLst>
              <a:gs pos="0">
                <a:srgbClr val="F7F7F7"/>
              </a:gs>
              <a:gs pos="100000">
                <a:srgbClr val="D3D3D3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1" name="Google Shape;1951;p40"/>
          <p:cNvSpPr/>
          <p:nvPr/>
        </p:nvSpPr>
        <p:spPr>
          <a:xfrm>
            <a:off x="1857547" y="1987552"/>
            <a:ext cx="965754" cy="965606"/>
          </a:xfrm>
          <a:prstGeom prst="ellipse">
            <a:avLst/>
          </a:prstGeom>
          <a:solidFill>
            <a:schemeClr val="accent1"/>
          </a:soli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52" name="Google Shape;1952;p40"/>
          <p:cNvGrpSpPr/>
          <p:nvPr/>
        </p:nvGrpSpPr>
        <p:grpSpPr>
          <a:xfrm>
            <a:off x="1871212" y="2001217"/>
            <a:ext cx="938417" cy="938272"/>
            <a:chOff x="1980009" y="2117897"/>
            <a:chExt cx="992978" cy="992977"/>
          </a:xfrm>
        </p:grpSpPr>
        <p:sp>
          <p:nvSpPr>
            <p:cNvPr id="1953" name="Google Shape;1953;p40"/>
            <p:cNvSpPr/>
            <p:nvPr/>
          </p:nvSpPr>
          <p:spPr>
            <a:xfrm rot="5400000">
              <a:off x="1971526" y="2560118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 flipH="1" rot="-5400000">
              <a:off x="2858470" y="2560119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 rot="10800000">
              <a:off x="2415000" y="2117897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C7C7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 flipH="1">
              <a:off x="2414999" y="3004840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FAFA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 rot="-7944509">
              <a:off x="2318039" y="2670150"/>
              <a:ext cx="445825" cy="24210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2184930" y="2589546"/>
              <a:ext cx="251656" cy="47178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 rot="-5400000">
              <a:off x="2310412" y="2412497"/>
              <a:ext cx="334955" cy="51896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60" name="Google Shape;1960;p40"/>
            <p:cNvGrpSpPr/>
            <p:nvPr/>
          </p:nvGrpSpPr>
          <p:grpSpPr>
            <a:xfrm>
              <a:off x="2397239" y="2533875"/>
              <a:ext cx="158520" cy="158520"/>
              <a:chOff x="6486904" y="2580170"/>
              <a:chExt cx="227838" cy="227838"/>
            </a:xfrm>
          </p:grpSpPr>
          <p:sp>
            <p:nvSpPr>
              <p:cNvPr id="1961" name="Google Shape;1961;p40"/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0">
                    <a:srgbClr val="F9F9F9"/>
                  </a:gs>
                  <a:gs pos="100000">
                    <a:srgbClr val="C6C6C6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62" name="Google Shape;1962;p40"/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rgbClr val="C6C6C6"/>
                  </a:gs>
                  <a:gs pos="100000">
                    <a:srgbClr val="F9F9F9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963" name="Google Shape;1963;p40"/>
          <p:cNvSpPr/>
          <p:nvPr/>
        </p:nvSpPr>
        <p:spPr>
          <a:xfrm>
            <a:off x="3931217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FCFCFC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  <a:effectLst>
            <a:outerShdw blurRad="317500" rotWithShape="0" algn="t" dir="5400000" dist="190500">
              <a:srgbClr val="000000">
                <a:alpha val="4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4" name="Google Shape;1964;p40"/>
          <p:cNvSpPr/>
          <p:nvPr/>
        </p:nvSpPr>
        <p:spPr>
          <a:xfrm>
            <a:off x="3931217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DDDDDD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5" name="Google Shape;1965;p40"/>
          <p:cNvSpPr/>
          <p:nvPr/>
        </p:nvSpPr>
        <p:spPr>
          <a:xfrm>
            <a:off x="3854408" y="1704045"/>
            <a:ext cx="1532851" cy="1532616"/>
          </a:xfrm>
          <a:prstGeom prst="ellipse">
            <a:avLst/>
          </a:prstGeom>
          <a:gradFill>
            <a:gsLst>
              <a:gs pos="0">
                <a:srgbClr val="F7F7F7"/>
              </a:gs>
              <a:gs pos="100000">
                <a:srgbClr val="D3D3D3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6" name="Google Shape;1966;p40"/>
          <p:cNvSpPr/>
          <p:nvPr/>
        </p:nvSpPr>
        <p:spPr>
          <a:xfrm>
            <a:off x="4137958" y="1987552"/>
            <a:ext cx="965754" cy="965606"/>
          </a:xfrm>
          <a:prstGeom prst="ellipse">
            <a:avLst/>
          </a:prstGeom>
          <a:solidFill>
            <a:schemeClr val="accent2"/>
          </a:soli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67" name="Google Shape;1967;p40"/>
          <p:cNvGrpSpPr/>
          <p:nvPr/>
        </p:nvGrpSpPr>
        <p:grpSpPr>
          <a:xfrm>
            <a:off x="4151622" y="2001217"/>
            <a:ext cx="938417" cy="938272"/>
            <a:chOff x="4393009" y="2117897"/>
            <a:chExt cx="992978" cy="992977"/>
          </a:xfrm>
        </p:grpSpPr>
        <p:sp>
          <p:nvSpPr>
            <p:cNvPr id="1968" name="Google Shape;1968;p40"/>
            <p:cNvSpPr/>
            <p:nvPr/>
          </p:nvSpPr>
          <p:spPr>
            <a:xfrm rot="5400000">
              <a:off x="4384526" y="2560118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 flipH="1" rot="-5400000">
              <a:off x="5271470" y="2560119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 rot="10800000">
              <a:off x="4828000" y="2117897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C7C7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 flipH="1">
              <a:off x="4827999" y="3004840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FAFA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4760712" y="2602970"/>
              <a:ext cx="445825" cy="24210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 rot="-8687553">
              <a:off x="4649990" y="2497657"/>
              <a:ext cx="251656" cy="47178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 rot="-5400000">
              <a:off x="4722021" y="2409397"/>
              <a:ext cx="334955" cy="51896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75" name="Google Shape;1975;p40"/>
            <p:cNvGrpSpPr/>
            <p:nvPr/>
          </p:nvGrpSpPr>
          <p:grpSpPr>
            <a:xfrm>
              <a:off x="4810239" y="2533875"/>
              <a:ext cx="158520" cy="158520"/>
              <a:chOff x="6486904" y="2580170"/>
              <a:chExt cx="227838" cy="227838"/>
            </a:xfrm>
          </p:grpSpPr>
          <p:sp>
            <p:nvSpPr>
              <p:cNvPr id="1976" name="Google Shape;1976;p40"/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0">
                    <a:srgbClr val="F9F9F9"/>
                  </a:gs>
                  <a:gs pos="100000">
                    <a:srgbClr val="C6C6C6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77" name="Google Shape;1977;p40"/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rgbClr val="C6C6C6"/>
                  </a:gs>
                  <a:gs pos="100000">
                    <a:srgbClr val="F9F9F9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978" name="Google Shape;1978;p40"/>
          <p:cNvSpPr/>
          <p:nvPr/>
        </p:nvSpPr>
        <p:spPr>
          <a:xfrm>
            <a:off x="6211628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FCFCFC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  <a:effectLst>
            <a:outerShdw blurRad="317500" rotWithShape="0" algn="t" dir="5400000" dist="190500">
              <a:srgbClr val="000000">
                <a:alpha val="4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9" name="Google Shape;1979;p40"/>
          <p:cNvSpPr/>
          <p:nvPr/>
        </p:nvSpPr>
        <p:spPr>
          <a:xfrm>
            <a:off x="6211628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DDDDDD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0" name="Google Shape;1980;p40"/>
          <p:cNvSpPr/>
          <p:nvPr/>
        </p:nvSpPr>
        <p:spPr>
          <a:xfrm>
            <a:off x="6134819" y="1704045"/>
            <a:ext cx="1532851" cy="1532616"/>
          </a:xfrm>
          <a:prstGeom prst="ellipse">
            <a:avLst/>
          </a:prstGeom>
          <a:gradFill>
            <a:gsLst>
              <a:gs pos="0">
                <a:srgbClr val="F7F7F7"/>
              </a:gs>
              <a:gs pos="100000">
                <a:srgbClr val="D3D3D3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1" name="Google Shape;1981;p40"/>
          <p:cNvSpPr/>
          <p:nvPr/>
        </p:nvSpPr>
        <p:spPr>
          <a:xfrm>
            <a:off x="6418368" y="1987552"/>
            <a:ext cx="965754" cy="965606"/>
          </a:xfrm>
          <a:prstGeom prst="ellipse">
            <a:avLst/>
          </a:prstGeom>
          <a:solidFill>
            <a:schemeClr val="accent3"/>
          </a:soli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82" name="Google Shape;1982;p40"/>
          <p:cNvGrpSpPr/>
          <p:nvPr/>
        </p:nvGrpSpPr>
        <p:grpSpPr>
          <a:xfrm>
            <a:off x="6432033" y="2001217"/>
            <a:ext cx="938417" cy="938272"/>
            <a:chOff x="6806009" y="2117897"/>
            <a:chExt cx="992978" cy="992977"/>
          </a:xfrm>
        </p:grpSpPr>
        <p:sp>
          <p:nvSpPr>
            <p:cNvPr id="1983" name="Google Shape;1983;p40"/>
            <p:cNvSpPr/>
            <p:nvPr/>
          </p:nvSpPr>
          <p:spPr>
            <a:xfrm rot="5400000">
              <a:off x="6797526" y="2560118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 flipH="1" rot="-5400000">
              <a:off x="7684470" y="2560119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 rot="10800000">
              <a:off x="7241000" y="2117897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C7C7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 flipH="1">
              <a:off x="7240999" y="3004840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FAFA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 rot="5400000">
              <a:off x="7079586" y="2704613"/>
              <a:ext cx="445825" cy="24210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 rot="-7207867">
              <a:off x="7100724" y="2477682"/>
              <a:ext cx="251656" cy="47178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 flipH="1" rot="5400000">
              <a:off x="7139132" y="2412591"/>
              <a:ext cx="334955" cy="51896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90" name="Google Shape;1990;p40"/>
            <p:cNvGrpSpPr/>
            <p:nvPr/>
          </p:nvGrpSpPr>
          <p:grpSpPr>
            <a:xfrm>
              <a:off x="7223239" y="2533875"/>
              <a:ext cx="158520" cy="158520"/>
              <a:chOff x="6486904" y="2580170"/>
              <a:chExt cx="227838" cy="227838"/>
            </a:xfrm>
          </p:grpSpPr>
          <p:sp>
            <p:nvSpPr>
              <p:cNvPr id="1991" name="Google Shape;1991;p40"/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0">
                    <a:srgbClr val="F9F9F9"/>
                  </a:gs>
                  <a:gs pos="100000">
                    <a:srgbClr val="C6C6C6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2" name="Google Shape;1992;p40"/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rgbClr val="C6C6C6"/>
                  </a:gs>
                  <a:gs pos="100000">
                    <a:srgbClr val="F9F9F9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993" name="Google Shape;1993;p40"/>
          <p:cNvSpPr/>
          <p:nvPr/>
        </p:nvSpPr>
        <p:spPr>
          <a:xfrm>
            <a:off x="8492038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FCFCFC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  <a:effectLst>
            <a:outerShdw blurRad="317500" rotWithShape="0" algn="t" dir="5400000" dist="190500">
              <a:srgbClr val="000000">
                <a:alpha val="40000"/>
              </a:srgbClr>
            </a:outerShdw>
          </a:effectLst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4" name="Google Shape;1994;p40"/>
          <p:cNvSpPr/>
          <p:nvPr/>
        </p:nvSpPr>
        <p:spPr>
          <a:xfrm>
            <a:off x="8492038" y="1780842"/>
            <a:ext cx="1379233" cy="1379022"/>
          </a:xfrm>
          <a:prstGeom prst="roundRect">
            <a:avLst>
              <a:gd fmla="val 18315" name="adj"/>
            </a:avLst>
          </a:prstGeom>
          <a:gradFill>
            <a:gsLst>
              <a:gs pos="0">
                <a:srgbClr val="DDDDDD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5" name="Google Shape;1995;p40"/>
          <p:cNvSpPr/>
          <p:nvPr/>
        </p:nvSpPr>
        <p:spPr>
          <a:xfrm>
            <a:off x="8415229" y="1704045"/>
            <a:ext cx="1532851" cy="1532616"/>
          </a:xfrm>
          <a:prstGeom prst="ellipse">
            <a:avLst/>
          </a:prstGeom>
          <a:gradFill>
            <a:gsLst>
              <a:gs pos="0">
                <a:srgbClr val="F7F7F7"/>
              </a:gs>
              <a:gs pos="100000">
                <a:srgbClr val="D3D3D3"/>
              </a:gs>
            </a:gsLst>
            <a:lin ang="5400000" scaled="0"/>
          </a:gradFill>
          <a:ln>
            <a:noFill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6" name="Google Shape;1996;p40"/>
          <p:cNvSpPr/>
          <p:nvPr/>
        </p:nvSpPr>
        <p:spPr>
          <a:xfrm>
            <a:off x="8698779" y="1987552"/>
            <a:ext cx="965754" cy="965606"/>
          </a:xfrm>
          <a:prstGeom prst="ellipse">
            <a:avLst/>
          </a:prstGeom>
          <a:solidFill>
            <a:schemeClr val="accent4"/>
          </a:soli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97" name="Google Shape;1997;p40"/>
          <p:cNvGrpSpPr/>
          <p:nvPr/>
        </p:nvGrpSpPr>
        <p:grpSpPr>
          <a:xfrm>
            <a:off x="8712444" y="2001217"/>
            <a:ext cx="938417" cy="938272"/>
            <a:chOff x="9219009" y="2117897"/>
            <a:chExt cx="992978" cy="992977"/>
          </a:xfrm>
        </p:grpSpPr>
        <p:sp>
          <p:nvSpPr>
            <p:cNvPr id="1998" name="Google Shape;1998;p40"/>
            <p:cNvSpPr/>
            <p:nvPr/>
          </p:nvSpPr>
          <p:spPr>
            <a:xfrm rot="5400000">
              <a:off x="9210526" y="2560118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 flipH="1" rot="-5400000">
              <a:off x="10097470" y="2560119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 rot="10800000">
              <a:off x="9654000" y="2117897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C7C7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 flipH="1">
              <a:off x="9653999" y="3004840"/>
              <a:ext cx="123000" cy="106034"/>
            </a:xfrm>
            <a:prstGeom prst="triangle">
              <a:avLst>
                <a:gd fmla="val 50000" name="adj"/>
              </a:avLst>
            </a:prstGeom>
            <a:solidFill>
              <a:srgbClr val="FAFA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 rot="5400000">
              <a:off x="9492586" y="2704613"/>
              <a:ext cx="445825" cy="24210"/>
            </a:xfrm>
            <a:prstGeom prst="roundRect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508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 rot="5400000">
              <a:off x="9591191" y="2415841"/>
              <a:ext cx="251656" cy="47178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 rot="-5400000">
              <a:off x="9546097" y="2409397"/>
              <a:ext cx="334955" cy="51896"/>
            </a:xfrm>
            <a:prstGeom prst="roundRect">
              <a:avLst>
                <a:gd fmla="val 50000" name="adj"/>
              </a:avLst>
            </a:prstGeom>
            <a:solidFill>
              <a:srgbClr val="595959"/>
            </a:solidFill>
            <a:ln>
              <a:noFill/>
            </a:ln>
            <a:effectLst>
              <a:outerShdw blurRad="76200" rotWithShape="0" algn="t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05" name="Google Shape;2005;p40"/>
            <p:cNvGrpSpPr/>
            <p:nvPr/>
          </p:nvGrpSpPr>
          <p:grpSpPr>
            <a:xfrm>
              <a:off x="9636239" y="2533875"/>
              <a:ext cx="158520" cy="158520"/>
              <a:chOff x="6486904" y="2580170"/>
              <a:chExt cx="227838" cy="227838"/>
            </a:xfrm>
          </p:grpSpPr>
          <p:sp>
            <p:nvSpPr>
              <p:cNvPr id="2006" name="Google Shape;2006;p40"/>
              <p:cNvSpPr/>
              <p:nvPr/>
            </p:nvSpPr>
            <p:spPr>
              <a:xfrm>
                <a:off x="6486904" y="2580170"/>
                <a:ext cx="227838" cy="227838"/>
              </a:xfrm>
              <a:prstGeom prst="ellipse">
                <a:avLst/>
              </a:prstGeom>
              <a:gradFill>
                <a:gsLst>
                  <a:gs pos="0">
                    <a:srgbClr val="F9F9F9"/>
                  </a:gs>
                  <a:gs pos="100000">
                    <a:srgbClr val="C6C6C6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07" name="Google Shape;2007;p40"/>
              <p:cNvSpPr/>
              <p:nvPr/>
            </p:nvSpPr>
            <p:spPr>
              <a:xfrm>
                <a:off x="6530088" y="2625759"/>
                <a:ext cx="141468" cy="141468"/>
              </a:xfrm>
              <a:prstGeom prst="ellipse">
                <a:avLst/>
              </a:prstGeom>
              <a:gradFill>
                <a:gsLst>
                  <a:gs pos="0">
                    <a:srgbClr val="C6C6C6"/>
                  </a:gs>
                  <a:gs pos="100000">
                    <a:srgbClr val="F9F9F9"/>
                  </a:gs>
                </a:gsLst>
                <a:lin ang="5400000" scaled="0"/>
              </a:gradFill>
              <a:ln>
                <a:noFill/>
              </a:ln>
              <a:effectLst>
                <a:outerShdw blurRad="101600" rotWithShape="0" algn="t" dir="54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2008" name="Google Shape;2008;p40"/>
          <p:cNvSpPr txBox="1"/>
          <p:nvPr/>
        </p:nvSpPr>
        <p:spPr>
          <a:xfrm>
            <a:off x="1587664" y="3334210"/>
            <a:ext cx="1495477" cy="44119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09:00</a:t>
            </a:r>
            <a:endParaRPr sz="23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9" name="Google Shape;2009;p40"/>
          <p:cNvSpPr txBox="1"/>
          <p:nvPr/>
        </p:nvSpPr>
        <p:spPr>
          <a:xfrm>
            <a:off x="3868075" y="3334210"/>
            <a:ext cx="1495477" cy="44119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10:00</a:t>
            </a:r>
            <a:endParaRPr sz="23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0" name="Google Shape;2010;p40"/>
          <p:cNvSpPr txBox="1"/>
          <p:nvPr/>
        </p:nvSpPr>
        <p:spPr>
          <a:xfrm>
            <a:off x="6148485" y="3334210"/>
            <a:ext cx="1495477" cy="44119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11:00</a:t>
            </a:r>
            <a:endParaRPr sz="2300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1" name="Google Shape;2011;p40"/>
          <p:cNvSpPr txBox="1"/>
          <p:nvPr/>
        </p:nvSpPr>
        <p:spPr>
          <a:xfrm>
            <a:off x="8435353" y="3334210"/>
            <a:ext cx="1495477" cy="441197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12:00</a:t>
            </a:r>
            <a:endParaRPr sz="23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12" name="Google Shape;2012;p40"/>
          <p:cNvGrpSpPr/>
          <p:nvPr/>
        </p:nvGrpSpPr>
        <p:grpSpPr>
          <a:xfrm>
            <a:off x="1275658" y="3897255"/>
            <a:ext cx="2126093" cy="1868170"/>
            <a:chOff x="3776606" y="2105844"/>
            <a:chExt cx="2169333" cy="1977093"/>
          </a:xfrm>
        </p:grpSpPr>
        <p:sp>
          <p:nvSpPr>
            <p:cNvPr id="2013" name="Google Shape;2013;p40"/>
            <p:cNvSpPr txBox="1"/>
            <p:nvPr/>
          </p:nvSpPr>
          <p:spPr>
            <a:xfrm>
              <a:off x="3776606" y="2105844"/>
              <a:ext cx="2169333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4" name="Google Shape;2014;p40"/>
            <p:cNvSpPr txBox="1"/>
            <p:nvPr/>
          </p:nvSpPr>
          <p:spPr>
            <a:xfrm>
              <a:off x="3782527" y="2605609"/>
              <a:ext cx="201101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15" name="Google Shape;2015;p40"/>
          <p:cNvGrpSpPr/>
          <p:nvPr/>
        </p:nvGrpSpPr>
        <p:grpSpPr>
          <a:xfrm>
            <a:off x="3539948" y="3885255"/>
            <a:ext cx="2126093" cy="1880170"/>
            <a:chOff x="3776606" y="2093144"/>
            <a:chExt cx="2169333" cy="1989793"/>
          </a:xfrm>
        </p:grpSpPr>
        <p:sp>
          <p:nvSpPr>
            <p:cNvPr id="2016" name="Google Shape;2016;p40"/>
            <p:cNvSpPr txBox="1"/>
            <p:nvPr/>
          </p:nvSpPr>
          <p:spPr>
            <a:xfrm>
              <a:off x="3776606" y="2093144"/>
              <a:ext cx="2169333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7" name="Google Shape;2017;p40"/>
            <p:cNvSpPr txBox="1"/>
            <p:nvPr/>
          </p:nvSpPr>
          <p:spPr>
            <a:xfrm>
              <a:off x="3782527" y="2605609"/>
              <a:ext cx="201101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18" name="Google Shape;2018;p40"/>
          <p:cNvGrpSpPr/>
          <p:nvPr/>
        </p:nvGrpSpPr>
        <p:grpSpPr>
          <a:xfrm>
            <a:off x="5845387" y="3897255"/>
            <a:ext cx="2126093" cy="1868170"/>
            <a:chOff x="3776606" y="2105844"/>
            <a:chExt cx="2169333" cy="1977093"/>
          </a:xfrm>
        </p:grpSpPr>
        <p:sp>
          <p:nvSpPr>
            <p:cNvPr id="2019" name="Google Shape;2019;p40"/>
            <p:cNvSpPr txBox="1"/>
            <p:nvPr/>
          </p:nvSpPr>
          <p:spPr>
            <a:xfrm>
              <a:off x="3776606" y="2105844"/>
              <a:ext cx="2169333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23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0" name="Google Shape;2020;p40"/>
            <p:cNvSpPr txBox="1"/>
            <p:nvPr/>
          </p:nvSpPr>
          <p:spPr>
            <a:xfrm>
              <a:off x="3782527" y="2605609"/>
              <a:ext cx="201101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21" name="Google Shape;2021;p40"/>
          <p:cNvGrpSpPr/>
          <p:nvPr/>
        </p:nvGrpSpPr>
        <p:grpSpPr>
          <a:xfrm>
            <a:off x="8107225" y="3909255"/>
            <a:ext cx="2126093" cy="1856170"/>
            <a:chOff x="3776606" y="2118544"/>
            <a:chExt cx="2169333" cy="1964393"/>
          </a:xfrm>
        </p:grpSpPr>
        <p:sp>
          <p:nvSpPr>
            <p:cNvPr id="2022" name="Google Shape;2022;p40"/>
            <p:cNvSpPr txBox="1"/>
            <p:nvPr/>
          </p:nvSpPr>
          <p:spPr>
            <a:xfrm>
              <a:off x="3776606" y="2118544"/>
              <a:ext cx="2169333" cy="472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3" name="Google Shape;2023;p40"/>
            <p:cNvSpPr txBox="1"/>
            <p:nvPr/>
          </p:nvSpPr>
          <p:spPr>
            <a:xfrm>
              <a:off x="3782527" y="2605609"/>
              <a:ext cx="201101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" name="Google Shape;20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0" name="Google Shape;203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8303520" cy="5920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31" name="Google Shape;2031;p41"/>
          <p:cNvSpPr txBox="1"/>
          <p:nvPr/>
        </p:nvSpPr>
        <p:spPr>
          <a:xfrm>
            <a:off x="5904960" y="3810361"/>
            <a:ext cx="4459669" cy="885781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THANK YOU !</a:t>
            </a:r>
            <a:endParaRPr b="1" sz="5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2" name="Google Shape;2032;p41"/>
          <p:cNvSpPr txBox="1"/>
          <p:nvPr/>
        </p:nvSpPr>
        <p:spPr>
          <a:xfrm>
            <a:off x="8037598" y="5952385"/>
            <a:ext cx="3394698" cy="393338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www.freepptbackgrounds.net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3" name="Google Shape;2033;p41"/>
          <p:cNvSpPr txBox="1"/>
          <p:nvPr/>
        </p:nvSpPr>
        <p:spPr>
          <a:xfrm>
            <a:off x="5783615" y="4639552"/>
            <a:ext cx="45810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Orange Musical PPT Template</a:t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6036884" cy="430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5118156" y="3589248"/>
            <a:ext cx="5148873" cy="1119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600" lIns="136075" spcFirstLastPara="1" rIns="136075" wrap="square" tIns="57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FUTURE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5122061" y="2768075"/>
            <a:ext cx="0" cy="3072083"/>
          </a:xfrm>
          <a:prstGeom prst="straightConnector1">
            <a:avLst/>
          </a:prstGeom>
          <a:noFill/>
          <a:ln cap="flat" cmpd="sng" w="22225">
            <a:solidFill>
              <a:srgbClr val="C0332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4" name="Google Shape;124;p17"/>
          <p:cNvGrpSpPr/>
          <p:nvPr/>
        </p:nvGrpSpPr>
        <p:grpSpPr>
          <a:xfrm>
            <a:off x="4055098" y="3269267"/>
            <a:ext cx="1070869" cy="1927266"/>
            <a:chOff x="3041176" y="2629856"/>
            <a:chExt cx="849849" cy="1529726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3250506" y="2629856"/>
              <a:ext cx="634320" cy="152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6" name="Google Shape;126;p17"/>
            <p:cNvSpPr txBox="1"/>
            <p:nvPr/>
          </p:nvSpPr>
          <p:spPr>
            <a:xfrm>
              <a:off x="3041176" y="2760320"/>
              <a:ext cx="849849" cy="42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1</a:t>
              </a:r>
              <a:endParaRPr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8"/>
          <p:cNvGrpSpPr/>
          <p:nvPr/>
        </p:nvGrpSpPr>
        <p:grpSpPr>
          <a:xfrm>
            <a:off x="724584" y="1675511"/>
            <a:ext cx="2066695" cy="2065631"/>
            <a:chOff x="2329032" y="904800"/>
            <a:chExt cx="2752780" cy="2752780"/>
          </a:xfrm>
        </p:grpSpPr>
        <p:sp>
          <p:nvSpPr>
            <p:cNvPr id="133" name="Google Shape;133;p18"/>
            <p:cNvSpPr/>
            <p:nvPr/>
          </p:nvSpPr>
          <p:spPr>
            <a:xfrm>
              <a:off x="2329032" y="904800"/>
              <a:ext cx="2752780" cy="2752780"/>
            </a:xfrm>
            <a:prstGeom prst="ellipse">
              <a:avLst/>
            </a:prstGeom>
            <a:solidFill>
              <a:srgbClr val="D8D8D8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1279986" y="2358447"/>
            <a:ext cx="1053661" cy="61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78%</a:t>
            </a:r>
            <a:endParaRPr sz="34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918390" y="1862423"/>
            <a:ext cx="1687010" cy="1686532"/>
            <a:chOff x="971788" y="1971010"/>
            <a:chExt cx="1785097" cy="1784865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972475" y="1971010"/>
              <a:ext cx="1781573" cy="1781615"/>
              <a:chOff x="972475" y="1971010"/>
              <a:chExt cx="1781573" cy="1781615"/>
            </a:xfrm>
          </p:grpSpPr>
          <p:cxnSp>
            <p:nvCxnSpPr>
              <p:cNvPr id="138" name="Google Shape;138;p18"/>
              <p:cNvCxnSpPr/>
              <p:nvPr/>
            </p:nvCxnSpPr>
            <p:spPr>
              <a:xfrm>
                <a:off x="1863262" y="197101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9" name="Google Shape;139;p18"/>
              <p:cNvCxnSpPr/>
              <p:nvPr/>
            </p:nvCxnSpPr>
            <p:spPr>
              <a:xfrm>
                <a:off x="1896316" y="1971659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" name="Google Shape;140;p18"/>
              <p:cNvCxnSpPr/>
              <p:nvPr/>
            </p:nvCxnSpPr>
            <p:spPr>
              <a:xfrm>
                <a:off x="1929319" y="19736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p18"/>
              <p:cNvCxnSpPr/>
              <p:nvPr/>
            </p:nvCxnSpPr>
            <p:spPr>
              <a:xfrm>
                <a:off x="1962221" y="197684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18"/>
              <p:cNvCxnSpPr/>
              <p:nvPr/>
            </p:nvCxnSpPr>
            <p:spPr>
              <a:xfrm>
                <a:off x="1994971" y="198137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3" name="Google Shape;143;p18"/>
              <p:cNvCxnSpPr/>
              <p:nvPr/>
            </p:nvCxnSpPr>
            <p:spPr>
              <a:xfrm>
                <a:off x="2027517" y="198718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8"/>
              <p:cNvCxnSpPr/>
              <p:nvPr/>
            </p:nvCxnSpPr>
            <p:spPr>
              <a:xfrm>
                <a:off x="2059811" y="199426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5" name="Google Shape;145;p18"/>
              <p:cNvCxnSpPr/>
              <p:nvPr/>
            </p:nvCxnSpPr>
            <p:spPr>
              <a:xfrm>
                <a:off x="2091800" y="2002609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6" name="Google Shape;146;p18"/>
              <p:cNvCxnSpPr/>
              <p:nvPr/>
            </p:nvCxnSpPr>
            <p:spPr>
              <a:xfrm>
                <a:off x="2123438" y="201220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7" name="Google Shape;147;p18"/>
              <p:cNvCxnSpPr/>
              <p:nvPr/>
            </p:nvCxnSpPr>
            <p:spPr>
              <a:xfrm>
                <a:off x="2154674" y="202303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8" name="Google Shape;148;p18"/>
              <p:cNvCxnSpPr/>
              <p:nvPr/>
            </p:nvCxnSpPr>
            <p:spPr>
              <a:xfrm>
                <a:off x="2185461" y="2035075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p18"/>
              <p:cNvCxnSpPr/>
              <p:nvPr/>
            </p:nvCxnSpPr>
            <p:spPr>
              <a:xfrm>
                <a:off x="2215751" y="204832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p18"/>
              <p:cNvCxnSpPr/>
              <p:nvPr/>
            </p:nvCxnSpPr>
            <p:spPr>
              <a:xfrm>
                <a:off x="2245498" y="206274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1" name="Google Shape;151;p18"/>
              <p:cNvCxnSpPr/>
              <p:nvPr/>
            </p:nvCxnSpPr>
            <p:spPr>
              <a:xfrm>
                <a:off x="2274655" y="207832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18"/>
              <p:cNvCxnSpPr/>
              <p:nvPr/>
            </p:nvCxnSpPr>
            <p:spPr>
              <a:xfrm>
                <a:off x="2303178" y="209503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18"/>
              <p:cNvCxnSpPr/>
              <p:nvPr/>
            </p:nvCxnSpPr>
            <p:spPr>
              <a:xfrm>
                <a:off x="2331022" y="211285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18"/>
              <p:cNvCxnSpPr/>
              <p:nvPr/>
            </p:nvCxnSpPr>
            <p:spPr>
              <a:xfrm>
                <a:off x="2358146" y="213175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18"/>
              <p:cNvCxnSpPr/>
              <p:nvPr/>
            </p:nvCxnSpPr>
            <p:spPr>
              <a:xfrm>
                <a:off x="2384506" y="215169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6" name="Google Shape;156;p18"/>
              <p:cNvCxnSpPr/>
              <p:nvPr/>
            </p:nvCxnSpPr>
            <p:spPr>
              <a:xfrm>
                <a:off x="2410062" y="21726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7" name="Google Shape;157;p18"/>
              <p:cNvCxnSpPr/>
              <p:nvPr/>
            </p:nvCxnSpPr>
            <p:spPr>
              <a:xfrm>
                <a:off x="2434776" y="219461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18"/>
              <p:cNvCxnSpPr/>
              <p:nvPr/>
            </p:nvCxnSpPr>
            <p:spPr>
              <a:xfrm>
                <a:off x="2458609" y="2217504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p18"/>
              <p:cNvCxnSpPr/>
              <p:nvPr/>
            </p:nvCxnSpPr>
            <p:spPr>
              <a:xfrm>
                <a:off x="2481523" y="224132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18"/>
              <p:cNvCxnSpPr/>
              <p:nvPr/>
            </p:nvCxnSpPr>
            <p:spPr>
              <a:xfrm>
                <a:off x="2503484" y="226603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18"/>
              <p:cNvCxnSpPr/>
              <p:nvPr/>
            </p:nvCxnSpPr>
            <p:spPr>
              <a:xfrm>
                <a:off x="2524458" y="229158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2544411" y="231793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18"/>
              <p:cNvCxnSpPr/>
              <p:nvPr/>
            </p:nvCxnSpPr>
            <p:spPr>
              <a:xfrm>
                <a:off x="2563316" y="2345044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18"/>
              <p:cNvCxnSpPr/>
              <p:nvPr/>
            </p:nvCxnSpPr>
            <p:spPr>
              <a:xfrm>
                <a:off x="2581139" y="237287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2597857" y="240139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6" name="Google Shape;166;p18"/>
              <p:cNvCxnSpPr/>
              <p:nvPr/>
            </p:nvCxnSpPr>
            <p:spPr>
              <a:xfrm>
                <a:off x="2613442" y="243053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18"/>
              <p:cNvCxnSpPr/>
              <p:nvPr/>
            </p:nvCxnSpPr>
            <p:spPr>
              <a:xfrm>
                <a:off x="2627871" y="2460274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8" name="Google Shape;168;p18"/>
              <p:cNvCxnSpPr/>
              <p:nvPr/>
            </p:nvCxnSpPr>
            <p:spPr>
              <a:xfrm>
                <a:off x="2641120" y="249055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9" name="Google Shape;169;p18"/>
              <p:cNvCxnSpPr/>
              <p:nvPr/>
            </p:nvCxnSpPr>
            <p:spPr>
              <a:xfrm>
                <a:off x="2653170" y="252132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0" name="Google Shape;170;p18"/>
              <p:cNvCxnSpPr/>
              <p:nvPr/>
            </p:nvCxnSpPr>
            <p:spPr>
              <a:xfrm>
                <a:off x="2664000" y="255255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2673599" y="258417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2" name="Google Shape;172;p18"/>
              <p:cNvCxnSpPr/>
              <p:nvPr/>
            </p:nvCxnSpPr>
            <p:spPr>
              <a:xfrm>
                <a:off x="2681946" y="261615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18"/>
              <p:cNvCxnSpPr/>
              <p:nvPr/>
            </p:nvCxnSpPr>
            <p:spPr>
              <a:xfrm>
                <a:off x="2689032" y="264843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4" name="Google Shape;174;p18"/>
              <p:cNvCxnSpPr/>
              <p:nvPr/>
            </p:nvCxnSpPr>
            <p:spPr>
              <a:xfrm>
                <a:off x="2694843" y="268097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p18"/>
              <p:cNvCxnSpPr/>
              <p:nvPr/>
            </p:nvCxnSpPr>
            <p:spPr>
              <a:xfrm>
                <a:off x="2699374" y="271371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18"/>
              <p:cNvCxnSpPr/>
              <p:nvPr/>
            </p:nvCxnSpPr>
            <p:spPr>
              <a:xfrm>
                <a:off x="2702614" y="274660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18"/>
              <p:cNvCxnSpPr/>
              <p:nvPr/>
            </p:nvCxnSpPr>
            <p:spPr>
              <a:xfrm>
                <a:off x="2704559" y="277959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18"/>
              <p:cNvCxnSpPr/>
              <p:nvPr/>
            </p:nvCxnSpPr>
            <p:spPr>
              <a:xfrm rot="10800000">
                <a:off x="2704559" y="284567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18"/>
              <p:cNvCxnSpPr/>
              <p:nvPr/>
            </p:nvCxnSpPr>
            <p:spPr>
              <a:xfrm rot="10800000">
                <a:off x="2702614" y="287867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 rot="10800000">
                <a:off x="2699374" y="291155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18"/>
              <p:cNvCxnSpPr/>
              <p:nvPr/>
            </p:nvCxnSpPr>
            <p:spPr>
              <a:xfrm rot="10800000">
                <a:off x="2694843" y="294429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18"/>
              <p:cNvCxnSpPr/>
              <p:nvPr/>
            </p:nvCxnSpPr>
            <p:spPr>
              <a:xfrm rot="10800000">
                <a:off x="2689032" y="297683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 rot="10800000">
                <a:off x="2681946" y="300911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18"/>
              <p:cNvCxnSpPr/>
              <p:nvPr/>
            </p:nvCxnSpPr>
            <p:spPr>
              <a:xfrm rot="10800000">
                <a:off x="2673599" y="304109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18"/>
              <p:cNvCxnSpPr/>
              <p:nvPr/>
            </p:nvCxnSpPr>
            <p:spPr>
              <a:xfrm rot="10800000">
                <a:off x="2664000" y="3072716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 rot="10800000">
                <a:off x="2653170" y="310394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18"/>
              <p:cNvCxnSpPr/>
              <p:nvPr/>
            </p:nvCxnSpPr>
            <p:spPr>
              <a:xfrm rot="10800000">
                <a:off x="2641120" y="313471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18"/>
              <p:cNvCxnSpPr/>
              <p:nvPr/>
            </p:nvCxnSpPr>
            <p:spPr>
              <a:xfrm rot="10800000">
                <a:off x="2627871" y="316499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 rot="10800000">
                <a:off x="2613442" y="319473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18"/>
              <p:cNvCxnSpPr/>
              <p:nvPr/>
            </p:nvCxnSpPr>
            <p:spPr>
              <a:xfrm rot="10800000">
                <a:off x="2597857" y="322388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8"/>
              <p:cNvCxnSpPr/>
              <p:nvPr/>
            </p:nvCxnSpPr>
            <p:spPr>
              <a:xfrm rot="10800000">
                <a:off x="2581139" y="325239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 rot="10800000">
                <a:off x="2563316" y="328022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18"/>
              <p:cNvCxnSpPr/>
              <p:nvPr/>
            </p:nvCxnSpPr>
            <p:spPr>
              <a:xfrm rot="10800000">
                <a:off x="2544411" y="330734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 rot="10800000">
                <a:off x="2524458" y="333369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18"/>
              <p:cNvCxnSpPr/>
              <p:nvPr/>
            </p:nvCxnSpPr>
            <p:spPr>
              <a:xfrm rot="10800000">
                <a:off x="2503484" y="335923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18"/>
              <p:cNvCxnSpPr/>
              <p:nvPr/>
            </p:nvCxnSpPr>
            <p:spPr>
              <a:xfrm rot="10800000">
                <a:off x="2481523" y="338394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18"/>
              <p:cNvCxnSpPr/>
              <p:nvPr/>
            </p:nvCxnSpPr>
            <p:spPr>
              <a:xfrm rot="10800000">
                <a:off x="2458609" y="3407785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18"/>
              <p:cNvCxnSpPr/>
              <p:nvPr/>
            </p:nvCxnSpPr>
            <p:spPr>
              <a:xfrm rot="10800000">
                <a:off x="2434776" y="343069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18"/>
              <p:cNvCxnSpPr/>
              <p:nvPr/>
            </p:nvCxnSpPr>
            <p:spPr>
              <a:xfrm rot="10800000">
                <a:off x="2410062" y="345264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18"/>
              <p:cNvCxnSpPr/>
              <p:nvPr/>
            </p:nvCxnSpPr>
            <p:spPr>
              <a:xfrm rot="10800000">
                <a:off x="2384506" y="347361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18"/>
              <p:cNvCxnSpPr/>
              <p:nvPr/>
            </p:nvCxnSpPr>
            <p:spPr>
              <a:xfrm rot="10800000">
                <a:off x="2358146" y="349355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18"/>
              <p:cNvCxnSpPr/>
              <p:nvPr/>
            </p:nvCxnSpPr>
            <p:spPr>
              <a:xfrm rot="10800000">
                <a:off x="2331022" y="351245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18"/>
              <p:cNvCxnSpPr/>
              <p:nvPr/>
            </p:nvCxnSpPr>
            <p:spPr>
              <a:xfrm rot="10800000">
                <a:off x="2303178" y="353027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18"/>
              <p:cNvCxnSpPr/>
              <p:nvPr/>
            </p:nvCxnSpPr>
            <p:spPr>
              <a:xfrm rot="10800000">
                <a:off x="2274655" y="354698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18"/>
              <p:cNvCxnSpPr/>
              <p:nvPr/>
            </p:nvCxnSpPr>
            <p:spPr>
              <a:xfrm rot="10800000">
                <a:off x="2245498" y="35625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18"/>
              <p:cNvCxnSpPr/>
              <p:nvPr/>
            </p:nvCxnSpPr>
            <p:spPr>
              <a:xfrm rot="10800000">
                <a:off x="2215751" y="3576985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18"/>
              <p:cNvCxnSpPr/>
              <p:nvPr/>
            </p:nvCxnSpPr>
            <p:spPr>
              <a:xfrm rot="10800000">
                <a:off x="2185461" y="359023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18"/>
              <p:cNvCxnSpPr/>
              <p:nvPr/>
            </p:nvCxnSpPr>
            <p:spPr>
              <a:xfrm rot="10800000">
                <a:off x="2154674" y="360227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18"/>
              <p:cNvCxnSpPr/>
              <p:nvPr/>
            </p:nvCxnSpPr>
            <p:spPr>
              <a:xfrm rot="10800000">
                <a:off x="2123438" y="36131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18"/>
              <p:cNvCxnSpPr/>
              <p:nvPr/>
            </p:nvCxnSpPr>
            <p:spPr>
              <a:xfrm rot="10800000">
                <a:off x="2091800" y="3622697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18"/>
              <p:cNvCxnSpPr/>
              <p:nvPr/>
            </p:nvCxnSpPr>
            <p:spPr>
              <a:xfrm rot="10800000">
                <a:off x="2059811" y="363104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18"/>
              <p:cNvCxnSpPr/>
              <p:nvPr/>
            </p:nvCxnSpPr>
            <p:spPr>
              <a:xfrm rot="10800000">
                <a:off x="2027517" y="363812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18"/>
              <p:cNvCxnSpPr/>
              <p:nvPr/>
            </p:nvCxnSpPr>
            <p:spPr>
              <a:xfrm rot="10800000">
                <a:off x="1994971" y="364393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18"/>
              <p:cNvCxnSpPr/>
              <p:nvPr/>
            </p:nvCxnSpPr>
            <p:spPr>
              <a:xfrm rot="10800000">
                <a:off x="1962221" y="36484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18"/>
              <p:cNvCxnSpPr/>
              <p:nvPr/>
            </p:nvCxnSpPr>
            <p:spPr>
              <a:xfrm rot="10800000">
                <a:off x="1929319" y="36517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18"/>
              <p:cNvCxnSpPr/>
              <p:nvPr/>
            </p:nvCxnSpPr>
            <p:spPr>
              <a:xfrm rot="10800000">
                <a:off x="1896316" y="365364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7" name="Google Shape;217;p18"/>
              <p:cNvCxnSpPr/>
              <p:nvPr/>
            </p:nvCxnSpPr>
            <p:spPr>
              <a:xfrm rot="10800000">
                <a:off x="1830206" y="365364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8" name="Google Shape;218;p18"/>
              <p:cNvCxnSpPr/>
              <p:nvPr/>
            </p:nvCxnSpPr>
            <p:spPr>
              <a:xfrm rot="10800000">
                <a:off x="1797203" y="36517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9" name="Google Shape;219;p18"/>
              <p:cNvCxnSpPr/>
              <p:nvPr/>
            </p:nvCxnSpPr>
            <p:spPr>
              <a:xfrm rot="10800000">
                <a:off x="1764301" y="36484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0" name="Google Shape;220;p18"/>
              <p:cNvCxnSpPr/>
              <p:nvPr/>
            </p:nvCxnSpPr>
            <p:spPr>
              <a:xfrm rot="10800000">
                <a:off x="1731553" y="364393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18"/>
              <p:cNvCxnSpPr/>
              <p:nvPr/>
            </p:nvCxnSpPr>
            <p:spPr>
              <a:xfrm rot="10800000">
                <a:off x="1699005" y="363812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p18"/>
              <p:cNvCxnSpPr/>
              <p:nvPr/>
            </p:nvCxnSpPr>
            <p:spPr>
              <a:xfrm rot="10800000">
                <a:off x="1666713" y="363104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3" name="Google Shape;223;p18"/>
              <p:cNvCxnSpPr/>
              <p:nvPr/>
            </p:nvCxnSpPr>
            <p:spPr>
              <a:xfrm rot="10800000">
                <a:off x="1634723" y="3622697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18"/>
              <p:cNvCxnSpPr/>
              <p:nvPr/>
            </p:nvCxnSpPr>
            <p:spPr>
              <a:xfrm rot="10800000">
                <a:off x="1603086" y="36131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18"/>
              <p:cNvCxnSpPr/>
              <p:nvPr/>
            </p:nvCxnSpPr>
            <p:spPr>
              <a:xfrm rot="10800000">
                <a:off x="1571848" y="360227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18"/>
              <p:cNvCxnSpPr/>
              <p:nvPr/>
            </p:nvCxnSpPr>
            <p:spPr>
              <a:xfrm rot="10800000">
                <a:off x="1541062" y="359023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18"/>
              <p:cNvCxnSpPr/>
              <p:nvPr/>
            </p:nvCxnSpPr>
            <p:spPr>
              <a:xfrm rot="10800000">
                <a:off x="1510772" y="3576985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 rot="10800000">
                <a:off x="1481026" y="35625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18"/>
              <p:cNvCxnSpPr/>
              <p:nvPr/>
            </p:nvCxnSpPr>
            <p:spPr>
              <a:xfrm rot="10800000">
                <a:off x="1451868" y="354698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18"/>
              <p:cNvCxnSpPr/>
              <p:nvPr/>
            </p:nvCxnSpPr>
            <p:spPr>
              <a:xfrm rot="10800000">
                <a:off x="1423345" y="353027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18"/>
              <p:cNvCxnSpPr/>
              <p:nvPr/>
            </p:nvCxnSpPr>
            <p:spPr>
              <a:xfrm rot="10800000">
                <a:off x="1395500" y="351245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18"/>
              <p:cNvCxnSpPr/>
              <p:nvPr/>
            </p:nvCxnSpPr>
            <p:spPr>
              <a:xfrm rot="10800000">
                <a:off x="1368377" y="349355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18"/>
              <p:cNvCxnSpPr/>
              <p:nvPr/>
            </p:nvCxnSpPr>
            <p:spPr>
              <a:xfrm rot="10800000">
                <a:off x="1342017" y="347361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18"/>
              <p:cNvCxnSpPr/>
              <p:nvPr/>
            </p:nvCxnSpPr>
            <p:spPr>
              <a:xfrm rot="10800000">
                <a:off x="1316460" y="345264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18"/>
              <p:cNvCxnSpPr/>
              <p:nvPr/>
            </p:nvCxnSpPr>
            <p:spPr>
              <a:xfrm rot="10800000">
                <a:off x="1291747" y="3430691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18"/>
              <p:cNvCxnSpPr/>
              <p:nvPr/>
            </p:nvCxnSpPr>
            <p:spPr>
              <a:xfrm rot="10800000">
                <a:off x="1267914" y="340776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18"/>
              <p:cNvCxnSpPr/>
              <p:nvPr/>
            </p:nvCxnSpPr>
            <p:spPr>
              <a:xfrm rot="10800000">
                <a:off x="1245001" y="338394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18"/>
              <p:cNvCxnSpPr/>
              <p:nvPr/>
            </p:nvCxnSpPr>
            <p:spPr>
              <a:xfrm rot="10800000">
                <a:off x="1223039" y="335923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18"/>
              <p:cNvCxnSpPr/>
              <p:nvPr/>
            </p:nvCxnSpPr>
            <p:spPr>
              <a:xfrm rot="10800000">
                <a:off x="1202065" y="333369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 rot="10800000">
                <a:off x="1182111" y="330734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18"/>
              <p:cNvCxnSpPr/>
              <p:nvPr/>
            </p:nvCxnSpPr>
            <p:spPr>
              <a:xfrm rot="10800000">
                <a:off x="1163208" y="328022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18"/>
              <p:cNvCxnSpPr/>
              <p:nvPr/>
            </p:nvCxnSpPr>
            <p:spPr>
              <a:xfrm rot="10800000">
                <a:off x="1145384" y="325239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 rot="10800000">
                <a:off x="1128666" y="322388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18"/>
              <p:cNvCxnSpPr/>
              <p:nvPr/>
            </p:nvCxnSpPr>
            <p:spPr>
              <a:xfrm rot="10800000">
                <a:off x="1113081" y="319473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18"/>
              <p:cNvCxnSpPr/>
              <p:nvPr/>
            </p:nvCxnSpPr>
            <p:spPr>
              <a:xfrm rot="10800000">
                <a:off x="1098653" y="316499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18"/>
              <p:cNvCxnSpPr/>
              <p:nvPr/>
            </p:nvCxnSpPr>
            <p:spPr>
              <a:xfrm rot="10800000">
                <a:off x="1085402" y="313471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18"/>
              <p:cNvCxnSpPr/>
              <p:nvPr/>
            </p:nvCxnSpPr>
            <p:spPr>
              <a:xfrm rot="10800000">
                <a:off x="1073352" y="310394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8"/>
              <p:cNvCxnSpPr/>
              <p:nvPr/>
            </p:nvCxnSpPr>
            <p:spPr>
              <a:xfrm rot="10800000">
                <a:off x="1062521" y="3072716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 rot="10800000">
                <a:off x="1052924" y="304109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18"/>
              <p:cNvCxnSpPr/>
              <p:nvPr/>
            </p:nvCxnSpPr>
            <p:spPr>
              <a:xfrm rot="10800000">
                <a:off x="1044577" y="300911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p18"/>
              <p:cNvCxnSpPr/>
              <p:nvPr/>
            </p:nvCxnSpPr>
            <p:spPr>
              <a:xfrm rot="10800000">
                <a:off x="1037491" y="297683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18"/>
              <p:cNvCxnSpPr/>
              <p:nvPr/>
            </p:nvCxnSpPr>
            <p:spPr>
              <a:xfrm rot="10800000">
                <a:off x="1031679" y="294429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18"/>
              <p:cNvCxnSpPr/>
              <p:nvPr/>
            </p:nvCxnSpPr>
            <p:spPr>
              <a:xfrm rot="10800000">
                <a:off x="1027150" y="291155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p18"/>
              <p:cNvCxnSpPr/>
              <p:nvPr/>
            </p:nvCxnSpPr>
            <p:spPr>
              <a:xfrm rot="10800000">
                <a:off x="1023908" y="287867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 rot="10800000">
                <a:off x="1021963" y="284567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18"/>
              <p:cNvCxnSpPr/>
              <p:nvPr/>
            </p:nvCxnSpPr>
            <p:spPr>
              <a:xfrm>
                <a:off x="1021963" y="2779592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18"/>
              <p:cNvCxnSpPr/>
              <p:nvPr/>
            </p:nvCxnSpPr>
            <p:spPr>
              <a:xfrm>
                <a:off x="1023908" y="274660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>
                <a:off x="1027150" y="271371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18"/>
              <p:cNvCxnSpPr/>
              <p:nvPr/>
            </p:nvCxnSpPr>
            <p:spPr>
              <a:xfrm>
                <a:off x="1031679" y="268097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p18"/>
              <p:cNvCxnSpPr/>
              <p:nvPr/>
            </p:nvCxnSpPr>
            <p:spPr>
              <a:xfrm>
                <a:off x="1037491" y="264843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1" name="Google Shape;261;p18"/>
              <p:cNvCxnSpPr/>
              <p:nvPr/>
            </p:nvCxnSpPr>
            <p:spPr>
              <a:xfrm>
                <a:off x="1044577" y="261615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p18"/>
              <p:cNvCxnSpPr/>
              <p:nvPr/>
            </p:nvCxnSpPr>
            <p:spPr>
              <a:xfrm>
                <a:off x="1052924" y="2584179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3" name="Google Shape;263;p18"/>
              <p:cNvCxnSpPr/>
              <p:nvPr/>
            </p:nvCxnSpPr>
            <p:spPr>
              <a:xfrm>
                <a:off x="1062521" y="255255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p18"/>
              <p:cNvCxnSpPr/>
              <p:nvPr/>
            </p:nvCxnSpPr>
            <p:spPr>
              <a:xfrm>
                <a:off x="1073352" y="252132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p18"/>
              <p:cNvCxnSpPr/>
              <p:nvPr/>
            </p:nvCxnSpPr>
            <p:spPr>
              <a:xfrm>
                <a:off x="1085402" y="2490553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p18"/>
              <p:cNvCxnSpPr/>
              <p:nvPr/>
            </p:nvCxnSpPr>
            <p:spPr>
              <a:xfrm>
                <a:off x="1098653" y="2460274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p18"/>
              <p:cNvCxnSpPr/>
              <p:nvPr/>
            </p:nvCxnSpPr>
            <p:spPr>
              <a:xfrm>
                <a:off x="1113081" y="243053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18"/>
              <p:cNvCxnSpPr/>
              <p:nvPr/>
            </p:nvCxnSpPr>
            <p:spPr>
              <a:xfrm>
                <a:off x="1128666" y="240139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p18"/>
              <p:cNvCxnSpPr/>
              <p:nvPr/>
            </p:nvCxnSpPr>
            <p:spPr>
              <a:xfrm>
                <a:off x="1145384" y="2372878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p18"/>
              <p:cNvCxnSpPr/>
              <p:nvPr/>
            </p:nvCxnSpPr>
            <p:spPr>
              <a:xfrm>
                <a:off x="1163208" y="2345044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p18"/>
              <p:cNvCxnSpPr/>
              <p:nvPr/>
            </p:nvCxnSpPr>
            <p:spPr>
              <a:xfrm>
                <a:off x="1182111" y="231793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18"/>
              <p:cNvCxnSpPr/>
              <p:nvPr/>
            </p:nvCxnSpPr>
            <p:spPr>
              <a:xfrm>
                <a:off x="1202065" y="2291580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3" name="Google Shape;273;p18"/>
              <p:cNvCxnSpPr/>
              <p:nvPr/>
            </p:nvCxnSpPr>
            <p:spPr>
              <a:xfrm>
                <a:off x="1223039" y="2266031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4" name="Google Shape;274;p18"/>
              <p:cNvCxnSpPr/>
              <p:nvPr/>
            </p:nvCxnSpPr>
            <p:spPr>
              <a:xfrm>
                <a:off x="1245001" y="2241327"/>
                <a:ext cx="0" cy="99053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18"/>
              <p:cNvCxnSpPr/>
              <p:nvPr/>
            </p:nvCxnSpPr>
            <p:spPr>
              <a:xfrm>
                <a:off x="1267914" y="221752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6" name="Google Shape;276;p18"/>
              <p:cNvCxnSpPr/>
              <p:nvPr/>
            </p:nvCxnSpPr>
            <p:spPr>
              <a:xfrm>
                <a:off x="1291747" y="219461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7" name="Google Shape;277;p18"/>
              <p:cNvCxnSpPr/>
              <p:nvPr/>
            </p:nvCxnSpPr>
            <p:spPr>
              <a:xfrm>
                <a:off x="1316460" y="217266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18"/>
              <p:cNvCxnSpPr/>
              <p:nvPr/>
            </p:nvCxnSpPr>
            <p:spPr>
              <a:xfrm>
                <a:off x="1342017" y="2151696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18"/>
              <p:cNvCxnSpPr/>
              <p:nvPr/>
            </p:nvCxnSpPr>
            <p:spPr>
              <a:xfrm>
                <a:off x="1368377" y="213175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18"/>
              <p:cNvCxnSpPr/>
              <p:nvPr/>
            </p:nvCxnSpPr>
            <p:spPr>
              <a:xfrm>
                <a:off x="1395500" y="211285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18"/>
              <p:cNvCxnSpPr/>
              <p:nvPr/>
            </p:nvCxnSpPr>
            <p:spPr>
              <a:xfrm>
                <a:off x="1423345" y="209503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18"/>
              <p:cNvCxnSpPr/>
              <p:nvPr/>
            </p:nvCxnSpPr>
            <p:spPr>
              <a:xfrm>
                <a:off x="1451868" y="207832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p18"/>
              <p:cNvCxnSpPr/>
              <p:nvPr/>
            </p:nvCxnSpPr>
            <p:spPr>
              <a:xfrm>
                <a:off x="1481026" y="206274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4" name="Google Shape;284;p18"/>
              <p:cNvCxnSpPr/>
              <p:nvPr/>
            </p:nvCxnSpPr>
            <p:spPr>
              <a:xfrm>
                <a:off x="1510772" y="204832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18"/>
              <p:cNvCxnSpPr/>
              <p:nvPr/>
            </p:nvCxnSpPr>
            <p:spPr>
              <a:xfrm>
                <a:off x="1541062" y="2035075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6" name="Google Shape;286;p18"/>
              <p:cNvCxnSpPr/>
              <p:nvPr/>
            </p:nvCxnSpPr>
            <p:spPr>
              <a:xfrm>
                <a:off x="1571848" y="2023030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18"/>
              <p:cNvCxnSpPr/>
              <p:nvPr/>
            </p:nvCxnSpPr>
            <p:spPr>
              <a:xfrm>
                <a:off x="1603086" y="201220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18"/>
              <p:cNvCxnSpPr/>
              <p:nvPr/>
            </p:nvCxnSpPr>
            <p:spPr>
              <a:xfrm>
                <a:off x="1634723" y="2002609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18"/>
              <p:cNvCxnSpPr/>
              <p:nvPr/>
            </p:nvCxnSpPr>
            <p:spPr>
              <a:xfrm>
                <a:off x="1666713" y="199426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18"/>
              <p:cNvCxnSpPr/>
              <p:nvPr/>
            </p:nvCxnSpPr>
            <p:spPr>
              <a:xfrm>
                <a:off x="1699005" y="198718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18"/>
              <p:cNvCxnSpPr/>
              <p:nvPr/>
            </p:nvCxnSpPr>
            <p:spPr>
              <a:xfrm>
                <a:off x="1731553" y="1981372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18"/>
              <p:cNvCxnSpPr/>
              <p:nvPr/>
            </p:nvCxnSpPr>
            <p:spPr>
              <a:xfrm>
                <a:off x="1764301" y="1976844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18"/>
              <p:cNvCxnSpPr/>
              <p:nvPr/>
            </p:nvCxnSpPr>
            <p:spPr>
              <a:xfrm>
                <a:off x="1797203" y="1973603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18"/>
              <p:cNvCxnSpPr/>
              <p:nvPr/>
            </p:nvCxnSpPr>
            <p:spPr>
              <a:xfrm>
                <a:off x="1830206" y="1971659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95" name="Google Shape;295;p18"/>
            <p:cNvGrpSpPr/>
            <p:nvPr/>
          </p:nvGrpSpPr>
          <p:grpSpPr>
            <a:xfrm>
              <a:off x="971788" y="2862160"/>
              <a:ext cx="1785097" cy="0"/>
              <a:chOff x="1701800" y="2755900"/>
              <a:chExt cx="2746511" cy="0"/>
            </a:xfrm>
          </p:grpSpPr>
          <p:cxnSp>
            <p:nvCxnSpPr>
              <p:cNvPr id="296" name="Google Shape;296;p18"/>
              <p:cNvCxnSpPr/>
              <p:nvPr/>
            </p:nvCxnSpPr>
            <p:spPr>
              <a:xfrm rot="10800000">
                <a:off x="4185511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98" name="Google Shape;298;p18"/>
            <p:cNvGrpSpPr/>
            <p:nvPr/>
          </p:nvGrpSpPr>
          <p:grpSpPr>
            <a:xfrm rot="5400000">
              <a:off x="970048" y="2863648"/>
              <a:ext cx="1784453" cy="0"/>
              <a:chOff x="1701801" y="2755900"/>
              <a:chExt cx="2746511" cy="1"/>
            </a:xfrm>
          </p:grpSpPr>
          <p:cxnSp>
            <p:nvCxnSpPr>
              <p:cNvPr id="299" name="Google Shape;299;p18"/>
              <p:cNvCxnSpPr/>
              <p:nvPr/>
            </p:nvCxnSpPr>
            <p:spPr>
              <a:xfrm rot="10800000">
                <a:off x="4185512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18"/>
              <p:cNvCxnSpPr/>
              <p:nvPr/>
            </p:nvCxnSpPr>
            <p:spPr>
              <a:xfrm>
                <a:off x="1701801" y="2755901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01" name="Google Shape;301;p18"/>
            <p:cNvGrpSpPr/>
            <p:nvPr/>
          </p:nvGrpSpPr>
          <p:grpSpPr>
            <a:xfrm rot="2700000">
              <a:off x="1018493" y="2815661"/>
              <a:ext cx="1784453" cy="0"/>
              <a:chOff x="1701800" y="2755900"/>
              <a:chExt cx="2746511" cy="1"/>
            </a:xfrm>
          </p:grpSpPr>
          <p:cxnSp>
            <p:nvCxnSpPr>
              <p:cNvPr id="302" name="Google Shape;302;p18"/>
              <p:cNvCxnSpPr/>
              <p:nvPr/>
            </p:nvCxnSpPr>
            <p:spPr>
              <a:xfrm rot="10800000">
                <a:off x="4185511" y="2755901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04" name="Google Shape;304;p18"/>
            <p:cNvGrpSpPr/>
            <p:nvPr/>
          </p:nvGrpSpPr>
          <p:grpSpPr>
            <a:xfrm rot="8100000">
              <a:off x="995385" y="2886707"/>
              <a:ext cx="1784453" cy="0"/>
              <a:chOff x="1701800" y="2755900"/>
              <a:chExt cx="2746511" cy="1"/>
            </a:xfrm>
          </p:grpSpPr>
          <p:cxnSp>
            <p:nvCxnSpPr>
              <p:cNvPr id="305" name="Google Shape;305;p18"/>
              <p:cNvCxnSpPr/>
              <p:nvPr/>
            </p:nvCxnSpPr>
            <p:spPr>
              <a:xfrm rot="10800000">
                <a:off x="4185511" y="2755901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07" name="Google Shape;307;p18"/>
          <p:cNvGrpSpPr/>
          <p:nvPr/>
        </p:nvGrpSpPr>
        <p:grpSpPr>
          <a:xfrm>
            <a:off x="3370636" y="1675511"/>
            <a:ext cx="2066695" cy="2065631"/>
            <a:chOff x="2329031" y="904800"/>
            <a:chExt cx="2752780" cy="2752780"/>
          </a:xfrm>
        </p:grpSpPr>
        <p:sp>
          <p:nvSpPr>
            <p:cNvPr id="308" name="Google Shape;308;p18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rgbClr val="D8D8D8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0" name="Google Shape;310;p18"/>
          <p:cNvSpPr txBox="1"/>
          <p:nvPr/>
        </p:nvSpPr>
        <p:spPr>
          <a:xfrm>
            <a:off x="3926034" y="2358448"/>
            <a:ext cx="1053661" cy="61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50%</a:t>
            </a:r>
            <a:endParaRPr sz="340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11" name="Google Shape;311;p18"/>
          <p:cNvGrpSpPr/>
          <p:nvPr/>
        </p:nvGrpSpPr>
        <p:grpSpPr>
          <a:xfrm>
            <a:off x="3564439" y="1862423"/>
            <a:ext cx="1687011" cy="1686532"/>
            <a:chOff x="3771685" y="1971011"/>
            <a:chExt cx="1785098" cy="1784864"/>
          </a:xfrm>
        </p:grpSpPr>
        <p:grpSp>
          <p:nvGrpSpPr>
            <p:cNvPr id="312" name="Google Shape;312;p18"/>
            <p:cNvGrpSpPr/>
            <p:nvPr/>
          </p:nvGrpSpPr>
          <p:grpSpPr>
            <a:xfrm>
              <a:off x="3771685" y="2862162"/>
              <a:ext cx="1785098" cy="0"/>
              <a:chOff x="1701800" y="2755900"/>
              <a:chExt cx="2746508" cy="0"/>
            </a:xfrm>
          </p:grpSpPr>
          <p:cxnSp>
            <p:nvCxnSpPr>
              <p:cNvPr id="313" name="Google Shape;313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15" name="Google Shape;315;p18"/>
            <p:cNvGrpSpPr/>
            <p:nvPr/>
          </p:nvGrpSpPr>
          <p:grpSpPr>
            <a:xfrm>
              <a:off x="3772372" y="1971011"/>
              <a:ext cx="1781575" cy="1784864"/>
              <a:chOff x="3772372" y="1971011"/>
              <a:chExt cx="1781575" cy="1784864"/>
            </a:xfrm>
          </p:grpSpPr>
          <p:grpSp>
            <p:nvGrpSpPr>
              <p:cNvPr id="316" name="Google Shape;316;p18"/>
              <p:cNvGrpSpPr/>
              <p:nvPr/>
            </p:nvGrpSpPr>
            <p:grpSpPr>
              <a:xfrm>
                <a:off x="3772372" y="1971011"/>
                <a:ext cx="1781575" cy="1781617"/>
                <a:chOff x="3772372" y="1971011"/>
                <a:chExt cx="1781575" cy="1781617"/>
              </a:xfrm>
            </p:grpSpPr>
            <p:cxnSp>
              <p:nvCxnSpPr>
                <p:cNvPr id="317" name="Google Shape;317;p18"/>
                <p:cNvCxnSpPr/>
                <p:nvPr/>
              </p:nvCxnSpPr>
              <p:spPr>
                <a:xfrm>
                  <a:off x="5502512" y="2746602"/>
                  <a:ext cx="0" cy="990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18"/>
                <p:cNvCxnSpPr/>
                <p:nvPr/>
              </p:nvCxnSpPr>
              <p:spPr>
                <a:xfrm>
                  <a:off x="5504458" y="2779593"/>
                  <a:ext cx="0" cy="990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accent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" name="Google Shape;319;p18"/>
                <p:cNvCxnSpPr/>
                <p:nvPr/>
              </p:nvCxnSpPr>
              <p:spPr>
                <a:xfrm>
                  <a:off x="3821861" y="2779593"/>
                  <a:ext cx="0" cy="990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" name="Google Shape;320;p18"/>
                <p:cNvCxnSpPr/>
                <p:nvPr/>
              </p:nvCxnSpPr>
              <p:spPr>
                <a:xfrm>
                  <a:off x="3823807" y="2746602"/>
                  <a:ext cx="0" cy="99054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321" name="Google Shape;321;p18"/>
                <p:cNvGrpSpPr/>
                <p:nvPr/>
              </p:nvGrpSpPr>
              <p:grpSpPr>
                <a:xfrm>
                  <a:off x="3772372" y="1971011"/>
                  <a:ext cx="1781575" cy="1781617"/>
                  <a:chOff x="3772372" y="1971011"/>
                  <a:chExt cx="1781575" cy="1781617"/>
                </a:xfrm>
              </p:grpSpPr>
              <p:cxnSp>
                <p:nvCxnSpPr>
                  <p:cNvPr id="322" name="Google Shape;322;p18"/>
                  <p:cNvCxnSpPr/>
                  <p:nvPr/>
                </p:nvCxnSpPr>
                <p:spPr>
                  <a:xfrm>
                    <a:off x="4663160" y="1971011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0070C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3" name="Google Shape;323;p18"/>
                  <p:cNvCxnSpPr/>
                  <p:nvPr/>
                </p:nvCxnSpPr>
                <p:spPr>
                  <a:xfrm>
                    <a:off x="4696213" y="197166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4" name="Google Shape;324;p18"/>
                  <p:cNvCxnSpPr/>
                  <p:nvPr/>
                </p:nvCxnSpPr>
                <p:spPr>
                  <a:xfrm>
                    <a:off x="4729217" y="197360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5" name="Google Shape;325;p18"/>
                  <p:cNvCxnSpPr/>
                  <p:nvPr/>
                </p:nvCxnSpPr>
                <p:spPr>
                  <a:xfrm>
                    <a:off x="4762120" y="197684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6" name="Google Shape;326;p18"/>
                  <p:cNvCxnSpPr/>
                  <p:nvPr/>
                </p:nvCxnSpPr>
                <p:spPr>
                  <a:xfrm>
                    <a:off x="4794869" y="198137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7" name="Google Shape;327;p18"/>
                  <p:cNvCxnSpPr/>
                  <p:nvPr/>
                </p:nvCxnSpPr>
                <p:spPr>
                  <a:xfrm>
                    <a:off x="4827415" y="198718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8" name="Google Shape;328;p18"/>
                  <p:cNvCxnSpPr/>
                  <p:nvPr/>
                </p:nvCxnSpPr>
                <p:spPr>
                  <a:xfrm>
                    <a:off x="4859708" y="199426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9" name="Google Shape;329;p18"/>
                  <p:cNvCxnSpPr/>
                  <p:nvPr/>
                </p:nvCxnSpPr>
                <p:spPr>
                  <a:xfrm>
                    <a:off x="4891699" y="200261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0" name="Google Shape;330;p18"/>
                  <p:cNvCxnSpPr/>
                  <p:nvPr/>
                </p:nvCxnSpPr>
                <p:spPr>
                  <a:xfrm>
                    <a:off x="4923336" y="201220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1" name="Google Shape;331;p18"/>
                  <p:cNvCxnSpPr/>
                  <p:nvPr/>
                </p:nvCxnSpPr>
                <p:spPr>
                  <a:xfrm>
                    <a:off x="4954572" y="2023031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2" name="Google Shape;332;p18"/>
                  <p:cNvCxnSpPr/>
                  <p:nvPr/>
                </p:nvCxnSpPr>
                <p:spPr>
                  <a:xfrm>
                    <a:off x="4985360" y="203507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3" name="Google Shape;333;p18"/>
                  <p:cNvCxnSpPr/>
                  <p:nvPr/>
                </p:nvCxnSpPr>
                <p:spPr>
                  <a:xfrm>
                    <a:off x="5015649" y="2048321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4" name="Google Shape;334;p18"/>
                  <p:cNvCxnSpPr/>
                  <p:nvPr/>
                </p:nvCxnSpPr>
                <p:spPr>
                  <a:xfrm>
                    <a:off x="5045397" y="206274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5" name="Google Shape;335;p18"/>
                  <p:cNvCxnSpPr/>
                  <p:nvPr/>
                </p:nvCxnSpPr>
                <p:spPr>
                  <a:xfrm>
                    <a:off x="5074552" y="207832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6" name="Google Shape;336;p18"/>
                  <p:cNvCxnSpPr/>
                  <p:nvPr/>
                </p:nvCxnSpPr>
                <p:spPr>
                  <a:xfrm>
                    <a:off x="5103075" y="209503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7" name="Google Shape;337;p18"/>
                  <p:cNvCxnSpPr/>
                  <p:nvPr/>
                </p:nvCxnSpPr>
                <p:spPr>
                  <a:xfrm>
                    <a:off x="5130921" y="211285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8" name="Google Shape;338;p18"/>
                  <p:cNvCxnSpPr/>
                  <p:nvPr/>
                </p:nvCxnSpPr>
                <p:spPr>
                  <a:xfrm>
                    <a:off x="5158044" y="213175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9" name="Google Shape;339;p18"/>
                  <p:cNvCxnSpPr/>
                  <p:nvPr/>
                </p:nvCxnSpPr>
                <p:spPr>
                  <a:xfrm>
                    <a:off x="5184405" y="215169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0" name="Google Shape;340;p18"/>
                  <p:cNvCxnSpPr/>
                  <p:nvPr/>
                </p:nvCxnSpPr>
                <p:spPr>
                  <a:xfrm>
                    <a:off x="5209961" y="217266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1" name="Google Shape;341;p18"/>
                  <p:cNvCxnSpPr/>
                  <p:nvPr/>
                </p:nvCxnSpPr>
                <p:spPr>
                  <a:xfrm>
                    <a:off x="5234673" y="219461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2" name="Google Shape;342;p18"/>
                  <p:cNvCxnSpPr/>
                  <p:nvPr/>
                </p:nvCxnSpPr>
                <p:spPr>
                  <a:xfrm>
                    <a:off x="5258506" y="221750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8"/>
                  <p:cNvCxnSpPr/>
                  <p:nvPr/>
                </p:nvCxnSpPr>
                <p:spPr>
                  <a:xfrm>
                    <a:off x="5281421" y="224132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0070C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8"/>
                  <p:cNvCxnSpPr/>
                  <p:nvPr/>
                </p:nvCxnSpPr>
                <p:spPr>
                  <a:xfrm>
                    <a:off x="5303382" y="226603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8"/>
                  <p:cNvCxnSpPr/>
                  <p:nvPr/>
                </p:nvCxnSpPr>
                <p:spPr>
                  <a:xfrm>
                    <a:off x="5324356" y="229158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8"/>
                  <p:cNvCxnSpPr/>
                  <p:nvPr/>
                </p:nvCxnSpPr>
                <p:spPr>
                  <a:xfrm>
                    <a:off x="5344309" y="231793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7" name="Google Shape;347;p18"/>
                  <p:cNvCxnSpPr/>
                  <p:nvPr/>
                </p:nvCxnSpPr>
                <p:spPr>
                  <a:xfrm>
                    <a:off x="5363214" y="234504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8" name="Google Shape;348;p18"/>
                  <p:cNvCxnSpPr/>
                  <p:nvPr/>
                </p:nvCxnSpPr>
                <p:spPr>
                  <a:xfrm>
                    <a:off x="5381037" y="237287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9" name="Google Shape;349;p18"/>
                  <p:cNvCxnSpPr/>
                  <p:nvPr/>
                </p:nvCxnSpPr>
                <p:spPr>
                  <a:xfrm>
                    <a:off x="5397755" y="240139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0" name="Google Shape;350;p18"/>
                  <p:cNvCxnSpPr/>
                  <p:nvPr/>
                </p:nvCxnSpPr>
                <p:spPr>
                  <a:xfrm>
                    <a:off x="5413340" y="243053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8"/>
                  <p:cNvCxnSpPr/>
                  <p:nvPr/>
                </p:nvCxnSpPr>
                <p:spPr>
                  <a:xfrm>
                    <a:off x="5427768" y="246027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8"/>
                  <p:cNvCxnSpPr/>
                  <p:nvPr/>
                </p:nvCxnSpPr>
                <p:spPr>
                  <a:xfrm>
                    <a:off x="5441018" y="249055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8"/>
                  <p:cNvCxnSpPr/>
                  <p:nvPr/>
                </p:nvCxnSpPr>
                <p:spPr>
                  <a:xfrm>
                    <a:off x="5453068" y="252133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8"/>
                  <p:cNvCxnSpPr/>
                  <p:nvPr/>
                </p:nvCxnSpPr>
                <p:spPr>
                  <a:xfrm>
                    <a:off x="5463898" y="255255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5" name="Google Shape;355;p18"/>
                  <p:cNvCxnSpPr/>
                  <p:nvPr/>
                </p:nvCxnSpPr>
                <p:spPr>
                  <a:xfrm>
                    <a:off x="5473496" y="258418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6" name="Google Shape;356;p18"/>
                  <p:cNvCxnSpPr/>
                  <p:nvPr/>
                </p:nvCxnSpPr>
                <p:spPr>
                  <a:xfrm>
                    <a:off x="5481844" y="261615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7" name="Google Shape;357;p18"/>
                  <p:cNvCxnSpPr/>
                  <p:nvPr/>
                </p:nvCxnSpPr>
                <p:spPr>
                  <a:xfrm>
                    <a:off x="5488930" y="264843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8" name="Google Shape;358;p18"/>
                  <p:cNvCxnSpPr/>
                  <p:nvPr/>
                </p:nvCxnSpPr>
                <p:spPr>
                  <a:xfrm>
                    <a:off x="5494741" y="268097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9" name="Google Shape;359;p18"/>
                  <p:cNvCxnSpPr/>
                  <p:nvPr/>
                </p:nvCxnSpPr>
                <p:spPr>
                  <a:xfrm>
                    <a:off x="5499272" y="271371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0" name="Google Shape;360;p18"/>
                  <p:cNvCxnSpPr/>
                  <p:nvPr/>
                </p:nvCxnSpPr>
                <p:spPr>
                  <a:xfrm rot="10800000">
                    <a:off x="5504458" y="284567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1" name="Google Shape;361;p18"/>
                  <p:cNvCxnSpPr/>
                  <p:nvPr/>
                </p:nvCxnSpPr>
                <p:spPr>
                  <a:xfrm rot="10800000">
                    <a:off x="5502512" y="287867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2" name="Google Shape;362;p18"/>
                  <p:cNvCxnSpPr/>
                  <p:nvPr/>
                </p:nvCxnSpPr>
                <p:spPr>
                  <a:xfrm rot="10800000">
                    <a:off x="5499272" y="291155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3" name="Google Shape;363;p18"/>
                  <p:cNvCxnSpPr/>
                  <p:nvPr/>
                </p:nvCxnSpPr>
                <p:spPr>
                  <a:xfrm rot="10800000">
                    <a:off x="5494741" y="294429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8"/>
                  <p:cNvCxnSpPr/>
                  <p:nvPr/>
                </p:nvCxnSpPr>
                <p:spPr>
                  <a:xfrm rot="10800000">
                    <a:off x="5488930" y="2976833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8"/>
                  <p:cNvCxnSpPr/>
                  <p:nvPr/>
                </p:nvCxnSpPr>
                <p:spPr>
                  <a:xfrm rot="10800000">
                    <a:off x="5481844" y="300911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8"/>
                  <p:cNvCxnSpPr/>
                  <p:nvPr/>
                </p:nvCxnSpPr>
                <p:spPr>
                  <a:xfrm rot="10800000">
                    <a:off x="5473496" y="304109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8"/>
                  <p:cNvCxnSpPr/>
                  <p:nvPr/>
                </p:nvCxnSpPr>
                <p:spPr>
                  <a:xfrm rot="10800000">
                    <a:off x="5463898" y="307271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8" name="Google Shape;368;p18"/>
                  <p:cNvCxnSpPr/>
                  <p:nvPr/>
                </p:nvCxnSpPr>
                <p:spPr>
                  <a:xfrm rot="10800000">
                    <a:off x="5453068" y="310394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9" name="Google Shape;369;p18"/>
                  <p:cNvCxnSpPr/>
                  <p:nvPr/>
                </p:nvCxnSpPr>
                <p:spPr>
                  <a:xfrm rot="10800000">
                    <a:off x="5441018" y="313471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0" name="Google Shape;370;p18"/>
                  <p:cNvCxnSpPr/>
                  <p:nvPr/>
                </p:nvCxnSpPr>
                <p:spPr>
                  <a:xfrm rot="10800000">
                    <a:off x="5427768" y="316499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1" name="Google Shape;371;p18"/>
                  <p:cNvCxnSpPr/>
                  <p:nvPr/>
                </p:nvCxnSpPr>
                <p:spPr>
                  <a:xfrm rot="10800000">
                    <a:off x="5413340" y="319473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2" name="Google Shape;372;p18"/>
                  <p:cNvCxnSpPr/>
                  <p:nvPr/>
                </p:nvCxnSpPr>
                <p:spPr>
                  <a:xfrm rot="10800000">
                    <a:off x="5397755" y="322388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8"/>
                  <p:cNvCxnSpPr/>
                  <p:nvPr/>
                </p:nvCxnSpPr>
                <p:spPr>
                  <a:xfrm rot="10800000">
                    <a:off x="5381037" y="325239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8"/>
                  <p:cNvCxnSpPr/>
                  <p:nvPr/>
                </p:nvCxnSpPr>
                <p:spPr>
                  <a:xfrm rot="10800000">
                    <a:off x="5363214" y="328022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8"/>
                  <p:cNvCxnSpPr/>
                  <p:nvPr/>
                </p:nvCxnSpPr>
                <p:spPr>
                  <a:xfrm rot="10800000">
                    <a:off x="5344309" y="330734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8"/>
                  <p:cNvCxnSpPr/>
                  <p:nvPr/>
                </p:nvCxnSpPr>
                <p:spPr>
                  <a:xfrm rot="10800000">
                    <a:off x="5324356" y="3333693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7" name="Google Shape;377;p18"/>
                  <p:cNvCxnSpPr/>
                  <p:nvPr/>
                </p:nvCxnSpPr>
                <p:spPr>
                  <a:xfrm rot="10800000">
                    <a:off x="5303382" y="335924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0070C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8" name="Google Shape;378;p18"/>
                  <p:cNvCxnSpPr/>
                  <p:nvPr/>
                </p:nvCxnSpPr>
                <p:spPr>
                  <a:xfrm rot="10800000">
                    <a:off x="5281421" y="338394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9" name="Google Shape;379;p18"/>
                  <p:cNvCxnSpPr/>
                  <p:nvPr/>
                </p:nvCxnSpPr>
                <p:spPr>
                  <a:xfrm rot="10800000">
                    <a:off x="5258506" y="340778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0" name="Google Shape;380;p18"/>
                  <p:cNvCxnSpPr/>
                  <p:nvPr/>
                </p:nvCxnSpPr>
                <p:spPr>
                  <a:xfrm rot="10800000">
                    <a:off x="5234673" y="343069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1" name="Google Shape;381;p18"/>
                  <p:cNvCxnSpPr/>
                  <p:nvPr/>
                </p:nvCxnSpPr>
                <p:spPr>
                  <a:xfrm rot="10800000">
                    <a:off x="5209961" y="345264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2" name="Google Shape;382;p18"/>
                  <p:cNvCxnSpPr/>
                  <p:nvPr/>
                </p:nvCxnSpPr>
                <p:spPr>
                  <a:xfrm rot="10800000">
                    <a:off x="5184405" y="347361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3" name="Google Shape;383;p18"/>
                  <p:cNvCxnSpPr/>
                  <p:nvPr/>
                </p:nvCxnSpPr>
                <p:spPr>
                  <a:xfrm rot="10800000">
                    <a:off x="5158044" y="3493558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4" name="Google Shape;384;p18"/>
                  <p:cNvCxnSpPr/>
                  <p:nvPr/>
                </p:nvCxnSpPr>
                <p:spPr>
                  <a:xfrm rot="10800000">
                    <a:off x="5130921" y="351245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5" name="Google Shape;385;p18"/>
                  <p:cNvCxnSpPr/>
                  <p:nvPr/>
                </p:nvCxnSpPr>
                <p:spPr>
                  <a:xfrm rot="10800000">
                    <a:off x="5103075" y="353027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6" name="Google Shape;386;p18"/>
                  <p:cNvCxnSpPr/>
                  <p:nvPr/>
                </p:nvCxnSpPr>
                <p:spPr>
                  <a:xfrm rot="10800000">
                    <a:off x="5074552" y="354698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7" name="Google Shape;387;p18"/>
                  <p:cNvCxnSpPr/>
                  <p:nvPr/>
                </p:nvCxnSpPr>
                <p:spPr>
                  <a:xfrm rot="10800000">
                    <a:off x="5045397" y="356256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8" name="Google Shape;388;p18"/>
                  <p:cNvCxnSpPr/>
                  <p:nvPr/>
                </p:nvCxnSpPr>
                <p:spPr>
                  <a:xfrm rot="10800000">
                    <a:off x="5015649" y="357698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9" name="Google Shape;389;p18"/>
                  <p:cNvCxnSpPr/>
                  <p:nvPr/>
                </p:nvCxnSpPr>
                <p:spPr>
                  <a:xfrm rot="10800000">
                    <a:off x="4985360" y="359023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0" name="Google Shape;390;p18"/>
                  <p:cNvCxnSpPr/>
                  <p:nvPr/>
                </p:nvCxnSpPr>
                <p:spPr>
                  <a:xfrm rot="10800000">
                    <a:off x="4954572" y="360227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1" name="Google Shape;391;p18"/>
                  <p:cNvCxnSpPr/>
                  <p:nvPr/>
                </p:nvCxnSpPr>
                <p:spPr>
                  <a:xfrm rot="10800000">
                    <a:off x="4923336" y="361310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2" name="Google Shape;392;p18"/>
                  <p:cNvCxnSpPr/>
                  <p:nvPr/>
                </p:nvCxnSpPr>
                <p:spPr>
                  <a:xfrm rot="10800000">
                    <a:off x="4891699" y="3622699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3" name="Google Shape;393;p18"/>
                  <p:cNvCxnSpPr/>
                  <p:nvPr/>
                </p:nvCxnSpPr>
                <p:spPr>
                  <a:xfrm rot="10800000">
                    <a:off x="4859708" y="363104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4" name="Google Shape;394;p18"/>
                  <p:cNvCxnSpPr/>
                  <p:nvPr/>
                </p:nvCxnSpPr>
                <p:spPr>
                  <a:xfrm rot="10800000">
                    <a:off x="4827415" y="363812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5" name="Google Shape;395;p18"/>
                  <p:cNvCxnSpPr/>
                  <p:nvPr/>
                </p:nvCxnSpPr>
                <p:spPr>
                  <a:xfrm rot="10800000">
                    <a:off x="4794869" y="364393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6" name="Google Shape;396;p18"/>
                  <p:cNvCxnSpPr/>
                  <p:nvPr/>
                </p:nvCxnSpPr>
                <p:spPr>
                  <a:xfrm rot="10800000">
                    <a:off x="4762120" y="364846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7" name="Google Shape;397;p18"/>
                  <p:cNvCxnSpPr/>
                  <p:nvPr/>
                </p:nvCxnSpPr>
                <p:spPr>
                  <a:xfrm rot="10800000">
                    <a:off x="4729217" y="365170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8" name="Google Shape;398;p18"/>
                  <p:cNvCxnSpPr/>
                  <p:nvPr/>
                </p:nvCxnSpPr>
                <p:spPr>
                  <a:xfrm rot="10800000">
                    <a:off x="4696213" y="3653648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chemeClr val="accent2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9" name="Google Shape;399;p18"/>
                  <p:cNvCxnSpPr/>
                  <p:nvPr/>
                </p:nvCxnSpPr>
                <p:spPr>
                  <a:xfrm rot="10800000">
                    <a:off x="4630106" y="3653648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0" name="Google Shape;400;p18"/>
                  <p:cNvCxnSpPr/>
                  <p:nvPr/>
                </p:nvCxnSpPr>
                <p:spPr>
                  <a:xfrm rot="10800000">
                    <a:off x="4597101" y="365170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1" name="Google Shape;401;p18"/>
                  <p:cNvCxnSpPr/>
                  <p:nvPr/>
                </p:nvCxnSpPr>
                <p:spPr>
                  <a:xfrm rot="10800000">
                    <a:off x="4564199" y="364846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2" name="Google Shape;402;p18"/>
                  <p:cNvCxnSpPr/>
                  <p:nvPr/>
                </p:nvCxnSpPr>
                <p:spPr>
                  <a:xfrm rot="10800000">
                    <a:off x="4531451" y="364393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3" name="Google Shape;403;p18"/>
                  <p:cNvCxnSpPr/>
                  <p:nvPr/>
                </p:nvCxnSpPr>
                <p:spPr>
                  <a:xfrm rot="10800000">
                    <a:off x="4498904" y="363812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4" name="Google Shape;404;p18"/>
                  <p:cNvCxnSpPr/>
                  <p:nvPr/>
                </p:nvCxnSpPr>
                <p:spPr>
                  <a:xfrm rot="10800000">
                    <a:off x="4466610" y="363104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5" name="Google Shape;405;p18"/>
                  <p:cNvCxnSpPr/>
                  <p:nvPr/>
                </p:nvCxnSpPr>
                <p:spPr>
                  <a:xfrm rot="10800000">
                    <a:off x="4434620" y="3622699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6" name="Google Shape;406;p18"/>
                  <p:cNvCxnSpPr/>
                  <p:nvPr/>
                </p:nvCxnSpPr>
                <p:spPr>
                  <a:xfrm rot="10800000">
                    <a:off x="4402984" y="361310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7" name="Google Shape;407;p18"/>
                  <p:cNvCxnSpPr/>
                  <p:nvPr/>
                </p:nvCxnSpPr>
                <p:spPr>
                  <a:xfrm rot="10800000">
                    <a:off x="4371747" y="360227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8" name="Google Shape;408;p18"/>
                  <p:cNvCxnSpPr/>
                  <p:nvPr/>
                </p:nvCxnSpPr>
                <p:spPr>
                  <a:xfrm rot="10800000">
                    <a:off x="4340960" y="359023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9" name="Google Shape;409;p18"/>
                  <p:cNvCxnSpPr/>
                  <p:nvPr/>
                </p:nvCxnSpPr>
                <p:spPr>
                  <a:xfrm rot="10800000">
                    <a:off x="4310670" y="357698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0" name="Google Shape;410;p18"/>
                  <p:cNvCxnSpPr/>
                  <p:nvPr/>
                </p:nvCxnSpPr>
                <p:spPr>
                  <a:xfrm rot="10800000">
                    <a:off x="4280923" y="356256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1" name="Google Shape;411;p18"/>
                  <p:cNvCxnSpPr/>
                  <p:nvPr/>
                </p:nvCxnSpPr>
                <p:spPr>
                  <a:xfrm rot="10800000">
                    <a:off x="4251766" y="354698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2" name="Google Shape;412;p18"/>
                  <p:cNvCxnSpPr/>
                  <p:nvPr/>
                </p:nvCxnSpPr>
                <p:spPr>
                  <a:xfrm rot="10800000">
                    <a:off x="4223244" y="353027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3" name="Google Shape;413;p18"/>
                  <p:cNvCxnSpPr/>
                  <p:nvPr/>
                </p:nvCxnSpPr>
                <p:spPr>
                  <a:xfrm rot="10800000">
                    <a:off x="4195398" y="351245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4" name="Google Shape;414;p18"/>
                  <p:cNvCxnSpPr/>
                  <p:nvPr/>
                </p:nvCxnSpPr>
                <p:spPr>
                  <a:xfrm rot="10800000">
                    <a:off x="4168275" y="3493558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5" name="Google Shape;415;p18"/>
                  <p:cNvCxnSpPr/>
                  <p:nvPr/>
                </p:nvCxnSpPr>
                <p:spPr>
                  <a:xfrm rot="10800000">
                    <a:off x="4141914" y="347361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6" name="Google Shape;416;p18"/>
                  <p:cNvCxnSpPr/>
                  <p:nvPr/>
                </p:nvCxnSpPr>
                <p:spPr>
                  <a:xfrm rot="10800000">
                    <a:off x="4116358" y="345264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7" name="Google Shape;417;p18"/>
                  <p:cNvCxnSpPr/>
                  <p:nvPr/>
                </p:nvCxnSpPr>
                <p:spPr>
                  <a:xfrm rot="10800000">
                    <a:off x="4091646" y="343069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8" name="Google Shape;418;p18"/>
                  <p:cNvCxnSpPr/>
                  <p:nvPr/>
                </p:nvCxnSpPr>
                <p:spPr>
                  <a:xfrm rot="10800000">
                    <a:off x="4067812" y="340776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19" name="Google Shape;419;p18"/>
                  <p:cNvCxnSpPr/>
                  <p:nvPr/>
                </p:nvCxnSpPr>
                <p:spPr>
                  <a:xfrm rot="10800000">
                    <a:off x="4044899" y="338394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0" name="Google Shape;420;p18"/>
                  <p:cNvCxnSpPr/>
                  <p:nvPr/>
                </p:nvCxnSpPr>
                <p:spPr>
                  <a:xfrm rot="10800000">
                    <a:off x="4022937" y="335924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1" name="Google Shape;421;p18"/>
                  <p:cNvCxnSpPr/>
                  <p:nvPr/>
                </p:nvCxnSpPr>
                <p:spPr>
                  <a:xfrm rot="10800000">
                    <a:off x="4001964" y="3333693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2" name="Google Shape;422;p18"/>
                  <p:cNvCxnSpPr/>
                  <p:nvPr/>
                </p:nvCxnSpPr>
                <p:spPr>
                  <a:xfrm rot="10800000">
                    <a:off x="3982009" y="330734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3" name="Google Shape;423;p18"/>
                  <p:cNvCxnSpPr/>
                  <p:nvPr/>
                </p:nvCxnSpPr>
                <p:spPr>
                  <a:xfrm rot="10800000">
                    <a:off x="3963106" y="328022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4" name="Google Shape;424;p18"/>
                  <p:cNvCxnSpPr/>
                  <p:nvPr/>
                </p:nvCxnSpPr>
                <p:spPr>
                  <a:xfrm rot="10800000">
                    <a:off x="3945282" y="325239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5" name="Google Shape;425;p18"/>
                  <p:cNvCxnSpPr/>
                  <p:nvPr/>
                </p:nvCxnSpPr>
                <p:spPr>
                  <a:xfrm rot="10800000">
                    <a:off x="3928563" y="322388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6" name="Google Shape;426;p18"/>
                  <p:cNvCxnSpPr/>
                  <p:nvPr/>
                </p:nvCxnSpPr>
                <p:spPr>
                  <a:xfrm rot="10800000">
                    <a:off x="3912978" y="319473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7" name="Google Shape;427;p18"/>
                  <p:cNvCxnSpPr/>
                  <p:nvPr/>
                </p:nvCxnSpPr>
                <p:spPr>
                  <a:xfrm rot="10800000">
                    <a:off x="3898550" y="316499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8" name="Google Shape;428;p18"/>
                  <p:cNvCxnSpPr/>
                  <p:nvPr/>
                </p:nvCxnSpPr>
                <p:spPr>
                  <a:xfrm rot="10800000">
                    <a:off x="3885301" y="313471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29" name="Google Shape;429;p18"/>
                  <p:cNvCxnSpPr/>
                  <p:nvPr/>
                </p:nvCxnSpPr>
                <p:spPr>
                  <a:xfrm rot="10800000">
                    <a:off x="3873250" y="310394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0" name="Google Shape;430;p18"/>
                  <p:cNvCxnSpPr/>
                  <p:nvPr/>
                </p:nvCxnSpPr>
                <p:spPr>
                  <a:xfrm rot="10800000">
                    <a:off x="3862419" y="307271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1" name="Google Shape;431;p18"/>
                  <p:cNvCxnSpPr/>
                  <p:nvPr/>
                </p:nvCxnSpPr>
                <p:spPr>
                  <a:xfrm rot="10800000">
                    <a:off x="3852823" y="304109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2" name="Google Shape;432;p18"/>
                  <p:cNvCxnSpPr/>
                  <p:nvPr/>
                </p:nvCxnSpPr>
                <p:spPr>
                  <a:xfrm rot="10800000">
                    <a:off x="3844474" y="300911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3" name="Google Shape;433;p18"/>
                  <p:cNvCxnSpPr/>
                  <p:nvPr/>
                </p:nvCxnSpPr>
                <p:spPr>
                  <a:xfrm rot="10800000">
                    <a:off x="3837389" y="2976833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4" name="Google Shape;434;p18"/>
                  <p:cNvCxnSpPr/>
                  <p:nvPr/>
                </p:nvCxnSpPr>
                <p:spPr>
                  <a:xfrm rot="10800000">
                    <a:off x="3831577" y="294429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5" name="Google Shape;435;p18"/>
                  <p:cNvCxnSpPr/>
                  <p:nvPr/>
                </p:nvCxnSpPr>
                <p:spPr>
                  <a:xfrm rot="10800000">
                    <a:off x="3827047" y="291155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6" name="Google Shape;436;p18"/>
                  <p:cNvCxnSpPr/>
                  <p:nvPr/>
                </p:nvCxnSpPr>
                <p:spPr>
                  <a:xfrm rot="10800000">
                    <a:off x="3823807" y="287867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7" name="Google Shape;437;p18"/>
                  <p:cNvCxnSpPr/>
                  <p:nvPr/>
                </p:nvCxnSpPr>
                <p:spPr>
                  <a:xfrm rot="10800000">
                    <a:off x="3821861" y="284567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8" name="Google Shape;438;p18"/>
                  <p:cNvCxnSpPr/>
                  <p:nvPr/>
                </p:nvCxnSpPr>
                <p:spPr>
                  <a:xfrm>
                    <a:off x="3827047" y="271371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9" name="Google Shape;439;p18"/>
                  <p:cNvCxnSpPr/>
                  <p:nvPr/>
                </p:nvCxnSpPr>
                <p:spPr>
                  <a:xfrm>
                    <a:off x="3831577" y="268097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0" name="Google Shape;440;p18"/>
                  <p:cNvCxnSpPr/>
                  <p:nvPr/>
                </p:nvCxnSpPr>
                <p:spPr>
                  <a:xfrm>
                    <a:off x="3837389" y="264843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1" name="Google Shape;441;p18"/>
                  <p:cNvCxnSpPr/>
                  <p:nvPr/>
                </p:nvCxnSpPr>
                <p:spPr>
                  <a:xfrm>
                    <a:off x="3844474" y="261615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2" name="Google Shape;442;p18"/>
                  <p:cNvCxnSpPr/>
                  <p:nvPr/>
                </p:nvCxnSpPr>
                <p:spPr>
                  <a:xfrm>
                    <a:off x="3852823" y="258418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3" name="Google Shape;443;p18"/>
                  <p:cNvCxnSpPr/>
                  <p:nvPr/>
                </p:nvCxnSpPr>
                <p:spPr>
                  <a:xfrm>
                    <a:off x="3862419" y="255255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4" name="Google Shape;444;p18"/>
                  <p:cNvCxnSpPr/>
                  <p:nvPr/>
                </p:nvCxnSpPr>
                <p:spPr>
                  <a:xfrm>
                    <a:off x="3873250" y="2521330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5" name="Google Shape;445;p18"/>
                  <p:cNvCxnSpPr/>
                  <p:nvPr/>
                </p:nvCxnSpPr>
                <p:spPr>
                  <a:xfrm>
                    <a:off x="3885301" y="2490554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6" name="Google Shape;446;p18"/>
                  <p:cNvCxnSpPr/>
                  <p:nvPr/>
                </p:nvCxnSpPr>
                <p:spPr>
                  <a:xfrm>
                    <a:off x="3898550" y="246027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7" name="Google Shape;447;p18"/>
                  <p:cNvCxnSpPr/>
                  <p:nvPr/>
                </p:nvCxnSpPr>
                <p:spPr>
                  <a:xfrm>
                    <a:off x="3912978" y="243053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8" name="Google Shape;448;p18"/>
                  <p:cNvCxnSpPr/>
                  <p:nvPr/>
                </p:nvCxnSpPr>
                <p:spPr>
                  <a:xfrm>
                    <a:off x="3928563" y="240139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9" name="Google Shape;449;p18"/>
                  <p:cNvCxnSpPr/>
                  <p:nvPr/>
                </p:nvCxnSpPr>
                <p:spPr>
                  <a:xfrm>
                    <a:off x="3945282" y="2372879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0" name="Google Shape;450;p18"/>
                  <p:cNvCxnSpPr/>
                  <p:nvPr/>
                </p:nvCxnSpPr>
                <p:spPr>
                  <a:xfrm>
                    <a:off x="3963106" y="2345045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1" name="Google Shape;451;p18"/>
                  <p:cNvCxnSpPr/>
                  <p:nvPr/>
                </p:nvCxnSpPr>
                <p:spPr>
                  <a:xfrm>
                    <a:off x="3982009" y="231793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2" name="Google Shape;452;p18"/>
                  <p:cNvCxnSpPr/>
                  <p:nvPr/>
                </p:nvCxnSpPr>
                <p:spPr>
                  <a:xfrm>
                    <a:off x="4001964" y="2291581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3" name="Google Shape;453;p18"/>
                  <p:cNvCxnSpPr/>
                  <p:nvPr/>
                </p:nvCxnSpPr>
                <p:spPr>
                  <a:xfrm>
                    <a:off x="4022937" y="2266032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4" name="Google Shape;454;p18"/>
                  <p:cNvCxnSpPr/>
                  <p:nvPr/>
                </p:nvCxnSpPr>
                <p:spPr>
                  <a:xfrm>
                    <a:off x="4044899" y="2241328"/>
                    <a:ext cx="0" cy="99054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5" name="Google Shape;455;p18"/>
                  <p:cNvCxnSpPr/>
                  <p:nvPr/>
                </p:nvCxnSpPr>
                <p:spPr>
                  <a:xfrm>
                    <a:off x="4067812" y="221752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6" name="Google Shape;456;p18"/>
                  <p:cNvCxnSpPr/>
                  <p:nvPr/>
                </p:nvCxnSpPr>
                <p:spPr>
                  <a:xfrm>
                    <a:off x="4091646" y="219461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7" name="Google Shape;457;p18"/>
                  <p:cNvCxnSpPr/>
                  <p:nvPr/>
                </p:nvCxnSpPr>
                <p:spPr>
                  <a:xfrm>
                    <a:off x="4116358" y="217266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8" name="Google Shape;458;p18"/>
                  <p:cNvCxnSpPr/>
                  <p:nvPr/>
                </p:nvCxnSpPr>
                <p:spPr>
                  <a:xfrm>
                    <a:off x="4141914" y="2151697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9" name="Google Shape;459;p18"/>
                  <p:cNvCxnSpPr/>
                  <p:nvPr/>
                </p:nvCxnSpPr>
                <p:spPr>
                  <a:xfrm>
                    <a:off x="4168275" y="213175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0" name="Google Shape;460;p18"/>
                  <p:cNvCxnSpPr/>
                  <p:nvPr/>
                </p:nvCxnSpPr>
                <p:spPr>
                  <a:xfrm>
                    <a:off x="4195398" y="2112852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1" name="Google Shape;461;p18"/>
                  <p:cNvCxnSpPr/>
                  <p:nvPr/>
                </p:nvCxnSpPr>
                <p:spPr>
                  <a:xfrm>
                    <a:off x="4223244" y="209503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2" name="Google Shape;462;p18"/>
                  <p:cNvCxnSpPr/>
                  <p:nvPr/>
                </p:nvCxnSpPr>
                <p:spPr>
                  <a:xfrm>
                    <a:off x="4251766" y="207832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3" name="Google Shape;463;p18"/>
                  <p:cNvCxnSpPr/>
                  <p:nvPr/>
                </p:nvCxnSpPr>
                <p:spPr>
                  <a:xfrm>
                    <a:off x="4280923" y="206274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4" name="Google Shape;464;p18"/>
                  <p:cNvCxnSpPr/>
                  <p:nvPr/>
                </p:nvCxnSpPr>
                <p:spPr>
                  <a:xfrm>
                    <a:off x="4310670" y="2048321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5" name="Google Shape;465;p18"/>
                  <p:cNvCxnSpPr/>
                  <p:nvPr/>
                </p:nvCxnSpPr>
                <p:spPr>
                  <a:xfrm>
                    <a:off x="4340960" y="2035076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6" name="Google Shape;466;p18"/>
                  <p:cNvCxnSpPr/>
                  <p:nvPr/>
                </p:nvCxnSpPr>
                <p:spPr>
                  <a:xfrm>
                    <a:off x="4371747" y="2023031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7" name="Google Shape;467;p18"/>
                  <p:cNvCxnSpPr/>
                  <p:nvPr/>
                </p:nvCxnSpPr>
                <p:spPr>
                  <a:xfrm>
                    <a:off x="4402984" y="201220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8" name="Google Shape;468;p18"/>
                  <p:cNvCxnSpPr/>
                  <p:nvPr/>
                </p:nvCxnSpPr>
                <p:spPr>
                  <a:xfrm>
                    <a:off x="4434620" y="200261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9" name="Google Shape;469;p18"/>
                  <p:cNvCxnSpPr/>
                  <p:nvPr/>
                </p:nvCxnSpPr>
                <p:spPr>
                  <a:xfrm>
                    <a:off x="4466610" y="199426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0" name="Google Shape;470;p18"/>
                  <p:cNvCxnSpPr/>
                  <p:nvPr/>
                </p:nvCxnSpPr>
                <p:spPr>
                  <a:xfrm>
                    <a:off x="4498904" y="1987183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1" name="Google Shape;471;p18"/>
                  <p:cNvCxnSpPr/>
                  <p:nvPr/>
                </p:nvCxnSpPr>
                <p:spPr>
                  <a:xfrm>
                    <a:off x="4531451" y="1981374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2" name="Google Shape;472;p18"/>
                  <p:cNvCxnSpPr/>
                  <p:nvPr/>
                </p:nvCxnSpPr>
                <p:spPr>
                  <a:xfrm>
                    <a:off x="4564199" y="197684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3" name="Google Shape;473;p18"/>
                  <p:cNvCxnSpPr/>
                  <p:nvPr/>
                </p:nvCxnSpPr>
                <p:spPr>
                  <a:xfrm>
                    <a:off x="4597101" y="1973605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4" name="Google Shape;474;p18"/>
                  <p:cNvCxnSpPr/>
                  <p:nvPr/>
                </p:nvCxnSpPr>
                <p:spPr>
                  <a:xfrm>
                    <a:off x="4630106" y="1971660"/>
                    <a:ext cx="0" cy="99018"/>
                  </a:xfrm>
                  <a:prstGeom prst="straightConnector1">
                    <a:avLst/>
                  </a:prstGeom>
                  <a:noFill/>
                  <a:ln cap="flat" cmpd="sng" w="12700">
                    <a:solidFill>
                      <a:srgbClr val="7F7F7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475" name="Google Shape;475;p18"/>
              <p:cNvGrpSpPr/>
              <p:nvPr/>
            </p:nvGrpSpPr>
            <p:grpSpPr>
              <a:xfrm rot="5400000">
                <a:off x="3769945" y="2863649"/>
                <a:ext cx="1784453" cy="0"/>
                <a:chOff x="1701800" y="2755900"/>
                <a:chExt cx="2746508" cy="0"/>
              </a:xfrm>
            </p:grpSpPr>
            <p:cxnSp>
              <p:nvCxnSpPr>
                <p:cNvPr id="476" name="Google Shape;476;p18"/>
                <p:cNvCxnSpPr/>
                <p:nvPr/>
              </p:nvCxnSpPr>
              <p:spPr>
                <a:xfrm rot="10800000">
                  <a:off x="4185508" y="2755900"/>
                  <a:ext cx="262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77" name="Google Shape;477;p18"/>
                <p:cNvCxnSpPr/>
                <p:nvPr/>
              </p:nvCxnSpPr>
              <p:spPr>
                <a:xfrm>
                  <a:off x="1701800" y="2755900"/>
                  <a:ext cx="261951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8" name="Google Shape;478;p18"/>
              <p:cNvGrpSpPr/>
              <p:nvPr/>
            </p:nvGrpSpPr>
            <p:grpSpPr>
              <a:xfrm rot="2700000">
                <a:off x="3818391" y="2815662"/>
                <a:ext cx="1784453" cy="0"/>
                <a:chOff x="1701800" y="2755900"/>
                <a:chExt cx="2746508" cy="0"/>
              </a:xfrm>
            </p:grpSpPr>
            <p:cxnSp>
              <p:nvCxnSpPr>
                <p:cNvPr id="479" name="Google Shape;479;p18"/>
                <p:cNvCxnSpPr/>
                <p:nvPr/>
              </p:nvCxnSpPr>
              <p:spPr>
                <a:xfrm rot="10800000">
                  <a:off x="4185508" y="2755900"/>
                  <a:ext cx="262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0" name="Google Shape;480;p18"/>
                <p:cNvCxnSpPr/>
                <p:nvPr/>
              </p:nvCxnSpPr>
              <p:spPr>
                <a:xfrm>
                  <a:off x="1701800" y="2755900"/>
                  <a:ext cx="261951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1" name="Google Shape;481;p18"/>
              <p:cNvGrpSpPr/>
              <p:nvPr/>
            </p:nvGrpSpPr>
            <p:grpSpPr>
              <a:xfrm flipH="1" rot="-2700000">
                <a:off x="3795282" y="2886707"/>
                <a:ext cx="1784453" cy="0"/>
                <a:chOff x="1701800" y="2755900"/>
                <a:chExt cx="2746508" cy="0"/>
              </a:xfrm>
            </p:grpSpPr>
            <p:cxnSp>
              <p:nvCxnSpPr>
                <p:cNvPr id="482" name="Google Shape;482;p18"/>
                <p:cNvCxnSpPr/>
                <p:nvPr/>
              </p:nvCxnSpPr>
              <p:spPr>
                <a:xfrm rot="10800000">
                  <a:off x="4185508" y="2755900"/>
                  <a:ext cx="262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83" name="Google Shape;483;p18"/>
                <p:cNvCxnSpPr/>
                <p:nvPr/>
              </p:nvCxnSpPr>
              <p:spPr>
                <a:xfrm>
                  <a:off x="1701800" y="2755900"/>
                  <a:ext cx="261951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484" name="Google Shape;484;p18"/>
          <p:cNvGrpSpPr/>
          <p:nvPr/>
        </p:nvGrpSpPr>
        <p:grpSpPr>
          <a:xfrm>
            <a:off x="6016684" y="1675511"/>
            <a:ext cx="2066695" cy="2065631"/>
            <a:chOff x="2329031" y="904800"/>
            <a:chExt cx="2752780" cy="2752780"/>
          </a:xfrm>
        </p:grpSpPr>
        <p:sp>
          <p:nvSpPr>
            <p:cNvPr id="485" name="Google Shape;485;p18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rgbClr val="D8D8D8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87" name="Google Shape;487;p18"/>
          <p:cNvSpPr txBox="1"/>
          <p:nvPr/>
        </p:nvSpPr>
        <p:spPr>
          <a:xfrm>
            <a:off x="6572084" y="2358448"/>
            <a:ext cx="1053661" cy="61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37%</a:t>
            </a:r>
            <a:endParaRPr sz="34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88" name="Google Shape;488;p18"/>
          <p:cNvGrpSpPr/>
          <p:nvPr/>
        </p:nvGrpSpPr>
        <p:grpSpPr>
          <a:xfrm>
            <a:off x="6210491" y="1862423"/>
            <a:ext cx="1687011" cy="1686532"/>
            <a:chOff x="6571585" y="1971011"/>
            <a:chExt cx="1785098" cy="1784864"/>
          </a:xfrm>
        </p:grpSpPr>
        <p:grpSp>
          <p:nvGrpSpPr>
            <p:cNvPr id="489" name="Google Shape;489;p18"/>
            <p:cNvGrpSpPr/>
            <p:nvPr/>
          </p:nvGrpSpPr>
          <p:grpSpPr>
            <a:xfrm>
              <a:off x="6571585" y="1971011"/>
              <a:ext cx="1785098" cy="1781617"/>
              <a:chOff x="6571585" y="1971011"/>
              <a:chExt cx="1785098" cy="1781617"/>
            </a:xfrm>
          </p:grpSpPr>
          <p:cxnSp>
            <p:nvCxnSpPr>
              <p:cNvPr id="490" name="Google Shape;490;p18"/>
              <p:cNvCxnSpPr/>
              <p:nvPr/>
            </p:nvCxnSpPr>
            <p:spPr>
              <a:xfrm>
                <a:off x="7463059" y="197101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1" name="Google Shape;491;p18"/>
              <p:cNvCxnSpPr/>
              <p:nvPr/>
            </p:nvCxnSpPr>
            <p:spPr>
              <a:xfrm>
                <a:off x="7496113" y="197166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2" name="Google Shape;492;p18"/>
              <p:cNvCxnSpPr/>
              <p:nvPr/>
            </p:nvCxnSpPr>
            <p:spPr>
              <a:xfrm>
                <a:off x="7529117" y="197360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3" name="Google Shape;493;p18"/>
              <p:cNvCxnSpPr/>
              <p:nvPr/>
            </p:nvCxnSpPr>
            <p:spPr>
              <a:xfrm>
                <a:off x="7562018" y="197684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4" name="Google Shape;494;p18"/>
              <p:cNvCxnSpPr/>
              <p:nvPr/>
            </p:nvCxnSpPr>
            <p:spPr>
              <a:xfrm>
                <a:off x="7594768" y="198137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5" name="Google Shape;495;p18"/>
              <p:cNvCxnSpPr/>
              <p:nvPr/>
            </p:nvCxnSpPr>
            <p:spPr>
              <a:xfrm>
                <a:off x="7627314" y="198718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6" name="Google Shape;496;p18"/>
              <p:cNvCxnSpPr/>
              <p:nvPr/>
            </p:nvCxnSpPr>
            <p:spPr>
              <a:xfrm>
                <a:off x="7659607" y="199426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18"/>
              <p:cNvCxnSpPr/>
              <p:nvPr/>
            </p:nvCxnSpPr>
            <p:spPr>
              <a:xfrm>
                <a:off x="7691598" y="200261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8" name="Google Shape;498;p18"/>
              <p:cNvCxnSpPr/>
              <p:nvPr/>
            </p:nvCxnSpPr>
            <p:spPr>
              <a:xfrm>
                <a:off x="7723235" y="20122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9" name="Google Shape;499;p18"/>
              <p:cNvCxnSpPr/>
              <p:nvPr/>
            </p:nvCxnSpPr>
            <p:spPr>
              <a:xfrm>
                <a:off x="7754472" y="202303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0" name="Google Shape;500;p18"/>
              <p:cNvCxnSpPr/>
              <p:nvPr/>
            </p:nvCxnSpPr>
            <p:spPr>
              <a:xfrm>
                <a:off x="7785258" y="203507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p18"/>
              <p:cNvCxnSpPr/>
              <p:nvPr/>
            </p:nvCxnSpPr>
            <p:spPr>
              <a:xfrm>
                <a:off x="7815549" y="204832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p18"/>
              <p:cNvCxnSpPr/>
              <p:nvPr/>
            </p:nvCxnSpPr>
            <p:spPr>
              <a:xfrm>
                <a:off x="7845295" y="20627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3" name="Google Shape;503;p18"/>
              <p:cNvCxnSpPr/>
              <p:nvPr/>
            </p:nvCxnSpPr>
            <p:spPr>
              <a:xfrm>
                <a:off x="7874452" y="207832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p18"/>
              <p:cNvCxnSpPr/>
              <p:nvPr/>
            </p:nvCxnSpPr>
            <p:spPr>
              <a:xfrm>
                <a:off x="7902975" y="209503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p18"/>
              <p:cNvCxnSpPr/>
              <p:nvPr/>
            </p:nvCxnSpPr>
            <p:spPr>
              <a:xfrm>
                <a:off x="7930820" y="211285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p18"/>
              <p:cNvCxnSpPr/>
              <p:nvPr/>
            </p:nvCxnSpPr>
            <p:spPr>
              <a:xfrm>
                <a:off x="7957943" y="213175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7" name="Google Shape;507;p18"/>
              <p:cNvCxnSpPr/>
              <p:nvPr/>
            </p:nvCxnSpPr>
            <p:spPr>
              <a:xfrm>
                <a:off x="7984303" y="215169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p18"/>
              <p:cNvCxnSpPr/>
              <p:nvPr/>
            </p:nvCxnSpPr>
            <p:spPr>
              <a:xfrm>
                <a:off x="8009860" y="217266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p18"/>
              <p:cNvCxnSpPr/>
              <p:nvPr/>
            </p:nvCxnSpPr>
            <p:spPr>
              <a:xfrm>
                <a:off x="8034572" y="219461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p18"/>
              <p:cNvCxnSpPr/>
              <p:nvPr/>
            </p:nvCxnSpPr>
            <p:spPr>
              <a:xfrm>
                <a:off x="8058405" y="221750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1" name="Google Shape;511;p18"/>
              <p:cNvCxnSpPr/>
              <p:nvPr/>
            </p:nvCxnSpPr>
            <p:spPr>
              <a:xfrm>
                <a:off x="8081320" y="224132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2" name="Google Shape;512;p18"/>
              <p:cNvCxnSpPr/>
              <p:nvPr/>
            </p:nvCxnSpPr>
            <p:spPr>
              <a:xfrm>
                <a:off x="8103281" y="226603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8124255" y="229158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8144208" y="231793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8163112" y="234504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8180936" y="23728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8197654" y="240139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8213239" y="243053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8227668" y="246027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8240917" y="249055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8252966" y="252133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8263798" y="255255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8273396" y="25841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8281742" y="261615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8288828" y="264843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294640" y="268097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299171" y="271371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8" name="Google Shape;528;p18"/>
              <p:cNvCxnSpPr/>
              <p:nvPr/>
            </p:nvCxnSpPr>
            <p:spPr>
              <a:xfrm>
                <a:off x="8302411" y="274660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p18"/>
              <p:cNvCxnSpPr/>
              <p:nvPr/>
            </p:nvCxnSpPr>
            <p:spPr>
              <a:xfrm>
                <a:off x="8304356" y="277959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 rot="10800000">
                <a:off x="8304356" y="28456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 rot="10800000">
                <a:off x="8302411" y="287867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 rot="10800000">
                <a:off x="8299171" y="291155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 rot="10800000">
                <a:off x="8294640" y="294429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 rot="10800000">
                <a:off x="8288828" y="297683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 rot="10800000">
                <a:off x="8281742" y="300911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 rot="10800000">
                <a:off x="8273396" y="30410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 rot="10800000">
                <a:off x="8263798" y="307271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8" name="Google Shape;538;p18"/>
              <p:cNvCxnSpPr/>
              <p:nvPr/>
            </p:nvCxnSpPr>
            <p:spPr>
              <a:xfrm rot="10800000">
                <a:off x="8252966" y="31039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9" name="Google Shape;539;p18"/>
              <p:cNvCxnSpPr/>
              <p:nvPr/>
            </p:nvCxnSpPr>
            <p:spPr>
              <a:xfrm rot="10800000">
                <a:off x="8240917" y="313471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0" name="Google Shape;540;p18"/>
              <p:cNvCxnSpPr/>
              <p:nvPr/>
            </p:nvCxnSpPr>
            <p:spPr>
              <a:xfrm rot="10800000">
                <a:off x="8227668" y="316499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1" name="Google Shape;541;p18"/>
              <p:cNvCxnSpPr/>
              <p:nvPr/>
            </p:nvCxnSpPr>
            <p:spPr>
              <a:xfrm rot="10800000">
                <a:off x="8213239" y="319473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2" name="Google Shape;542;p18"/>
              <p:cNvCxnSpPr/>
              <p:nvPr/>
            </p:nvCxnSpPr>
            <p:spPr>
              <a:xfrm rot="10800000">
                <a:off x="8197654" y="322388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3" name="Google Shape;543;p18"/>
              <p:cNvCxnSpPr/>
              <p:nvPr/>
            </p:nvCxnSpPr>
            <p:spPr>
              <a:xfrm rot="10800000">
                <a:off x="8180936" y="325239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p18"/>
              <p:cNvCxnSpPr/>
              <p:nvPr/>
            </p:nvCxnSpPr>
            <p:spPr>
              <a:xfrm rot="10800000">
                <a:off x="8163112" y="328022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5" name="Google Shape;545;p18"/>
              <p:cNvCxnSpPr/>
              <p:nvPr/>
            </p:nvCxnSpPr>
            <p:spPr>
              <a:xfrm rot="10800000">
                <a:off x="8144208" y="330734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6" name="Google Shape;546;p18"/>
              <p:cNvCxnSpPr/>
              <p:nvPr/>
            </p:nvCxnSpPr>
            <p:spPr>
              <a:xfrm rot="10800000">
                <a:off x="8124255" y="333369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p18"/>
              <p:cNvCxnSpPr/>
              <p:nvPr/>
            </p:nvCxnSpPr>
            <p:spPr>
              <a:xfrm rot="10800000">
                <a:off x="8103281" y="335924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p18"/>
              <p:cNvCxnSpPr/>
              <p:nvPr/>
            </p:nvCxnSpPr>
            <p:spPr>
              <a:xfrm rot="10800000">
                <a:off x="8081320" y="338394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49" name="Google Shape;549;p18"/>
              <p:cNvCxnSpPr/>
              <p:nvPr/>
            </p:nvCxnSpPr>
            <p:spPr>
              <a:xfrm rot="10800000">
                <a:off x="8058405" y="340778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0" name="Google Shape;550;p18"/>
              <p:cNvCxnSpPr/>
              <p:nvPr/>
            </p:nvCxnSpPr>
            <p:spPr>
              <a:xfrm rot="10800000">
                <a:off x="8034572" y="343069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1" name="Google Shape;551;p18"/>
              <p:cNvCxnSpPr/>
              <p:nvPr/>
            </p:nvCxnSpPr>
            <p:spPr>
              <a:xfrm rot="10800000">
                <a:off x="8009860" y="34526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2" name="Google Shape;552;p18"/>
              <p:cNvCxnSpPr/>
              <p:nvPr/>
            </p:nvCxnSpPr>
            <p:spPr>
              <a:xfrm rot="10800000">
                <a:off x="7984303" y="347361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3" name="Google Shape;553;p18"/>
              <p:cNvCxnSpPr/>
              <p:nvPr/>
            </p:nvCxnSpPr>
            <p:spPr>
              <a:xfrm rot="10800000">
                <a:off x="7957943" y="349355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4" name="Google Shape;554;p18"/>
              <p:cNvCxnSpPr/>
              <p:nvPr/>
            </p:nvCxnSpPr>
            <p:spPr>
              <a:xfrm rot="10800000">
                <a:off x="7930820" y="351245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5" name="Google Shape;555;p18"/>
              <p:cNvCxnSpPr/>
              <p:nvPr/>
            </p:nvCxnSpPr>
            <p:spPr>
              <a:xfrm rot="10800000">
                <a:off x="7902975" y="353027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6" name="Google Shape;556;p18"/>
              <p:cNvCxnSpPr/>
              <p:nvPr/>
            </p:nvCxnSpPr>
            <p:spPr>
              <a:xfrm rot="10800000">
                <a:off x="7874452" y="354698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p18"/>
              <p:cNvCxnSpPr/>
              <p:nvPr/>
            </p:nvCxnSpPr>
            <p:spPr>
              <a:xfrm rot="10800000">
                <a:off x="7845295" y="356256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p18"/>
              <p:cNvCxnSpPr/>
              <p:nvPr/>
            </p:nvCxnSpPr>
            <p:spPr>
              <a:xfrm rot="10800000">
                <a:off x="7815549" y="357698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p18"/>
              <p:cNvCxnSpPr/>
              <p:nvPr/>
            </p:nvCxnSpPr>
            <p:spPr>
              <a:xfrm rot="10800000">
                <a:off x="7785258" y="359023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p18"/>
              <p:cNvCxnSpPr/>
              <p:nvPr/>
            </p:nvCxnSpPr>
            <p:spPr>
              <a:xfrm rot="10800000">
                <a:off x="7754472" y="360227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1" name="Google Shape;561;p18"/>
              <p:cNvCxnSpPr/>
              <p:nvPr/>
            </p:nvCxnSpPr>
            <p:spPr>
              <a:xfrm rot="10800000">
                <a:off x="7723235" y="361310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2" name="Google Shape;562;p18"/>
              <p:cNvCxnSpPr/>
              <p:nvPr/>
            </p:nvCxnSpPr>
            <p:spPr>
              <a:xfrm rot="10800000">
                <a:off x="7691598" y="362269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3" name="Google Shape;563;p18"/>
              <p:cNvCxnSpPr/>
              <p:nvPr/>
            </p:nvCxnSpPr>
            <p:spPr>
              <a:xfrm rot="10800000">
                <a:off x="7659607" y="36310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4" name="Google Shape;564;p18"/>
              <p:cNvCxnSpPr/>
              <p:nvPr/>
            </p:nvCxnSpPr>
            <p:spPr>
              <a:xfrm rot="10800000">
                <a:off x="7627314" y="363812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5" name="Google Shape;565;p18"/>
              <p:cNvCxnSpPr/>
              <p:nvPr/>
            </p:nvCxnSpPr>
            <p:spPr>
              <a:xfrm rot="10800000">
                <a:off x="7594768" y="364393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6" name="Google Shape;566;p18"/>
              <p:cNvCxnSpPr/>
              <p:nvPr/>
            </p:nvCxnSpPr>
            <p:spPr>
              <a:xfrm rot="10800000">
                <a:off x="7562018" y="364846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7" name="Google Shape;567;p18"/>
              <p:cNvCxnSpPr/>
              <p:nvPr/>
            </p:nvCxnSpPr>
            <p:spPr>
              <a:xfrm rot="10800000">
                <a:off x="7529117" y="36517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8" name="Google Shape;568;p18"/>
              <p:cNvCxnSpPr/>
              <p:nvPr/>
            </p:nvCxnSpPr>
            <p:spPr>
              <a:xfrm rot="10800000">
                <a:off x="7496113" y="365364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69" name="Google Shape;569;p18"/>
              <p:cNvCxnSpPr/>
              <p:nvPr/>
            </p:nvCxnSpPr>
            <p:spPr>
              <a:xfrm rot="10800000">
                <a:off x="7430004" y="365364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0" name="Google Shape;570;p18"/>
              <p:cNvCxnSpPr/>
              <p:nvPr/>
            </p:nvCxnSpPr>
            <p:spPr>
              <a:xfrm rot="10800000">
                <a:off x="7396999" y="36517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1" name="Google Shape;571;p18"/>
              <p:cNvCxnSpPr/>
              <p:nvPr/>
            </p:nvCxnSpPr>
            <p:spPr>
              <a:xfrm rot="10800000">
                <a:off x="7364099" y="364846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2" name="Google Shape;572;p18"/>
              <p:cNvCxnSpPr/>
              <p:nvPr/>
            </p:nvCxnSpPr>
            <p:spPr>
              <a:xfrm rot="10800000">
                <a:off x="7331349" y="364393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3" name="Google Shape;573;p18"/>
              <p:cNvCxnSpPr/>
              <p:nvPr/>
            </p:nvCxnSpPr>
            <p:spPr>
              <a:xfrm rot="10800000">
                <a:off x="7298803" y="363812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18"/>
              <p:cNvCxnSpPr/>
              <p:nvPr/>
            </p:nvCxnSpPr>
            <p:spPr>
              <a:xfrm rot="10800000">
                <a:off x="7266509" y="36310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5" name="Google Shape;575;p18"/>
              <p:cNvCxnSpPr/>
              <p:nvPr/>
            </p:nvCxnSpPr>
            <p:spPr>
              <a:xfrm rot="10800000">
                <a:off x="7234519" y="362269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6" name="Google Shape;576;p18"/>
              <p:cNvCxnSpPr/>
              <p:nvPr/>
            </p:nvCxnSpPr>
            <p:spPr>
              <a:xfrm rot="10800000">
                <a:off x="7202883" y="361310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7" name="Google Shape;577;p18"/>
              <p:cNvCxnSpPr/>
              <p:nvPr/>
            </p:nvCxnSpPr>
            <p:spPr>
              <a:xfrm rot="10800000">
                <a:off x="7171645" y="360227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p18"/>
              <p:cNvCxnSpPr/>
              <p:nvPr/>
            </p:nvCxnSpPr>
            <p:spPr>
              <a:xfrm rot="10800000">
                <a:off x="7140859" y="359023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9" name="Google Shape;579;p18"/>
              <p:cNvCxnSpPr/>
              <p:nvPr/>
            </p:nvCxnSpPr>
            <p:spPr>
              <a:xfrm rot="10800000">
                <a:off x="7110568" y="357698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18"/>
              <p:cNvCxnSpPr/>
              <p:nvPr/>
            </p:nvCxnSpPr>
            <p:spPr>
              <a:xfrm rot="10800000">
                <a:off x="7080823" y="356256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1" name="Google Shape;581;p18"/>
              <p:cNvCxnSpPr/>
              <p:nvPr/>
            </p:nvCxnSpPr>
            <p:spPr>
              <a:xfrm rot="10800000">
                <a:off x="7051664" y="354698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2" name="Google Shape;582;p18"/>
              <p:cNvCxnSpPr/>
              <p:nvPr/>
            </p:nvCxnSpPr>
            <p:spPr>
              <a:xfrm rot="10800000">
                <a:off x="7023142" y="353027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3" name="Google Shape;583;p18"/>
              <p:cNvCxnSpPr/>
              <p:nvPr/>
            </p:nvCxnSpPr>
            <p:spPr>
              <a:xfrm rot="10800000">
                <a:off x="6995297" y="351245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4" name="Google Shape;584;p18"/>
              <p:cNvCxnSpPr/>
              <p:nvPr/>
            </p:nvCxnSpPr>
            <p:spPr>
              <a:xfrm rot="10800000">
                <a:off x="6968174" y="349355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5" name="Google Shape;585;p18"/>
              <p:cNvCxnSpPr/>
              <p:nvPr/>
            </p:nvCxnSpPr>
            <p:spPr>
              <a:xfrm rot="10800000">
                <a:off x="6941813" y="347361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6" name="Google Shape;586;p18"/>
              <p:cNvCxnSpPr/>
              <p:nvPr/>
            </p:nvCxnSpPr>
            <p:spPr>
              <a:xfrm rot="10800000">
                <a:off x="6916257" y="34526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7" name="Google Shape;587;p18"/>
              <p:cNvCxnSpPr/>
              <p:nvPr/>
            </p:nvCxnSpPr>
            <p:spPr>
              <a:xfrm rot="10800000">
                <a:off x="6891545" y="343069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p18"/>
              <p:cNvCxnSpPr/>
              <p:nvPr/>
            </p:nvCxnSpPr>
            <p:spPr>
              <a:xfrm rot="10800000">
                <a:off x="6867711" y="340776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89" name="Google Shape;589;p18"/>
              <p:cNvCxnSpPr/>
              <p:nvPr/>
            </p:nvCxnSpPr>
            <p:spPr>
              <a:xfrm rot="10800000">
                <a:off x="6844798" y="338394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0" name="Google Shape;590;p18"/>
              <p:cNvCxnSpPr/>
              <p:nvPr/>
            </p:nvCxnSpPr>
            <p:spPr>
              <a:xfrm rot="10800000">
                <a:off x="6822836" y="335924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1" name="Google Shape;591;p18"/>
              <p:cNvCxnSpPr/>
              <p:nvPr/>
            </p:nvCxnSpPr>
            <p:spPr>
              <a:xfrm rot="10800000">
                <a:off x="6801862" y="333369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2" name="Google Shape;592;p18"/>
              <p:cNvCxnSpPr/>
              <p:nvPr/>
            </p:nvCxnSpPr>
            <p:spPr>
              <a:xfrm rot="10800000">
                <a:off x="6781908" y="330734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3" name="Google Shape;593;p18"/>
              <p:cNvCxnSpPr/>
              <p:nvPr/>
            </p:nvCxnSpPr>
            <p:spPr>
              <a:xfrm rot="10800000">
                <a:off x="6763004" y="328022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4" name="Google Shape;594;p18"/>
              <p:cNvCxnSpPr/>
              <p:nvPr/>
            </p:nvCxnSpPr>
            <p:spPr>
              <a:xfrm rot="10800000">
                <a:off x="6745181" y="325239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5" name="Google Shape;595;p18"/>
              <p:cNvCxnSpPr/>
              <p:nvPr/>
            </p:nvCxnSpPr>
            <p:spPr>
              <a:xfrm rot="10800000">
                <a:off x="6728462" y="322388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6" name="Google Shape;596;p18"/>
              <p:cNvCxnSpPr/>
              <p:nvPr/>
            </p:nvCxnSpPr>
            <p:spPr>
              <a:xfrm rot="10800000">
                <a:off x="6712877" y="319473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7" name="Google Shape;597;p18"/>
              <p:cNvCxnSpPr/>
              <p:nvPr/>
            </p:nvCxnSpPr>
            <p:spPr>
              <a:xfrm rot="10800000">
                <a:off x="6698449" y="316499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8" name="Google Shape;598;p18"/>
              <p:cNvCxnSpPr/>
              <p:nvPr/>
            </p:nvCxnSpPr>
            <p:spPr>
              <a:xfrm rot="10800000">
                <a:off x="6685200" y="313471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9" name="Google Shape;599;p18"/>
              <p:cNvCxnSpPr/>
              <p:nvPr/>
            </p:nvCxnSpPr>
            <p:spPr>
              <a:xfrm rot="10800000">
                <a:off x="6673150" y="31039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0" name="Google Shape;600;p18"/>
              <p:cNvCxnSpPr/>
              <p:nvPr/>
            </p:nvCxnSpPr>
            <p:spPr>
              <a:xfrm rot="10800000">
                <a:off x="6662318" y="307271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1" name="Google Shape;601;p18"/>
              <p:cNvCxnSpPr/>
              <p:nvPr/>
            </p:nvCxnSpPr>
            <p:spPr>
              <a:xfrm rot="10800000">
                <a:off x="6652721" y="30410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2" name="Google Shape;602;p18"/>
              <p:cNvCxnSpPr/>
              <p:nvPr/>
            </p:nvCxnSpPr>
            <p:spPr>
              <a:xfrm rot="10800000">
                <a:off x="6644374" y="300911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3" name="Google Shape;603;p18"/>
              <p:cNvCxnSpPr/>
              <p:nvPr/>
            </p:nvCxnSpPr>
            <p:spPr>
              <a:xfrm rot="10800000">
                <a:off x="6637289" y="297683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4" name="Google Shape;604;p18"/>
              <p:cNvCxnSpPr/>
              <p:nvPr/>
            </p:nvCxnSpPr>
            <p:spPr>
              <a:xfrm rot="10800000">
                <a:off x="6631476" y="294429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5" name="Google Shape;605;p18"/>
              <p:cNvCxnSpPr/>
              <p:nvPr/>
            </p:nvCxnSpPr>
            <p:spPr>
              <a:xfrm rot="10800000">
                <a:off x="6626946" y="291155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6" name="Google Shape;606;p18"/>
              <p:cNvCxnSpPr/>
              <p:nvPr/>
            </p:nvCxnSpPr>
            <p:spPr>
              <a:xfrm rot="10800000">
                <a:off x="6623706" y="287867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18"/>
              <p:cNvCxnSpPr/>
              <p:nvPr/>
            </p:nvCxnSpPr>
            <p:spPr>
              <a:xfrm rot="10800000">
                <a:off x="6621761" y="28456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18"/>
              <p:cNvCxnSpPr/>
              <p:nvPr/>
            </p:nvCxnSpPr>
            <p:spPr>
              <a:xfrm>
                <a:off x="6621761" y="277959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9" name="Google Shape;609;p18"/>
              <p:cNvCxnSpPr/>
              <p:nvPr/>
            </p:nvCxnSpPr>
            <p:spPr>
              <a:xfrm>
                <a:off x="6623706" y="274660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0" name="Google Shape;610;p18"/>
              <p:cNvCxnSpPr/>
              <p:nvPr/>
            </p:nvCxnSpPr>
            <p:spPr>
              <a:xfrm>
                <a:off x="6626946" y="271371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1" name="Google Shape;611;p18"/>
              <p:cNvCxnSpPr/>
              <p:nvPr/>
            </p:nvCxnSpPr>
            <p:spPr>
              <a:xfrm>
                <a:off x="6631476" y="268097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18"/>
              <p:cNvCxnSpPr/>
              <p:nvPr/>
            </p:nvCxnSpPr>
            <p:spPr>
              <a:xfrm>
                <a:off x="6637289" y="264843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18"/>
              <p:cNvCxnSpPr/>
              <p:nvPr/>
            </p:nvCxnSpPr>
            <p:spPr>
              <a:xfrm>
                <a:off x="6644374" y="261615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4" name="Google Shape;614;p18"/>
              <p:cNvCxnSpPr/>
              <p:nvPr/>
            </p:nvCxnSpPr>
            <p:spPr>
              <a:xfrm>
                <a:off x="6652721" y="25841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5" name="Google Shape;615;p18"/>
              <p:cNvCxnSpPr/>
              <p:nvPr/>
            </p:nvCxnSpPr>
            <p:spPr>
              <a:xfrm>
                <a:off x="6662318" y="255255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6" name="Google Shape;616;p18"/>
              <p:cNvCxnSpPr/>
              <p:nvPr/>
            </p:nvCxnSpPr>
            <p:spPr>
              <a:xfrm>
                <a:off x="6673150" y="252133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18"/>
              <p:cNvCxnSpPr/>
              <p:nvPr/>
            </p:nvCxnSpPr>
            <p:spPr>
              <a:xfrm>
                <a:off x="6685200" y="249055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18"/>
              <p:cNvCxnSpPr/>
              <p:nvPr/>
            </p:nvCxnSpPr>
            <p:spPr>
              <a:xfrm>
                <a:off x="6698449" y="246027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9" name="Google Shape;619;p18"/>
              <p:cNvCxnSpPr/>
              <p:nvPr/>
            </p:nvCxnSpPr>
            <p:spPr>
              <a:xfrm>
                <a:off x="6712877" y="243053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0" name="Google Shape;620;p18"/>
              <p:cNvCxnSpPr/>
              <p:nvPr/>
            </p:nvCxnSpPr>
            <p:spPr>
              <a:xfrm>
                <a:off x="6728462" y="240139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1" name="Google Shape;621;p18"/>
              <p:cNvCxnSpPr/>
              <p:nvPr/>
            </p:nvCxnSpPr>
            <p:spPr>
              <a:xfrm>
                <a:off x="6745181" y="23728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18"/>
              <p:cNvCxnSpPr/>
              <p:nvPr/>
            </p:nvCxnSpPr>
            <p:spPr>
              <a:xfrm>
                <a:off x="6763004" y="2345045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18"/>
              <p:cNvCxnSpPr/>
              <p:nvPr/>
            </p:nvCxnSpPr>
            <p:spPr>
              <a:xfrm>
                <a:off x="6781908" y="231793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4" name="Google Shape;624;p18"/>
              <p:cNvCxnSpPr/>
              <p:nvPr/>
            </p:nvCxnSpPr>
            <p:spPr>
              <a:xfrm>
                <a:off x="6801862" y="229158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5" name="Google Shape;625;p18"/>
              <p:cNvCxnSpPr/>
              <p:nvPr/>
            </p:nvCxnSpPr>
            <p:spPr>
              <a:xfrm>
                <a:off x="6822836" y="226603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6" name="Google Shape;626;p18"/>
              <p:cNvCxnSpPr/>
              <p:nvPr/>
            </p:nvCxnSpPr>
            <p:spPr>
              <a:xfrm>
                <a:off x="6844798" y="224132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7" name="Google Shape;627;p18"/>
              <p:cNvCxnSpPr/>
              <p:nvPr/>
            </p:nvCxnSpPr>
            <p:spPr>
              <a:xfrm>
                <a:off x="6867711" y="221752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8" name="Google Shape;628;p18"/>
              <p:cNvCxnSpPr/>
              <p:nvPr/>
            </p:nvCxnSpPr>
            <p:spPr>
              <a:xfrm>
                <a:off x="6891545" y="219461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18"/>
              <p:cNvCxnSpPr/>
              <p:nvPr/>
            </p:nvCxnSpPr>
            <p:spPr>
              <a:xfrm>
                <a:off x="6916257" y="217266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18"/>
              <p:cNvCxnSpPr/>
              <p:nvPr/>
            </p:nvCxnSpPr>
            <p:spPr>
              <a:xfrm>
                <a:off x="6941813" y="215169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1" name="Google Shape;631;p18"/>
              <p:cNvCxnSpPr/>
              <p:nvPr/>
            </p:nvCxnSpPr>
            <p:spPr>
              <a:xfrm>
                <a:off x="6968174" y="213175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p18"/>
              <p:cNvCxnSpPr/>
              <p:nvPr/>
            </p:nvCxnSpPr>
            <p:spPr>
              <a:xfrm>
                <a:off x="6995297" y="211285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3" name="Google Shape;633;p18"/>
              <p:cNvCxnSpPr/>
              <p:nvPr/>
            </p:nvCxnSpPr>
            <p:spPr>
              <a:xfrm>
                <a:off x="7023142" y="209503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4" name="Google Shape;634;p18"/>
              <p:cNvCxnSpPr/>
              <p:nvPr/>
            </p:nvCxnSpPr>
            <p:spPr>
              <a:xfrm>
                <a:off x="7051664" y="207832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18"/>
              <p:cNvCxnSpPr/>
              <p:nvPr/>
            </p:nvCxnSpPr>
            <p:spPr>
              <a:xfrm>
                <a:off x="7080823" y="20627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p18"/>
              <p:cNvCxnSpPr/>
              <p:nvPr/>
            </p:nvCxnSpPr>
            <p:spPr>
              <a:xfrm>
                <a:off x="7110568" y="204832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p18"/>
              <p:cNvCxnSpPr/>
              <p:nvPr/>
            </p:nvCxnSpPr>
            <p:spPr>
              <a:xfrm>
                <a:off x="7140859" y="203507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8" name="Google Shape;638;p18"/>
              <p:cNvCxnSpPr/>
              <p:nvPr/>
            </p:nvCxnSpPr>
            <p:spPr>
              <a:xfrm>
                <a:off x="7171645" y="202303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9" name="Google Shape;639;p18"/>
              <p:cNvCxnSpPr/>
              <p:nvPr/>
            </p:nvCxnSpPr>
            <p:spPr>
              <a:xfrm>
                <a:off x="7202883" y="20122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0" name="Google Shape;640;p18"/>
              <p:cNvCxnSpPr/>
              <p:nvPr/>
            </p:nvCxnSpPr>
            <p:spPr>
              <a:xfrm>
                <a:off x="7234519" y="200261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1" name="Google Shape;641;p18"/>
              <p:cNvCxnSpPr/>
              <p:nvPr/>
            </p:nvCxnSpPr>
            <p:spPr>
              <a:xfrm>
                <a:off x="7266509" y="199426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2" name="Google Shape;642;p18"/>
              <p:cNvCxnSpPr/>
              <p:nvPr/>
            </p:nvCxnSpPr>
            <p:spPr>
              <a:xfrm>
                <a:off x="7298803" y="198718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p18"/>
              <p:cNvCxnSpPr/>
              <p:nvPr/>
            </p:nvCxnSpPr>
            <p:spPr>
              <a:xfrm>
                <a:off x="7331349" y="198137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p18"/>
              <p:cNvCxnSpPr/>
              <p:nvPr/>
            </p:nvCxnSpPr>
            <p:spPr>
              <a:xfrm>
                <a:off x="7364099" y="197684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p18"/>
              <p:cNvCxnSpPr/>
              <p:nvPr/>
            </p:nvCxnSpPr>
            <p:spPr>
              <a:xfrm>
                <a:off x="7396999" y="197360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p18"/>
              <p:cNvCxnSpPr/>
              <p:nvPr/>
            </p:nvCxnSpPr>
            <p:spPr>
              <a:xfrm>
                <a:off x="7430004" y="197166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47" name="Google Shape;647;p18"/>
              <p:cNvGrpSpPr/>
              <p:nvPr/>
            </p:nvGrpSpPr>
            <p:grpSpPr>
              <a:xfrm>
                <a:off x="6571585" y="2862162"/>
                <a:ext cx="1785098" cy="0"/>
                <a:chOff x="1701800" y="2755900"/>
                <a:chExt cx="2746508" cy="0"/>
              </a:xfrm>
            </p:grpSpPr>
            <p:cxnSp>
              <p:nvCxnSpPr>
                <p:cNvPr id="648" name="Google Shape;648;p18"/>
                <p:cNvCxnSpPr/>
                <p:nvPr/>
              </p:nvCxnSpPr>
              <p:spPr>
                <a:xfrm rot="10800000">
                  <a:off x="4185508" y="2755900"/>
                  <a:ext cx="262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49" name="Google Shape;649;p18"/>
                <p:cNvCxnSpPr/>
                <p:nvPr/>
              </p:nvCxnSpPr>
              <p:spPr>
                <a:xfrm>
                  <a:off x="1701800" y="2755900"/>
                  <a:ext cx="261951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50" name="Google Shape;650;p18"/>
            <p:cNvGrpSpPr/>
            <p:nvPr/>
          </p:nvGrpSpPr>
          <p:grpSpPr>
            <a:xfrm rot="5400000">
              <a:off x="6569844" y="2863649"/>
              <a:ext cx="1784453" cy="0"/>
              <a:chOff x="1701800" y="2755900"/>
              <a:chExt cx="2746508" cy="0"/>
            </a:xfrm>
          </p:grpSpPr>
          <p:cxnSp>
            <p:nvCxnSpPr>
              <p:cNvPr id="651" name="Google Shape;651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2" name="Google Shape;652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3" name="Google Shape;653;p18"/>
            <p:cNvGrpSpPr/>
            <p:nvPr/>
          </p:nvGrpSpPr>
          <p:grpSpPr>
            <a:xfrm rot="2700000">
              <a:off x="6618290" y="2815662"/>
              <a:ext cx="1784453" cy="0"/>
              <a:chOff x="1701800" y="2755900"/>
              <a:chExt cx="2746508" cy="0"/>
            </a:xfrm>
          </p:grpSpPr>
          <p:cxnSp>
            <p:nvCxnSpPr>
              <p:cNvPr id="654" name="Google Shape;654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5" name="Google Shape;655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56" name="Google Shape;656;p18"/>
            <p:cNvGrpSpPr/>
            <p:nvPr/>
          </p:nvGrpSpPr>
          <p:grpSpPr>
            <a:xfrm flipH="1" rot="-2700000">
              <a:off x="6595181" y="2886707"/>
              <a:ext cx="1784453" cy="0"/>
              <a:chOff x="1701800" y="2755900"/>
              <a:chExt cx="2746508" cy="0"/>
            </a:xfrm>
          </p:grpSpPr>
          <p:cxnSp>
            <p:nvCxnSpPr>
              <p:cNvPr id="657" name="Google Shape;657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8" name="Google Shape;658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59" name="Google Shape;659;p18"/>
          <p:cNvGrpSpPr/>
          <p:nvPr/>
        </p:nvGrpSpPr>
        <p:grpSpPr>
          <a:xfrm>
            <a:off x="8662734" y="1675511"/>
            <a:ext cx="2066695" cy="2065631"/>
            <a:chOff x="2329031" y="904800"/>
            <a:chExt cx="2752780" cy="2752780"/>
          </a:xfrm>
        </p:grpSpPr>
        <p:sp>
          <p:nvSpPr>
            <p:cNvPr id="660" name="Google Shape;660;p18"/>
            <p:cNvSpPr/>
            <p:nvPr/>
          </p:nvSpPr>
          <p:spPr>
            <a:xfrm>
              <a:off x="2329031" y="904800"/>
              <a:ext cx="2752780" cy="2752780"/>
            </a:xfrm>
            <a:prstGeom prst="ellipse">
              <a:avLst/>
            </a:prstGeom>
            <a:solidFill>
              <a:srgbClr val="D8D8D8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490959" y="1059959"/>
              <a:ext cx="2431374" cy="2431374"/>
            </a:xfrm>
            <a:prstGeom prst="ellipse">
              <a:avLst/>
            </a:prstGeom>
            <a:gradFill>
              <a:gsLst>
                <a:gs pos="0">
                  <a:srgbClr val="BFBFBF"/>
                </a:gs>
                <a:gs pos="100000">
                  <a:srgbClr val="F2F2F2"/>
                </a:gs>
              </a:gsLst>
              <a:lin ang="27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62" name="Google Shape;662;p18"/>
          <p:cNvSpPr txBox="1"/>
          <p:nvPr/>
        </p:nvSpPr>
        <p:spPr>
          <a:xfrm>
            <a:off x="9218136" y="2358447"/>
            <a:ext cx="1053661" cy="61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92%</a:t>
            </a:r>
            <a:endParaRPr sz="34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63" name="Google Shape;663;p18"/>
          <p:cNvGrpSpPr/>
          <p:nvPr/>
        </p:nvGrpSpPr>
        <p:grpSpPr>
          <a:xfrm>
            <a:off x="8856538" y="1862423"/>
            <a:ext cx="1687011" cy="1686532"/>
            <a:chOff x="9371483" y="1971010"/>
            <a:chExt cx="1785098" cy="1784864"/>
          </a:xfrm>
        </p:grpSpPr>
        <p:grpSp>
          <p:nvGrpSpPr>
            <p:cNvPr id="664" name="Google Shape;664;p18"/>
            <p:cNvGrpSpPr/>
            <p:nvPr/>
          </p:nvGrpSpPr>
          <p:grpSpPr>
            <a:xfrm>
              <a:off x="9371483" y="1971010"/>
              <a:ext cx="1785098" cy="1781617"/>
              <a:chOff x="9371483" y="1971010"/>
              <a:chExt cx="1785098" cy="1781617"/>
            </a:xfrm>
          </p:grpSpPr>
          <p:cxnSp>
            <p:nvCxnSpPr>
              <p:cNvPr id="665" name="Google Shape;665;p18"/>
              <p:cNvCxnSpPr/>
              <p:nvPr/>
            </p:nvCxnSpPr>
            <p:spPr>
              <a:xfrm>
                <a:off x="10262958" y="197101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6" name="Google Shape;666;p18"/>
              <p:cNvCxnSpPr/>
              <p:nvPr/>
            </p:nvCxnSpPr>
            <p:spPr>
              <a:xfrm>
                <a:off x="10296011" y="197165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7" name="Google Shape;667;p18"/>
              <p:cNvCxnSpPr/>
              <p:nvPr/>
            </p:nvCxnSpPr>
            <p:spPr>
              <a:xfrm>
                <a:off x="10329015" y="197360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8" name="Google Shape;668;p18"/>
              <p:cNvCxnSpPr/>
              <p:nvPr/>
            </p:nvCxnSpPr>
            <p:spPr>
              <a:xfrm>
                <a:off x="10361918" y="19768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9" name="Google Shape;669;p18"/>
              <p:cNvCxnSpPr/>
              <p:nvPr/>
            </p:nvCxnSpPr>
            <p:spPr>
              <a:xfrm>
                <a:off x="10394667" y="198137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0" name="Google Shape;670;p18"/>
              <p:cNvCxnSpPr/>
              <p:nvPr/>
            </p:nvCxnSpPr>
            <p:spPr>
              <a:xfrm>
                <a:off x="10427213" y="198718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1" name="Google Shape;671;p18"/>
              <p:cNvCxnSpPr/>
              <p:nvPr/>
            </p:nvCxnSpPr>
            <p:spPr>
              <a:xfrm>
                <a:off x="10459506" y="199426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2" name="Google Shape;672;p18"/>
              <p:cNvCxnSpPr/>
              <p:nvPr/>
            </p:nvCxnSpPr>
            <p:spPr>
              <a:xfrm>
                <a:off x="10491497" y="200260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3" name="Google Shape;673;p18"/>
              <p:cNvCxnSpPr/>
              <p:nvPr/>
            </p:nvCxnSpPr>
            <p:spPr>
              <a:xfrm>
                <a:off x="10523134" y="201220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4" name="Google Shape;674;p18"/>
              <p:cNvCxnSpPr/>
              <p:nvPr/>
            </p:nvCxnSpPr>
            <p:spPr>
              <a:xfrm>
                <a:off x="10554370" y="202303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5" name="Google Shape;675;p18"/>
              <p:cNvCxnSpPr/>
              <p:nvPr/>
            </p:nvCxnSpPr>
            <p:spPr>
              <a:xfrm>
                <a:off x="10585158" y="203507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6" name="Google Shape;676;p18"/>
              <p:cNvCxnSpPr/>
              <p:nvPr/>
            </p:nvCxnSpPr>
            <p:spPr>
              <a:xfrm>
                <a:off x="10615447" y="204832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7" name="Google Shape;677;p18"/>
              <p:cNvCxnSpPr/>
              <p:nvPr/>
            </p:nvCxnSpPr>
            <p:spPr>
              <a:xfrm>
                <a:off x="10645195" y="20627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10674350" y="207832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702873" y="209503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0730719" y="211285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0757842" y="213174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10784203" y="215169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10809759" y="217266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10834471" y="219461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10858304" y="221750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10881219" y="224132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10903180" y="226603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10924154" y="22915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10944107" y="231793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10963012" y="23450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10980835" y="237287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10997553" y="240139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11013138" y="243053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11027566" y="246027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11040816" y="249055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11052866" y="252132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11063696" y="255255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11073294" y="25841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11081642" y="261615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0" name="Google Shape;700;p18"/>
              <p:cNvCxnSpPr/>
              <p:nvPr/>
            </p:nvCxnSpPr>
            <p:spPr>
              <a:xfrm>
                <a:off x="11088728" y="264843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1" name="Google Shape;701;p18"/>
              <p:cNvCxnSpPr/>
              <p:nvPr/>
            </p:nvCxnSpPr>
            <p:spPr>
              <a:xfrm>
                <a:off x="11094539" y="268097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2" name="Google Shape;702;p18"/>
              <p:cNvCxnSpPr/>
              <p:nvPr/>
            </p:nvCxnSpPr>
            <p:spPr>
              <a:xfrm>
                <a:off x="11099070" y="271371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3" name="Google Shape;703;p18"/>
              <p:cNvCxnSpPr/>
              <p:nvPr/>
            </p:nvCxnSpPr>
            <p:spPr>
              <a:xfrm>
                <a:off x="11102310" y="274660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4" name="Google Shape;704;p18"/>
              <p:cNvCxnSpPr/>
              <p:nvPr/>
            </p:nvCxnSpPr>
            <p:spPr>
              <a:xfrm>
                <a:off x="11104256" y="27795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5" name="Google Shape;705;p18"/>
              <p:cNvCxnSpPr/>
              <p:nvPr/>
            </p:nvCxnSpPr>
            <p:spPr>
              <a:xfrm rot="10800000">
                <a:off x="11104256" y="284567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6" name="Google Shape;706;p18"/>
              <p:cNvCxnSpPr/>
              <p:nvPr/>
            </p:nvCxnSpPr>
            <p:spPr>
              <a:xfrm rot="10800000">
                <a:off x="11102310" y="287867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7" name="Google Shape;707;p18"/>
              <p:cNvCxnSpPr/>
              <p:nvPr/>
            </p:nvCxnSpPr>
            <p:spPr>
              <a:xfrm rot="10800000">
                <a:off x="11099070" y="291155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8" name="Google Shape;708;p18"/>
              <p:cNvCxnSpPr/>
              <p:nvPr/>
            </p:nvCxnSpPr>
            <p:spPr>
              <a:xfrm rot="10800000">
                <a:off x="11094539" y="294429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09" name="Google Shape;709;p18"/>
              <p:cNvCxnSpPr/>
              <p:nvPr/>
            </p:nvCxnSpPr>
            <p:spPr>
              <a:xfrm rot="10800000">
                <a:off x="11088728" y="297683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0" name="Google Shape;710;p18"/>
              <p:cNvCxnSpPr/>
              <p:nvPr/>
            </p:nvCxnSpPr>
            <p:spPr>
              <a:xfrm rot="10800000">
                <a:off x="11081642" y="300911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18"/>
              <p:cNvCxnSpPr/>
              <p:nvPr/>
            </p:nvCxnSpPr>
            <p:spPr>
              <a:xfrm rot="10800000">
                <a:off x="11073294" y="304109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p18"/>
              <p:cNvCxnSpPr/>
              <p:nvPr/>
            </p:nvCxnSpPr>
            <p:spPr>
              <a:xfrm rot="10800000">
                <a:off x="11063696" y="307271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" name="Google Shape;713;p18"/>
              <p:cNvCxnSpPr/>
              <p:nvPr/>
            </p:nvCxnSpPr>
            <p:spPr>
              <a:xfrm rot="10800000">
                <a:off x="11052866" y="310394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p18"/>
              <p:cNvCxnSpPr/>
              <p:nvPr/>
            </p:nvCxnSpPr>
            <p:spPr>
              <a:xfrm rot="10800000">
                <a:off x="11040816" y="313471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p18"/>
              <p:cNvCxnSpPr/>
              <p:nvPr/>
            </p:nvCxnSpPr>
            <p:spPr>
              <a:xfrm rot="10800000">
                <a:off x="11027566" y="316499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18"/>
              <p:cNvCxnSpPr/>
              <p:nvPr/>
            </p:nvCxnSpPr>
            <p:spPr>
              <a:xfrm rot="10800000">
                <a:off x="11013138" y="319473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p18"/>
              <p:cNvCxnSpPr/>
              <p:nvPr/>
            </p:nvCxnSpPr>
            <p:spPr>
              <a:xfrm rot="10800000">
                <a:off x="10997553" y="32238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p18"/>
              <p:cNvCxnSpPr/>
              <p:nvPr/>
            </p:nvCxnSpPr>
            <p:spPr>
              <a:xfrm rot="10800000">
                <a:off x="10980835" y="325239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9" name="Google Shape;719;p18"/>
              <p:cNvCxnSpPr/>
              <p:nvPr/>
            </p:nvCxnSpPr>
            <p:spPr>
              <a:xfrm rot="10800000">
                <a:off x="10963012" y="328022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0" name="Google Shape;720;p18"/>
              <p:cNvCxnSpPr/>
              <p:nvPr/>
            </p:nvCxnSpPr>
            <p:spPr>
              <a:xfrm rot="10800000">
                <a:off x="10944107" y="330734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1" name="Google Shape;721;p18"/>
              <p:cNvCxnSpPr/>
              <p:nvPr/>
            </p:nvCxnSpPr>
            <p:spPr>
              <a:xfrm rot="10800000">
                <a:off x="10924154" y="33336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2" name="Google Shape;722;p18"/>
              <p:cNvCxnSpPr/>
              <p:nvPr/>
            </p:nvCxnSpPr>
            <p:spPr>
              <a:xfrm rot="10800000">
                <a:off x="10903180" y="335923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3" name="Google Shape;723;p18"/>
              <p:cNvCxnSpPr/>
              <p:nvPr/>
            </p:nvCxnSpPr>
            <p:spPr>
              <a:xfrm rot="10800000">
                <a:off x="10881219" y="33839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4" name="Google Shape;724;p18"/>
              <p:cNvCxnSpPr/>
              <p:nvPr/>
            </p:nvCxnSpPr>
            <p:spPr>
              <a:xfrm rot="10800000">
                <a:off x="10858304" y="340778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5" name="Google Shape;725;p18"/>
              <p:cNvCxnSpPr/>
              <p:nvPr/>
            </p:nvCxnSpPr>
            <p:spPr>
              <a:xfrm rot="10800000">
                <a:off x="10834471" y="343069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6" name="Google Shape;726;p18"/>
              <p:cNvCxnSpPr/>
              <p:nvPr/>
            </p:nvCxnSpPr>
            <p:spPr>
              <a:xfrm rot="10800000">
                <a:off x="10809759" y="34526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7" name="Google Shape;727;p18"/>
              <p:cNvCxnSpPr/>
              <p:nvPr/>
            </p:nvCxnSpPr>
            <p:spPr>
              <a:xfrm rot="10800000">
                <a:off x="10784203" y="347360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8" name="Google Shape;728;p18"/>
              <p:cNvCxnSpPr/>
              <p:nvPr/>
            </p:nvCxnSpPr>
            <p:spPr>
              <a:xfrm rot="10800000">
                <a:off x="10757842" y="349355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18"/>
              <p:cNvCxnSpPr/>
              <p:nvPr/>
            </p:nvCxnSpPr>
            <p:spPr>
              <a:xfrm rot="10800000">
                <a:off x="10730719" y="351245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0" name="Google Shape;730;p18"/>
              <p:cNvCxnSpPr/>
              <p:nvPr/>
            </p:nvCxnSpPr>
            <p:spPr>
              <a:xfrm rot="10800000">
                <a:off x="10702873" y="353027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1" name="Google Shape;731;p18"/>
              <p:cNvCxnSpPr/>
              <p:nvPr/>
            </p:nvCxnSpPr>
            <p:spPr>
              <a:xfrm rot="10800000">
                <a:off x="10674350" y="354698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2" name="Google Shape;732;p18"/>
              <p:cNvCxnSpPr/>
              <p:nvPr/>
            </p:nvCxnSpPr>
            <p:spPr>
              <a:xfrm rot="10800000">
                <a:off x="10645195" y="356256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3" name="Google Shape;733;p18"/>
              <p:cNvCxnSpPr/>
              <p:nvPr/>
            </p:nvCxnSpPr>
            <p:spPr>
              <a:xfrm rot="10800000">
                <a:off x="10615447" y="357698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4" name="Google Shape;734;p18"/>
              <p:cNvCxnSpPr/>
              <p:nvPr/>
            </p:nvCxnSpPr>
            <p:spPr>
              <a:xfrm rot="10800000">
                <a:off x="10585158" y="359023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5" name="Google Shape;735;p18"/>
              <p:cNvCxnSpPr/>
              <p:nvPr/>
            </p:nvCxnSpPr>
            <p:spPr>
              <a:xfrm rot="10800000">
                <a:off x="10554370" y="360227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6" name="Google Shape;736;p18"/>
              <p:cNvCxnSpPr/>
              <p:nvPr/>
            </p:nvCxnSpPr>
            <p:spPr>
              <a:xfrm rot="10800000">
                <a:off x="10523134" y="36131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p18"/>
              <p:cNvCxnSpPr/>
              <p:nvPr/>
            </p:nvCxnSpPr>
            <p:spPr>
              <a:xfrm rot="10800000">
                <a:off x="10491497" y="362269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8" name="Google Shape;738;p18"/>
              <p:cNvCxnSpPr/>
              <p:nvPr/>
            </p:nvCxnSpPr>
            <p:spPr>
              <a:xfrm rot="10800000">
                <a:off x="10459506" y="363104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39" name="Google Shape;739;p18"/>
              <p:cNvCxnSpPr/>
              <p:nvPr/>
            </p:nvCxnSpPr>
            <p:spPr>
              <a:xfrm rot="10800000">
                <a:off x="10427213" y="363812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0" name="Google Shape;740;p18"/>
              <p:cNvCxnSpPr/>
              <p:nvPr/>
            </p:nvCxnSpPr>
            <p:spPr>
              <a:xfrm rot="10800000">
                <a:off x="10394667" y="364393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1" name="Google Shape;741;p18"/>
              <p:cNvCxnSpPr/>
              <p:nvPr/>
            </p:nvCxnSpPr>
            <p:spPr>
              <a:xfrm rot="10800000">
                <a:off x="10361918" y="364846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2" name="Google Shape;742;p18"/>
              <p:cNvCxnSpPr/>
              <p:nvPr/>
            </p:nvCxnSpPr>
            <p:spPr>
              <a:xfrm rot="10800000">
                <a:off x="10329015" y="365170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p18"/>
              <p:cNvCxnSpPr/>
              <p:nvPr/>
            </p:nvCxnSpPr>
            <p:spPr>
              <a:xfrm rot="10800000">
                <a:off x="10296011" y="365364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4" name="Google Shape;744;p18"/>
              <p:cNvCxnSpPr/>
              <p:nvPr/>
            </p:nvCxnSpPr>
            <p:spPr>
              <a:xfrm rot="10800000">
                <a:off x="10229904" y="365364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5" name="Google Shape;745;p18"/>
              <p:cNvCxnSpPr/>
              <p:nvPr/>
            </p:nvCxnSpPr>
            <p:spPr>
              <a:xfrm rot="10800000">
                <a:off x="10196899" y="365170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6" name="Google Shape;746;p18"/>
              <p:cNvCxnSpPr/>
              <p:nvPr/>
            </p:nvCxnSpPr>
            <p:spPr>
              <a:xfrm rot="10800000">
                <a:off x="10163997" y="364846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7" name="Google Shape;747;p18"/>
              <p:cNvCxnSpPr/>
              <p:nvPr/>
            </p:nvCxnSpPr>
            <p:spPr>
              <a:xfrm rot="10800000">
                <a:off x="10131249" y="364393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8" name="Google Shape;748;p18"/>
              <p:cNvCxnSpPr/>
              <p:nvPr/>
            </p:nvCxnSpPr>
            <p:spPr>
              <a:xfrm rot="10800000">
                <a:off x="10098702" y="363812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49" name="Google Shape;749;p18"/>
              <p:cNvCxnSpPr/>
              <p:nvPr/>
            </p:nvCxnSpPr>
            <p:spPr>
              <a:xfrm rot="10800000">
                <a:off x="10066408" y="363104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0" name="Google Shape;750;p18"/>
              <p:cNvCxnSpPr/>
              <p:nvPr/>
            </p:nvCxnSpPr>
            <p:spPr>
              <a:xfrm rot="10800000">
                <a:off x="10034418" y="3622698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1" name="Google Shape;751;p18"/>
              <p:cNvCxnSpPr/>
              <p:nvPr/>
            </p:nvCxnSpPr>
            <p:spPr>
              <a:xfrm rot="10800000">
                <a:off x="10002782" y="361310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2" name="Google Shape;752;p18"/>
              <p:cNvCxnSpPr/>
              <p:nvPr/>
            </p:nvCxnSpPr>
            <p:spPr>
              <a:xfrm rot="10800000">
                <a:off x="9971545" y="360227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3" name="Google Shape;753;p18"/>
              <p:cNvCxnSpPr/>
              <p:nvPr/>
            </p:nvCxnSpPr>
            <p:spPr>
              <a:xfrm rot="10800000">
                <a:off x="9940758" y="359023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4" name="Google Shape;754;p18"/>
              <p:cNvCxnSpPr/>
              <p:nvPr/>
            </p:nvCxnSpPr>
            <p:spPr>
              <a:xfrm rot="10800000">
                <a:off x="9910468" y="357698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5" name="Google Shape;755;p18"/>
              <p:cNvCxnSpPr/>
              <p:nvPr/>
            </p:nvCxnSpPr>
            <p:spPr>
              <a:xfrm rot="10800000">
                <a:off x="9880721" y="356256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6" name="Google Shape;756;p18"/>
              <p:cNvCxnSpPr/>
              <p:nvPr/>
            </p:nvCxnSpPr>
            <p:spPr>
              <a:xfrm rot="10800000">
                <a:off x="9851564" y="354698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7" name="Google Shape;757;p18"/>
              <p:cNvCxnSpPr/>
              <p:nvPr/>
            </p:nvCxnSpPr>
            <p:spPr>
              <a:xfrm rot="10800000">
                <a:off x="9823042" y="353027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8" name="Google Shape;758;p18"/>
              <p:cNvCxnSpPr/>
              <p:nvPr/>
            </p:nvCxnSpPr>
            <p:spPr>
              <a:xfrm rot="10800000">
                <a:off x="9795196" y="351245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59" name="Google Shape;759;p18"/>
              <p:cNvCxnSpPr/>
              <p:nvPr/>
            </p:nvCxnSpPr>
            <p:spPr>
              <a:xfrm rot="10800000">
                <a:off x="9768073" y="3493557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0" name="Google Shape;760;p18"/>
              <p:cNvCxnSpPr/>
              <p:nvPr/>
            </p:nvCxnSpPr>
            <p:spPr>
              <a:xfrm rot="10800000">
                <a:off x="9741712" y="347360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1" name="Google Shape;761;p18"/>
              <p:cNvCxnSpPr/>
              <p:nvPr/>
            </p:nvCxnSpPr>
            <p:spPr>
              <a:xfrm rot="10800000">
                <a:off x="9716156" y="34526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2" name="Google Shape;762;p18"/>
              <p:cNvCxnSpPr/>
              <p:nvPr/>
            </p:nvCxnSpPr>
            <p:spPr>
              <a:xfrm rot="10800000">
                <a:off x="9691444" y="343069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3" name="Google Shape;763;p18"/>
              <p:cNvCxnSpPr/>
              <p:nvPr/>
            </p:nvCxnSpPr>
            <p:spPr>
              <a:xfrm rot="10800000">
                <a:off x="9667610" y="340776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4" name="Google Shape;764;p18"/>
              <p:cNvCxnSpPr/>
              <p:nvPr/>
            </p:nvCxnSpPr>
            <p:spPr>
              <a:xfrm rot="10800000">
                <a:off x="9644697" y="33839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5" name="Google Shape;765;p18"/>
              <p:cNvCxnSpPr/>
              <p:nvPr/>
            </p:nvCxnSpPr>
            <p:spPr>
              <a:xfrm rot="10800000">
                <a:off x="9622735" y="335923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6" name="Google Shape;766;p18"/>
              <p:cNvCxnSpPr/>
              <p:nvPr/>
            </p:nvCxnSpPr>
            <p:spPr>
              <a:xfrm rot="10800000">
                <a:off x="9601762" y="33336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7" name="Google Shape;767;p18"/>
              <p:cNvCxnSpPr/>
              <p:nvPr/>
            </p:nvCxnSpPr>
            <p:spPr>
              <a:xfrm rot="10800000">
                <a:off x="9581807" y="330734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8" name="Google Shape;768;p18"/>
              <p:cNvCxnSpPr/>
              <p:nvPr/>
            </p:nvCxnSpPr>
            <p:spPr>
              <a:xfrm rot="10800000">
                <a:off x="9562904" y="328022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9" name="Google Shape;769;p18"/>
              <p:cNvCxnSpPr/>
              <p:nvPr/>
            </p:nvCxnSpPr>
            <p:spPr>
              <a:xfrm rot="10800000">
                <a:off x="9545080" y="325239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0" name="Google Shape;770;p18"/>
              <p:cNvCxnSpPr/>
              <p:nvPr/>
            </p:nvCxnSpPr>
            <p:spPr>
              <a:xfrm rot="10800000">
                <a:off x="9528361" y="32238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1" name="Google Shape;771;p18"/>
              <p:cNvCxnSpPr/>
              <p:nvPr/>
            </p:nvCxnSpPr>
            <p:spPr>
              <a:xfrm rot="10800000">
                <a:off x="9512776" y="319473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2" name="Google Shape;772;p18"/>
              <p:cNvCxnSpPr/>
              <p:nvPr/>
            </p:nvCxnSpPr>
            <p:spPr>
              <a:xfrm rot="10800000">
                <a:off x="9498348" y="316499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3" name="Google Shape;773;p18"/>
              <p:cNvCxnSpPr/>
              <p:nvPr/>
            </p:nvCxnSpPr>
            <p:spPr>
              <a:xfrm rot="10800000">
                <a:off x="9485099" y="313471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4" name="Google Shape;774;p18"/>
              <p:cNvCxnSpPr/>
              <p:nvPr/>
            </p:nvCxnSpPr>
            <p:spPr>
              <a:xfrm rot="10800000">
                <a:off x="9473048" y="310394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5" name="Google Shape;775;p18"/>
              <p:cNvCxnSpPr/>
              <p:nvPr/>
            </p:nvCxnSpPr>
            <p:spPr>
              <a:xfrm rot="10800000">
                <a:off x="9462217" y="307271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6" name="Google Shape;776;p18"/>
              <p:cNvCxnSpPr/>
              <p:nvPr/>
            </p:nvCxnSpPr>
            <p:spPr>
              <a:xfrm rot="10800000">
                <a:off x="9452621" y="304109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" name="Google Shape;777;p18"/>
              <p:cNvCxnSpPr/>
              <p:nvPr/>
            </p:nvCxnSpPr>
            <p:spPr>
              <a:xfrm rot="10800000">
                <a:off x="9444272" y="300911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8" name="Google Shape;778;p18"/>
              <p:cNvCxnSpPr/>
              <p:nvPr/>
            </p:nvCxnSpPr>
            <p:spPr>
              <a:xfrm rot="10800000">
                <a:off x="9437187" y="297683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" name="Google Shape;779;p18"/>
              <p:cNvCxnSpPr/>
              <p:nvPr/>
            </p:nvCxnSpPr>
            <p:spPr>
              <a:xfrm rot="10800000">
                <a:off x="9431375" y="294429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0" name="Google Shape;780;p18"/>
              <p:cNvCxnSpPr/>
              <p:nvPr/>
            </p:nvCxnSpPr>
            <p:spPr>
              <a:xfrm rot="10800000">
                <a:off x="9426845" y="291155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1" name="Google Shape;781;p18"/>
              <p:cNvCxnSpPr/>
              <p:nvPr/>
            </p:nvCxnSpPr>
            <p:spPr>
              <a:xfrm rot="10800000">
                <a:off x="9423605" y="287867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 rot="10800000">
                <a:off x="9421659" y="284567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9421659" y="2779592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9423605" y="274660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9426845" y="271371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9431375" y="268097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9437187" y="264843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9444272" y="261615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9452621" y="258417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9462217" y="255255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9473048" y="2521329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9485099" y="2490553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9498348" y="246027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9512776" y="243053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9528361" y="240139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9545080" y="2372878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7" name="Google Shape;797;p18"/>
              <p:cNvCxnSpPr/>
              <p:nvPr/>
            </p:nvCxnSpPr>
            <p:spPr>
              <a:xfrm>
                <a:off x="9562904" y="2345044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8" name="Google Shape;798;p18"/>
              <p:cNvCxnSpPr/>
              <p:nvPr/>
            </p:nvCxnSpPr>
            <p:spPr>
              <a:xfrm>
                <a:off x="9581807" y="231793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9" name="Google Shape;799;p18"/>
              <p:cNvCxnSpPr/>
              <p:nvPr/>
            </p:nvCxnSpPr>
            <p:spPr>
              <a:xfrm>
                <a:off x="9601762" y="2291580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0" name="Google Shape;800;p18"/>
              <p:cNvCxnSpPr/>
              <p:nvPr/>
            </p:nvCxnSpPr>
            <p:spPr>
              <a:xfrm>
                <a:off x="9622735" y="2266031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p18"/>
              <p:cNvCxnSpPr/>
              <p:nvPr/>
            </p:nvCxnSpPr>
            <p:spPr>
              <a:xfrm>
                <a:off x="9644697" y="2241327"/>
                <a:ext cx="0" cy="99054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2" name="Google Shape;802;p18"/>
              <p:cNvCxnSpPr/>
              <p:nvPr/>
            </p:nvCxnSpPr>
            <p:spPr>
              <a:xfrm>
                <a:off x="9667610" y="221752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p18"/>
              <p:cNvCxnSpPr/>
              <p:nvPr/>
            </p:nvCxnSpPr>
            <p:spPr>
              <a:xfrm>
                <a:off x="9691444" y="219461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p18"/>
              <p:cNvCxnSpPr/>
              <p:nvPr/>
            </p:nvCxnSpPr>
            <p:spPr>
              <a:xfrm>
                <a:off x="9716156" y="217266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5" name="Google Shape;805;p18"/>
              <p:cNvCxnSpPr/>
              <p:nvPr/>
            </p:nvCxnSpPr>
            <p:spPr>
              <a:xfrm>
                <a:off x="9741712" y="2151696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6" name="Google Shape;806;p18"/>
              <p:cNvCxnSpPr/>
              <p:nvPr/>
            </p:nvCxnSpPr>
            <p:spPr>
              <a:xfrm>
                <a:off x="9768074" y="2131749"/>
                <a:ext cx="0" cy="9901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7" name="Google Shape;807;p18"/>
              <p:cNvCxnSpPr/>
              <p:nvPr/>
            </p:nvCxnSpPr>
            <p:spPr>
              <a:xfrm>
                <a:off x="9795196" y="2112851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8" name="Google Shape;808;p18"/>
              <p:cNvCxnSpPr/>
              <p:nvPr/>
            </p:nvCxnSpPr>
            <p:spPr>
              <a:xfrm>
                <a:off x="9823042" y="209503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p18"/>
              <p:cNvCxnSpPr/>
              <p:nvPr/>
            </p:nvCxnSpPr>
            <p:spPr>
              <a:xfrm>
                <a:off x="9851564" y="207832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0" name="Google Shape;810;p18"/>
              <p:cNvCxnSpPr/>
              <p:nvPr/>
            </p:nvCxnSpPr>
            <p:spPr>
              <a:xfrm>
                <a:off x="9880721" y="206274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p18"/>
              <p:cNvCxnSpPr/>
              <p:nvPr/>
            </p:nvCxnSpPr>
            <p:spPr>
              <a:xfrm>
                <a:off x="9910468" y="204832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2" name="Google Shape;812;p18"/>
              <p:cNvCxnSpPr/>
              <p:nvPr/>
            </p:nvCxnSpPr>
            <p:spPr>
              <a:xfrm>
                <a:off x="9940758" y="2035075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3" name="Google Shape;813;p18"/>
              <p:cNvCxnSpPr/>
              <p:nvPr/>
            </p:nvCxnSpPr>
            <p:spPr>
              <a:xfrm>
                <a:off x="9971545" y="2023030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4" name="Google Shape;814;p18"/>
              <p:cNvCxnSpPr/>
              <p:nvPr/>
            </p:nvCxnSpPr>
            <p:spPr>
              <a:xfrm>
                <a:off x="10002782" y="201220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5" name="Google Shape;815;p18"/>
              <p:cNvCxnSpPr/>
              <p:nvPr/>
            </p:nvCxnSpPr>
            <p:spPr>
              <a:xfrm>
                <a:off x="10034418" y="200260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6" name="Google Shape;816;p18"/>
              <p:cNvCxnSpPr/>
              <p:nvPr/>
            </p:nvCxnSpPr>
            <p:spPr>
              <a:xfrm>
                <a:off x="10066408" y="199426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7" name="Google Shape;817;p18"/>
              <p:cNvCxnSpPr/>
              <p:nvPr/>
            </p:nvCxnSpPr>
            <p:spPr>
              <a:xfrm>
                <a:off x="10098702" y="1987182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8" name="Google Shape;818;p18"/>
              <p:cNvCxnSpPr/>
              <p:nvPr/>
            </p:nvCxnSpPr>
            <p:spPr>
              <a:xfrm>
                <a:off x="10131249" y="1981373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9" name="Google Shape;819;p18"/>
              <p:cNvCxnSpPr/>
              <p:nvPr/>
            </p:nvCxnSpPr>
            <p:spPr>
              <a:xfrm>
                <a:off x="10163997" y="197684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18"/>
              <p:cNvCxnSpPr/>
              <p:nvPr/>
            </p:nvCxnSpPr>
            <p:spPr>
              <a:xfrm>
                <a:off x="10196899" y="1973604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1" name="Google Shape;821;p18"/>
              <p:cNvCxnSpPr/>
              <p:nvPr/>
            </p:nvCxnSpPr>
            <p:spPr>
              <a:xfrm>
                <a:off x="10229904" y="1971659"/>
                <a:ext cx="0" cy="99018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822" name="Google Shape;822;p18"/>
              <p:cNvGrpSpPr/>
              <p:nvPr/>
            </p:nvGrpSpPr>
            <p:grpSpPr>
              <a:xfrm>
                <a:off x="9371483" y="2862161"/>
                <a:ext cx="1785098" cy="0"/>
                <a:chOff x="1701800" y="2755900"/>
                <a:chExt cx="2746508" cy="0"/>
              </a:xfrm>
            </p:grpSpPr>
            <p:cxnSp>
              <p:nvCxnSpPr>
                <p:cNvPr id="823" name="Google Shape;823;p18"/>
                <p:cNvCxnSpPr/>
                <p:nvPr/>
              </p:nvCxnSpPr>
              <p:spPr>
                <a:xfrm rot="10800000">
                  <a:off x="4185508" y="2755900"/>
                  <a:ext cx="262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4" name="Google Shape;824;p18"/>
                <p:cNvCxnSpPr/>
                <p:nvPr/>
              </p:nvCxnSpPr>
              <p:spPr>
                <a:xfrm>
                  <a:off x="1701800" y="2755900"/>
                  <a:ext cx="261951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25" name="Google Shape;825;p18"/>
            <p:cNvGrpSpPr/>
            <p:nvPr/>
          </p:nvGrpSpPr>
          <p:grpSpPr>
            <a:xfrm rot="5400000">
              <a:off x="9369743" y="2863648"/>
              <a:ext cx="1784453" cy="0"/>
              <a:chOff x="1701800" y="2755900"/>
              <a:chExt cx="2746508" cy="0"/>
            </a:xfrm>
          </p:grpSpPr>
          <p:cxnSp>
            <p:nvCxnSpPr>
              <p:cNvPr id="826" name="Google Shape;826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7" name="Google Shape;827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28" name="Google Shape;828;p18"/>
            <p:cNvGrpSpPr/>
            <p:nvPr/>
          </p:nvGrpSpPr>
          <p:grpSpPr>
            <a:xfrm rot="2700000">
              <a:off x="9418189" y="2815661"/>
              <a:ext cx="1784453" cy="0"/>
              <a:chOff x="1701800" y="2755900"/>
              <a:chExt cx="2746508" cy="0"/>
            </a:xfrm>
          </p:grpSpPr>
          <p:cxnSp>
            <p:nvCxnSpPr>
              <p:cNvPr id="829" name="Google Shape;829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0" name="Google Shape;830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31" name="Google Shape;831;p18"/>
            <p:cNvGrpSpPr/>
            <p:nvPr/>
          </p:nvGrpSpPr>
          <p:grpSpPr>
            <a:xfrm flipH="1" rot="-2700000">
              <a:off x="9395080" y="2886706"/>
              <a:ext cx="1784453" cy="0"/>
              <a:chOff x="1701800" y="2755900"/>
              <a:chExt cx="2746508" cy="0"/>
            </a:xfrm>
          </p:grpSpPr>
          <p:cxnSp>
            <p:nvCxnSpPr>
              <p:cNvPr id="832" name="Google Shape;832;p18"/>
              <p:cNvCxnSpPr/>
              <p:nvPr/>
            </p:nvCxnSpPr>
            <p:spPr>
              <a:xfrm rot="10800000">
                <a:off x="4185508" y="2755900"/>
                <a:ext cx="26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33" name="Google Shape;833;p18"/>
              <p:cNvCxnSpPr/>
              <p:nvPr/>
            </p:nvCxnSpPr>
            <p:spPr>
              <a:xfrm>
                <a:off x="1701800" y="2755900"/>
                <a:ext cx="261951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34" name="Google Shape;834;p18"/>
          <p:cNvGrpSpPr/>
          <p:nvPr/>
        </p:nvGrpSpPr>
        <p:grpSpPr>
          <a:xfrm>
            <a:off x="6290477" y="4083773"/>
            <a:ext cx="1767944" cy="1240477"/>
            <a:chOff x="6655354" y="4322879"/>
            <a:chExt cx="1870493" cy="1313106"/>
          </a:xfrm>
        </p:grpSpPr>
        <p:sp>
          <p:nvSpPr>
            <p:cNvPr id="835" name="Google Shape;835;p18"/>
            <p:cNvSpPr txBox="1"/>
            <p:nvPr/>
          </p:nvSpPr>
          <p:spPr>
            <a:xfrm>
              <a:off x="6655354" y="4322879"/>
              <a:ext cx="1870493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6" name="Google Shape;836;p18"/>
            <p:cNvSpPr txBox="1"/>
            <p:nvPr/>
          </p:nvSpPr>
          <p:spPr>
            <a:xfrm>
              <a:off x="6673660" y="4805204"/>
              <a:ext cx="172732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37" name="Google Shape;837;p18"/>
          <p:cNvGrpSpPr/>
          <p:nvPr/>
        </p:nvGrpSpPr>
        <p:grpSpPr>
          <a:xfrm>
            <a:off x="3647431" y="4083774"/>
            <a:ext cx="1767944" cy="1240477"/>
            <a:chOff x="3858998" y="4322879"/>
            <a:chExt cx="1870493" cy="1313106"/>
          </a:xfrm>
        </p:grpSpPr>
        <p:sp>
          <p:nvSpPr>
            <p:cNvPr id="838" name="Google Shape;838;p18"/>
            <p:cNvSpPr txBox="1"/>
            <p:nvPr/>
          </p:nvSpPr>
          <p:spPr>
            <a:xfrm>
              <a:off x="3858998" y="4322879"/>
              <a:ext cx="1870493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9" name="Google Shape;839;p18"/>
            <p:cNvSpPr txBox="1"/>
            <p:nvPr/>
          </p:nvSpPr>
          <p:spPr>
            <a:xfrm>
              <a:off x="3915404" y="4805204"/>
              <a:ext cx="172732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40" name="Google Shape;840;p18"/>
          <p:cNvGrpSpPr/>
          <p:nvPr/>
        </p:nvGrpSpPr>
        <p:grpSpPr>
          <a:xfrm>
            <a:off x="9056153" y="4083774"/>
            <a:ext cx="1767944" cy="1240477"/>
            <a:chOff x="9581453" y="4322879"/>
            <a:chExt cx="1870493" cy="1313106"/>
          </a:xfrm>
        </p:grpSpPr>
        <p:sp>
          <p:nvSpPr>
            <p:cNvPr id="841" name="Google Shape;841;p18"/>
            <p:cNvSpPr txBox="1"/>
            <p:nvPr/>
          </p:nvSpPr>
          <p:spPr>
            <a:xfrm>
              <a:off x="9581453" y="4322879"/>
              <a:ext cx="1870493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2" name="Google Shape;842;p18"/>
            <p:cNvSpPr txBox="1"/>
            <p:nvPr/>
          </p:nvSpPr>
          <p:spPr>
            <a:xfrm>
              <a:off x="9634793" y="4805204"/>
              <a:ext cx="172732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43" name="Google Shape;843;p18"/>
          <p:cNvGrpSpPr/>
          <p:nvPr/>
        </p:nvGrpSpPr>
        <p:grpSpPr>
          <a:xfrm>
            <a:off x="908363" y="4083774"/>
            <a:ext cx="1769565" cy="1240477"/>
            <a:chOff x="961052" y="4322879"/>
            <a:chExt cx="1872208" cy="1313106"/>
          </a:xfrm>
        </p:grpSpPr>
        <p:sp>
          <p:nvSpPr>
            <p:cNvPr id="844" name="Google Shape;844;p18"/>
            <p:cNvSpPr txBox="1"/>
            <p:nvPr/>
          </p:nvSpPr>
          <p:spPr>
            <a:xfrm>
              <a:off x="962766" y="4322879"/>
              <a:ext cx="1870494" cy="407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9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5" name="Google Shape;845;p18"/>
            <p:cNvSpPr txBox="1"/>
            <p:nvPr/>
          </p:nvSpPr>
          <p:spPr>
            <a:xfrm>
              <a:off x="961052" y="4805204"/>
              <a:ext cx="1727322" cy="83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9"/>
          <p:cNvSpPr/>
          <p:nvPr/>
        </p:nvSpPr>
        <p:spPr>
          <a:xfrm>
            <a:off x="5162389" y="2246334"/>
            <a:ext cx="6359686" cy="2540595"/>
          </a:xfrm>
          <a:custGeom>
            <a:rect b="b" l="l" r="r" t="t"/>
            <a:pathLst>
              <a:path extrusionOk="0" h="914400" w="4009753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52" name="Google Shape;852;p19"/>
          <p:cNvGrpSpPr/>
          <p:nvPr/>
        </p:nvGrpSpPr>
        <p:grpSpPr>
          <a:xfrm>
            <a:off x="2707637" y="2246334"/>
            <a:ext cx="2947539" cy="2540595"/>
            <a:chOff x="979199" y="1599428"/>
            <a:chExt cx="2532090" cy="2182838"/>
          </a:xfrm>
        </p:grpSpPr>
        <p:sp>
          <p:nvSpPr>
            <p:cNvPr id="853" name="Google Shape;853;p1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 cap="flat" cmpd="sng" w="22225">
              <a:solidFill>
                <a:srgbClr val="FF1D1D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9000" rotWithShape="0" algn="ctr" sy="109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2225">
              <a:solidFill>
                <a:srgbClr val="FF1D1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5" name="Google Shape;855;p19"/>
          <p:cNvGrpSpPr/>
          <p:nvPr/>
        </p:nvGrpSpPr>
        <p:grpSpPr>
          <a:xfrm>
            <a:off x="804163" y="1490779"/>
            <a:ext cx="2279328" cy="1964639"/>
            <a:chOff x="979199" y="1599428"/>
            <a:chExt cx="2532090" cy="2182838"/>
          </a:xfrm>
        </p:grpSpPr>
        <p:sp>
          <p:nvSpPr>
            <p:cNvPr id="856" name="Google Shape;856;p1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 cap="flat" cmpd="sng" w="22225">
              <a:solidFill>
                <a:srgbClr val="FE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9000" rotWithShape="0" algn="ctr" sy="109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2225">
              <a:solidFill>
                <a:srgbClr val="FE29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8" name="Google Shape;858;p19"/>
          <p:cNvGrpSpPr/>
          <p:nvPr/>
        </p:nvGrpSpPr>
        <p:grpSpPr>
          <a:xfrm>
            <a:off x="804163" y="3605862"/>
            <a:ext cx="2279328" cy="1964639"/>
            <a:chOff x="979199" y="1599428"/>
            <a:chExt cx="2532090" cy="2182838"/>
          </a:xfrm>
        </p:grpSpPr>
        <p:sp>
          <p:nvSpPr>
            <p:cNvPr id="859" name="Google Shape;859;p1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22225">
              <a:solidFill>
                <a:srgbClr val="FF3F4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sx="109000" rotWithShape="0" algn="ctr" sy="109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2225">
              <a:solidFill>
                <a:srgbClr val="FF3F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61" name="Google Shape;861;p19"/>
          <p:cNvSpPr txBox="1"/>
          <p:nvPr/>
        </p:nvSpPr>
        <p:spPr>
          <a:xfrm>
            <a:off x="6088452" y="1490779"/>
            <a:ext cx="2690273" cy="584378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-432054" lvl="0" marL="43205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⮚"/>
            </a:pPr>
            <a:r>
              <a:rPr b="1" lang="en-US" sz="2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</a:t>
            </a:r>
            <a:endParaRPr b="1" sz="29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2" name="Google Shape;862;p19"/>
          <p:cNvSpPr txBox="1"/>
          <p:nvPr/>
        </p:nvSpPr>
        <p:spPr>
          <a:xfrm>
            <a:off x="6088452" y="2645288"/>
            <a:ext cx="4528318" cy="1996494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0"/>
          <p:cNvSpPr/>
          <p:nvPr/>
        </p:nvSpPr>
        <p:spPr>
          <a:xfrm>
            <a:off x="1241399" y="2111901"/>
            <a:ext cx="1177318" cy="1176712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2717855" y="1890143"/>
            <a:ext cx="1596843" cy="1596022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70" name="Google Shape;870;p20"/>
          <p:cNvSpPr/>
          <p:nvPr/>
        </p:nvSpPr>
        <p:spPr>
          <a:xfrm flipH="1">
            <a:off x="9101663" y="2111901"/>
            <a:ext cx="1177318" cy="1176712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71" name="Google Shape;871;p20"/>
          <p:cNvSpPr/>
          <p:nvPr/>
        </p:nvSpPr>
        <p:spPr>
          <a:xfrm flipH="1">
            <a:off x="7205681" y="1890143"/>
            <a:ext cx="1596843" cy="1596022"/>
          </a:xfrm>
          <a:prstGeom prst="ellipse">
            <a:avLst/>
          </a:prstGeom>
          <a:noFill/>
          <a:ln cap="flat" cmpd="sng" w="1587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872" name="Google Shape;872;p20"/>
          <p:cNvCxnSpPr/>
          <p:nvPr/>
        </p:nvCxnSpPr>
        <p:spPr>
          <a:xfrm>
            <a:off x="1616430" y="5008741"/>
            <a:ext cx="8290718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873" name="Google Shape;873;p20"/>
          <p:cNvGrpSpPr/>
          <p:nvPr/>
        </p:nvGrpSpPr>
        <p:grpSpPr>
          <a:xfrm>
            <a:off x="4742011" y="1661838"/>
            <a:ext cx="2039930" cy="2038880"/>
            <a:chOff x="4982374" y="2208496"/>
            <a:chExt cx="2227648" cy="2227648"/>
          </a:xfrm>
        </p:grpSpPr>
        <p:sp>
          <p:nvSpPr>
            <p:cNvPr id="874" name="Google Shape;874;p20"/>
            <p:cNvSpPr/>
            <p:nvPr/>
          </p:nvSpPr>
          <p:spPr>
            <a:xfrm>
              <a:off x="4982374" y="2208496"/>
              <a:ext cx="2227648" cy="2227648"/>
            </a:xfrm>
            <a:prstGeom prst="ellipse">
              <a:avLst/>
            </a:prstGeom>
            <a:gradFill>
              <a:gsLst>
                <a:gs pos="0">
                  <a:srgbClr val="F7F7F7"/>
                </a:gs>
                <a:gs pos="100000">
                  <a:srgbClr val="C1C1C1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875" name="Google Shape;875;p20"/>
            <p:cNvGrpSpPr/>
            <p:nvPr/>
          </p:nvGrpSpPr>
          <p:grpSpPr>
            <a:xfrm>
              <a:off x="5112459" y="2218471"/>
              <a:ext cx="2016983" cy="1955861"/>
              <a:chOff x="3477" y="1809"/>
              <a:chExt cx="726" cy="704"/>
            </a:xfrm>
          </p:grpSpPr>
          <p:sp>
            <p:nvSpPr>
              <p:cNvPr id="876" name="Google Shape;876;p20"/>
              <p:cNvSpPr/>
              <p:nvPr/>
            </p:nvSpPr>
            <p:spPr>
              <a:xfrm>
                <a:off x="3928" y="1833"/>
                <a:ext cx="15" cy="12"/>
              </a:xfrm>
              <a:custGeom>
                <a:rect b="b" l="l" r="r" t="t"/>
                <a:pathLst>
                  <a:path extrusionOk="0" h="5" w="6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77" name="Google Shape;877;p20"/>
              <p:cNvSpPr/>
              <p:nvPr/>
            </p:nvSpPr>
            <p:spPr>
              <a:xfrm>
                <a:off x="3928" y="1840"/>
                <a:ext cx="34" cy="33"/>
              </a:xfrm>
              <a:custGeom>
                <a:rect b="b" l="l" r="r" t="t"/>
                <a:pathLst>
                  <a:path extrusionOk="0" h="14" w="14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1"/>
                      <a:pt x="14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78" name="Google Shape;878;p20"/>
              <p:cNvSpPr/>
              <p:nvPr/>
            </p:nvSpPr>
            <p:spPr>
              <a:xfrm>
                <a:off x="3959" y="1847"/>
                <a:ext cx="22" cy="19"/>
              </a:xfrm>
              <a:custGeom>
                <a:rect b="b" l="l" r="r" t="t"/>
                <a:pathLst>
                  <a:path extrusionOk="0" h="8" w="9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79" name="Google Shape;879;p20"/>
              <p:cNvSpPr/>
              <p:nvPr/>
            </p:nvSpPr>
            <p:spPr>
              <a:xfrm>
                <a:off x="3959" y="1864"/>
                <a:ext cx="22" cy="14"/>
              </a:xfrm>
              <a:custGeom>
                <a:rect b="b" l="l" r="r" t="t"/>
                <a:pathLst>
                  <a:path extrusionOk="0" h="6" w="9">
                    <a:moveTo>
                      <a:pt x="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0" name="Google Shape;880;p20"/>
              <p:cNvSpPr/>
              <p:nvPr/>
            </p:nvSpPr>
            <p:spPr>
              <a:xfrm>
                <a:off x="3764" y="1809"/>
                <a:ext cx="81" cy="57"/>
              </a:xfrm>
              <a:custGeom>
                <a:rect b="b" l="l" r="r" t="t"/>
                <a:pathLst>
                  <a:path extrusionOk="0" h="24" w="34">
                    <a:moveTo>
                      <a:pt x="27" y="0"/>
                    </a:moveTo>
                    <a:cubicBezTo>
                      <a:pt x="23" y="0"/>
                      <a:pt x="18" y="0"/>
                      <a:pt x="14" y="1"/>
                    </a:cubicBezTo>
                    <a:cubicBezTo>
                      <a:pt x="10" y="1"/>
                      <a:pt x="6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4" y="15"/>
                    </a:cubicBezTo>
                    <a:cubicBezTo>
                      <a:pt x="24" y="15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1" y="6"/>
                      <a:pt x="31" y="6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1" name="Google Shape;881;p20"/>
              <p:cNvSpPr/>
              <p:nvPr/>
            </p:nvSpPr>
            <p:spPr>
              <a:xfrm>
                <a:off x="3902" y="1838"/>
                <a:ext cx="301" cy="585"/>
              </a:xfrm>
              <a:custGeom>
                <a:rect b="b" l="l" r="r" t="t"/>
                <a:pathLst>
                  <a:path extrusionOk="0" h="245" w="126"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6" y="36"/>
                      <a:pt x="46" y="35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1" y="38"/>
                    </a:cubicBezTo>
                    <a:cubicBezTo>
                      <a:pt x="51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moveTo>
                      <a:pt x="34" y="0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4"/>
                      <a:pt x="36" y="14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7"/>
                      <a:pt x="39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0"/>
                      <a:pt x="28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31"/>
                      <a:pt x="23" y="33"/>
                      <a:pt x="25" y="34"/>
                    </a:cubicBezTo>
                    <a:cubicBezTo>
                      <a:pt x="25" y="35"/>
                      <a:pt x="26" y="36"/>
                      <a:pt x="27" y="36"/>
                    </a:cubicBezTo>
                    <a:cubicBezTo>
                      <a:pt x="29" y="39"/>
                      <a:pt x="31" y="42"/>
                      <a:pt x="31" y="45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4" y="44"/>
                      <a:pt x="34" y="43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40" y="42"/>
                      <a:pt x="40" y="41"/>
                    </a:cubicBezTo>
                    <a:cubicBezTo>
                      <a:pt x="40" y="41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6" y="42"/>
                      <a:pt x="46" y="43"/>
                      <a:pt x="46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4" y="47"/>
                      <a:pt x="54" y="48"/>
                      <a:pt x="54" y="48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60" y="52"/>
                      <a:pt x="60" y="52"/>
                      <a:pt x="60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60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8" y="43"/>
                      <a:pt x="57" y="43"/>
                      <a:pt x="56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5"/>
                      <a:pt x="62" y="46"/>
                      <a:pt x="62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68" y="50"/>
                      <a:pt x="69" y="49"/>
                    </a:cubicBezTo>
                    <a:cubicBezTo>
                      <a:pt x="69" y="49"/>
                      <a:pt x="69" y="49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0" y="47"/>
                      <a:pt x="70" y="46"/>
                      <a:pt x="70" y="44"/>
                    </a:cubicBezTo>
                    <a:cubicBezTo>
                      <a:pt x="70" y="42"/>
                      <a:pt x="69" y="40"/>
                      <a:pt x="67" y="38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37"/>
                      <a:pt x="66" y="37"/>
                      <a:pt x="66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6" y="35"/>
                      <a:pt x="66" y="35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8" y="34"/>
                      <a:pt x="69" y="35"/>
                      <a:pt x="70" y="35"/>
                    </a:cubicBezTo>
                    <a:cubicBezTo>
                      <a:pt x="71" y="36"/>
                      <a:pt x="71" y="36"/>
                      <a:pt x="72" y="36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3" y="37"/>
                      <a:pt x="74" y="37"/>
                      <a:pt x="74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8"/>
                      <a:pt x="74" y="39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7" y="40"/>
                      <a:pt x="78" y="41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9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5" y="43"/>
                      <a:pt x="74" y="43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6"/>
                      <a:pt x="73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50"/>
                      <a:pt x="74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3"/>
                      <a:pt x="77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55"/>
                      <a:pt x="80" y="55"/>
                      <a:pt x="81" y="55"/>
                    </a:cubicBezTo>
                    <a:cubicBezTo>
                      <a:pt x="81" y="56"/>
                      <a:pt x="82" y="56"/>
                      <a:pt x="83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6" y="55"/>
                      <a:pt x="86" y="55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7"/>
                      <a:pt x="87" y="57"/>
                      <a:pt x="87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89" y="66"/>
                      <a:pt x="89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7" y="67"/>
                      <a:pt x="86" y="67"/>
                      <a:pt x="86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9" y="64"/>
                      <a:pt x="79" y="64"/>
                      <a:pt x="78" y="64"/>
                    </a:cubicBezTo>
                    <a:cubicBezTo>
                      <a:pt x="78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5"/>
                      <a:pt x="76" y="66"/>
                      <a:pt x="75" y="67"/>
                    </a:cubicBezTo>
                    <a:cubicBezTo>
                      <a:pt x="75" y="67"/>
                      <a:pt x="75" y="67"/>
                      <a:pt x="74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8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5" y="63"/>
                      <a:pt x="65" y="63"/>
                      <a:pt x="64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1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8" y="61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0"/>
                      <a:pt x="57" y="60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4"/>
                      <a:pt x="54" y="54"/>
                    </a:cubicBezTo>
                    <a:cubicBezTo>
                      <a:pt x="54" y="53"/>
                      <a:pt x="53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49" y="51"/>
                      <a:pt x="48" y="52"/>
                      <a:pt x="48" y="53"/>
                    </a:cubicBezTo>
                    <a:cubicBezTo>
                      <a:pt x="47" y="54"/>
                      <a:pt x="47" y="54"/>
                      <a:pt x="46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5" y="54"/>
                      <a:pt x="44" y="54"/>
                    </a:cubicBezTo>
                    <a:cubicBezTo>
                      <a:pt x="44" y="53"/>
                      <a:pt x="43" y="53"/>
                      <a:pt x="43" y="53"/>
                    </a:cubicBezTo>
                    <a:cubicBezTo>
                      <a:pt x="41" y="53"/>
                      <a:pt x="40" y="53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7" y="53"/>
                      <a:pt x="37" y="53"/>
                      <a:pt x="36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5"/>
                      <a:pt x="27" y="55"/>
                    </a:cubicBezTo>
                    <a:cubicBezTo>
                      <a:pt x="27" y="55"/>
                      <a:pt x="27" y="55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6"/>
                      <a:pt x="25" y="56"/>
                      <a:pt x="24" y="57"/>
                    </a:cubicBezTo>
                    <a:cubicBezTo>
                      <a:pt x="24" y="57"/>
                      <a:pt x="24" y="5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60"/>
                      <a:pt x="22" y="60"/>
                      <a:pt x="21" y="60"/>
                    </a:cubicBezTo>
                    <a:cubicBezTo>
                      <a:pt x="20" y="60"/>
                      <a:pt x="20" y="60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2"/>
                      <a:pt x="17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6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70"/>
                      <a:pt x="16" y="71"/>
                      <a:pt x="15" y="71"/>
                    </a:cubicBezTo>
                    <a:cubicBezTo>
                      <a:pt x="15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1" y="71"/>
                      <a:pt x="11" y="72"/>
                      <a:pt x="11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5"/>
                      <a:pt x="7" y="77"/>
                      <a:pt x="7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79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4"/>
                      <a:pt x="5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9"/>
                      <a:pt x="2" y="89"/>
                      <a:pt x="1" y="90"/>
                    </a:cubicBezTo>
                    <a:cubicBezTo>
                      <a:pt x="1" y="90"/>
                      <a:pt x="1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100"/>
                      <a:pt x="3" y="100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2"/>
                      <a:pt x="4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104"/>
                      <a:pt x="4" y="105"/>
                      <a:pt x="3" y="106"/>
                    </a:cubicBezTo>
                    <a:cubicBezTo>
                      <a:pt x="3" y="106"/>
                      <a:pt x="3" y="107"/>
                      <a:pt x="2" y="107"/>
                    </a:cubicBezTo>
                    <a:cubicBezTo>
                      <a:pt x="2" y="108"/>
                      <a:pt x="1" y="108"/>
                      <a:pt x="1" y="10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3"/>
                      <a:pt x="3" y="113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5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6" y="118"/>
                    </a:cubicBezTo>
                    <a:cubicBezTo>
                      <a:pt x="6" y="118"/>
                      <a:pt x="7" y="118"/>
                      <a:pt x="7" y="118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8" y="119"/>
                      <a:pt x="9" y="120"/>
                      <a:pt x="9" y="120"/>
                    </a:cubicBezTo>
                    <a:cubicBezTo>
                      <a:pt x="11" y="121"/>
                      <a:pt x="11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6"/>
                      <a:pt x="11" y="129"/>
                      <a:pt x="13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0" y="132"/>
                      <a:pt x="20" y="132"/>
                      <a:pt x="20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1" y="133"/>
                      <a:pt x="21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3" y="136"/>
                      <a:pt x="24" y="136"/>
                    </a:cubicBezTo>
                    <a:cubicBezTo>
                      <a:pt x="25" y="136"/>
                      <a:pt x="26" y="137"/>
                      <a:pt x="26" y="137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27" y="139"/>
                      <a:pt x="28" y="139"/>
                      <a:pt x="28" y="139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3" y="137"/>
                      <a:pt x="33" y="137"/>
                    </a:cubicBezTo>
                    <a:cubicBezTo>
                      <a:pt x="33" y="137"/>
                      <a:pt x="34" y="136"/>
                      <a:pt x="34" y="136"/>
                    </a:cubicBezTo>
                    <a:cubicBezTo>
                      <a:pt x="34" y="136"/>
                      <a:pt x="35" y="137"/>
                      <a:pt x="35" y="137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6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0" y="139"/>
                      <a:pt x="41" y="139"/>
                      <a:pt x="42" y="13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6" y="139"/>
                      <a:pt x="46" y="139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7" y="136"/>
                      <a:pt x="47" y="136"/>
                      <a:pt x="48" y="135"/>
                    </a:cubicBezTo>
                    <a:cubicBezTo>
                      <a:pt x="48" y="134"/>
                      <a:pt x="48" y="134"/>
                      <a:pt x="49" y="134"/>
                    </a:cubicBezTo>
                    <a:cubicBezTo>
                      <a:pt x="49" y="134"/>
                      <a:pt x="49" y="133"/>
                      <a:pt x="50" y="133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5" y="133"/>
                      <a:pt x="56" y="134"/>
                      <a:pt x="57" y="135"/>
                    </a:cubicBezTo>
                    <a:cubicBezTo>
                      <a:pt x="57" y="136"/>
                      <a:pt x="57" y="136"/>
                      <a:pt x="58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6"/>
                      <a:pt x="60" y="136"/>
                      <a:pt x="60" y="136"/>
                    </a:cubicBez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62" y="138"/>
                      <a:pt x="62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6" y="139"/>
                      <a:pt x="66" y="139"/>
                      <a:pt x="67" y="140"/>
                    </a:cubicBezTo>
                    <a:cubicBezTo>
                      <a:pt x="67" y="140"/>
                      <a:pt x="68" y="140"/>
                      <a:pt x="68" y="141"/>
                    </a:cubicBezTo>
                    <a:cubicBezTo>
                      <a:pt x="69" y="141"/>
                      <a:pt x="70" y="143"/>
                      <a:pt x="70" y="144"/>
                    </a:cubicBezTo>
                    <a:cubicBezTo>
                      <a:pt x="70" y="145"/>
                      <a:pt x="70" y="145"/>
                      <a:pt x="69" y="146"/>
                    </a:cubicBezTo>
                    <a:cubicBezTo>
                      <a:pt x="69" y="147"/>
                      <a:pt x="69" y="147"/>
                      <a:pt x="69" y="147"/>
                    </a:cubicBezTo>
                    <a:cubicBezTo>
                      <a:pt x="69" y="147"/>
                      <a:pt x="69" y="148"/>
                      <a:pt x="68" y="148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7" y="151"/>
                      <a:pt x="67" y="151"/>
                      <a:pt x="67" y="151"/>
                    </a:cubicBezTo>
                    <a:cubicBezTo>
                      <a:pt x="67" y="152"/>
                      <a:pt x="67" y="152"/>
                      <a:pt x="67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2"/>
                      <a:pt x="68" y="152"/>
                      <a:pt x="68" y="152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9" y="155"/>
                      <a:pt x="70" y="155"/>
                    </a:cubicBezTo>
                    <a:cubicBezTo>
                      <a:pt x="70" y="155"/>
                      <a:pt x="70" y="155"/>
                      <a:pt x="70" y="155"/>
                    </a:cubicBezTo>
                    <a:cubicBezTo>
                      <a:pt x="70" y="156"/>
                      <a:pt x="71" y="156"/>
                      <a:pt x="71" y="157"/>
                    </a:cubicBezTo>
                    <a:cubicBezTo>
                      <a:pt x="71" y="157"/>
                      <a:pt x="71" y="157"/>
                      <a:pt x="72" y="158"/>
                    </a:cubicBezTo>
                    <a:cubicBezTo>
                      <a:pt x="72" y="159"/>
                      <a:pt x="72" y="159"/>
                      <a:pt x="73" y="160"/>
                    </a:cubicBezTo>
                    <a:cubicBezTo>
                      <a:pt x="73" y="161"/>
                      <a:pt x="73" y="161"/>
                      <a:pt x="73" y="161"/>
                    </a:cubicBezTo>
                    <a:cubicBezTo>
                      <a:pt x="73" y="161"/>
                      <a:pt x="73" y="162"/>
                      <a:pt x="73" y="162"/>
                    </a:cubicBezTo>
                    <a:cubicBezTo>
                      <a:pt x="73" y="163"/>
                      <a:pt x="73" y="163"/>
                      <a:pt x="74" y="164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5"/>
                      <a:pt x="76" y="166"/>
                      <a:pt x="76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6" y="167"/>
                      <a:pt x="76" y="167"/>
                      <a:pt x="76" y="168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6" y="169"/>
                      <a:pt x="76" y="169"/>
                      <a:pt x="76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69"/>
                      <a:pt x="77" y="169"/>
                      <a:pt x="77" y="169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73"/>
                      <a:pt x="77" y="173"/>
                      <a:pt x="77" y="173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6"/>
                      <a:pt x="77" y="176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76" y="176"/>
                      <a:pt x="76" y="176"/>
                      <a:pt x="76" y="176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8" y="182"/>
                      <a:pt x="78" y="182"/>
                      <a:pt x="78" y="182"/>
                    </a:cubicBezTo>
                    <a:cubicBezTo>
                      <a:pt x="77" y="182"/>
                      <a:pt x="77" y="182"/>
                      <a:pt x="77" y="183"/>
                    </a:cubicBezTo>
                    <a:cubicBezTo>
                      <a:pt x="77" y="183"/>
                      <a:pt x="77" y="183"/>
                      <a:pt x="77" y="183"/>
                    </a:cubicBezTo>
                    <a:cubicBezTo>
                      <a:pt x="77" y="183"/>
                      <a:pt x="76" y="184"/>
                      <a:pt x="76" y="184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6"/>
                      <a:pt x="74" y="186"/>
                      <a:pt x="74" y="187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4" y="188"/>
                      <a:pt x="74" y="188"/>
                      <a:pt x="74" y="188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71" y="194"/>
                      <a:pt x="71" y="194"/>
                      <a:pt x="71" y="194"/>
                    </a:cubicBezTo>
                    <a:cubicBezTo>
                      <a:pt x="71" y="195"/>
                      <a:pt x="71" y="195"/>
                      <a:pt x="71" y="195"/>
                    </a:cubicBezTo>
                    <a:cubicBezTo>
                      <a:pt x="70" y="196"/>
                      <a:pt x="70" y="196"/>
                      <a:pt x="70" y="196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70" y="198"/>
                      <a:pt x="70" y="198"/>
                      <a:pt x="70" y="198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68" y="197"/>
                      <a:pt x="68" y="197"/>
                      <a:pt x="68" y="197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70" y="212"/>
                      <a:pt x="70" y="212"/>
                      <a:pt x="70" y="212"/>
                    </a:cubicBezTo>
                    <a:cubicBezTo>
                      <a:pt x="70" y="213"/>
                      <a:pt x="70" y="213"/>
                      <a:pt x="70" y="213"/>
                    </a:cubicBezTo>
                    <a:cubicBezTo>
                      <a:pt x="70" y="213"/>
                      <a:pt x="70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4"/>
                      <a:pt x="71" y="214"/>
                      <a:pt x="71" y="214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1" y="217"/>
                      <a:pt x="71" y="217"/>
                      <a:pt x="71" y="218"/>
                    </a:cubicBezTo>
                    <a:cubicBezTo>
                      <a:pt x="71" y="218"/>
                      <a:pt x="71" y="218"/>
                      <a:pt x="71" y="218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72" y="232"/>
                      <a:pt x="72" y="233"/>
                      <a:pt x="72" y="234"/>
                    </a:cubicBezTo>
                    <a:cubicBezTo>
                      <a:pt x="73" y="235"/>
                      <a:pt x="73" y="236"/>
                      <a:pt x="72" y="236"/>
                    </a:cubicBezTo>
                    <a:cubicBezTo>
                      <a:pt x="72" y="237"/>
                      <a:pt x="72" y="237"/>
                      <a:pt x="71" y="238"/>
                    </a:cubicBezTo>
                    <a:cubicBezTo>
                      <a:pt x="71" y="238"/>
                      <a:pt x="70" y="238"/>
                      <a:pt x="70" y="238"/>
                    </a:cubicBezTo>
                    <a:cubicBezTo>
                      <a:pt x="69" y="239"/>
                      <a:pt x="69" y="239"/>
                      <a:pt x="69" y="239"/>
                    </a:cubicBezTo>
                    <a:cubicBezTo>
                      <a:pt x="68" y="239"/>
                      <a:pt x="68" y="239"/>
                      <a:pt x="67" y="239"/>
                    </a:cubicBezTo>
                    <a:cubicBezTo>
                      <a:pt x="67" y="240"/>
                      <a:pt x="67" y="241"/>
                      <a:pt x="67" y="242"/>
                    </a:cubicBezTo>
                    <a:cubicBezTo>
                      <a:pt x="67" y="243"/>
                      <a:pt x="67" y="243"/>
                      <a:pt x="67" y="243"/>
                    </a:cubicBezTo>
                    <a:cubicBezTo>
                      <a:pt x="67" y="243"/>
                      <a:pt x="67" y="244"/>
                      <a:pt x="68" y="245"/>
                    </a:cubicBezTo>
                    <a:cubicBezTo>
                      <a:pt x="68" y="245"/>
                      <a:pt x="69" y="245"/>
                      <a:pt x="69" y="245"/>
                    </a:cubicBezTo>
                    <a:cubicBezTo>
                      <a:pt x="70" y="245"/>
                      <a:pt x="70" y="245"/>
                      <a:pt x="71" y="245"/>
                    </a:cubicBezTo>
                    <a:cubicBezTo>
                      <a:pt x="71" y="244"/>
                      <a:pt x="71" y="244"/>
                      <a:pt x="71" y="244"/>
                    </a:cubicBezTo>
                    <a:cubicBezTo>
                      <a:pt x="72" y="244"/>
                      <a:pt x="74" y="244"/>
                      <a:pt x="75" y="244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8" y="244"/>
                      <a:pt x="80" y="243"/>
                      <a:pt x="81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4" y="243"/>
                      <a:pt x="84" y="242"/>
                      <a:pt x="85" y="242"/>
                    </a:cubicBezTo>
                    <a:cubicBezTo>
                      <a:pt x="85" y="241"/>
                      <a:pt x="85" y="241"/>
                      <a:pt x="85" y="241"/>
                    </a:cubicBezTo>
                    <a:cubicBezTo>
                      <a:pt x="85" y="240"/>
                      <a:pt x="86" y="240"/>
                      <a:pt x="87" y="240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6"/>
                      <a:pt x="88" y="234"/>
                      <a:pt x="90" y="233"/>
                    </a:cubicBezTo>
                    <a:cubicBezTo>
                      <a:pt x="90" y="233"/>
                      <a:pt x="91" y="232"/>
                      <a:pt x="93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4" y="232"/>
                      <a:pt x="94" y="232"/>
                      <a:pt x="95" y="232"/>
                    </a:cubicBezTo>
                    <a:cubicBezTo>
                      <a:pt x="95" y="232"/>
                      <a:pt x="95" y="232"/>
                      <a:pt x="96" y="232"/>
                    </a:cubicBezTo>
                    <a:cubicBezTo>
                      <a:pt x="96" y="232"/>
                      <a:pt x="97" y="232"/>
                      <a:pt x="97" y="232"/>
                    </a:cubicBezTo>
                    <a:cubicBezTo>
                      <a:pt x="99" y="232"/>
                      <a:pt x="99" y="231"/>
                      <a:pt x="99" y="231"/>
                    </a:cubicBezTo>
                    <a:cubicBezTo>
                      <a:pt x="99" y="230"/>
                      <a:pt x="99" y="229"/>
                      <a:pt x="99" y="229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99" y="225"/>
                      <a:pt x="99" y="225"/>
                      <a:pt x="98" y="225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7" y="224"/>
                      <a:pt x="98" y="223"/>
                      <a:pt x="98" y="223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99" y="222"/>
                      <a:pt x="99" y="222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99" y="221"/>
                      <a:pt x="99" y="221"/>
                      <a:pt x="99" y="221"/>
                    </a:cubicBezTo>
                    <a:cubicBezTo>
                      <a:pt x="100" y="221"/>
                      <a:pt x="100" y="221"/>
                      <a:pt x="100" y="221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19"/>
                      <a:pt x="100" y="219"/>
                      <a:pt x="100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9"/>
                      <a:pt x="102" y="219"/>
                      <a:pt x="102" y="219"/>
                    </a:cubicBezTo>
                    <a:cubicBezTo>
                      <a:pt x="103" y="219"/>
                      <a:pt x="104" y="218"/>
                      <a:pt x="105" y="216"/>
                    </a:cubicBezTo>
                    <a:cubicBezTo>
                      <a:pt x="105" y="215"/>
                      <a:pt x="105" y="213"/>
                      <a:pt x="105" y="212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5" y="211"/>
                      <a:pt x="105" y="210"/>
                      <a:pt x="105" y="209"/>
                    </a:cubicBezTo>
                    <a:cubicBezTo>
                      <a:pt x="105" y="209"/>
                      <a:pt x="105" y="209"/>
                      <a:pt x="105" y="209"/>
                    </a:cubicBezTo>
                    <a:cubicBezTo>
                      <a:pt x="106" y="210"/>
                      <a:pt x="106" y="210"/>
                      <a:pt x="106" y="210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06" y="208"/>
                      <a:pt x="106" y="207"/>
                      <a:pt x="106" y="207"/>
                    </a:cubicBezTo>
                    <a:cubicBezTo>
                      <a:pt x="107" y="206"/>
                      <a:pt x="107" y="206"/>
                      <a:pt x="108" y="206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09" y="205"/>
                      <a:pt x="109" y="205"/>
                      <a:pt x="110" y="204"/>
                    </a:cubicBezTo>
                    <a:cubicBezTo>
                      <a:pt x="110" y="204"/>
                      <a:pt x="110" y="203"/>
                      <a:pt x="110" y="202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1" y="199"/>
                      <a:pt x="111" y="199"/>
                      <a:pt x="112" y="198"/>
                    </a:cubicBezTo>
                    <a:cubicBezTo>
                      <a:pt x="113" y="197"/>
                      <a:pt x="114" y="196"/>
                      <a:pt x="116" y="195"/>
                    </a:cubicBezTo>
                    <a:cubicBezTo>
                      <a:pt x="116" y="194"/>
                      <a:pt x="116" y="194"/>
                      <a:pt x="117" y="194"/>
                    </a:cubicBezTo>
                    <a:cubicBezTo>
                      <a:pt x="117" y="193"/>
                      <a:pt x="118" y="193"/>
                      <a:pt x="118" y="192"/>
                    </a:cubicBezTo>
                    <a:cubicBezTo>
                      <a:pt x="118" y="191"/>
                      <a:pt x="118" y="191"/>
                      <a:pt x="118" y="190"/>
                    </a:cubicBezTo>
                    <a:cubicBezTo>
                      <a:pt x="118" y="189"/>
                      <a:pt x="118" y="189"/>
                      <a:pt x="118" y="188"/>
                    </a:cubicBezTo>
                    <a:cubicBezTo>
                      <a:pt x="117" y="187"/>
                      <a:pt x="117" y="186"/>
                      <a:pt x="118" y="185"/>
                    </a:cubicBezTo>
                    <a:cubicBezTo>
                      <a:pt x="118" y="184"/>
                      <a:pt x="118" y="182"/>
                      <a:pt x="118" y="181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19" y="180"/>
                      <a:pt x="119" y="180"/>
                      <a:pt x="119" y="180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20" y="179"/>
                      <a:pt x="120" y="179"/>
                      <a:pt x="120" y="179"/>
                    </a:cubicBezTo>
                    <a:cubicBezTo>
                      <a:pt x="121" y="176"/>
                      <a:pt x="121" y="173"/>
                      <a:pt x="120" y="171"/>
                    </a:cubicBezTo>
                    <a:cubicBezTo>
                      <a:pt x="120" y="169"/>
                      <a:pt x="120" y="168"/>
                      <a:pt x="120" y="166"/>
                    </a:cubicBezTo>
                    <a:cubicBezTo>
                      <a:pt x="120" y="164"/>
                      <a:pt x="120" y="162"/>
                      <a:pt x="121" y="161"/>
                    </a:cubicBezTo>
                    <a:cubicBezTo>
                      <a:pt x="121" y="160"/>
                      <a:pt x="121" y="159"/>
                      <a:pt x="122" y="159"/>
                    </a:cubicBezTo>
                    <a:cubicBezTo>
                      <a:pt x="122" y="159"/>
                      <a:pt x="122" y="159"/>
                      <a:pt x="122" y="159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7"/>
                      <a:pt x="123" y="157"/>
                      <a:pt x="123" y="157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3" y="156"/>
                      <a:pt x="123" y="155"/>
                      <a:pt x="12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49"/>
                      <a:pt x="124" y="149"/>
                      <a:pt x="124" y="14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48"/>
                      <a:pt x="123" y="148"/>
                      <a:pt x="123" y="147"/>
                    </a:cubicBezTo>
                    <a:cubicBezTo>
                      <a:pt x="123" y="146"/>
                      <a:pt x="123" y="146"/>
                      <a:pt x="123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3"/>
                      <a:pt x="124" y="142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4" y="142"/>
                      <a:pt x="125" y="142"/>
                      <a:pt x="125" y="141"/>
                    </a:cubicBezTo>
                    <a:cubicBezTo>
                      <a:pt x="125" y="140"/>
                      <a:pt x="125" y="140"/>
                      <a:pt x="125" y="140"/>
                    </a:cubicBezTo>
                    <a:cubicBezTo>
                      <a:pt x="125" y="139"/>
                      <a:pt x="125" y="139"/>
                      <a:pt x="125" y="138"/>
                    </a:cubicBezTo>
                    <a:cubicBezTo>
                      <a:pt x="125" y="138"/>
                      <a:pt x="125" y="137"/>
                      <a:pt x="125" y="137"/>
                    </a:cubicBezTo>
                    <a:cubicBezTo>
                      <a:pt x="125" y="136"/>
                      <a:pt x="125" y="136"/>
                      <a:pt x="125" y="135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28"/>
                      <a:pt x="126" y="128"/>
                      <a:pt x="126" y="128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5"/>
                      <a:pt x="126" y="124"/>
                    </a:cubicBezTo>
                    <a:cubicBezTo>
                      <a:pt x="125" y="123"/>
                      <a:pt x="124" y="122"/>
                      <a:pt x="122" y="121"/>
                    </a:cubicBezTo>
                    <a:cubicBezTo>
                      <a:pt x="122" y="121"/>
                      <a:pt x="122" y="120"/>
                      <a:pt x="122" y="120"/>
                    </a:cubicBezTo>
                    <a:cubicBezTo>
                      <a:pt x="122" y="116"/>
                      <a:pt x="122" y="116"/>
                      <a:pt x="122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6"/>
                      <a:pt x="120" y="116"/>
                      <a:pt x="120" y="116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2"/>
                      <a:pt x="118" y="112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18" y="110"/>
                      <a:pt x="118" y="109"/>
                      <a:pt x="117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6" y="107"/>
                      <a:pt x="116" y="107"/>
                      <a:pt x="116" y="107"/>
                    </a:cubicBezTo>
                    <a:cubicBezTo>
                      <a:pt x="115" y="106"/>
                      <a:pt x="115" y="106"/>
                      <a:pt x="115" y="106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2" y="102"/>
                      <a:pt x="111" y="101"/>
                      <a:pt x="112" y="98"/>
                    </a:cubicBezTo>
                    <a:cubicBezTo>
                      <a:pt x="112" y="97"/>
                      <a:pt x="112" y="97"/>
                      <a:pt x="112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5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8" y="93"/>
                      <a:pt x="108" y="93"/>
                      <a:pt x="108" y="92"/>
                    </a:cubicBezTo>
                    <a:cubicBezTo>
                      <a:pt x="107" y="92"/>
                      <a:pt x="107" y="91"/>
                      <a:pt x="106" y="91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4" y="87"/>
                      <a:pt x="104" y="87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8" y="78"/>
                      <a:pt x="97" y="76"/>
                      <a:pt x="95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8" y="74"/>
                      <a:pt x="98" y="75"/>
                      <a:pt x="98" y="75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9"/>
                      <a:pt x="101" y="79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3"/>
                      <a:pt x="103" y="83"/>
                      <a:pt x="103" y="83"/>
                    </a:cubicBezTo>
                    <a:cubicBezTo>
                      <a:pt x="103" y="85"/>
                      <a:pt x="104" y="85"/>
                      <a:pt x="105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6" y="85"/>
                      <a:pt x="106" y="86"/>
                      <a:pt x="107" y="86"/>
                    </a:cubicBezTo>
                    <a:cubicBezTo>
                      <a:pt x="107" y="87"/>
                      <a:pt x="107" y="87"/>
                      <a:pt x="107" y="88"/>
                    </a:cubicBezTo>
                    <a:cubicBezTo>
                      <a:pt x="107" y="88"/>
                      <a:pt x="107" y="89"/>
                      <a:pt x="108" y="89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2" y="97"/>
                      <a:pt x="112" y="97"/>
                      <a:pt x="112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9"/>
                      <a:pt x="114" y="99"/>
                      <a:pt x="114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100"/>
                      <a:pt x="114" y="100"/>
                      <a:pt x="114" y="100"/>
                    </a:cubicBezTo>
                    <a:cubicBezTo>
                      <a:pt x="114" y="101"/>
                      <a:pt x="114" y="102"/>
                      <a:pt x="115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2"/>
                      <a:pt x="116" y="102"/>
                      <a:pt x="116" y="102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6" y="106"/>
                      <a:pt x="116" y="106"/>
                      <a:pt x="117" y="106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117" y="107"/>
                      <a:pt x="117" y="108"/>
                      <a:pt x="118" y="108"/>
                    </a:cubicBezTo>
                    <a:cubicBezTo>
                      <a:pt x="118" y="109"/>
                      <a:pt x="119" y="110"/>
                      <a:pt x="120" y="110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21" y="106"/>
                      <a:pt x="120" y="102"/>
                      <a:pt x="119" y="97"/>
                    </a:cubicBezTo>
                    <a:cubicBezTo>
                      <a:pt x="118" y="95"/>
                      <a:pt x="118" y="93"/>
                      <a:pt x="118" y="91"/>
                    </a:cubicBezTo>
                    <a:cubicBezTo>
                      <a:pt x="118" y="90"/>
                      <a:pt x="118" y="90"/>
                      <a:pt x="118" y="89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19" y="86"/>
                      <a:pt x="119" y="85"/>
                      <a:pt x="119" y="85"/>
                    </a:cubicBezTo>
                    <a:cubicBezTo>
                      <a:pt x="119" y="85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7" y="84"/>
                      <a:pt x="118" y="84"/>
                      <a:pt x="118" y="83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3"/>
                      <a:pt x="113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2" y="72"/>
                      <a:pt x="112" y="72"/>
                      <a:pt x="112" y="71"/>
                    </a:cubicBezTo>
                    <a:cubicBezTo>
                      <a:pt x="111" y="71"/>
                      <a:pt x="111" y="70"/>
                      <a:pt x="111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7" y="65"/>
                      <a:pt x="107" y="64"/>
                      <a:pt x="107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2"/>
                      <a:pt x="106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7"/>
                      <a:pt x="102" y="57"/>
                      <a:pt x="102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0" y="56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8" y="51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6" y="50"/>
                      <a:pt x="96" y="50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4" y="47"/>
                      <a:pt x="94" y="46"/>
                    </a:cubicBezTo>
                    <a:cubicBezTo>
                      <a:pt x="94" y="45"/>
                      <a:pt x="93" y="45"/>
                      <a:pt x="92" y="44"/>
                    </a:cubicBezTo>
                    <a:cubicBezTo>
                      <a:pt x="91" y="44"/>
                      <a:pt x="91" y="43"/>
                      <a:pt x="91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42"/>
                      <a:pt x="90" y="42"/>
                      <a:pt x="90" y="41"/>
                    </a:cubicBezTo>
                    <a:cubicBezTo>
                      <a:pt x="89" y="41"/>
                      <a:pt x="89" y="41"/>
                      <a:pt x="88" y="40"/>
                    </a:cubicBezTo>
                    <a:cubicBezTo>
                      <a:pt x="87" y="39"/>
                      <a:pt x="86" y="38"/>
                      <a:pt x="85" y="38"/>
                    </a:cubicBezTo>
                    <a:cubicBezTo>
                      <a:pt x="83" y="36"/>
                      <a:pt x="82" y="34"/>
                      <a:pt x="80" y="32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78" y="31"/>
                      <a:pt x="77" y="30"/>
                      <a:pt x="76" y="2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5" y="27"/>
                      <a:pt x="75" y="26"/>
                      <a:pt x="73" y="26"/>
                    </a:cubicBezTo>
                    <a:cubicBezTo>
                      <a:pt x="73" y="26"/>
                      <a:pt x="73" y="26"/>
                      <a:pt x="72" y="25"/>
                    </a:cubicBezTo>
                    <a:cubicBezTo>
                      <a:pt x="72" y="25"/>
                      <a:pt x="71" y="25"/>
                      <a:pt x="71" y="25"/>
                    </a:cubicBezTo>
                    <a:cubicBezTo>
                      <a:pt x="70" y="24"/>
                      <a:pt x="69" y="23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5" y="21"/>
                    </a:cubicBezTo>
                    <a:cubicBezTo>
                      <a:pt x="65" y="20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14"/>
                      <a:pt x="56" y="13"/>
                      <a:pt x="56" y="13"/>
                    </a:cubicBezTo>
                    <a:cubicBezTo>
                      <a:pt x="54" y="11"/>
                      <a:pt x="52" y="10"/>
                      <a:pt x="49" y="8"/>
                    </a:cubicBezTo>
                    <a:cubicBezTo>
                      <a:pt x="47" y="7"/>
                      <a:pt x="44" y="6"/>
                      <a:pt x="42" y="4"/>
                    </a:cubicBezTo>
                    <a:cubicBezTo>
                      <a:pt x="40" y="3"/>
                      <a:pt x="38" y="2"/>
                      <a:pt x="36" y="1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2" name="Google Shape;882;p20"/>
              <p:cNvSpPr/>
              <p:nvPr/>
            </p:nvSpPr>
            <p:spPr>
              <a:xfrm>
                <a:off x="3477" y="1838"/>
                <a:ext cx="322" cy="675"/>
              </a:xfrm>
              <a:custGeom>
                <a:rect b="b" l="l" r="r" t="t"/>
                <a:pathLst>
                  <a:path extrusionOk="0" h="283" w="135">
                    <a:moveTo>
                      <a:pt x="71" y="39"/>
                    </a:move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moveTo>
                      <a:pt x="86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2" y="5"/>
                      <a:pt x="63" y="10"/>
                      <a:pt x="56" y="16"/>
                    </a:cubicBezTo>
                    <a:cubicBezTo>
                      <a:pt x="39" y="28"/>
                      <a:pt x="25" y="41"/>
                      <a:pt x="14" y="57"/>
                    </a:cubicBezTo>
                    <a:cubicBezTo>
                      <a:pt x="9" y="63"/>
                      <a:pt x="5" y="69"/>
                      <a:pt x="1" y="7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3" y="79"/>
                      <a:pt x="3" y="79"/>
                      <a:pt x="3" y="80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6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3" y="108"/>
                      <a:pt x="4" y="108"/>
                      <a:pt x="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5" y="110"/>
                      <a:pt x="6" y="110"/>
                      <a:pt x="6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11"/>
                      <a:pt x="8" y="112"/>
                      <a:pt x="8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1" y="113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8"/>
                      <a:pt x="15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2"/>
                      <a:pt x="17" y="123"/>
                      <a:pt x="17" y="124"/>
                    </a:cubicBezTo>
                    <a:cubicBezTo>
                      <a:pt x="17" y="124"/>
                      <a:pt x="17" y="124"/>
                      <a:pt x="17" y="125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7"/>
                      <a:pt x="17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2"/>
                      <a:pt x="25" y="132"/>
                      <a:pt x="25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6" y="133"/>
                      <a:pt x="26" y="134"/>
                      <a:pt x="26" y="135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7"/>
                      <a:pt x="25" y="137"/>
                      <a:pt x="25" y="1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7"/>
                      <a:pt x="27" y="138"/>
                    </a:cubicBezTo>
                    <a:cubicBezTo>
                      <a:pt x="27" y="139"/>
                      <a:pt x="27" y="140"/>
                      <a:pt x="27" y="140"/>
                    </a:cubicBezTo>
                    <a:cubicBezTo>
                      <a:pt x="25" y="140"/>
                      <a:pt x="25" y="140"/>
                      <a:pt x="25" y="140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4" y="147"/>
                      <a:pt x="24" y="147"/>
                      <a:pt x="24" y="148"/>
                    </a:cubicBezTo>
                    <a:cubicBezTo>
                      <a:pt x="23" y="148"/>
                      <a:pt x="23" y="149"/>
                      <a:pt x="23" y="14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1" y="155"/>
                      <a:pt x="21" y="156"/>
                      <a:pt x="22" y="156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1" y="158"/>
                      <a:pt x="21" y="158"/>
                      <a:pt x="21" y="159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1" y="160"/>
                      <a:pt x="21" y="160"/>
                      <a:pt x="21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6"/>
                      <a:pt x="20" y="168"/>
                      <a:pt x="21" y="168"/>
                    </a:cubicBezTo>
                    <a:cubicBezTo>
                      <a:pt x="21" y="168"/>
                      <a:pt x="21" y="168"/>
                      <a:pt x="22" y="169"/>
                    </a:cubicBezTo>
                    <a:cubicBezTo>
                      <a:pt x="23" y="169"/>
                      <a:pt x="24" y="171"/>
                      <a:pt x="24" y="172"/>
                    </a:cubicBezTo>
                    <a:cubicBezTo>
                      <a:pt x="24" y="172"/>
                      <a:pt x="25" y="173"/>
                      <a:pt x="25" y="173"/>
                    </a:cubicBezTo>
                    <a:cubicBezTo>
                      <a:pt x="25" y="174"/>
                      <a:pt x="25" y="174"/>
                      <a:pt x="26" y="175"/>
                    </a:cubicBezTo>
                    <a:cubicBezTo>
                      <a:pt x="26" y="175"/>
                      <a:pt x="26" y="176"/>
                      <a:pt x="27" y="176"/>
                    </a:cubicBezTo>
                    <a:cubicBezTo>
                      <a:pt x="27" y="177"/>
                      <a:pt x="27" y="177"/>
                      <a:pt x="27" y="177"/>
                    </a:cubicBezTo>
                    <a:cubicBezTo>
                      <a:pt x="27" y="178"/>
                      <a:pt x="27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8"/>
                      <a:pt x="28" y="178"/>
                      <a:pt x="28" y="178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8" y="180"/>
                      <a:pt x="28" y="180"/>
                      <a:pt x="29" y="180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2"/>
                      <a:pt x="30" y="182"/>
                      <a:pt x="30" y="182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1" y="184"/>
                      <a:pt x="31" y="184"/>
                      <a:pt x="31" y="184"/>
                    </a:cubicBezTo>
                    <a:cubicBezTo>
                      <a:pt x="32" y="184"/>
                      <a:pt x="31" y="186"/>
                      <a:pt x="31" y="187"/>
                    </a:cubicBezTo>
                    <a:cubicBezTo>
                      <a:pt x="31" y="188"/>
                      <a:pt x="31" y="189"/>
                      <a:pt x="31" y="189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3" y="192"/>
                      <a:pt x="33" y="192"/>
                      <a:pt x="33" y="192"/>
                    </a:cubicBezTo>
                    <a:cubicBezTo>
                      <a:pt x="33" y="193"/>
                      <a:pt x="33" y="193"/>
                      <a:pt x="34" y="194"/>
                    </a:cubicBezTo>
                    <a:cubicBezTo>
                      <a:pt x="34" y="194"/>
                      <a:pt x="34" y="195"/>
                      <a:pt x="34" y="195"/>
                    </a:cubicBezTo>
                    <a:cubicBezTo>
                      <a:pt x="34" y="195"/>
                      <a:pt x="34" y="195"/>
                      <a:pt x="34" y="195"/>
                    </a:cubicBezTo>
                    <a:cubicBezTo>
                      <a:pt x="34" y="196"/>
                      <a:pt x="34" y="196"/>
                      <a:pt x="35" y="197"/>
                    </a:cubicBezTo>
                    <a:cubicBezTo>
                      <a:pt x="35" y="197"/>
                      <a:pt x="35" y="197"/>
                      <a:pt x="35" y="197"/>
                    </a:cubicBezTo>
                    <a:cubicBezTo>
                      <a:pt x="36" y="197"/>
                      <a:pt x="36" y="198"/>
                      <a:pt x="36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1" y="203"/>
                      <a:pt x="42" y="204"/>
                      <a:pt x="42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4" y="204"/>
                      <a:pt x="44" y="204"/>
                      <a:pt x="44" y="204"/>
                    </a:cubicBezTo>
                    <a:cubicBezTo>
                      <a:pt x="45" y="204"/>
                      <a:pt x="45" y="204"/>
                      <a:pt x="46" y="204"/>
                    </a:cubicBezTo>
                    <a:cubicBezTo>
                      <a:pt x="46" y="205"/>
                      <a:pt x="46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8" y="205"/>
                      <a:pt x="48" y="205"/>
                      <a:pt x="48" y="205"/>
                    </a:cubicBezTo>
                    <a:cubicBezTo>
                      <a:pt x="49" y="206"/>
                      <a:pt x="49" y="206"/>
                      <a:pt x="49" y="206"/>
                    </a:cubicBezTo>
                    <a:cubicBezTo>
                      <a:pt x="49" y="207"/>
                      <a:pt x="49" y="207"/>
                      <a:pt x="48" y="208"/>
                    </a:cubicBezTo>
                    <a:cubicBezTo>
                      <a:pt x="48" y="209"/>
                      <a:pt x="48" y="210"/>
                      <a:pt x="48" y="210"/>
                    </a:cubicBezTo>
                    <a:cubicBezTo>
                      <a:pt x="48" y="211"/>
                      <a:pt x="48" y="211"/>
                      <a:pt x="48" y="212"/>
                    </a:cubicBezTo>
                    <a:cubicBezTo>
                      <a:pt x="48" y="212"/>
                      <a:pt x="48" y="212"/>
                      <a:pt x="48" y="212"/>
                    </a:cubicBezTo>
                    <a:cubicBezTo>
                      <a:pt x="48" y="212"/>
                      <a:pt x="48" y="214"/>
                      <a:pt x="49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4"/>
                      <a:pt x="50" y="214"/>
                      <a:pt x="50" y="214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5"/>
                      <a:pt x="50" y="215"/>
                    </a:cubicBezTo>
                    <a:cubicBezTo>
                      <a:pt x="50" y="215"/>
                      <a:pt x="50" y="216"/>
                      <a:pt x="50" y="216"/>
                    </a:cubicBezTo>
                    <a:cubicBezTo>
                      <a:pt x="50" y="216"/>
                      <a:pt x="50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51" y="217"/>
                      <a:pt x="51" y="217"/>
                      <a:pt x="51" y="218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1" y="219"/>
                      <a:pt x="51" y="219"/>
                      <a:pt x="51" y="219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3" y="220"/>
                      <a:pt x="53" y="220"/>
                      <a:pt x="53" y="220"/>
                    </a:cubicBezTo>
                    <a:cubicBezTo>
                      <a:pt x="53" y="220"/>
                      <a:pt x="53" y="221"/>
                      <a:pt x="53" y="221"/>
                    </a:cubicBezTo>
                    <a:cubicBezTo>
                      <a:pt x="53" y="222"/>
                      <a:pt x="53" y="222"/>
                      <a:pt x="53" y="223"/>
                    </a:cubicBezTo>
                    <a:cubicBezTo>
                      <a:pt x="53" y="223"/>
                      <a:pt x="53" y="224"/>
                      <a:pt x="53" y="225"/>
                    </a:cubicBezTo>
                    <a:cubicBezTo>
                      <a:pt x="53" y="236"/>
                      <a:pt x="53" y="236"/>
                      <a:pt x="53" y="236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7"/>
                      <a:pt x="54" y="237"/>
                      <a:pt x="54" y="237"/>
                    </a:cubicBezTo>
                    <a:cubicBezTo>
                      <a:pt x="54" y="238"/>
                      <a:pt x="54" y="238"/>
                      <a:pt x="54" y="238"/>
                    </a:cubicBezTo>
                    <a:cubicBezTo>
                      <a:pt x="54" y="239"/>
                      <a:pt x="54" y="239"/>
                      <a:pt x="55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56" y="240"/>
                      <a:pt x="56" y="241"/>
                      <a:pt x="56" y="241"/>
                    </a:cubicBezTo>
                    <a:cubicBezTo>
                      <a:pt x="56" y="242"/>
                      <a:pt x="56" y="243"/>
                      <a:pt x="56" y="244"/>
                    </a:cubicBezTo>
                    <a:cubicBezTo>
                      <a:pt x="56" y="245"/>
                      <a:pt x="56" y="245"/>
                      <a:pt x="56" y="246"/>
                    </a:cubicBezTo>
                    <a:cubicBezTo>
                      <a:pt x="56" y="247"/>
                      <a:pt x="56" y="247"/>
                      <a:pt x="56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57" y="247"/>
                      <a:pt x="57" y="247"/>
                      <a:pt x="57" y="249"/>
                    </a:cubicBezTo>
                    <a:cubicBezTo>
                      <a:pt x="57" y="249"/>
                      <a:pt x="57" y="249"/>
                      <a:pt x="57" y="250"/>
                    </a:cubicBezTo>
                    <a:cubicBezTo>
                      <a:pt x="57" y="250"/>
                      <a:pt x="57" y="251"/>
                      <a:pt x="57" y="251"/>
                    </a:cubicBezTo>
                    <a:cubicBezTo>
                      <a:pt x="57" y="251"/>
                      <a:pt x="57" y="252"/>
                      <a:pt x="57" y="252"/>
                    </a:cubicBezTo>
                    <a:cubicBezTo>
                      <a:pt x="57" y="253"/>
                      <a:pt x="57" y="253"/>
                      <a:pt x="57" y="253"/>
                    </a:cubicBezTo>
                    <a:cubicBezTo>
                      <a:pt x="57" y="255"/>
                      <a:pt x="58" y="257"/>
                      <a:pt x="59" y="258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61" y="259"/>
                      <a:pt x="61" y="259"/>
                      <a:pt x="61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2" y="261"/>
                      <a:pt x="62" y="261"/>
                      <a:pt x="62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1"/>
                      <a:pt x="63" y="261"/>
                      <a:pt x="63" y="261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2"/>
                      <a:pt x="63" y="262"/>
                      <a:pt x="63" y="262"/>
                    </a:cubicBezTo>
                    <a:cubicBezTo>
                      <a:pt x="63" y="263"/>
                      <a:pt x="63" y="263"/>
                      <a:pt x="64" y="263"/>
                    </a:cubicBezTo>
                    <a:cubicBezTo>
                      <a:pt x="64" y="264"/>
                      <a:pt x="64" y="264"/>
                      <a:pt x="64" y="264"/>
                    </a:cubicBezTo>
                    <a:cubicBezTo>
                      <a:pt x="64" y="265"/>
                      <a:pt x="65" y="265"/>
                      <a:pt x="65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66" y="267"/>
                      <a:pt x="66" y="268"/>
                      <a:pt x="67" y="269"/>
                    </a:cubicBezTo>
                    <a:cubicBezTo>
                      <a:pt x="67" y="269"/>
                      <a:pt x="68" y="269"/>
                      <a:pt x="68" y="270"/>
                    </a:cubicBezTo>
                    <a:cubicBezTo>
                      <a:pt x="69" y="270"/>
                      <a:pt x="70" y="271"/>
                      <a:pt x="70" y="272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3"/>
                    </a:cubicBezTo>
                    <a:cubicBezTo>
                      <a:pt x="70" y="273"/>
                      <a:pt x="70" y="273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0" y="274"/>
                      <a:pt x="70" y="275"/>
                      <a:pt x="71" y="275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2" y="276"/>
                      <a:pt x="72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8"/>
                      <a:pt x="73" y="278"/>
                      <a:pt x="74" y="278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5" y="280"/>
                      <a:pt x="76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0"/>
                      <a:pt x="77" y="280"/>
                      <a:pt x="77" y="280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1" y="283"/>
                      <a:pt x="82" y="283"/>
                      <a:pt x="82" y="283"/>
                    </a:cubicBezTo>
                    <a:cubicBezTo>
                      <a:pt x="83" y="283"/>
                      <a:pt x="84" y="283"/>
                      <a:pt x="84" y="282"/>
                    </a:cubicBezTo>
                    <a:cubicBezTo>
                      <a:pt x="85" y="282"/>
                      <a:pt x="85" y="281"/>
                      <a:pt x="85" y="281"/>
                    </a:cubicBezTo>
                    <a:cubicBezTo>
                      <a:pt x="84" y="280"/>
                      <a:pt x="84" y="280"/>
                      <a:pt x="84" y="279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3" y="278"/>
                      <a:pt x="83" y="278"/>
                      <a:pt x="83" y="278"/>
                    </a:cubicBezTo>
                    <a:cubicBezTo>
                      <a:pt x="84" y="278"/>
                      <a:pt x="84" y="278"/>
                      <a:pt x="84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8"/>
                      <a:pt x="85" y="278"/>
                      <a:pt x="85" y="278"/>
                    </a:cubicBezTo>
                    <a:cubicBezTo>
                      <a:pt x="85" y="277"/>
                      <a:pt x="85" y="277"/>
                      <a:pt x="85" y="276"/>
                    </a:cubicBezTo>
                    <a:cubicBezTo>
                      <a:pt x="85" y="276"/>
                      <a:pt x="85" y="275"/>
                      <a:pt x="84" y="275"/>
                    </a:cubicBezTo>
                    <a:cubicBezTo>
                      <a:pt x="84" y="274"/>
                      <a:pt x="83" y="274"/>
                      <a:pt x="82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1"/>
                      <a:pt x="82" y="270"/>
                      <a:pt x="82" y="270"/>
                    </a:cubicBezTo>
                    <a:cubicBezTo>
                      <a:pt x="82" y="270"/>
                      <a:pt x="81" y="269"/>
                      <a:pt x="81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268"/>
                      <a:pt x="80" y="267"/>
                      <a:pt x="80" y="266"/>
                    </a:cubicBezTo>
                    <a:cubicBezTo>
                      <a:pt x="80" y="266"/>
                      <a:pt x="80" y="265"/>
                      <a:pt x="80" y="265"/>
                    </a:cubicBezTo>
                    <a:cubicBezTo>
                      <a:pt x="80" y="264"/>
                      <a:pt x="80" y="263"/>
                      <a:pt x="80" y="263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2"/>
                      <a:pt x="79" y="262"/>
                      <a:pt x="79" y="262"/>
                    </a:cubicBezTo>
                    <a:cubicBezTo>
                      <a:pt x="79" y="261"/>
                      <a:pt x="79" y="261"/>
                      <a:pt x="79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1"/>
                      <a:pt x="78" y="261"/>
                      <a:pt x="78" y="261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8" y="260"/>
                      <a:pt x="78" y="260"/>
                      <a:pt x="78" y="260"/>
                    </a:cubicBezTo>
                    <a:cubicBezTo>
                      <a:pt x="79" y="260"/>
                      <a:pt x="79" y="260"/>
                      <a:pt x="79" y="260"/>
                    </a:cubicBezTo>
                    <a:cubicBezTo>
                      <a:pt x="80" y="259"/>
                      <a:pt x="80" y="258"/>
                      <a:pt x="81" y="257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56"/>
                      <a:pt x="81" y="255"/>
                      <a:pt x="81" y="255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82" y="255"/>
                      <a:pt x="83" y="255"/>
                      <a:pt x="83" y="255"/>
                    </a:cubicBezTo>
                    <a:cubicBezTo>
                      <a:pt x="85" y="256"/>
                      <a:pt x="85" y="256"/>
                      <a:pt x="85" y="256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5" y="254"/>
                      <a:pt x="85" y="254"/>
                      <a:pt x="85" y="254"/>
                    </a:cubicBezTo>
                    <a:cubicBezTo>
                      <a:pt x="86" y="254"/>
                      <a:pt x="86" y="254"/>
                      <a:pt x="86" y="254"/>
                    </a:cubicBezTo>
                    <a:cubicBezTo>
                      <a:pt x="87" y="254"/>
                      <a:pt x="88" y="253"/>
                      <a:pt x="89" y="252"/>
                    </a:cubicBezTo>
                    <a:cubicBezTo>
                      <a:pt x="90" y="251"/>
                      <a:pt x="89" y="250"/>
                      <a:pt x="88" y="249"/>
                    </a:cubicBezTo>
                    <a:cubicBezTo>
                      <a:pt x="88" y="248"/>
                      <a:pt x="88" y="248"/>
                      <a:pt x="88" y="247"/>
                    </a:cubicBezTo>
                    <a:cubicBezTo>
                      <a:pt x="88" y="246"/>
                      <a:pt x="88" y="246"/>
                      <a:pt x="88" y="246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6" y="246"/>
                      <a:pt x="86" y="246"/>
                      <a:pt x="86" y="246"/>
                    </a:cubicBezTo>
                    <a:cubicBezTo>
                      <a:pt x="85" y="246"/>
                      <a:pt x="85" y="246"/>
                      <a:pt x="85" y="246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2" y="244"/>
                      <a:pt x="92" y="244"/>
                      <a:pt x="92" y="244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2" y="242"/>
                      <a:pt x="92" y="242"/>
                      <a:pt x="92" y="242"/>
                    </a:cubicBezTo>
                    <a:cubicBezTo>
                      <a:pt x="92" y="241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2" y="240"/>
                      <a:pt x="93" y="240"/>
                      <a:pt x="93" y="239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5" y="238"/>
                      <a:pt x="96" y="237"/>
                      <a:pt x="97" y="236"/>
                    </a:cubicBezTo>
                    <a:cubicBezTo>
                      <a:pt x="98" y="235"/>
                      <a:pt x="98" y="234"/>
                      <a:pt x="98" y="233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8" y="224"/>
                      <a:pt x="98" y="224"/>
                      <a:pt x="98" y="224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99" y="223"/>
                      <a:pt x="99" y="223"/>
                      <a:pt x="99" y="223"/>
                    </a:cubicBezTo>
                    <a:cubicBezTo>
                      <a:pt x="99" y="223"/>
                      <a:pt x="99" y="222"/>
                      <a:pt x="100" y="222"/>
                    </a:cubicBezTo>
                    <a:cubicBezTo>
                      <a:pt x="100" y="221"/>
                      <a:pt x="100" y="221"/>
                      <a:pt x="101" y="220"/>
                    </a:cubicBezTo>
                    <a:cubicBezTo>
                      <a:pt x="101" y="220"/>
                      <a:pt x="101" y="220"/>
                      <a:pt x="101" y="220"/>
                    </a:cubicBezTo>
                    <a:cubicBezTo>
                      <a:pt x="101" y="219"/>
                      <a:pt x="101" y="219"/>
                      <a:pt x="103" y="218"/>
                    </a:cubicBezTo>
                    <a:cubicBezTo>
                      <a:pt x="103" y="218"/>
                      <a:pt x="104" y="218"/>
                      <a:pt x="105" y="218"/>
                    </a:cubicBezTo>
                    <a:cubicBezTo>
                      <a:pt x="105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8" y="218"/>
                    </a:cubicBezTo>
                    <a:cubicBezTo>
                      <a:pt x="109" y="218"/>
                      <a:pt x="109" y="218"/>
                      <a:pt x="109" y="218"/>
                    </a:cubicBezTo>
                    <a:cubicBezTo>
                      <a:pt x="110" y="218"/>
                      <a:pt x="111" y="218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1" y="217"/>
                      <a:pt x="111" y="217"/>
                      <a:pt x="111" y="217"/>
                    </a:cubicBezTo>
                    <a:cubicBezTo>
                      <a:pt x="112" y="217"/>
                      <a:pt x="112" y="217"/>
                      <a:pt x="112" y="217"/>
                    </a:cubicBezTo>
                    <a:cubicBezTo>
                      <a:pt x="112" y="216"/>
                      <a:pt x="112" y="216"/>
                      <a:pt x="112" y="216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12" y="215"/>
                      <a:pt x="112" y="214"/>
                      <a:pt x="112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4" y="213"/>
                    </a:cubicBezTo>
                    <a:cubicBezTo>
                      <a:pt x="114" y="213"/>
                      <a:pt x="115" y="213"/>
                      <a:pt x="115" y="213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7" y="212"/>
                      <a:pt x="118" y="212"/>
                      <a:pt x="118" y="211"/>
                    </a:cubicBezTo>
                    <a:cubicBezTo>
                      <a:pt x="118" y="211"/>
                      <a:pt x="119" y="210"/>
                      <a:pt x="119" y="210"/>
                    </a:cubicBezTo>
                    <a:cubicBezTo>
                      <a:pt x="119" y="209"/>
                      <a:pt x="119" y="208"/>
                      <a:pt x="120" y="207"/>
                    </a:cubicBezTo>
                    <a:cubicBezTo>
                      <a:pt x="120" y="207"/>
                      <a:pt x="121" y="207"/>
                      <a:pt x="121" y="207"/>
                    </a:cubicBezTo>
                    <a:cubicBezTo>
                      <a:pt x="123" y="206"/>
                      <a:pt x="124" y="205"/>
                      <a:pt x="124" y="204"/>
                    </a:cubicBezTo>
                    <a:cubicBezTo>
                      <a:pt x="123" y="203"/>
                      <a:pt x="123" y="201"/>
                      <a:pt x="123" y="199"/>
                    </a:cubicBezTo>
                    <a:cubicBezTo>
                      <a:pt x="123" y="199"/>
                      <a:pt x="123" y="198"/>
                      <a:pt x="123" y="197"/>
                    </a:cubicBezTo>
                    <a:cubicBezTo>
                      <a:pt x="123" y="191"/>
                      <a:pt x="123" y="191"/>
                      <a:pt x="123" y="191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3" y="190"/>
                      <a:pt x="123" y="190"/>
                      <a:pt x="123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26" y="188"/>
                      <a:pt x="126" y="187"/>
                      <a:pt x="126" y="187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27" y="185"/>
                      <a:pt x="127" y="185"/>
                      <a:pt x="127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9" y="184"/>
                      <a:pt x="129" y="183"/>
                    </a:cubicBezTo>
                    <a:cubicBezTo>
                      <a:pt x="129" y="183"/>
                      <a:pt x="130" y="182"/>
                      <a:pt x="130" y="182"/>
                    </a:cubicBezTo>
                    <a:cubicBezTo>
                      <a:pt x="131" y="180"/>
                      <a:pt x="132" y="179"/>
                      <a:pt x="133" y="179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5" y="177"/>
                      <a:pt x="135" y="176"/>
                      <a:pt x="135" y="176"/>
                    </a:cubicBezTo>
                    <a:cubicBezTo>
                      <a:pt x="135" y="176"/>
                      <a:pt x="135" y="176"/>
                      <a:pt x="135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3" y="174"/>
                      <a:pt x="133" y="174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4" y="166"/>
                      <a:pt x="134" y="166"/>
                      <a:pt x="134" y="166"/>
                    </a:cubicBezTo>
                    <a:cubicBezTo>
                      <a:pt x="134" y="166"/>
                      <a:pt x="134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3" y="165"/>
                      <a:pt x="133" y="165"/>
                      <a:pt x="133" y="165"/>
                    </a:cubicBezTo>
                    <a:cubicBezTo>
                      <a:pt x="132" y="165"/>
                      <a:pt x="132" y="165"/>
                      <a:pt x="131" y="165"/>
                    </a:cubicBezTo>
                    <a:cubicBezTo>
                      <a:pt x="131" y="165"/>
                      <a:pt x="131" y="165"/>
                      <a:pt x="130" y="165"/>
                    </a:cubicBezTo>
                    <a:cubicBezTo>
                      <a:pt x="128" y="165"/>
                      <a:pt x="128" y="164"/>
                      <a:pt x="127" y="164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2"/>
                      <a:pt x="125" y="162"/>
                      <a:pt x="125" y="162"/>
                    </a:cubicBezTo>
                    <a:cubicBezTo>
                      <a:pt x="124" y="162"/>
                      <a:pt x="124" y="162"/>
                      <a:pt x="124" y="162"/>
                    </a:cubicBezTo>
                    <a:cubicBezTo>
                      <a:pt x="123" y="161"/>
                      <a:pt x="123" y="161"/>
                      <a:pt x="122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1" y="159"/>
                      <a:pt x="121" y="159"/>
                    </a:cubicBezTo>
                    <a:cubicBezTo>
                      <a:pt x="121" y="159"/>
                      <a:pt x="121" y="159"/>
                      <a:pt x="121" y="159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7" y="159"/>
                      <a:pt x="116" y="159"/>
                      <a:pt x="116" y="159"/>
                    </a:cubicBezTo>
                    <a:cubicBezTo>
                      <a:pt x="115" y="159"/>
                      <a:pt x="115" y="158"/>
                      <a:pt x="115" y="158"/>
                    </a:cubicBezTo>
                    <a:cubicBezTo>
                      <a:pt x="115" y="157"/>
                      <a:pt x="114" y="157"/>
                      <a:pt x="112" y="157"/>
                    </a:cubicBezTo>
                    <a:cubicBezTo>
                      <a:pt x="112" y="157"/>
                      <a:pt x="111" y="157"/>
                      <a:pt x="110" y="157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08" y="157"/>
                      <a:pt x="108" y="157"/>
                      <a:pt x="108" y="157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08" y="157"/>
                      <a:pt x="108" y="156"/>
                      <a:pt x="107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6"/>
                      <a:pt x="104" y="156"/>
                      <a:pt x="104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5"/>
                      <a:pt x="103" y="155"/>
                      <a:pt x="103" y="155"/>
                    </a:cubicBezTo>
                    <a:cubicBezTo>
                      <a:pt x="103" y="155"/>
                      <a:pt x="103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4"/>
                      <a:pt x="101" y="153"/>
                      <a:pt x="10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1" y="153"/>
                      <a:pt x="91" y="153"/>
                      <a:pt x="91" y="153"/>
                    </a:cubicBezTo>
                    <a:cubicBezTo>
                      <a:pt x="90" y="153"/>
                      <a:pt x="90" y="153"/>
                      <a:pt x="90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89" y="152"/>
                      <a:pt x="89" y="152"/>
                      <a:pt x="89" y="152"/>
                    </a:cubicBezTo>
                    <a:cubicBezTo>
                      <a:pt x="90" y="152"/>
                      <a:pt x="90" y="152"/>
                      <a:pt x="90" y="152"/>
                    </a:cubicBezTo>
                    <a:cubicBezTo>
                      <a:pt x="90" y="152"/>
                      <a:pt x="91" y="152"/>
                      <a:pt x="92" y="151"/>
                    </a:cubicBezTo>
                    <a:cubicBezTo>
                      <a:pt x="92" y="151"/>
                      <a:pt x="92" y="151"/>
                      <a:pt x="92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50"/>
                      <a:pt x="96" y="150"/>
                      <a:pt x="96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96" y="148"/>
                      <a:pt x="96" y="147"/>
                      <a:pt x="95" y="146"/>
                    </a:cubicBezTo>
                    <a:cubicBezTo>
                      <a:pt x="94" y="145"/>
                      <a:pt x="93" y="144"/>
                      <a:pt x="92" y="144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1" y="143"/>
                      <a:pt x="91" y="143"/>
                      <a:pt x="91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1"/>
                      <a:pt x="88" y="141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40"/>
                      <a:pt x="88" y="140"/>
                      <a:pt x="88" y="140"/>
                    </a:cubicBezTo>
                    <a:cubicBezTo>
                      <a:pt x="88" y="139"/>
                      <a:pt x="88" y="139"/>
                      <a:pt x="88" y="139"/>
                    </a:cubicBezTo>
                    <a:cubicBezTo>
                      <a:pt x="87" y="139"/>
                      <a:pt x="87" y="139"/>
                      <a:pt x="87" y="138"/>
                    </a:cubicBezTo>
                    <a:cubicBezTo>
                      <a:pt x="86" y="137"/>
                      <a:pt x="86" y="137"/>
                      <a:pt x="85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3" y="135"/>
                      <a:pt x="83" y="135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2" y="134"/>
                      <a:pt x="81" y="133"/>
                      <a:pt x="81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8" y="131"/>
                      <a:pt x="78" y="131"/>
                      <a:pt x="78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6" y="132"/>
                      <a:pt x="75" y="132"/>
                      <a:pt x="75" y="132"/>
                    </a:cubicBezTo>
                    <a:cubicBezTo>
                      <a:pt x="74" y="132"/>
                      <a:pt x="74" y="132"/>
                      <a:pt x="73" y="131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2" y="130"/>
                      <a:pt x="72" y="130"/>
                    </a:cubicBezTo>
                    <a:cubicBezTo>
                      <a:pt x="72" y="130"/>
                      <a:pt x="72" y="129"/>
                      <a:pt x="71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7"/>
                    </a:cubicBezTo>
                    <a:cubicBezTo>
                      <a:pt x="69" y="126"/>
                      <a:pt x="68" y="126"/>
                      <a:pt x="68" y="126"/>
                    </a:cubicBezTo>
                    <a:cubicBezTo>
                      <a:pt x="67" y="126"/>
                      <a:pt x="66" y="126"/>
                      <a:pt x="66" y="126"/>
                    </a:cubicBezTo>
                    <a:cubicBezTo>
                      <a:pt x="65" y="126"/>
                      <a:pt x="65" y="126"/>
                      <a:pt x="65" y="126"/>
                    </a:cubicBezTo>
                    <a:cubicBezTo>
                      <a:pt x="64" y="126"/>
                      <a:pt x="64" y="126"/>
                      <a:pt x="63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3"/>
                      <a:pt x="66" y="123"/>
                      <a:pt x="66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0" y="122"/>
                      <a:pt x="60" y="122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7" y="122"/>
                      <a:pt x="57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20"/>
                      <a:pt x="55" y="121"/>
                      <a:pt x="54" y="121"/>
                    </a:cubicBezTo>
                    <a:cubicBezTo>
                      <a:pt x="53" y="121"/>
                      <a:pt x="52" y="120"/>
                      <a:pt x="52" y="120"/>
                    </a:cubicBezTo>
                    <a:cubicBezTo>
                      <a:pt x="51" y="120"/>
                      <a:pt x="50" y="119"/>
                      <a:pt x="50" y="119"/>
                    </a:cubicBezTo>
                    <a:cubicBezTo>
                      <a:pt x="49" y="119"/>
                      <a:pt x="49" y="118"/>
                      <a:pt x="48" y="118"/>
                    </a:cubicBezTo>
                    <a:cubicBezTo>
                      <a:pt x="47" y="118"/>
                      <a:pt x="46" y="117"/>
                      <a:pt x="46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3" y="117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7"/>
                      <a:pt x="40" y="117"/>
                      <a:pt x="39" y="117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7" y="119"/>
                      <a:pt x="37" y="119"/>
                      <a:pt x="37" y="119"/>
                    </a:cubicBezTo>
                    <a:cubicBezTo>
                      <a:pt x="37" y="119"/>
                      <a:pt x="36" y="119"/>
                      <a:pt x="35" y="120"/>
                    </a:cubicBezTo>
                    <a:cubicBezTo>
                      <a:pt x="35" y="120"/>
                      <a:pt x="35" y="120"/>
                      <a:pt x="34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2"/>
                      <a:pt x="32" y="122"/>
                      <a:pt x="32" y="123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3" y="125"/>
                      <a:pt x="33" y="126"/>
                      <a:pt x="32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1" y="126"/>
                      <a:pt x="31" y="126"/>
                      <a:pt x="31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6"/>
                      <a:pt x="30" y="126"/>
                      <a:pt x="30" y="126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0" y="125"/>
                      <a:pt x="30" y="125"/>
                      <a:pt x="29" y="125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8" y="122"/>
                      <a:pt x="27" y="122"/>
                      <a:pt x="27" y="122"/>
                    </a:cubicBezTo>
                    <a:cubicBezTo>
                      <a:pt x="26" y="122"/>
                      <a:pt x="26" y="122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3"/>
                      <a:pt x="23" y="123"/>
                      <a:pt x="23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22"/>
                      <a:pt x="21" y="122"/>
                      <a:pt x="20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0" y="121"/>
                      <a:pt x="20" y="120"/>
                      <a:pt x="20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9" y="119"/>
                      <a:pt x="19" y="119"/>
                      <a:pt x="19" y="118"/>
                    </a:cubicBezTo>
                    <a:cubicBezTo>
                      <a:pt x="19" y="118"/>
                      <a:pt x="19" y="118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1" y="117"/>
                      <a:pt x="22" y="116"/>
                      <a:pt x="23" y="115"/>
                    </a:cubicBezTo>
                    <a:cubicBezTo>
                      <a:pt x="24" y="114"/>
                      <a:pt x="23" y="113"/>
                      <a:pt x="23" y="112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22" y="112"/>
                      <a:pt x="22" y="111"/>
                      <a:pt x="22" y="111"/>
                    </a:cubicBezTo>
                    <a:cubicBezTo>
                      <a:pt x="22" y="110"/>
                      <a:pt x="22" y="109"/>
                      <a:pt x="22" y="109"/>
                    </a:cubicBezTo>
                    <a:cubicBezTo>
                      <a:pt x="22" y="108"/>
                      <a:pt x="22" y="107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6" y="106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4"/>
                      <a:pt x="16" y="103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1"/>
                      <a:pt x="17" y="100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0" y="99"/>
                      <a:pt x="21" y="99"/>
                      <a:pt x="22" y="96"/>
                    </a:cubicBezTo>
                    <a:cubicBezTo>
                      <a:pt x="22" y="95"/>
                      <a:pt x="22" y="94"/>
                      <a:pt x="22" y="93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0" y="91"/>
                      <a:pt x="20" y="91"/>
                      <a:pt x="19" y="91"/>
                    </a:cubicBezTo>
                    <a:cubicBezTo>
                      <a:pt x="19" y="91"/>
                      <a:pt x="18" y="91"/>
                      <a:pt x="18" y="92"/>
                    </a:cubicBezTo>
                    <a:cubicBezTo>
                      <a:pt x="16" y="92"/>
                      <a:pt x="16" y="93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2" y="97"/>
                      <a:pt x="12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0" y="98"/>
                      <a:pt x="9" y="99"/>
                      <a:pt x="9" y="100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9" y="96"/>
                      <a:pt x="8" y="96"/>
                      <a:pt x="8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10" y="90"/>
                      <a:pt x="10" y="89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1" y="86"/>
                      <a:pt x="12" y="85"/>
                      <a:pt x="12" y="85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2"/>
                      <a:pt x="13" y="82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6" y="79"/>
                      <a:pt x="16" y="78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6"/>
                      <a:pt x="18" y="76"/>
                    </a:cubicBezTo>
                    <a:cubicBezTo>
                      <a:pt x="19" y="75"/>
                      <a:pt x="20" y="74"/>
                      <a:pt x="20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2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3"/>
                      <a:pt x="26" y="72"/>
                      <a:pt x="27" y="72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8" y="71"/>
                      <a:pt x="29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1"/>
                      <a:pt x="33" y="72"/>
                      <a:pt x="33" y="73"/>
                    </a:cubicBezTo>
                    <a:cubicBezTo>
                      <a:pt x="33" y="75"/>
                      <a:pt x="33" y="76"/>
                      <a:pt x="33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82"/>
                      <a:pt x="36" y="79"/>
                      <a:pt x="36" y="78"/>
                    </a:cubicBezTo>
                    <a:cubicBezTo>
                      <a:pt x="36" y="77"/>
                      <a:pt x="36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74"/>
                      <a:pt x="37" y="73"/>
                      <a:pt x="38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1" y="69"/>
                      <a:pt x="42" y="69"/>
                      <a:pt x="4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8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5" y="65"/>
                      <a:pt x="44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7" y="63"/>
                      <a:pt x="47" y="63"/>
                      <a:pt x="47" y="62"/>
                    </a:cubicBezTo>
                    <a:cubicBezTo>
                      <a:pt x="48" y="62"/>
                      <a:pt x="48" y="61"/>
                      <a:pt x="49" y="60"/>
                    </a:cubicBezTo>
                    <a:cubicBezTo>
                      <a:pt x="50" y="60"/>
                      <a:pt x="50" y="59"/>
                      <a:pt x="51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7"/>
                      <a:pt x="54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6" y="56"/>
                      <a:pt x="56" y="56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2"/>
                      <a:pt x="57" y="52"/>
                      <a:pt x="57" y="51"/>
                    </a:cubicBezTo>
                    <a:cubicBezTo>
                      <a:pt x="58" y="50"/>
                      <a:pt x="59" y="48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7" y="46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1" y="39"/>
                      <a:pt x="71" y="39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8" y="35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2" y="34"/>
                      <a:pt x="82" y="34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3" y="32"/>
                      <a:pt x="83" y="31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79" y="30"/>
                      <a:pt x="79" y="30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8" y="23"/>
                    </a:cubicBezTo>
                    <a:cubicBezTo>
                      <a:pt x="98" y="23"/>
                      <a:pt x="99" y="23"/>
                      <a:pt x="99" y="23"/>
                    </a:cubicBezTo>
                    <a:cubicBezTo>
                      <a:pt x="100" y="23"/>
                      <a:pt x="100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103" y="23"/>
                      <a:pt x="103" y="22"/>
                      <a:pt x="103" y="22"/>
                    </a:cubicBezTo>
                    <a:cubicBezTo>
                      <a:pt x="104" y="21"/>
                      <a:pt x="104" y="21"/>
                      <a:pt x="104" y="20"/>
                    </a:cubicBezTo>
                    <a:cubicBezTo>
                      <a:pt x="103" y="19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2" y="17"/>
                      <a:pt x="102" y="17"/>
                      <a:pt x="102" y="16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100" y="11"/>
                      <a:pt x="100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9"/>
                      <a:pt x="97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9"/>
                      <a:pt x="88" y="9"/>
                    </a:cubicBezTo>
                    <a:cubicBezTo>
                      <a:pt x="88" y="10"/>
                      <a:pt x="88" y="11"/>
                      <a:pt x="87" y="11"/>
                    </a:cubicBezTo>
                    <a:cubicBezTo>
                      <a:pt x="87" y="11"/>
                      <a:pt x="86" y="11"/>
                      <a:pt x="86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4"/>
                      <a:pt x="82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6"/>
                      <a:pt x="80" y="16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7" y="19"/>
                      <a:pt x="76" y="1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1"/>
                      <a:pt x="74" y="21"/>
                      <a:pt x="74" y="21"/>
                    </a:cubicBezTo>
                    <a:cubicBezTo>
                      <a:pt x="73" y="21"/>
                      <a:pt x="73" y="22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3" y="22"/>
                      <a:pt x="73" y="21"/>
                    </a:cubicBezTo>
                    <a:cubicBezTo>
                      <a:pt x="73" y="20"/>
                      <a:pt x="73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5" y="14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9"/>
                      <a:pt x="82" y="8"/>
                      <a:pt x="82" y="8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5"/>
                      <a:pt x="88" y="5"/>
                      <a:pt x="88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8" y="0"/>
                      <a:pt x="87" y="0"/>
                      <a:pt x="86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3" name="Google Shape;883;p20"/>
              <p:cNvSpPr/>
              <p:nvPr/>
            </p:nvSpPr>
            <p:spPr>
              <a:xfrm>
                <a:off x="4164" y="2301"/>
                <a:ext cx="31" cy="55"/>
              </a:xfrm>
              <a:custGeom>
                <a:rect b="b" l="l" r="r" t="t"/>
                <a:pathLst>
                  <a:path extrusionOk="0" h="23" w="13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9" y="0"/>
                    </a:moveTo>
                    <a:cubicBezTo>
                      <a:pt x="9" y="1"/>
                      <a:pt x="8" y="1"/>
                      <a:pt x="7" y="2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7"/>
                      <a:pt x="0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5" y="20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1" y="8"/>
                      <a:pt x="13" y="5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4" name="Google Shape;884;p20"/>
              <p:cNvSpPr/>
              <p:nvPr/>
            </p:nvSpPr>
            <p:spPr>
              <a:xfrm>
                <a:off x="4188" y="2298"/>
                <a:ext cx="7" cy="10"/>
              </a:xfrm>
              <a:custGeom>
                <a:rect b="b" l="l" r="r" t="t"/>
                <a:pathLst>
                  <a:path extrusionOk="0" h="4" w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noFill/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885" name="Google Shape;885;p20"/>
          <p:cNvGrpSpPr/>
          <p:nvPr/>
        </p:nvGrpSpPr>
        <p:grpSpPr>
          <a:xfrm>
            <a:off x="1328237" y="2177112"/>
            <a:ext cx="1010394" cy="1009874"/>
            <a:chOff x="1405281" y="2304581"/>
            <a:chExt cx="1069002" cy="1069002"/>
          </a:xfrm>
        </p:grpSpPr>
        <p:sp>
          <p:nvSpPr>
            <p:cNvPr id="886" name="Google Shape;886;p20"/>
            <p:cNvSpPr/>
            <p:nvPr/>
          </p:nvSpPr>
          <p:spPr>
            <a:xfrm>
              <a:off x="1405281" y="2304581"/>
              <a:ext cx="1069002" cy="1069002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FE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887" name="Google Shape;887;p20"/>
            <p:cNvGrpSpPr/>
            <p:nvPr/>
          </p:nvGrpSpPr>
          <p:grpSpPr>
            <a:xfrm>
              <a:off x="1713254" y="2577981"/>
              <a:ext cx="453054" cy="496424"/>
              <a:chOff x="3437" y="2282"/>
              <a:chExt cx="679" cy="744"/>
            </a:xfrm>
          </p:grpSpPr>
          <p:sp>
            <p:nvSpPr>
              <p:cNvPr id="888" name="Google Shape;888;p20"/>
              <p:cNvSpPr/>
              <p:nvPr/>
            </p:nvSpPr>
            <p:spPr>
              <a:xfrm>
                <a:off x="3595" y="2282"/>
                <a:ext cx="364" cy="379"/>
              </a:xfrm>
              <a:custGeom>
                <a:rect b="b" l="l" r="r" t="t"/>
                <a:pathLst>
                  <a:path extrusionOk="0" h="159" w="152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89" name="Google Shape;889;p20"/>
              <p:cNvSpPr/>
              <p:nvPr/>
            </p:nvSpPr>
            <p:spPr>
              <a:xfrm>
                <a:off x="3437" y="2633"/>
                <a:ext cx="679" cy="393"/>
              </a:xfrm>
              <a:custGeom>
                <a:rect b="b" l="l" r="r" t="t"/>
                <a:pathLst>
                  <a:path extrusionOk="0" h="165" w="284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890" name="Google Shape;890;p20"/>
          <p:cNvGrpSpPr/>
          <p:nvPr/>
        </p:nvGrpSpPr>
        <p:grpSpPr>
          <a:xfrm>
            <a:off x="2801240" y="1967379"/>
            <a:ext cx="1430075" cy="1429340"/>
            <a:chOff x="2963726" y="2082568"/>
            <a:chExt cx="1513027" cy="1513027"/>
          </a:xfrm>
        </p:grpSpPr>
        <p:sp>
          <p:nvSpPr>
            <p:cNvPr id="891" name="Google Shape;891;p20"/>
            <p:cNvSpPr/>
            <p:nvPr/>
          </p:nvSpPr>
          <p:spPr>
            <a:xfrm>
              <a:off x="2963726" y="2082568"/>
              <a:ext cx="1513027" cy="1513027"/>
            </a:xfrm>
            <a:prstGeom prst="ellipse">
              <a:avLst/>
            </a:prstGeom>
            <a:solidFill>
              <a:schemeClr val="accent2"/>
            </a:solidFill>
            <a:ln cap="flat" cmpd="sng" w="19050">
              <a:solidFill>
                <a:srgbClr val="FF3F4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892" name="Google Shape;892;p20"/>
            <p:cNvGrpSpPr/>
            <p:nvPr/>
          </p:nvGrpSpPr>
          <p:grpSpPr>
            <a:xfrm>
              <a:off x="3445866" y="2597595"/>
              <a:ext cx="548745" cy="555223"/>
              <a:chOff x="2426" y="2781"/>
              <a:chExt cx="593" cy="600"/>
            </a:xfrm>
          </p:grpSpPr>
          <p:sp>
            <p:nvSpPr>
              <p:cNvPr id="893" name="Google Shape;893;p20"/>
              <p:cNvSpPr/>
              <p:nvPr/>
            </p:nvSpPr>
            <p:spPr>
              <a:xfrm>
                <a:off x="2442" y="2805"/>
                <a:ext cx="577" cy="576"/>
              </a:xfrm>
              <a:custGeom>
                <a:rect b="b" l="l" r="r" t="t"/>
                <a:pathLst>
                  <a:path extrusionOk="0" h="241" w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2426" y="2781"/>
                <a:ext cx="275" cy="273"/>
              </a:xfrm>
              <a:custGeom>
                <a:rect b="b" l="l" r="r" t="t"/>
                <a:pathLst>
                  <a:path extrusionOk="0" h="114" w="115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895" name="Google Shape;895;p20"/>
          <p:cNvGrpSpPr/>
          <p:nvPr/>
        </p:nvGrpSpPr>
        <p:grpSpPr>
          <a:xfrm>
            <a:off x="7289065" y="1967379"/>
            <a:ext cx="1430075" cy="1429340"/>
            <a:chOff x="7711867" y="2082568"/>
            <a:chExt cx="1513027" cy="1513027"/>
          </a:xfrm>
        </p:grpSpPr>
        <p:sp>
          <p:nvSpPr>
            <p:cNvPr id="896" name="Google Shape;896;p20"/>
            <p:cNvSpPr/>
            <p:nvPr/>
          </p:nvSpPr>
          <p:spPr>
            <a:xfrm>
              <a:off x="7711867" y="2082568"/>
              <a:ext cx="1513027" cy="1513027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rgbClr val="FF666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897" name="Google Shape;897;p20"/>
            <p:cNvGrpSpPr/>
            <p:nvPr/>
          </p:nvGrpSpPr>
          <p:grpSpPr>
            <a:xfrm>
              <a:off x="8210363" y="2596869"/>
              <a:ext cx="480351" cy="447599"/>
              <a:chOff x="3802" y="2858"/>
              <a:chExt cx="616" cy="574"/>
            </a:xfrm>
          </p:grpSpPr>
          <p:sp>
            <p:nvSpPr>
              <p:cNvPr id="898" name="Google Shape;898;p20"/>
              <p:cNvSpPr/>
              <p:nvPr/>
            </p:nvSpPr>
            <p:spPr>
              <a:xfrm>
                <a:off x="3802" y="3205"/>
                <a:ext cx="129" cy="2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899" name="Google Shape;899;p20"/>
              <p:cNvSpPr/>
              <p:nvPr/>
            </p:nvSpPr>
            <p:spPr>
              <a:xfrm>
                <a:off x="3964" y="3174"/>
                <a:ext cx="129" cy="2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0" name="Google Shape;900;p20"/>
              <p:cNvSpPr/>
              <p:nvPr/>
            </p:nvSpPr>
            <p:spPr>
              <a:xfrm>
                <a:off x="4129" y="3131"/>
                <a:ext cx="129" cy="30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1" name="Google Shape;901;p20"/>
              <p:cNvSpPr/>
              <p:nvPr/>
            </p:nvSpPr>
            <p:spPr>
              <a:xfrm>
                <a:off x="4289" y="3078"/>
                <a:ext cx="129" cy="35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2" name="Google Shape;902;p20"/>
              <p:cNvSpPr/>
              <p:nvPr/>
            </p:nvSpPr>
            <p:spPr>
              <a:xfrm>
                <a:off x="3888" y="2858"/>
                <a:ext cx="370" cy="270"/>
              </a:xfrm>
              <a:custGeom>
                <a:rect b="b" l="l" r="r" t="t"/>
                <a:pathLst>
                  <a:path extrusionOk="0" h="113" w="155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903" name="Google Shape;903;p20"/>
          <p:cNvGrpSpPr/>
          <p:nvPr/>
        </p:nvGrpSpPr>
        <p:grpSpPr>
          <a:xfrm>
            <a:off x="9181751" y="2177112"/>
            <a:ext cx="1010394" cy="1009874"/>
            <a:chOff x="9714337" y="2304581"/>
            <a:chExt cx="1069002" cy="1069002"/>
          </a:xfrm>
        </p:grpSpPr>
        <p:sp>
          <p:nvSpPr>
            <p:cNvPr id="904" name="Google Shape;904;p20"/>
            <p:cNvSpPr/>
            <p:nvPr/>
          </p:nvSpPr>
          <p:spPr>
            <a:xfrm>
              <a:off x="9714337" y="2304581"/>
              <a:ext cx="1069002" cy="1069002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rgbClr val="FF1D1D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905" name="Google Shape;905;p20"/>
            <p:cNvGrpSpPr/>
            <p:nvPr/>
          </p:nvGrpSpPr>
          <p:grpSpPr>
            <a:xfrm>
              <a:off x="9894736" y="2651824"/>
              <a:ext cx="752143" cy="372881"/>
              <a:chOff x="5676" y="2597"/>
              <a:chExt cx="1061" cy="526"/>
            </a:xfrm>
          </p:grpSpPr>
          <p:sp>
            <p:nvSpPr>
              <p:cNvPr id="906" name="Google Shape;906;p20"/>
              <p:cNvSpPr/>
              <p:nvPr/>
            </p:nvSpPr>
            <p:spPr>
              <a:xfrm>
                <a:off x="5747" y="2597"/>
                <a:ext cx="181" cy="115"/>
              </a:xfrm>
              <a:custGeom>
                <a:rect b="b" l="l" r="r" t="t"/>
                <a:pathLst>
                  <a:path extrusionOk="0" h="48" w="76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7" name="Google Shape;907;p20"/>
              <p:cNvSpPr/>
              <p:nvPr/>
            </p:nvSpPr>
            <p:spPr>
              <a:xfrm>
                <a:off x="5759" y="2613"/>
                <a:ext cx="169" cy="101"/>
              </a:xfrm>
              <a:custGeom>
                <a:rect b="b" l="l" r="r" t="t"/>
                <a:pathLst>
                  <a:path extrusionOk="0" h="42" w="71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8" name="Google Shape;908;p20"/>
              <p:cNvSpPr/>
              <p:nvPr/>
            </p:nvSpPr>
            <p:spPr>
              <a:xfrm>
                <a:off x="5795" y="2709"/>
                <a:ext cx="119" cy="43"/>
              </a:xfrm>
              <a:custGeom>
                <a:rect b="b" l="l" r="r" t="t"/>
                <a:pathLst>
                  <a:path extrusionOk="0" h="18" w="50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09" name="Google Shape;909;p20"/>
              <p:cNvSpPr/>
              <p:nvPr/>
            </p:nvSpPr>
            <p:spPr>
              <a:xfrm>
                <a:off x="5676" y="2752"/>
                <a:ext cx="424" cy="371"/>
              </a:xfrm>
              <a:custGeom>
                <a:rect b="b" l="l" r="r" t="t"/>
                <a:pathLst>
                  <a:path extrusionOk="0" h="155" w="178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>
                <a:off x="6433" y="2606"/>
                <a:ext cx="176" cy="108"/>
              </a:xfrm>
              <a:custGeom>
                <a:rect b="b" l="l" r="r" t="t"/>
                <a:pathLst>
                  <a:path extrusionOk="0" h="45" w="74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>
                <a:off x="6471" y="2721"/>
                <a:ext cx="114" cy="34"/>
              </a:xfrm>
              <a:custGeom>
                <a:rect b="b" l="l" r="r" t="t"/>
                <a:pathLst>
                  <a:path extrusionOk="0" h="14" w="48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>
                <a:off x="6335" y="2762"/>
                <a:ext cx="402" cy="354"/>
              </a:xfrm>
              <a:custGeom>
                <a:rect b="b" l="l" r="r" t="t"/>
                <a:pathLst>
                  <a:path extrusionOk="0" h="148" w="169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>
                <a:off x="6147" y="2637"/>
                <a:ext cx="129" cy="81"/>
              </a:xfrm>
              <a:custGeom>
                <a:rect b="b" l="l" r="r" t="t"/>
                <a:pathLst>
                  <a:path extrusionOk="0" h="34" w="5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>
                <a:off x="6152" y="2646"/>
                <a:ext cx="126" cy="74"/>
              </a:xfrm>
              <a:custGeom>
                <a:rect b="b" l="l" r="r" t="t"/>
                <a:pathLst>
                  <a:path extrusionOk="0" h="31" w="53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>
                <a:off x="6171" y="2721"/>
                <a:ext cx="86" cy="24"/>
              </a:xfrm>
              <a:custGeom>
                <a:rect b="b" l="l" r="r" t="t"/>
                <a:pathLst>
                  <a:path extrusionOk="0" h="10" w="36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>
                <a:off x="6066" y="2743"/>
                <a:ext cx="300" cy="264"/>
              </a:xfrm>
              <a:custGeom>
                <a:rect b="b" l="l" r="r" t="t"/>
                <a:pathLst>
                  <a:path extrusionOk="0" h="110" w="126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917" name="Google Shape;917;p20"/>
          <p:cNvGrpSpPr/>
          <p:nvPr/>
        </p:nvGrpSpPr>
        <p:grpSpPr>
          <a:xfrm>
            <a:off x="2389730" y="2652506"/>
            <a:ext cx="354701" cy="57545"/>
            <a:chOff x="2490242" y="3398543"/>
            <a:chExt cx="375275" cy="60914"/>
          </a:xfrm>
        </p:grpSpPr>
        <p:sp>
          <p:nvSpPr>
            <p:cNvPr id="918" name="Google Shape;918;p20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920" name="Google Shape;920;p20"/>
            <p:cNvCxnSpPr>
              <a:stCxn id="918" idx="6"/>
              <a:endCxn id="919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21" name="Google Shape;921;p20"/>
          <p:cNvGrpSpPr/>
          <p:nvPr/>
        </p:nvGrpSpPr>
        <p:grpSpPr>
          <a:xfrm>
            <a:off x="4293967" y="2652506"/>
            <a:ext cx="354701" cy="57545"/>
            <a:chOff x="2490242" y="3398543"/>
            <a:chExt cx="375275" cy="60914"/>
          </a:xfrm>
        </p:grpSpPr>
        <p:sp>
          <p:nvSpPr>
            <p:cNvPr id="922" name="Google Shape;922;p20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924" name="Google Shape;924;p20"/>
            <p:cNvCxnSpPr>
              <a:stCxn id="922" idx="6"/>
              <a:endCxn id="923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25" name="Google Shape;925;p20"/>
          <p:cNvGrpSpPr/>
          <p:nvPr/>
        </p:nvGrpSpPr>
        <p:grpSpPr>
          <a:xfrm>
            <a:off x="6874002" y="2652506"/>
            <a:ext cx="354701" cy="57545"/>
            <a:chOff x="2490242" y="3398543"/>
            <a:chExt cx="375275" cy="60914"/>
          </a:xfrm>
        </p:grpSpPr>
        <p:sp>
          <p:nvSpPr>
            <p:cNvPr id="926" name="Google Shape;926;p20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928" name="Google Shape;928;p20"/>
            <p:cNvCxnSpPr>
              <a:stCxn id="926" idx="6"/>
              <a:endCxn id="927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29" name="Google Shape;929;p20"/>
          <p:cNvGrpSpPr/>
          <p:nvPr/>
        </p:nvGrpSpPr>
        <p:grpSpPr>
          <a:xfrm>
            <a:off x="8778131" y="2652506"/>
            <a:ext cx="354701" cy="57545"/>
            <a:chOff x="2490242" y="3398543"/>
            <a:chExt cx="375275" cy="60914"/>
          </a:xfrm>
        </p:grpSpPr>
        <p:sp>
          <p:nvSpPr>
            <p:cNvPr id="930" name="Google Shape;930;p20"/>
            <p:cNvSpPr/>
            <p:nvPr/>
          </p:nvSpPr>
          <p:spPr>
            <a:xfrm>
              <a:off x="2490242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804603" y="3398543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932" name="Google Shape;932;p20"/>
            <p:cNvCxnSpPr>
              <a:stCxn id="930" idx="6"/>
              <a:endCxn id="931" idx="2"/>
            </p:cNvCxnSpPr>
            <p:nvPr/>
          </p:nvCxnSpPr>
          <p:spPr>
            <a:xfrm>
              <a:off x="2551156" y="3429000"/>
              <a:ext cx="2535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33" name="Google Shape;933;p20"/>
          <p:cNvGrpSpPr/>
          <p:nvPr/>
        </p:nvGrpSpPr>
        <p:grpSpPr>
          <a:xfrm>
            <a:off x="2536908" y="2654895"/>
            <a:ext cx="60611" cy="1141307"/>
            <a:chOff x="2684061" y="2810338"/>
            <a:chExt cx="64126" cy="1208130"/>
          </a:xfrm>
        </p:grpSpPr>
        <p:sp>
          <p:nvSpPr>
            <p:cNvPr id="934" name="Google Shape;934;p20"/>
            <p:cNvSpPr/>
            <p:nvPr/>
          </p:nvSpPr>
          <p:spPr>
            <a:xfrm>
              <a:off x="2684061" y="2810338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935" name="Google Shape;935;p20"/>
            <p:cNvCxnSpPr>
              <a:stCxn id="934" idx="4"/>
            </p:cNvCxnSpPr>
            <p:nvPr/>
          </p:nvCxnSpPr>
          <p:spPr>
            <a:xfrm>
              <a:off x="2714518" y="2871252"/>
              <a:ext cx="0" cy="111900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936" name="Google Shape;936;p20"/>
            <p:cNvSpPr/>
            <p:nvPr/>
          </p:nvSpPr>
          <p:spPr>
            <a:xfrm>
              <a:off x="2687273" y="3957554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37" name="Google Shape;937;p20"/>
          <p:cNvGrpSpPr/>
          <p:nvPr/>
        </p:nvGrpSpPr>
        <p:grpSpPr>
          <a:xfrm>
            <a:off x="2241030" y="3776091"/>
            <a:ext cx="649219" cy="648886"/>
            <a:chOff x="2371020" y="3997173"/>
            <a:chExt cx="686878" cy="686878"/>
          </a:xfrm>
        </p:grpSpPr>
        <p:grpSp>
          <p:nvGrpSpPr>
            <p:cNvPr id="938" name="Google Shape;938;p20"/>
            <p:cNvGrpSpPr/>
            <p:nvPr/>
          </p:nvGrpSpPr>
          <p:grpSpPr>
            <a:xfrm>
              <a:off x="2371020" y="3997173"/>
              <a:ext cx="686878" cy="686878"/>
              <a:chOff x="1313407" y="4404486"/>
              <a:chExt cx="1245608" cy="1245608"/>
            </a:xfrm>
          </p:grpSpPr>
          <p:sp>
            <p:nvSpPr>
              <p:cNvPr id="939" name="Google Shape;939;p20"/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40" name="Google Shape;940;p20"/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0">
                    <a:srgbClr val="CCCCCC"/>
                  </a:gs>
                  <a:gs pos="100000">
                    <a:srgbClr val="F7F7F7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41" name="Google Shape;941;p20"/>
            <p:cNvSpPr txBox="1"/>
            <p:nvPr/>
          </p:nvSpPr>
          <p:spPr>
            <a:xfrm>
              <a:off x="2416853" y="4111608"/>
              <a:ext cx="580086" cy="47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42" name="Google Shape;942;p20"/>
          <p:cNvGrpSpPr/>
          <p:nvPr/>
        </p:nvGrpSpPr>
        <p:grpSpPr>
          <a:xfrm>
            <a:off x="8920661" y="2654895"/>
            <a:ext cx="61141" cy="1141307"/>
            <a:chOff x="9438105" y="2810338"/>
            <a:chExt cx="64687" cy="1208130"/>
          </a:xfrm>
        </p:grpSpPr>
        <p:grpSp>
          <p:nvGrpSpPr>
            <p:cNvPr id="943" name="Google Shape;943;p20"/>
            <p:cNvGrpSpPr/>
            <p:nvPr/>
          </p:nvGrpSpPr>
          <p:grpSpPr>
            <a:xfrm>
              <a:off x="9438105" y="2810338"/>
              <a:ext cx="60914" cy="1179914"/>
              <a:chOff x="9438105" y="2810338"/>
              <a:chExt cx="60914" cy="1179914"/>
            </a:xfrm>
          </p:grpSpPr>
          <p:sp>
            <p:nvSpPr>
              <p:cNvPr id="944" name="Google Shape;944;p20"/>
              <p:cNvSpPr/>
              <p:nvPr/>
            </p:nvSpPr>
            <p:spPr>
              <a:xfrm>
                <a:off x="9438105" y="2810338"/>
                <a:ext cx="60914" cy="60914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cxnSp>
            <p:nvCxnSpPr>
              <p:cNvPr id="945" name="Google Shape;945;p20"/>
              <p:cNvCxnSpPr>
                <a:stCxn id="944" idx="4"/>
              </p:cNvCxnSpPr>
              <p:nvPr/>
            </p:nvCxnSpPr>
            <p:spPr>
              <a:xfrm>
                <a:off x="9468562" y="2871252"/>
                <a:ext cx="0" cy="11190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46" name="Google Shape;946;p20"/>
            <p:cNvSpPr/>
            <p:nvPr/>
          </p:nvSpPr>
          <p:spPr>
            <a:xfrm>
              <a:off x="9441877" y="3957554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47" name="Google Shape;947;p20"/>
          <p:cNvGrpSpPr/>
          <p:nvPr/>
        </p:nvGrpSpPr>
        <p:grpSpPr>
          <a:xfrm>
            <a:off x="8625315" y="3776091"/>
            <a:ext cx="649219" cy="648886"/>
            <a:chOff x="9125624" y="3997173"/>
            <a:chExt cx="686878" cy="686878"/>
          </a:xfrm>
        </p:grpSpPr>
        <p:grpSp>
          <p:nvGrpSpPr>
            <p:cNvPr id="948" name="Google Shape;948;p20"/>
            <p:cNvGrpSpPr/>
            <p:nvPr/>
          </p:nvGrpSpPr>
          <p:grpSpPr>
            <a:xfrm>
              <a:off x="9125624" y="3997173"/>
              <a:ext cx="686878" cy="686878"/>
              <a:chOff x="1313407" y="4404486"/>
              <a:chExt cx="1245608" cy="1245608"/>
            </a:xfrm>
          </p:grpSpPr>
          <p:sp>
            <p:nvSpPr>
              <p:cNvPr id="949" name="Google Shape;949;p20"/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50" name="Google Shape;950;p20"/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0">
                    <a:srgbClr val="CCCCCC"/>
                  </a:gs>
                  <a:gs pos="100000">
                    <a:srgbClr val="F7F7F7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51" name="Google Shape;951;p20"/>
            <p:cNvSpPr txBox="1"/>
            <p:nvPr/>
          </p:nvSpPr>
          <p:spPr>
            <a:xfrm>
              <a:off x="9183619" y="4111608"/>
              <a:ext cx="580086" cy="472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952" name="Google Shape;952;p20"/>
          <p:cNvSpPr/>
          <p:nvPr/>
        </p:nvSpPr>
        <p:spPr>
          <a:xfrm>
            <a:off x="4615642" y="1543314"/>
            <a:ext cx="2283676" cy="2275929"/>
          </a:xfrm>
          <a:prstGeom prst="arc">
            <a:avLst>
              <a:gd fmla="val 49290" name="adj1"/>
              <a:gd fmla="val 16215601" name="adj2"/>
            </a:avLst>
          </a:prstGeom>
          <a:noFill/>
          <a:ln cap="flat" cmpd="sng" w="1587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3200" lIns="86400" spcFirstLastPara="1" rIns="86400" wrap="square" tIns="43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53" name="Google Shape;953;p20"/>
          <p:cNvGrpSpPr/>
          <p:nvPr/>
        </p:nvGrpSpPr>
        <p:grpSpPr>
          <a:xfrm>
            <a:off x="5762644" y="1519320"/>
            <a:ext cx="1480790" cy="57545"/>
            <a:chOff x="6096905" y="1608274"/>
            <a:chExt cx="1566684" cy="60914"/>
          </a:xfrm>
        </p:grpSpPr>
        <p:cxnSp>
          <p:nvCxnSpPr>
            <p:cNvPr id="954" name="Google Shape;954;p20"/>
            <p:cNvCxnSpPr>
              <a:stCxn id="952" idx="2"/>
            </p:cNvCxnSpPr>
            <p:nvPr/>
          </p:nvCxnSpPr>
          <p:spPr>
            <a:xfrm>
              <a:off x="6096905" y="1633685"/>
              <a:ext cx="1551000" cy="0"/>
            </a:xfrm>
            <a:prstGeom prst="straightConnector1">
              <a:avLst/>
            </a:prstGeom>
            <a:noFill/>
            <a:ln cap="flat" cmpd="sng" w="15875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955" name="Google Shape;955;p20"/>
            <p:cNvSpPr/>
            <p:nvPr/>
          </p:nvSpPr>
          <p:spPr>
            <a:xfrm>
              <a:off x="7602675" y="1608274"/>
              <a:ext cx="60914" cy="6091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56" name="Google Shape;956;p20"/>
          <p:cNvGrpSpPr/>
          <p:nvPr/>
        </p:nvGrpSpPr>
        <p:grpSpPr>
          <a:xfrm>
            <a:off x="7221410" y="1239553"/>
            <a:ext cx="649219" cy="648886"/>
            <a:chOff x="7640285" y="1312127"/>
            <a:chExt cx="686878" cy="686878"/>
          </a:xfrm>
        </p:grpSpPr>
        <p:grpSp>
          <p:nvGrpSpPr>
            <p:cNvPr id="957" name="Google Shape;957;p20"/>
            <p:cNvGrpSpPr/>
            <p:nvPr/>
          </p:nvGrpSpPr>
          <p:grpSpPr>
            <a:xfrm>
              <a:off x="7640285" y="1312127"/>
              <a:ext cx="686878" cy="686878"/>
              <a:chOff x="1313407" y="4404486"/>
              <a:chExt cx="1245608" cy="1245608"/>
            </a:xfrm>
          </p:grpSpPr>
          <p:sp>
            <p:nvSpPr>
              <p:cNvPr id="958" name="Google Shape;958;p20"/>
              <p:cNvSpPr/>
              <p:nvPr/>
            </p:nvSpPr>
            <p:spPr>
              <a:xfrm>
                <a:off x="1313407" y="4404486"/>
                <a:ext cx="1245608" cy="1245608"/>
              </a:xfrm>
              <a:prstGeom prst="ellipse">
                <a:avLst/>
              </a:prstGeom>
              <a:noFill/>
              <a:ln cap="flat" cmpd="sng" w="15875">
                <a:solidFill>
                  <a:srgbClr val="7F7F7F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1405281" y="4473515"/>
                <a:ext cx="1069002" cy="1069002"/>
              </a:xfrm>
              <a:prstGeom prst="ellipse">
                <a:avLst/>
              </a:prstGeom>
              <a:gradFill>
                <a:gsLst>
                  <a:gs pos="0">
                    <a:srgbClr val="CCCCCC"/>
                  </a:gs>
                  <a:gs pos="100000">
                    <a:srgbClr val="F7F7F7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60" name="Google Shape;960;p20"/>
            <p:cNvSpPr txBox="1"/>
            <p:nvPr/>
          </p:nvSpPr>
          <p:spPr>
            <a:xfrm>
              <a:off x="7703987" y="1415098"/>
              <a:ext cx="58008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sz="23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61" name="Google Shape;961;p20"/>
          <p:cNvGrpSpPr/>
          <p:nvPr/>
        </p:nvGrpSpPr>
        <p:grpSpPr>
          <a:xfrm>
            <a:off x="2888636" y="3803425"/>
            <a:ext cx="3127812" cy="869349"/>
            <a:chOff x="3056191" y="4026105"/>
            <a:chExt cx="3309241" cy="920246"/>
          </a:xfrm>
        </p:grpSpPr>
        <p:sp>
          <p:nvSpPr>
            <p:cNvPr id="962" name="Google Shape;962;p20"/>
            <p:cNvSpPr txBox="1"/>
            <p:nvPr/>
          </p:nvSpPr>
          <p:spPr>
            <a:xfrm>
              <a:off x="3056191" y="4026105"/>
              <a:ext cx="1725053" cy="34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15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63" name="Google Shape;963;p20"/>
            <p:cNvSpPr txBox="1"/>
            <p:nvPr/>
          </p:nvSpPr>
          <p:spPr>
            <a:xfrm>
              <a:off x="3070869" y="4365892"/>
              <a:ext cx="3294563" cy="580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64" name="Google Shape;964;p20"/>
          <p:cNvGrpSpPr/>
          <p:nvPr/>
        </p:nvGrpSpPr>
        <p:grpSpPr>
          <a:xfrm>
            <a:off x="7870903" y="1118717"/>
            <a:ext cx="3113939" cy="836447"/>
            <a:chOff x="8327454" y="1184217"/>
            <a:chExt cx="3294563" cy="885418"/>
          </a:xfrm>
        </p:grpSpPr>
        <p:sp>
          <p:nvSpPr>
            <p:cNvPr id="965" name="Google Shape;965;p20"/>
            <p:cNvSpPr txBox="1"/>
            <p:nvPr/>
          </p:nvSpPr>
          <p:spPr>
            <a:xfrm>
              <a:off x="8330218" y="1184217"/>
              <a:ext cx="1725051" cy="34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15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66" name="Google Shape;966;p20"/>
            <p:cNvSpPr txBox="1"/>
            <p:nvPr/>
          </p:nvSpPr>
          <p:spPr>
            <a:xfrm>
              <a:off x="8327454" y="1489176"/>
              <a:ext cx="3294563" cy="580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67" name="Google Shape;967;p20"/>
          <p:cNvGrpSpPr/>
          <p:nvPr/>
        </p:nvGrpSpPr>
        <p:grpSpPr>
          <a:xfrm>
            <a:off x="6305519" y="3803418"/>
            <a:ext cx="2315229" cy="1133533"/>
            <a:chOff x="6671270" y="4026105"/>
            <a:chExt cx="2449524" cy="1199902"/>
          </a:xfrm>
        </p:grpSpPr>
        <p:sp>
          <p:nvSpPr>
            <p:cNvPr id="968" name="Google Shape;968;p20"/>
            <p:cNvSpPr txBox="1"/>
            <p:nvPr/>
          </p:nvSpPr>
          <p:spPr>
            <a:xfrm>
              <a:off x="7395742" y="4026105"/>
              <a:ext cx="1725052" cy="34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15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69" name="Google Shape;969;p20"/>
            <p:cNvSpPr txBox="1"/>
            <p:nvPr/>
          </p:nvSpPr>
          <p:spPr>
            <a:xfrm>
              <a:off x="6671270" y="4365903"/>
              <a:ext cx="2390840" cy="860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970" name="Google Shape;970;p20"/>
          <p:cNvSpPr txBox="1"/>
          <p:nvPr/>
        </p:nvSpPr>
        <p:spPr>
          <a:xfrm>
            <a:off x="1626136" y="5076767"/>
            <a:ext cx="8281013" cy="641252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21"/>
          <p:cNvGrpSpPr/>
          <p:nvPr/>
        </p:nvGrpSpPr>
        <p:grpSpPr>
          <a:xfrm>
            <a:off x="8434260" y="2818604"/>
            <a:ext cx="1872704" cy="2759436"/>
            <a:chOff x="8952514" y="3285778"/>
            <a:chExt cx="1981330" cy="2921000"/>
          </a:xfrm>
        </p:grpSpPr>
        <p:sp>
          <p:nvSpPr>
            <p:cNvPr id="977" name="Google Shape;977;p21"/>
            <p:cNvSpPr/>
            <p:nvPr/>
          </p:nvSpPr>
          <p:spPr>
            <a:xfrm>
              <a:off x="8952644" y="3285778"/>
              <a:ext cx="1981200" cy="2921000"/>
            </a:xfrm>
            <a:custGeom>
              <a:rect b="b" l="l" r="r" t="t"/>
              <a:pathLst>
                <a:path extrusionOk="0" h="2921000" w="1981200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2514" y="3285778"/>
              <a:ext cx="1981200" cy="2921000"/>
            </a:xfrm>
            <a:custGeom>
              <a:rect b="b" l="l" r="r" t="t"/>
              <a:pathLst>
                <a:path extrusionOk="0" h="2921000" w="1981200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676023"/>
                  </a:lnTo>
                  <a:lnTo>
                    <a:pt x="1978660" y="676023"/>
                  </a:lnTo>
                  <a:lnTo>
                    <a:pt x="1978660" y="2207260"/>
                  </a:lnTo>
                  <a:lnTo>
                    <a:pt x="1981200" y="2207260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9" name="Google Shape;979;p21"/>
          <p:cNvGrpSpPr/>
          <p:nvPr/>
        </p:nvGrpSpPr>
        <p:grpSpPr>
          <a:xfrm>
            <a:off x="5987637" y="2818604"/>
            <a:ext cx="2060014" cy="2759436"/>
            <a:chOff x="6363973" y="3285778"/>
            <a:chExt cx="2179505" cy="2921000"/>
          </a:xfrm>
        </p:grpSpPr>
        <p:sp>
          <p:nvSpPr>
            <p:cNvPr id="980" name="Google Shape;980;p21"/>
            <p:cNvSpPr/>
            <p:nvPr/>
          </p:nvSpPr>
          <p:spPr>
            <a:xfrm>
              <a:off x="6363973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6363973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82" name="Google Shape;982;p21"/>
          <p:cNvGrpSpPr/>
          <p:nvPr/>
        </p:nvGrpSpPr>
        <p:grpSpPr>
          <a:xfrm>
            <a:off x="3555679" y="2818604"/>
            <a:ext cx="2060014" cy="2759436"/>
            <a:chOff x="3790950" y="3285778"/>
            <a:chExt cx="2179505" cy="2921000"/>
          </a:xfrm>
        </p:grpSpPr>
        <p:sp>
          <p:nvSpPr>
            <p:cNvPr id="983" name="Google Shape;983;p21"/>
            <p:cNvSpPr/>
            <p:nvPr/>
          </p:nvSpPr>
          <p:spPr>
            <a:xfrm>
              <a:off x="3790950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3790950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85" name="Google Shape;985;p21"/>
          <p:cNvGrpSpPr/>
          <p:nvPr/>
        </p:nvGrpSpPr>
        <p:grpSpPr>
          <a:xfrm>
            <a:off x="1173573" y="2818604"/>
            <a:ext cx="2060014" cy="2759436"/>
            <a:chOff x="1270670" y="3285778"/>
            <a:chExt cx="2179505" cy="2921000"/>
          </a:xfrm>
        </p:grpSpPr>
        <p:sp>
          <p:nvSpPr>
            <p:cNvPr id="986" name="Google Shape;986;p21"/>
            <p:cNvSpPr/>
            <p:nvPr/>
          </p:nvSpPr>
          <p:spPr>
            <a:xfrm>
              <a:off x="1270670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016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1270670" y="3285778"/>
              <a:ext cx="2179505" cy="2921000"/>
            </a:xfrm>
            <a:custGeom>
              <a:rect b="b" l="l" r="r" t="t"/>
              <a:pathLst>
                <a:path extrusionOk="0" h="2921000" w="2179505">
                  <a:moveTo>
                    <a:pt x="152414" y="0"/>
                  </a:moveTo>
                  <a:lnTo>
                    <a:pt x="1828786" y="0"/>
                  </a:lnTo>
                  <a:cubicBezTo>
                    <a:pt x="1912962" y="0"/>
                    <a:pt x="1981200" y="68238"/>
                    <a:pt x="1981200" y="152414"/>
                  </a:cubicBezTo>
                  <a:lnTo>
                    <a:pt x="1981200" y="1201899"/>
                  </a:lnTo>
                  <a:lnTo>
                    <a:pt x="2179505" y="1460501"/>
                  </a:lnTo>
                  <a:lnTo>
                    <a:pt x="1981200" y="1719102"/>
                  </a:lnTo>
                  <a:lnTo>
                    <a:pt x="1981200" y="2768586"/>
                  </a:lnTo>
                  <a:cubicBezTo>
                    <a:pt x="1981200" y="2852762"/>
                    <a:pt x="1912962" y="2921000"/>
                    <a:pt x="1828786" y="2921000"/>
                  </a:cubicBezTo>
                  <a:lnTo>
                    <a:pt x="152414" y="2921000"/>
                  </a:lnTo>
                  <a:cubicBezTo>
                    <a:pt x="68238" y="2921000"/>
                    <a:pt x="0" y="2852762"/>
                    <a:pt x="0" y="2768586"/>
                  </a:cubicBezTo>
                  <a:lnTo>
                    <a:pt x="0" y="152414"/>
                  </a:lnTo>
                  <a:cubicBezTo>
                    <a:pt x="0" y="68238"/>
                    <a:pt x="68238" y="0"/>
                    <a:pt x="152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88" name="Google Shape;988;p21"/>
          <p:cNvGrpSpPr/>
          <p:nvPr/>
        </p:nvGrpSpPr>
        <p:grpSpPr>
          <a:xfrm>
            <a:off x="1422905" y="3564701"/>
            <a:ext cx="1371126" cy="1723615"/>
            <a:chOff x="1534463" y="4361382"/>
            <a:chExt cx="1450658" cy="1824535"/>
          </a:xfrm>
        </p:grpSpPr>
        <p:sp>
          <p:nvSpPr>
            <p:cNvPr id="989" name="Google Shape;989;p21"/>
            <p:cNvSpPr txBox="1"/>
            <p:nvPr/>
          </p:nvSpPr>
          <p:spPr>
            <a:xfrm>
              <a:off x="1632389" y="4361382"/>
              <a:ext cx="1262606" cy="651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0" name="Google Shape;990;p21"/>
            <p:cNvSpPr txBox="1"/>
            <p:nvPr/>
          </p:nvSpPr>
          <p:spPr>
            <a:xfrm>
              <a:off x="1534463" y="4923453"/>
              <a:ext cx="1450658" cy="126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91" name="Google Shape;991;p21"/>
          <p:cNvGrpSpPr/>
          <p:nvPr/>
        </p:nvGrpSpPr>
        <p:grpSpPr>
          <a:xfrm>
            <a:off x="3787862" y="3564701"/>
            <a:ext cx="1371126" cy="1723615"/>
            <a:chOff x="4036601" y="4361382"/>
            <a:chExt cx="1450658" cy="1824535"/>
          </a:xfrm>
        </p:grpSpPr>
        <p:sp>
          <p:nvSpPr>
            <p:cNvPr id="992" name="Google Shape;992;p21"/>
            <p:cNvSpPr txBox="1"/>
            <p:nvPr/>
          </p:nvSpPr>
          <p:spPr>
            <a:xfrm>
              <a:off x="4151305" y="4361382"/>
              <a:ext cx="1262606" cy="651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3" name="Google Shape;993;p21"/>
            <p:cNvSpPr txBox="1"/>
            <p:nvPr/>
          </p:nvSpPr>
          <p:spPr>
            <a:xfrm>
              <a:off x="4036601" y="4923453"/>
              <a:ext cx="1450658" cy="126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6274962" y="3564701"/>
            <a:ext cx="1371126" cy="1723615"/>
            <a:chOff x="6667965" y="4361382"/>
            <a:chExt cx="1450658" cy="1824535"/>
          </a:xfrm>
        </p:grpSpPr>
        <p:sp>
          <p:nvSpPr>
            <p:cNvPr id="995" name="Google Shape;995;p21"/>
            <p:cNvSpPr txBox="1"/>
            <p:nvPr/>
          </p:nvSpPr>
          <p:spPr>
            <a:xfrm>
              <a:off x="6728454" y="4361382"/>
              <a:ext cx="1262606" cy="651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6" name="Google Shape;996;p21"/>
            <p:cNvSpPr txBox="1"/>
            <p:nvPr/>
          </p:nvSpPr>
          <p:spPr>
            <a:xfrm>
              <a:off x="6667965" y="4923453"/>
              <a:ext cx="1450658" cy="126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97" name="Google Shape;997;p21"/>
          <p:cNvGrpSpPr/>
          <p:nvPr/>
        </p:nvGrpSpPr>
        <p:grpSpPr>
          <a:xfrm>
            <a:off x="8708148" y="3564701"/>
            <a:ext cx="1371126" cy="1723615"/>
            <a:chOff x="9242287" y="4361382"/>
            <a:chExt cx="1450658" cy="1824535"/>
          </a:xfrm>
        </p:grpSpPr>
        <p:sp>
          <p:nvSpPr>
            <p:cNvPr id="998" name="Google Shape;998;p21"/>
            <p:cNvSpPr txBox="1"/>
            <p:nvPr/>
          </p:nvSpPr>
          <p:spPr>
            <a:xfrm>
              <a:off x="9362885" y="4361382"/>
              <a:ext cx="1262606" cy="651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9" name="Google Shape;999;p21"/>
            <p:cNvSpPr txBox="1"/>
            <p:nvPr/>
          </p:nvSpPr>
          <p:spPr>
            <a:xfrm>
              <a:off x="9242287" y="4923453"/>
              <a:ext cx="1450658" cy="1262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00" name="Google Shape;1000;p21"/>
          <p:cNvGrpSpPr/>
          <p:nvPr/>
        </p:nvGrpSpPr>
        <p:grpSpPr>
          <a:xfrm>
            <a:off x="854659" y="1208413"/>
            <a:ext cx="3200550" cy="3198903"/>
            <a:chOff x="961955" y="733220"/>
            <a:chExt cx="3386639" cy="3385413"/>
          </a:xfrm>
        </p:grpSpPr>
        <p:grpSp>
          <p:nvGrpSpPr>
            <p:cNvPr id="1001" name="Google Shape;1001;p21"/>
            <p:cNvGrpSpPr/>
            <p:nvPr/>
          </p:nvGrpSpPr>
          <p:grpSpPr>
            <a:xfrm>
              <a:off x="961955" y="733220"/>
              <a:ext cx="3386639" cy="3385413"/>
              <a:chOff x="6804313" y="2574807"/>
              <a:chExt cx="3585705" cy="3585705"/>
            </a:xfrm>
          </p:grpSpPr>
          <p:sp>
            <p:nvSpPr>
              <p:cNvPr id="1002" name="Google Shape;1002;p21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05" name="Google Shape;1005;p21"/>
            <p:cNvSpPr txBox="1"/>
            <p:nvPr/>
          </p:nvSpPr>
          <p:spPr>
            <a:xfrm>
              <a:off x="1765494" y="1661339"/>
              <a:ext cx="976196" cy="52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6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06" name="Google Shape;1006;p21"/>
          <p:cNvGrpSpPr/>
          <p:nvPr/>
        </p:nvGrpSpPr>
        <p:grpSpPr>
          <a:xfrm>
            <a:off x="3222715" y="1208413"/>
            <a:ext cx="3200550" cy="3198903"/>
            <a:chOff x="3410546" y="733220"/>
            <a:chExt cx="3386639" cy="3385413"/>
          </a:xfrm>
        </p:grpSpPr>
        <p:grpSp>
          <p:nvGrpSpPr>
            <p:cNvPr id="1007" name="Google Shape;1007;p21"/>
            <p:cNvGrpSpPr/>
            <p:nvPr/>
          </p:nvGrpSpPr>
          <p:grpSpPr>
            <a:xfrm>
              <a:off x="3410546" y="733220"/>
              <a:ext cx="3386639" cy="3385413"/>
              <a:chOff x="6804313" y="2574807"/>
              <a:chExt cx="3585705" cy="3585705"/>
            </a:xfrm>
          </p:grpSpPr>
          <p:sp>
            <p:nvSpPr>
              <p:cNvPr id="1008" name="Google Shape;1008;p21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11" name="Google Shape;1011;p21"/>
            <p:cNvSpPr txBox="1"/>
            <p:nvPr/>
          </p:nvSpPr>
          <p:spPr>
            <a:xfrm>
              <a:off x="4237634" y="1661339"/>
              <a:ext cx="976196" cy="52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6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12" name="Google Shape;1012;p21"/>
          <p:cNvGrpSpPr/>
          <p:nvPr/>
        </p:nvGrpSpPr>
        <p:grpSpPr>
          <a:xfrm>
            <a:off x="5677930" y="1208413"/>
            <a:ext cx="3200550" cy="3198903"/>
            <a:chOff x="5960889" y="733220"/>
            <a:chExt cx="3386639" cy="3385413"/>
          </a:xfrm>
        </p:grpSpPr>
        <p:grpSp>
          <p:nvGrpSpPr>
            <p:cNvPr id="1013" name="Google Shape;1013;p21"/>
            <p:cNvGrpSpPr/>
            <p:nvPr/>
          </p:nvGrpSpPr>
          <p:grpSpPr>
            <a:xfrm>
              <a:off x="5960889" y="733220"/>
              <a:ext cx="3386639" cy="3385413"/>
              <a:chOff x="6804313" y="2574807"/>
              <a:chExt cx="3585705" cy="3585705"/>
            </a:xfrm>
          </p:grpSpPr>
          <p:sp>
            <p:nvSpPr>
              <p:cNvPr id="1014" name="Google Shape;1014;p21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17" name="Google Shape;1017;p21"/>
            <p:cNvSpPr txBox="1"/>
            <p:nvPr/>
          </p:nvSpPr>
          <p:spPr>
            <a:xfrm>
              <a:off x="6763294" y="1661339"/>
              <a:ext cx="976196" cy="52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6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18" name="Google Shape;1018;p21"/>
          <p:cNvGrpSpPr/>
          <p:nvPr/>
        </p:nvGrpSpPr>
        <p:grpSpPr>
          <a:xfrm>
            <a:off x="8119094" y="1208413"/>
            <a:ext cx="3200550" cy="3198903"/>
            <a:chOff x="8553514" y="733220"/>
            <a:chExt cx="3386639" cy="3385413"/>
          </a:xfrm>
        </p:grpSpPr>
        <p:grpSp>
          <p:nvGrpSpPr>
            <p:cNvPr id="1019" name="Google Shape;1019;p21"/>
            <p:cNvGrpSpPr/>
            <p:nvPr/>
          </p:nvGrpSpPr>
          <p:grpSpPr>
            <a:xfrm>
              <a:off x="8553514" y="733220"/>
              <a:ext cx="3386639" cy="3385413"/>
              <a:chOff x="6804313" y="2574807"/>
              <a:chExt cx="3585705" cy="3585705"/>
            </a:xfrm>
          </p:grpSpPr>
          <p:sp>
            <p:nvSpPr>
              <p:cNvPr id="1020" name="Google Shape;1020;p21"/>
              <p:cNvSpPr/>
              <p:nvPr/>
            </p:nvSpPr>
            <p:spPr>
              <a:xfrm rot="-2700000">
                <a:off x="7501945" y="2927403"/>
                <a:ext cx="2190440" cy="2880513"/>
              </a:xfrm>
              <a:custGeom>
                <a:rect b="b" l="l" r="r" t="t"/>
                <a:pathLst>
                  <a:path extrusionOk="0" h="2070736" w="1696474">
                    <a:moveTo>
                      <a:pt x="13249" y="1035368"/>
                    </a:moveTo>
                    <a:cubicBezTo>
                      <a:pt x="112309" y="471170"/>
                      <a:pt x="388098" y="0"/>
                      <a:pt x="850497" y="0"/>
                    </a:cubicBezTo>
                    <a:cubicBezTo>
                      <a:pt x="1312896" y="0"/>
                      <a:pt x="1611545" y="478790"/>
                      <a:pt x="1687745" y="1035368"/>
                    </a:cubicBezTo>
                    <a:cubicBezTo>
                      <a:pt x="1765308" y="1601901"/>
                      <a:pt x="1312896" y="2070736"/>
                      <a:pt x="850497" y="2070736"/>
                    </a:cubicBezTo>
                    <a:cubicBezTo>
                      <a:pt x="388098" y="2070736"/>
                      <a:pt x="-85811" y="1599566"/>
                      <a:pt x="13249" y="10353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7000">
                    <a:srgbClr val="000000">
                      <a:alpha val="45882"/>
                    </a:srgbClr>
                  </a:gs>
                  <a:gs pos="34000">
                    <a:srgbClr val="000000">
                      <a:alpha val="42745"/>
                    </a:srgbClr>
                  </a:gs>
                  <a:gs pos="51000">
                    <a:srgbClr val="000000">
                      <a:alpha val="20000"/>
                    </a:srgbClr>
                  </a:gs>
                  <a:gs pos="65000">
                    <a:srgbClr val="000000">
                      <a:alpha val="9803"/>
                    </a:srgbClr>
                  </a:gs>
                  <a:gs pos="78000">
                    <a:srgbClr val="000000">
                      <a:alpha val="4705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1" name="Google Shape;1021;p21"/>
              <p:cNvSpPr/>
              <p:nvPr/>
            </p:nvSpPr>
            <p:spPr>
              <a:xfrm>
                <a:off x="7567580" y="3243360"/>
                <a:ext cx="1344544" cy="134454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43000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  <a:effectLst>
                <a:outerShdw blurRad="177800" rotWithShape="0" algn="tl" dir="2700000" dist="139700">
                  <a:srgbClr val="494949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2" name="Google Shape;1022;p21"/>
              <p:cNvSpPr/>
              <p:nvPr/>
            </p:nvSpPr>
            <p:spPr>
              <a:xfrm>
                <a:off x="7380501" y="3019185"/>
                <a:ext cx="1596494" cy="1596494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98823"/>
                    </a:srgbClr>
                  </a:gs>
                  <a:gs pos="11000">
                    <a:srgbClr val="FFFFFF">
                      <a:alpha val="98823"/>
                    </a:srgbClr>
                  </a:gs>
                  <a:gs pos="39000">
                    <a:schemeClr val="lt1"/>
                  </a:gs>
                  <a:gs pos="52999">
                    <a:srgbClr val="F7F7F7"/>
                  </a:gs>
                  <a:gs pos="100000">
                    <a:srgbClr val="B8C0C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FFFF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23" name="Google Shape;1023;p21"/>
            <p:cNvSpPr txBox="1"/>
            <p:nvPr/>
          </p:nvSpPr>
          <p:spPr>
            <a:xfrm>
              <a:off x="9342802" y="1661339"/>
              <a:ext cx="976196" cy="521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22"/>
          <p:cNvGrpSpPr/>
          <p:nvPr/>
        </p:nvGrpSpPr>
        <p:grpSpPr>
          <a:xfrm>
            <a:off x="3995969" y="1995961"/>
            <a:ext cx="3504634" cy="3283738"/>
            <a:chOff x="4242040" y="1691000"/>
            <a:chExt cx="3707921" cy="3476001"/>
          </a:xfrm>
        </p:grpSpPr>
        <p:grpSp>
          <p:nvGrpSpPr>
            <p:cNvPr id="1030" name="Google Shape;1030;p22"/>
            <p:cNvGrpSpPr/>
            <p:nvPr/>
          </p:nvGrpSpPr>
          <p:grpSpPr>
            <a:xfrm>
              <a:off x="4913081" y="1957629"/>
              <a:ext cx="1638286" cy="535324"/>
              <a:chOff x="5341758" y="1852276"/>
              <a:chExt cx="1638286" cy="535324"/>
            </a:xfrm>
          </p:grpSpPr>
          <p:sp>
            <p:nvSpPr>
              <p:cNvPr id="1031" name="Google Shape;1031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FBFBF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rgbClr val="4D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033" name="Google Shape;1033;p22"/>
            <p:cNvGrpSpPr/>
            <p:nvPr/>
          </p:nvGrpSpPr>
          <p:grpSpPr>
            <a:xfrm rot="3600000">
              <a:off x="6124689" y="2266568"/>
              <a:ext cx="1638286" cy="535324"/>
              <a:chOff x="5341758" y="1852276"/>
              <a:chExt cx="1638286" cy="535324"/>
            </a:xfrm>
          </p:grpSpPr>
          <p:sp>
            <p:nvSpPr>
              <p:cNvPr id="1034" name="Google Shape;1034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100000">
                    <a:schemeClr val="lt1"/>
                  </a:gs>
                </a:gsLst>
                <a:lin ang="20700001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rgbClr val="FF0000"/>
              </a:solidFill>
              <a:ln cap="flat" cmpd="sng" w="19050">
                <a:solidFill>
                  <a:srgbClr val="222A3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036" name="Google Shape;1036;p22"/>
            <p:cNvGrpSpPr/>
            <p:nvPr/>
          </p:nvGrpSpPr>
          <p:grpSpPr>
            <a:xfrm rot="7200000">
              <a:off x="6489444" y="3465182"/>
              <a:ext cx="1638286" cy="535324"/>
              <a:chOff x="5341758" y="1852276"/>
              <a:chExt cx="1638286" cy="535324"/>
            </a:xfrm>
          </p:grpSpPr>
          <p:sp>
            <p:nvSpPr>
              <p:cNvPr id="1037" name="Google Shape;1037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100000">
                    <a:schemeClr val="lt1"/>
                  </a:gs>
                </a:gsLst>
                <a:lin ang="17100000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rgbClr val="900000"/>
              </a:solidFill>
              <a:ln cap="flat" cmpd="sng" w="19050">
                <a:solidFill>
                  <a:srgbClr val="4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10800000">
              <a:off x="5640634" y="4365048"/>
              <a:ext cx="1638286" cy="535324"/>
              <a:chOff x="5341758" y="1852276"/>
              <a:chExt cx="1638286" cy="535324"/>
            </a:xfrm>
          </p:grpSpPr>
          <p:sp>
            <p:nvSpPr>
              <p:cNvPr id="1040" name="Google Shape;1040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19050">
                <a:solidFill>
                  <a:srgbClr val="43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042" name="Google Shape;1042;p22"/>
            <p:cNvGrpSpPr/>
            <p:nvPr/>
          </p:nvGrpSpPr>
          <p:grpSpPr>
            <a:xfrm rot="-7200000">
              <a:off x="4429026" y="4056109"/>
              <a:ext cx="1638286" cy="535324"/>
              <a:chOff x="5341758" y="1852276"/>
              <a:chExt cx="1638286" cy="535324"/>
            </a:xfrm>
          </p:grpSpPr>
          <p:sp>
            <p:nvSpPr>
              <p:cNvPr id="1043" name="Google Shape;1043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100000">
                    <a:schemeClr val="lt1"/>
                  </a:gs>
                </a:gsLst>
                <a:lin ang="9900000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rgbClr val="7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045" name="Google Shape;1045;p22"/>
            <p:cNvGrpSpPr/>
            <p:nvPr/>
          </p:nvGrpSpPr>
          <p:grpSpPr>
            <a:xfrm rot="-3600000">
              <a:off x="4064271" y="2857496"/>
              <a:ext cx="1638286" cy="535324"/>
              <a:chOff x="5341758" y="1852276"/>
              <a:chExt cx="1638286" cy="535324"/>
            </a:xfrm>
          </p:grpSpPr>
          <p:sp>
            <p:nvSpPr>
              <p:cNvPr id="1046" name="Google Shape;1046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CCCCCC"/>
                  </a:gs>
                  <a:gs pos="100000">
                    <a:schemeClr val="lt1"/>
                  </a:gs>
                </a:gsLst>
                <a:lin ang="7500000" scaled="0"/>
              </a:gradFill>
              <a:ln>
                <a:noFill/>
              </a:ln>
              <a:effectLst>
                <a:outerShdw blurRad="101600" rotWithShape="0" algn="tl" dir="2700000" dist="508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 rot="10800000">
                <a:off x="5341758" y="1852276"/>
                <a:ext cx="1638286" cy="535324"/>
              </a:xfrm>
              <a:custGeom>
                <a:rect b="b" l="l" r="r" t="t"/>
                <a:pathLst>
                  <a:path extrusionOk="0" h="535324" w="1638286">
                    <a:moveTo>
                      <a:pt x="1161826" y="535324"/>
                    </a:moveTo>
                    <a:lnTo>
                      <a:pt x="309069" y="535324"/>
                    </a:lnTo>
                    <a:lnTo>
                      <a:pt x="0" y="0"/>
                    </a:lnTo>
                    <a:lnTo>
                      <a:pt x="105173" y="0"/>
                    </a:lnTo>
                    <a:lnTo>
                      <a:pt x="108430" y="524"/>
                    </a:lnTo>
                    <a:lnTo>
                      <a:pt x="916509" y="524"/>
                    </a:lnTo>
                    <a:lnTo>
                      <a:pt x="919811" y="0"/>
                    </a:lnTo>
                    <a:lnTo>
                      <a:pt x="1638286" y="0"/>
                    </a:lnTo>
                    <a:lnTo>
                      <a:pt x="1623613" y="25429"/>
                    </a:lnTo>
                    <a:cubicBezTo>
                      <a:pt x="1412461" y="391366"/>
                      <a:pt x="1412461" y="391366"/>
                      <a:pt x="1412461" y="391366"/>
                    </a:cubicBezTo>
                    <a:cubicBezTo>
                      <a:pt x="1366047" y="470311"/>
                      <a:pt x="1254654" y="535324"/>
                      <a:pt x="1161826" y="535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rgbClr val="6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048" name="Google Shape;1048;p22"/>
          <p:cNvGrpSpPr/>
          <p:nvPr/>
        </p:nvGrpSpPr>
        <p:grpSpPr>
          <a:xfrm rot="10800000">
            <a:off x="2428529" y="2345733"/>
            <a:ext cx="1976972" cy="658724"/>
            <a:chOff x="5271455" y="4628205"/>
            <a:chExt cx="2091646" cy="697292"/>
          </a:xfrm>
        </p:grpSpPr>
        <p:sp>
          <p:nvSpPr>
            <p:cNvPr id="1049" name="Google Shape;1049;p22"/>
            <p:cNvSpPr/>
            <p:nvPr/>
          </p:nvSpPr>
          <p:spPr>
            <a:xfrm>
              <a:off x="5271455" y="4628205"/>
              <a:ext cx="81021" cy="7365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335429" y="4686869"/>
              <a:ext cx="202767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51" name="Google Shape;1051;p22"/>
          <p:cNvGrpSpPr/>
          <p:nvPr/>
        </p:nvGrpSpPr>
        <p:grpSpPr>
          <a:xfrm flipH="1">
            <a:off x="2495949" y="4325630"/>
            <a:ext cx="1976972" cy="658724"/>
            <a:chOff x="5271455" y="4628205"/>
            <a:chExt cx="2091646" cy="697292"/>
          </a:xfrm>
        </p:grpSpPr>
        <p:sp>
          <p:nvSpPr>
            <p:cNvPr id="1052" name="Google Shape;1052;p22"/>
            <p:cNvSpPr/>
            <p:nvPr/>
          </p:nvSpPr>
          <p:spPr>
            <a:xfrm>
              <a:off x="5271455" y="4628205"/>
              <a:ext cx="81021" cy="7365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5335429" y="4686869"/>
              <a:ext cx="202767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54" name="Google Shape;1054;p22"/>
          <p:cNvGrpSpPr/>
          <p:nvPr/>
        </p:nvGrpSpPr>
        <p:grpSpPr>
          <a:xfrm flipH="1" rot="10800000">
            <a:off x="7011977" y="2366728"/>
            <a:ext cx="1970969" cy="658724"/>
            <a:chOff x="5277805" y="4628205"/>
            <a:chExt cx="2085296" cy="697292"/>
          </a:xfrm>
        </p:grpSpPr>
        <p:sp>
          <p:nvSpPr>
            <p:cNvPr id="1055" name="Google Shape;1055;p22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335429" y="4686869"/>
              <a:ext cx="202767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57" name="Google Shape;1057;p22"/>
          <p:cNvGrpSpPr/>
          <p:nvPr/>
        </p:nvGrpSpPr>
        <p:grpSpPr>
          <a:xfrm>
            <a:off x="7014947" y="4313244"/>
            <a:ext cx="1970969" cy="658724"/>
            <a:chOff x="5277805" y="4628205"/>
            <a:chExt cx="2085296" cy="697292"/>
          </a:xfrm>
        </p:grpSpPr>
        <p:sp>
          <p:nvSpPr>
            <p:cNvPr id="1058" name="Google Shape;1058;p22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335429" y="4686869"/>
              <a:ext cx="2027672" cy="638628"/>
            </a:xfrm>
            <a:custGeom>
              <a:rect b="b" l="l" r="r" t="t"/>
              <a:pathLst>
                <a:path extrusionOk="0" h="638628" w="2815771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060" name="Google Shape;1060;p22"/>
          <p:cNvSpPr txBox="1"/>
          <p:nvPr/>
        </p:nvSpPr>
        <p:spPr>
          <a:xfrm>
            <a:off x="5025663" y="3412381"/>
            <a:ext cx="1486911" cy="410419"/>
          </a:xfrm>
          <a:prstGeom prst="rect">
            <a:avLst/>
          </a:prstGeom>
          <a:noFill/>
          <a:ln>
            <a:noFill/>
          </a:ln>
        </p:spPr>
        <p:txBody>
          <a:bodyPr anchorCtr="0" anchor="t" bIns="43200" lIns="86400" spcFirstLastPara="1" rIns="86400" wrap="square" tIns="43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</a:t>
            </a:r>
            <a:endParaRPr b="1" sz="2100">
              <a:solidFill>
                <a:srgbClr val="0070C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61" name="Google Shape;1061;p22"/>
          <p:cNvGrpSpPr/>
          <p:nvPr/>
        </p:nvGrpSpPr>
        <p:grpSpPr>
          <a:xfrm>
            <a:off x="2318994" y="1435383"/>
            <a:ext cx="1764619" cy="925394"/>
            <a:chOff x="2453507" y="1519421"/>
            <a:chExt cx="1866975" cy="979575"/>
          </a:xfrm>
        </p:grpSpPr>
        <p:sp>
          <p:nvSpPr>
            <p:cNvPr id="1062" name="Google Shape;1062;p22"/>
            <p:cNvSpPr txBox="1"/>
            <p:nvPr/>
          </p:nvSpPr>
          <p:spPr>
            <a:xfrm>
              <a:off x="2826633" y="1600560"/>
              <a:ext cx="149384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3" name="Google Shape;1063;p22"/>
            <p:cNvSpPr txBox="1"/>
            <p:nvPr/>
          </p:nvSpPr>
          <p:spPr>
            <a:xfrm>
              <a:off x="2453507" y="1519421"/>
              <a:ext cx="60628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 sz="23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4" name="Google Shape;1064;p22"/>
            <p:cNvSpPr txBox="1"/>
            <p:nvPr/>
          </p:nvSpPr>
          <p:spPr>
            <a:xfrm>
              <a:off x="2463032" y="1912562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>
            <a:off x="4820386" y="1040952"/>
            <a:ext cx="1830416" cy="920981"/>
            <a:chOff x="5099990" y="1370184"/>
            <a:chExt cx="1936589" cy="974904"/>
          </a:xfrm>
        </p:grpSpPr>
        <p:sp>
          <p:nvSpPr>
            <p:cNvPr id="1066" name="Google Shape;1066;p22"/>
            <p:cNvSpPr txBox="1"/>
            <p:nvPr/>
          </p:nvSpPr>
          <p:spPr>
            <a:xfrm>
              <a:off x="5542730" y="1464024"/>
              <a:ext cx="149384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7" name="Google Shape;1067;p22"/>
            <p:cNvSpPr txBox="1"/>
            <p:nvPr/>
          </p:nvSpPr>
          <p:spPr>
            <a:xfrm>
              <a:off x="5099990" y="1370184"/>
              <a:ext cx="58804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 sz="23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8" name="Google Shape;1068;p22"/>
            <p:cNvSpPr txBox="1"/>
            <p:nvPr/>
          </p:nvSpPr>
          <p:spPr>
            <a:xfrm>
              <a:off x="5155891" y="1758654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69" name="Google Shape;1069;p22"/>
          <p:cNvGrpSpPr/>
          <p:nvPr/>
        </p:nvGrpSpPr>
        <p:grpSpPr>
          <a:xfrm>
            <a:off x="7461564" y="1471211"/>
            <a:ext cx="1788623" cy="912607"/>
            <a:chOff x="7894373" y="1532956"/>
            <a:chExt cx="1892372" cy="966040"/>
          </a:xfrm>
        </p:grpSpPr>
        <p:sp>
          <p:nvSpPr>
            <p:cNvPr id="1070" name="Google Shape;1070;p22"/>
            <p:cNvSpPr txBox="1"/>
            <p:nvPr/>
          </p:nvSpPr>
          <p:spPr>
            <a:xfrm>
              <a:off x="8292896" y="1614097"/>
              <a:ext cx="149384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dk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1" name="Google Shape;1071;p22"/>
            <p:cNvSpPr txBox="1"/>
            <p:nvPr/>
          </p:nvSpPr>
          <p:spPr>
            <a:xfrm>
              <a:off x="7894373" y="1532956"/>
              <a:ext cx="602345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06</a:t>
              </a:r>
              <a:endParaRPr sz="23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2" name="Google Shape;1072;p22"/>
            <p:cNvSpPr txBox="1"/>
            <p:nvPr/>
          </p:nvSpPr>
          <p:spPr>
            <a:xfrm>
              <a:off x="7938291" y="1912562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73" name="Google Shape;1073;p22"/>
          <p:cNvGrpSpPr/>
          <p:nvPr/>
        </p:nvGrpSpPr>
        <p:grpSpPr>
          <a:xfrm>
            <a:off x="2424027" y="4049529"/>
            <a:ext cx="1764621" cy="946170"/>
            <a:chOff x="2564630" y="4189071"/>
            <a:chExt cx="1866977" cy="1001568"/>
          </a:xfrm>
        </p:grpSpPr>
        <p:sp>
          <p:nvSpPr>
            <p:cNvPr id="1074" name="Google Shape;1074;p22"/>
            <p:cNvSpPr txBox="1"/>
            <p:nvPr/>
          </p:nvSpPr>
          <p:spPr>
            <a:xfrm>
              <a:off x="2937758" y="4270208"/>
              <a:ext cx="149384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5" name="Google Shape;1075;p22"/>
            <p:cNvSpPr txBox="1"/>
            <p:nvPr/>
          </p:nvSpPr>
          <p:spPr>
            <a:xfrm>
              <a:off x="2564630" y="4189071"/>
              <a:ext cx="568303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 sz="23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6" name="Google Shape;1076;p22"/>
            <p:cNvSpPr txBox="1"/>
            <p:nvPr/>
          </p:nvSpPr>
          <p:spPr>
            <a:xfrm>
              <a:off x="2579966" y="4604205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77" name="Google Shape;1077;p22"/>
          <p:cNvGrpSpPr/>
          <p:nvPr/>
        </p:nvGrpSpPr>
        <p:grpSpPr>
          <a:xfrm>
            <a:off x="4898180" y="5085063"/>
            <a:ext cx="1776624" cy="1006033"/>
            <a:chOff x="5182299" y="5382794"/>
            <a:chExt cx="1879677" cy="1064936"/>
          </a:xfrm>
        </p:grpSpPr>
        <p:sp>
          <p:nvSpPr>
            <p:cNvPr id="1078" name="Google Shape;1078;p22"/>
            <p:cNvSpPr txBox="1"/>
            <p:nvPr/>
          </p:nvSpPr>
          <p:spPr>
            <a:xfrm>
              <a:off x="5568128" y="5463933"/>
              <a:ext cx="1493848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9" name="Google Shape;1079;p22"/>
            <p:cNvSpPr txBox="1"/>
            <p:nvPr/>
          </p:nvSpPr>
          <p:spPr>
            <a:xfrm>
              <a:off x="5182299" y="5382794"/>
              <a:ext cx="608148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 sz="23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0" name="Google Shape;1080;p22"/>
            <p:cNvSpPr txBox="1"/>
            <p:nvPr/>
          </p:nvSpPr>
          <p:spPr>
            <a:xfrm>
              <a:off x="5183605" y="5861296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081" name="Google Shape;1081;p22"/>
          <p:cNvGrpSpPr/>
          <p:nvPr/>
        </p:nvGrpSpPr>
        <p:grpSpPr>
          <a:xfrm>
            <a:off x="7475969" y="4069535"/>
            <a:ext cx="1776622" cy="926162"/>
            <a:chOff x="7909613" y="4210248"/>
            <a:chExt cx="1879675" cy="980389"/>
          </a:xfrm>
        </p:grpSpPr>
        <p:sp>
          <p:nvSpPr>
            <p:cNvPr id="1082" name="Google Shape;1082;p22"/>
            <p:cNvSpPr txBox="1"/>
            <p:nvPr/>
          </p:nvSpPr>
          <p:spPr>
            <a:xfrm>
              <a:off x="8295439" y="4291387"/>
              <a:ext cx="1493849" cy="342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</a:t>
              </a:r>
              <a:endParaRPr b="1" sz="15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3" name="Google Shape;1083;p22"/>
            <p:cNvSpPr txBox="1"/>
            <p:nvPr/>
          </p:nvSpPr>
          <p:spPr>
            <a:xfrm>
              <a:off x="7909613" y="4210248"/>
              <a:ext cx="623676" cy="47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accent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05</a:t>
              </a:r>
              <a:endParaRPr sz="23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4" name="Google Shape;1084;p22"/>
            <p:cNvSpPr txBox="1"/>
            <p:nvPr/>
          </p:nvSpPr>
          <p:spPr>
            <a:xfrm>
              <a:off x="7928225" y="4604203"/>
              <a:ext cx="1824787" cy="586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Google Shape;10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" y="0"/>
            <a:ext cx="11518661" cy="64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5" y="560015"/>
            <a:ext cx="6036884" cy="4304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23"/>
          <p:cNvSpPr/>
          <p:nvPr/>
        </p:nvSpPr>
        <p:spPr>
          <a:xfrm>
            <a:off x="5118156" y="3589248"/>
            <a:ext cx="5148873" cy="11192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57600" lIns="136075" spcFirstLastPara="1" rIns="136075" wrap="square" tIns="57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PRICING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093" name="Google Shape;1093;p23"/>
          <p:cNvCxnSpPr/>
          <p:nvPr/>
        </p:nvCxnSpPr>
        <p:spPr>
          <a:xfrm>
            <a:off x="5122061" y="2768075"/>
            <a:ext cx="0" cy="3072083"/>
          </a:xfrm>
          <a:prstGeom prst="straightConnector1">
            <a:avLst/>
          </a:prstGeom>
          <a:noFill/>
          <a:ln cap="flat" cmpd="sng" w="22225">
            <a:solidFill>
              <a:srgbClr val="C0332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94" name="Google Shape;1094;p23"/>
          <p:cNvGrpSpPr/>
          <p:nvPr/>
        </p:nvGrpSpPr>
        <p:grpSpPr>
          <a:xfrm>
            <a:off x="4055098" y="3269267"/>
            <a:ext cx="1070869" cy="1927266"/>
            <a:chOff x="3041176" y="2629856"/>
            <a:chExt cx="849849" cy="1529726"/>
          </a:xfrm>
        </p:grpSpPr>
        <p:sp>
          <p:nvSpPr>
            <p:cNvPr id="1095" name="Google Shape;1095;p23"/>
            <p:cNvSpPr txBox="1"/>
            <p:nvPr/>
          </p:nvSpPr>
          <p:spPr>
            <a:xfrm>
              <a:off x="3250506" y="2629856"/>
              <a:ext cx="634320" cy="152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096" name="Google Shape;1096;p23"/>
            <p:cNvSpPr txBox="1"/>
            <p:nvPr/>
          </p:nvSpPr>
          <p:spPr>
            <a:xfrm>
              <a:off x="3041176" y="2760320"/>
              <a:ext cx="849849" cy="422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2</a:t>
              </a:r>
              <a:endParaRPr sz="8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 Musical PPT Template，Freepptbackgrounds.net">
  <a:themeElements>
    <a:clrScheme name="自定义 222">
      <a:dk1>
        <a:srgbClr val="000000"/>
      </a:dk1>
      <a:lt1>
        <a:srgbClr val="FFFFFF"/>
      </a:lt1>
      <a:dk2>
        <a:srgbClr val="44546A"/>
      </a:dk2>
      <a:lt2>
        <a:srgbClr val="FF4040"/>
      </a:lt2>
      <a:accent1>
        <a:srgbClr val="9A0000"/>
      </a:accent1>
      <a:accent2>
        <a:srgbClr val="C00000"/>
      </a:accent2>
      <a:accent3>
        <a:srgbClr val="FF0000"/>
      </a:accent3>
      <a:accent4>
        <a:srgbClr val="860000"/>
      </a:accent4>
      <a:accent5>
        <a:srgbClr val="9F0000"/>
      </a:accent5>
      <a:accent6>
        <a:srgbClr val="9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