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6859575" cx="12190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1"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 name="Google Shape;8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 name="Google Shape;90;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0: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1: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12: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9" name="Google Shape;32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13: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9" name="Google Shape;33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14: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2" name="Google Shape;372;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3" name="Google Shape;373;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15: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0" name="Google Shape;38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1" name="Google Shape;381;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16: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5" name="Google Shape;395;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6" name="Google Shape;396;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17: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7" name="Google Shape;427;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8" name="Google Shape;428;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18: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5" name="Google Shape;455;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6" name="Google Shape;456;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19: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7" name="Google Shape;487;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8" name="Google Shape;488;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2: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 name="Google Shape;9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20: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6" name="Google Shape;506;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7" name="Google Shape;507;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21: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4" name="Google Shape;514;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5" name="Google Shape;515;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22: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6" name="Google Shape;526;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7" name="Google Shape;527;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p23: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6" name="Google Shape;546;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7" name="Google Shape;547;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24: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0" name="Google Shape;570;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1" name="Google Shape;571;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25: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5" name="Google Shape;595;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6" name="Google Shape;596;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p26: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2" name="Google Shape;612;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3" name="Google Shape;613;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3: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4: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5: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6: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7: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8: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9: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2">
  <p:cSld name="Slide 12">
    <p:spTree>
      <p:nvGrpSpPr>
        <p:cNvPr id="15"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9" type="picTx">
  <p:cSld name="PICTURE_WITH_CAPTION_TEXT">
    <p:spTree>
      <p:nvGrpSpPr>
        <p:cNvPr id="67" name="Shape 67"/>
        <p:cNvGrpSpPr/>
        <p:nvPr/>
      </p:nvGrpSpPr>
      <p:grpSpPr>
        <a:xfrm>
          <a:off x="0" y="0"/>
          <a:ext cx="0" cy="0"/>
          <a:chOff x="0" y="0"/>
          <a:chExt cx="0" cy="0"/>
        </a:xfrm>
      </p:grpSpPr>
      <p:sp>
        <p:nvSpPr>
          <p:cNvPr id="68" name="Google Shape;68;p11"/>
          <p:cNvSpPr txBox="1"/>
          <p:nvPr>
            <p:ph type="title"/>
          </p:nvPr>
        </p:nvSpPr>
        <p:spPr>
          <a:xfrm>
            <a:off x="839679" y="457307"/>
            <a:ext cx="3931725" cy="160057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Libre Franklin Medium"/>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11"/>
          <p:cNvSpPr/>
          <p:nvPr>
            <p:ph idx="2" type="pic"/>
          </p:nvPr>
        </p:nvSpPr>
        <p:spPr>
          <a:xfrm>
            <a:off x="5182514" y="987654"/>
            <a:ext cx="6171397" cy="4874754"/>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Libre Franklin"/>
                <a:ea typeface="Libre Franklin"/>
                <a:cs typeface="Libre Franklin"/>
                <a:sym typeface="Libre Franklin"/>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Libre Franklin"/>
                <a:ea typeface="Libre Franklin"/>
                <a:cs typeface="Libre Franklin"/>
                <a:sym typeface="Libre Franklin"/>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Libre Franklin"/>
                <a:ea typeface="Libre Franklin"/>
                <a:cs typeface="Libre Franklin"/>
                <a:sym typeface="Libre Franklin"/>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Libre Franklin"/>
                <a:ea typeface="Libre Franklin"/>
                <a:cs typeface="Libre Franklin"/>
                <a:sym typeface="Libre Franklin"/>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Libre Franklin"/>
                <a:ea typeface="Libre Franklin"/>
                <a:cs typeface="Libre Franklin"/>
                <a:sym typeface="Libre Franklin"/>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Libre Franklin"/>
                <a:ea typeface="Libre Franklin"/>
                <a:cs typeface="Libre Franklin"/>
                <a:sym typeface="Libre Franklin"/>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Libre Franklin"/>
                <a:ea typeface="Libre Franklin"/>
                <a:cs typeface="Libre Franklin"/>
                <a:sym typeface="Libre Franklin"/>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Libre Franklin"/>
                <a:ea typeface="Libre Franklin"/>
                <a:cs typeface="Libre Franklin"/>
                <a:sym typeface="Libre Franklin"/>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Libre Franklin"/>
                <a:ea typeface="Libre Franklin"/>
                <a:cs typeface="Libre Franklin"/>
                <a:sym typeface="Libre Franklin"/>
              </a:defRPr>
            </a:lvl9pPr>
          </a:lstStyle>
          <a:p/>
        </p:txBody>
      </p:sp>
      <p:sp>
        <p:nvSpPr>
          <p:cNvPr id="70" name="Google Shape;70;p11"/>
          <p:cNvSpPr txBox="1"/>
          <p:nvPr>
            <p:ph idx="1" type="body"/>
          </p:nvPr>
        </p:nvSpPr>
        <p:spPr>
          <a:xfrm>
            <a:off x="839679" y="2057877"/>
            <a:ext cx="3931725" cy="381247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1" name="Google Shape;71;p11"/>
          <p:cNvSpPr txBox="1"/>
          <p:nvPr>
            <p:ph idx="10" type="dt"/>
          </p:nvPr>
        </p:nvSpPr>
        <p:spPr>
          <a:xfrm>
            <a:off x="838092" y="6357823"/>
            <a:ext cx="2742843"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038075" y="6357823"/>
            <a:ext cx="4114264" cy="36521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609480" y="6357823"/>
            <a:ext cx="2742843" cy="36521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0" type="vertTx">
  <p:cSld name="VERTICAL_TEXT">
    <p:spTree>
      <p:nvGrpSpPr>
        <p:cNvPr id="74" name="Shape 74"/>
        <p:cNvGrpSpPr/>
        <p:nvPr/>
      </p:nvGrpSpPr>
      <p:grpSpPr>
        <a:xfrm>
          <a:off x="0" y="0"/>
          <a:ext cx="0" cy="0"/>
          <a:chOff x="0" y="0"/>
          <a:chExt cx="0" cy="0"/>
        </a:xfrm>
      </p:grpSpPr>
      <p:sp>
        <p:nvSpPr>
          <p:cNvPr id="75" name="Google Shape;75;p12"/>
          <p:cNvSpPr txBox="1"/>
          <p:nvPr>
            <p:ph type="title"/>
          </p:nvPr>
        </p:nvSpPr>
        <p:spPr>
          <a:xfrm>
            <a:off x="838092" y="365211"/>
            <a:ext cx="10514231" cy="13258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3919034" y="-1254894"/>
            <a:ext cx="4352346" cy="1051423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092" y="6357823"/>
            <a:ext cx="2742843"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038075" y="6357823"/>
            <a:ext cx="4114264" cy="36521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609480" y="6357823"/>
            <a:ext cx="2742843" cy="36521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1" type="vertTitleAndTx">
  <p:cSld name="VERTICAL_TITLE_AND_VERTICAL_TEXT">
    <p:spTree>
      <p:nvGrpSpPr>
        <p:cNvPr id="80" name="Shape 80"/>
        <p:cNvGrpSpPr/>
        <p:nvPr/>
      </p:nvGrpSpPr>
      <p:grpSpPr>
        <a:xfrm>
          <a:off x="0" y="0"/>
          <a:ext cx="0" cy="0"/>
          <a:chOff x="0" y="0"/>
          <a:chExt cx="0" cy="0"/>
        </a:xfrm>
      </p:grpSpPr>
      <p:sp>
        <p:nvSpPr>
          <p:cNvPr id="81" name="Google Shape;81;p13"/>
          <p:cNvSpPr txBox="1"/>
          <p:nvPr>
            <p:ph type="title"/>
          </p:nvPr>
        </p:nvSpPr>
        <p:spPr>
          <a:xfrm rot="5400000">
            <a:off x="7131451" y="1957522"/>
            <a:ext cx="5813184" cy="262855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13"/>
          <p:cNvSpPr txBox="1"/>
          <p:nvPr>
            <p:ph idx="1" type="body"/>
          </p:nvPr>
        </p:nvSpPr>
        <p:spPr>
          <a:xfrm rot="5400000">
            <a:off x="1798147" y="-594845"/>
            <a:ext cx="5813184" cy="773329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13"/>
          <p:cNvSpPr txBox="1"/>
          <p:nvPr>
            <p:ph idx="10" type="dt"/>
          </p:nvPr>
        </p:nvSpPr>
        <p:spPr>
          <a:xfrm>
            <a:off x="838092" y="6357823"/>
            <a:ext cx="2742843"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3"/>
          <p:cNvSpPr txBox="1"/>
          <p:nvPr>
            <p:ph idx="11" type="ftr"/>
          </p:nvPr>
        </p:nvSpPr>
        <p:spPr>
          <a:xfrm>
            <a:off x="4038075" y="6357823"/>
            <a:ext cx="4114264" cy="36521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3"/>
          <p:cNvSpPr txBox="1"/>
          <p:nvPr>
            <p:ph idx="12" type="sldNum"/>
          </p:nvPr>
        </p:nvSpPr>
        <p:spPr>
          <a:xfrm>
            <a:off x="8609480" y="6357823"/>
            <a:ext cx="2742843" cy="36521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3">
  <p:cSld name="Slide 13">
    <p:spTree>
      <p:nvGrpSpPr>
        <p:cNvPr id="86" name="Shape 8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 type="title">
  <p:cSld name="TITLE">
    <p:spTree>
      <p:nvGrpSpPr>
        <p:cNvPr id="16" name="Shape 16"/>
        <p:cNvGrpSpPr/>
        <p:nvPr/>
      </p:nvGrpSpPr>
      <p:grpSpPr>
        <a:xfrm>
          <a:off x="0" y="0"/>
          <a:ext cx="0" cy="0"/>
          <a:chOff x="0" y="0"/>
          <a:chExt cx="0" cy="0"/>
        </a:xfrm>
      </p:grpSpPr>
      <p:sp>
        <p:nvSpPr>
          <p:cNvPr id="17" name="Google Shape;17;p3"/>
          <p:cNvSpPr txBox="1"/>
          <p:nvPr>
            <p:ph type="ctrTitle"/>
          </p:nvPr>
        </p:nvSpPr>
        <p:spPr>
          <a:xfrm>
            <a:off x="1523802" y="1122624"/>
            <a:ext cx="9142810" cy="2388153"/>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Libre Franklin Medium"/>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3"/>
          <p:cNvSpPr txBox="1"/>
          <p:nvPr>
            <p:ph idx="1" type="subTitle"/>
          </p:nvPr>
        </p:nvSpPr>
        <p:spPr>
          <a:xfrm>
            <a:off x="1523802" y="3602873"/>
            <a:ext cx="9142810" cy="1656145"/>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9" name="Google Shape;19;p3"/>
          <p:cNvSpPr txBox="1"/>
          <p:nvPr>
            <p:ph idx="10" type="dt"/>
          </p:nvPr>
        </p:nvSpPr>
        <p:spPr>
          <a:xfrm>
            <a:off x="838092" y="6357823"/>
            <a:ext cx="2742843"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1" type="ftr"/>
          </p:nvPr>
        </p:nvSpPr>
        <p:spPr>
          <a:xfrm>
            <a:off x="4038075" y="6357823"/>
            <a:ext cx="4114264" cy="36521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2" type="sldNum"/>
          </p:nvPr>
        </p:nvSpPr>
        <p:spPr>
          <a:xfrm>
            <a:off x="8609480" y="6357823"/>
            <a:ext cx="2742843" cy="36521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 type="obj">
  <p:cSld name="OBJECT">
    <p:spTree>
      <p:nvGrpSpPr>
        <p:cNvPr id="22" name="Shape 22"/>
        <p:cNvGrpSpPr/>
        <p:nvPr/>
      </p:nvGrpSpPr>
      <p:grpSpPr>
        <a:xfrm>
          <a:off x="0" y="0"/>
          <a:ext cx="0" cy="0"/>
          <a:chOff x="0" y="0"/>
          <a:chExt cx="0" cy="0"/>
        </a:xfrm>
      </p:grpSpPr>
      <p:sp>
        <p:nvSpPr>
          <p:cNvPr id="23" name="Google Shape;23;p4"/>
          <p:cNvSpPr txBox="1"/>
          <p:nvPr>
            <p:ph type="title"/>
          </p:nvPr>
        </p:nvSpPr>
        <p:spPr>
          <a:xfrm>
            <a:off x="838092" y="365211"/>
            <a:ext cx="10514231" cy="13258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4"/>
          <p:cNvSpPr txBox="1"/>
          <p:nvPr>
            <p:ph idx="1" type="body"/>
          </p:nvPr>
        </p:nvSpPr>
        <p:spPr>
          <a:xfrm>
            <a:off x="838092" y="1826048"/>
            <a:ext cx="10514231" cy="435234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4"/>
          <p:cNvSpPr txBox="1"/>
          <p:nvPr>
            <p:ph idx="10" type="dt"/>
          </p:nvPr>
        </p:nvSpPr>
        <p:spPr>
          <a:xfrm>
            <a:off x="838092" y="6357823"/>
            <a:ext cx="2742843"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1" type="ftr"/>
          </p:nvPr>
        </p:nvSpPr>
        <p:spPr>
          <a:xfrm>
            <a:off x="4038075" y="6357823"/>
            <a:ext cx="4114264" cy="36521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2" type="sldNum"/>
          </p:nvPr>
        </p:nvSpPr>
        <p:spPr>
          <a:xfrm>
            <a:off x="8609480" y="6357823"/>
            <a:ext cx="2742843" cy="36521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3" type="secHead">
  <p:cSld name="SECTION_HEADER">
    <p:spTree>
      <p:nvGrpSpPr>
        <p:cNvPr id="28" name="Shape 28"/>
        <p:cNvGrpSpPr/>
        <p:nvPr/>
      </p:nvGrpSpPr>
      <p:grpSpPr>
        <a:xfrm>
          <a:off x="0" y="0"/>
          <a:ext cx="0" cy="0"/>
          <a:chOff x="0" y="0"/>
          <a:chExt cx="0" cy="0"/>
        </a:xfrm>
      </p:grpSpPr>
      <p:sp>
        <p:nvSpPr>
          <p:cNvPr id="29" name="Google Shape;29;p5"/>
          <p:cNvSpPr txBox="1"/>
          <p:nvPr>
            <p:ph type="title"/>
          </p:nvPr>
        </p:nvSpPr>
        <p:spPr>
          <a:xfrm>
            <a:off x="831743" y="1710135"/>
            <a:ext cx="10514231" cy="285339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Libre Franklin Medium"/>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5"/>
          <p:cNvSpPr txBox="1"/>
          <p:nvPr>
            <p:ph idx="1" type="body"/>
          </p:nvPr>
        </p:nvSpPr>
        <p:spPr>
          <a:xfrm>
            <a:off x="831743" y="4590527"/>
            <a:ext cx="10514231" cy="150053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1" name="Google Shape;31;p5"/>
          <p:cNvSpPr txBox="1"/>
          <p:nvPr>
            <p:ph idx="10" type="dt"/>
          </p:nvPr>
        </p:nvSpPr>
        <p:spPr>
          <a:xfrm>
            <a:off x="838092" y="6357823"/>
            <a:ext cx="2742843"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1" type="ftr"/>
          </p:nvPr>
        </p:nvSpPr>
        <p:spPr>
          <a:xfrm>
            <a:off x="4038075" y="6357823"/>
            <a:ext cx="4114264" cy="36521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
          <p:cNvSpPr txBox="1"/>
          <p:nvPr>
            <p:ph idx="12" type="sldNum"/>
          </p:nvPr>
        </p:nvSpPr>
        <p:spPr>
          <a:xfrm>
            <a:off x="8609480" y="6357823"/>
            <a:ext cx="2742843" cy="36521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4" type="twoObj">
  <p:cSld name="TWO_OBJECTS">
    <p:spTree>
      <p:nvGrpSpPr>
        <p:cNvPr id="34" name="Shape 34"/>
        <p:cNvGrpSpPr/>
        <p:nvPr/>
      </p:nvGrpSpPr>
      <p:grpSpPr>
        <a:xfrm>
          <a:off x="0" y="0"/>
          <a:ext cx="0" cy="0"/>
          <a:chOff x="0" y="0"/>
          <a:chExt cx="0" cy="0"/>
        </a:xfrm>
      </p:grpSpPr>
      <p:sp>
        <p:nvSpPr>
          <p:cNvPr id="35" name="Google Shape;35;p6"/>
          <p:cNvSpPr txBox="1"/>
          <p:nvPr>
            <p:ph type="title"/>
          </p:nvPr>
        </p:nvSpPr>
        <p:spPr>
          <a:xfrm>
            <a:off x="838092" y="365211"/>
            <a:ext cx="10514231" cy="13258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6"/>
          <p:cNvSpPr txBox="1"/>
          <p:nvPr>
            <p:ph idx="1" type="body"/>
          </p:nvPr>
        </p:nvSpPr>
        <p:spPr>
          <a:xfrm>
            <a:off x="838091" y="1826048"/>
            <a:ext cx="5180926" cy="435234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6"/>
          <p:cNvSpPr txBox="1"/>
          <p:nvPr>
            <p:ph idx="2" type="body"/>
          </p:nvPr>
        </p:nvSpPr>
        <p:spPr>
          <a:xfrm>
            <a:off x="6171396" y="1826048"/>
            <a:ext cx="5180926" cy="435234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6"/>
          <p:cNvSpPr txBox="1"/>
          <p:nvPr>
            <p:ph idx="10" type="dt"/>
          </p:nvPr>
        </p:nvSpPr>
        <p:spPr>
          <a:xfrm>
            <a:off x="838092" y="6357823"/>
            <a:ext cx="2742843"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1" type="ftr"/>
          </p:nvPr>
        </p:nvSpPr>
        <p:spPr>
          <a:xfrm>
            <a:off x="4038075" y="6357823"/>
            <a:ext cx="4114264" cy="36521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6"/>
          <p:cNvSpPr txBox="1"/>
          <p:nvPr>
            <p:ph idx="12" type="sldNum"/>
          </p:nvPr>
        </p:nvSpPr>
        <p:spPr>
          <a:xfrm>
            <a:off x="8609480" y="6357823"/>
            <a:ext cx="2742843" cy="36521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5" type="twoTxTwoObj">
  <p:cSld name="TWO_OBJECTS_WITH_TEXT">
    <p:spTree>
      <p:nvGrpSpPr>
        <p:cNvPr id="41" name="Shape 41"/>
        <p:cNvGrpSpPr/>
        <p:nvPr/>
      </p:nvGrpSpPr>
      <p:grpSpPr>
        <a:xfrm>
          <a:off x="0" y="0"/>
          <a:ext cx="0" cy="0"/>
          <a:chOff x="0" y="0"/>
          <a:chExt cx="0" cy="0"/>
        </a:xfrm>
      </p:grpSpPr>
      <p:sp>
        <p:nvSpPr>
          <p:cNvPr id="42" name="Google Shape;42;p7"/>
          <p:cNvSpPr txBox="1"/>
          <p:nvPr>
            <p:ph type="title"/>
          </p:nvPr>
        </p:nvSpPr>
        <p:spPr>
          <a:xfrm>
            <a:off x="839680" y="365211"/>
            <a:ext cx="10514231" cy="13258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7"/>
          <p:cNvSpPr txBox="1"/>
          <p:nvPr>
            <p:ph idx="1" type="body"/>
          </p:nvPr>
        </p:nvSpPr>
        <p:spPr>
          <a:xfrm>
            <a:off x="839679" y="1681553"/>
            <a:ext cx="5157116" cy="824103"/>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7"/>
          <p:cNvSpPr txBox="1"/>
          <p:nvPr>
            <p:ph idx="2" type="body"/>
          </p:nvPr>
        </p:nvSpPr>
        <p:spPr>
          <a:xfrm>
            <a:off x="839679" y="2505656"/>
            <a:ext cx="5157116" cy="36854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7"/>
          <p:cNvSpPr txBox="1"/>
          <p:nvPr>
            <p:ph idx="3" type="body"/>
          </p:nvPr>
        </p:nvSpPr>
        <p:spPr>
          <a:xfrm>
            <a:off x="6171398" y="1681553"/>
            <a:ext cx="5182513" cy="824103"/>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7"/>
          <p:cNvSpPr txBox="1"/>
          <p:nvPr>
            <p:ph idx="4" type="body"/>
          </p:nvPr>
        </p:nvSpPr>
        <p:spPr>
          <a:xfrm>
            <a:off x="6171398" y="2505656"/>
            <a:ext cx="5182513" cy="36854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7"/>
          <p:cNvSpPr txBox="1"/>
          <p:nvPr>
            <p:ph idx="10" type="dt"/>
          </p:nvPr>
        </p:nvSpPr>
        <p:spPr>
          <a:xfrm>
            <a:off x="838092" y="6357823"/>
            <a:ext cx="2742843"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4038075" y="6357823"/>
            <a:ext cx="4114264" cy="36521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8609480" y="6357823"/>
            <a:ext cx="2742843" cy="36521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0" name="Google Shape;50;p7"/>
          <p:cNvSpPr/>
          <p:nvPr/>
        </p:nvSpPr>
        <p:spPr>
          <a:xfrm>
            <a:off x="8858628" y="6431125"/>
            <a:ext cx="775136" cy="2462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
                <a:solidFill>
                  <a:srgbClr val="FFFFFF"/>
                </a:solidFill>
                <a:latin typeface="Calibri"/>
                <a:ea typeface="Calibri"/>
                <a:cs typeface="Calibri"/>
                <a:sym typeface="Calibri"/>
              </a:rPr>
              <a:t>PPT模板下载：www.1ppt.com/moban/     行业PPT模板：www.1ppt.com/hangye/ </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节日PPT模板：www.1ppt.com/jieri/           PPT素材下载：www.1ppt.com/sucai/</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PPT背景图片：www.1ppt.com/beijing/      PPT图表下载：www.1ppt.com/tubiao/      </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优秀PPT下载：www.1ppt.com/xiazai/        PPT教程： www.1ppt.com/powerpoint/      </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Word教程： www.1ppt.com/word/              Excel教程：www.1ppt.com/excel/  </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资料下载：www.1ppt.com/ziliao/                PPT课件下载：www.1ppt.com/kejian/ </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范文下载：www.1ppt.com/fanwen/             试卷下载：www.1ppt.com/shiti/  </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教案下载：www.1ppt.com/jiaoan/        </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字体下载：www.1ppt.com/ziti/</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 </a:t>
            </a:r>
            <a:endParaRPr sz="100">
              <a:solidFill>
                <a:srgbClr val="FFFFFF"/>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6" type="titleOnly">
  <p:cSld name="TITLE_ONLY">
    <p:spTree>
      <p:nvGrpSpPr>
        <p:cNvPr id="51" name="Shape 51"/>
        <p:cNvGrpSpPr/>
        <p:nvPr/>
      </p:nvGrpSpPr>
      <p:grpSpPr>
        <a:xfrm>
          <a:off x="0" y="0"/>
          <a:ext cx="0" cy="0"/>
          <a:chOff x="0" y="0"/>
          <a:chExt cx="0" cy="0"/>
        </a:xfrm>
      </p:grpSpPr>
      <p:sp>
        <p:nvSpPr>
          <p:cNvPr id="52" name="Google Shape;52;p8"/>
          <p:cNvSpPr txBox="1"/>
          <p:nvPr>
            <p:ph type="title"/>
          </p:nvPr>
        </p:nvSpPr>
        <p:spPr>
          <a:xfrm>
            <a:off x="838092" y="365211"/>
            <a:ext cx="10514231" cy="13258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8"/>
          <p:cNvSpPr txBox="1"/>
          <p:nvPr>
            <p:ph idx="10" type="dt"/>
          </p:nvPr>
        </p:nvSpPr>
        <p:spPr>
          <a:xfrm>
            <a:off x="838092" y="6357823"/>
            <a:ext cx="2742843"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8"/>
          <p:cNvSpPr txBox="1"/>
          <p:nvPr>
            <p:ph idx="11" type="ftr"/>
          </p:nvPr>
        </p:nvSpPr>
        <p:spPr>
          <a:xfrm>
            <a:off x="4038075" y="6357823"/>
            <a:ext cx="4114264" cy="36521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8"/>
          <p:cNvSpPr txBox="1"/>
          <p:nvPr>
            <p:ph idx="12" type="sldNum"/>
          </p:nvPr>
        </p:nvSpPr>
        <p:spPr>
          <a:xfrm>
            <a:off x="8609480" y="6357823"/>
            <a:ext cx="2742843" cy="36521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7" type="blank">
  <p:cSld name="BLANK">
    <p:spTree>
      <p:nvGrpSpPr>
        <p:cNvPr id="56" name="Shape 56"/>
        <p:cNvGrpSpPr/>
        <p:nvPr/>
      </p:nvGrpSpPr>
      <p:grpSpPr>
        <a:xfrm>
          <a:off x="0" y="0"/>
          <a:ext cx="0" cy="0"/>
          <a:chOff x="0" y="0"/>
          <a:chExt cx="0" cy="0"/>
        </a:xfrm>
      </p:grpSpPr>
      <p:sp>
        <p:nvSpPr>
          <p:cNvPr id="57" name="Google Shape;57;p9"/>
          <p:cNvSpPr txBox="1"/>
          <p:nvPr>
            <p:ph idx="10" type="dt"/>
          </p:nvPr>
        </p:nvSpPr>
        <p:spPr>
          <a:xfrm>
            <a:off x="838092" y="6357823"/>
            <a:ext cx="2742843"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9"/>
          <p:cNvSpPr txBox="1"/>
          <p:nvPr>
            <p:ph idx="11" type="ftr"/>
          </p:nvPr>
        </p:nvSpPr>
        <p:spPr>
          <a:xfrm>
            <a:off x="4038075" y="6357823"/>
            <a:ext cx="4114264" cy="36521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2" type="sldNum"/>
          </p:nvPr>
        </p:nvSpPr>
        <p:spPr>
          <a:xfrm>
            <a:off x="8609480" y="6357823"/>
            <a:ext cx="2742843" cy="36521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8" type="objTx">
  <p:cSld name="OBJECT_WITH_CAPTION_TEXT">
    <p:spTree>
      <p:nvGrpSpPr>
        <p:cNvPr id="60" name="Shape 60"/>
        <p:cNvGrpSpPr/>
        <p:nvPr/>
      </p:nvGrpSpPr>
      <p:grpSpPr>
        <a:xfrm>
          <a:off x="0" y="0"/>
          <a:ext cx="0" cy="0"/>
          <a:chOff x="0" y="0"/>
          <a:chExt cx="0" cy="0"/>
        </a:xfrm>
      </p:grpSpPr>
      <p:sp>
        <p:nvSpPr>
          <p:cNvPr id="61" name="Google Shape;61;p10"/>
          <p:cNvSpPr txBox="1"/>
          <p:nvPr>
            <p:ph type="title"/>
          </p:nvPr>
        </p:nvSpPr>
        <p:spPr>
          <a:xfrm>
            <a:off x="839679" y="457307"/>
            <a:ext cx="3931725" cy="160057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Libre Franklin Medium"/>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10"/>
          <p:cNvSpPr txBox="1"/>
          <p:nvPr>
            <p:ph idx="1" type="body"/>
          </p:nvPr>
        </p:nvSpPr>
        <p:spPr>
          <a:xfrm>
            <a:off x="5182514" y="987654"/>
            <a:ext cx="6171397" cy="4874754"/>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3" name="Google Shape;63;p10"/>
          <p:cNvSpPr txBox="1"/>
          <p:nvPr>
            <p:ph idx="2" type="body"/>
          </p:nvPr>
        </p:nvSpPr>
        <p:spPr>
          <a:xfrm>
            <a:off x="839679" y="2057877"/>
            <a:ext cx="3931725" cy="381247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4" name="Google Shape;64;p10"/>
          <p:cNvSpPr txBox="1"/>
          <p:nvPr>
            <p:ph idx="10" type="dt"/>
          </p:nvPr>
        </p:nvSpPr>
        <p:spPr>
          <a:xfrm>
            <a:off x="838092" y="6357823"/>
            <a:ext cx="2742843"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0"/>
          <p:cNvSpPr txBox="1"/>
          <p:nvPr>
            <p:ph idx="11" type="ftr"/>
          </p:nvPr>
        </p:nvSpPr>
        <p:spPr>
          <a:xfrm>
            <a:off x="4038075" y="6357823"/>
            <a:ext cx="4114264" cy="36521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2" type="sldNum"/>
          </p:nvPr>
        </p:nvSpPr>
        <p:spPr>
          <a:xfrm>
            <a:off x="8609480" y="6357823"/>
            <a:ext cx="2742843" cy="36521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092" y="365211"/>
            <a:ext cx="10514231" cy="132587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Libre Franklin Medium"/>
              <a:buNone/>
              <a:defRPr b="0" i="0" sz="4400" u="none" cap="none" strike="noStrike">
                <a:solidFill>
                  <a:schemeClr val="dk1"/>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092" y="1826048"/>
            <a:ext cx="10514231" cy="4352346"/>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ibre Franklin"/>
                <a:ea typeface="Libre Franklin"/>
                <a:cs typeface="Libre Franklin"/>
                <a:sym typeface="Libre Franklin"/>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ibre Franklin"/>
                <a:ea typeface="Libre Franklin"/>
                <a:cs typeface="Libre Franklin"/>
                <a:sym typeface="Libre Franklin"/>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ibre Franklin"/>
                <a:ea typeface="Libre Franklin"/>
                <a:cs typeface="Libre Franklin"/>
                <a:sym typeface="Libre Franklin"/>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Franklin"/>
                <a:ea typeface="Libre Franklin"/>
                <a:cs typeface="Libre Franklin"/>
                <a:sym typeface="Libre Franklin"/>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Franklin"/>
                <a:ea typeface="Libre Franklin"/>
                <a:cs typeface="Libre Franklin"/>
                <a:sym typeface="Libre Frankli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Franklin"/>
                <a:ea typeface="Libre Franklin"/>
                <a:cs typeface="Libre Franklin"/>
                <a:sym typeface="Libre Franklin"/>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Franklin"/>
                <a:ea typeface="Libre Franklin"/>
                <a:cs typeface="Libre Franklin"/>
                <a:sym typeface="Libre Franklin"/>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Franklin"/>
                <a:ea typeface="Libre Franklin"/>
                <a:cs typeface="Libre Franklin"/>
                <a:sym typeface="Libre Franklin"/>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Franklin"/>
                <a:ea typeface="Libre Franklin"/>
                <a:cs typeface="Libre Franklin"/>
                <a:sym typeface="Libre Franklin"/>
              </a:defRPr>
            </a:lvl9pPr>
          </a:lstStyle>
          <a:p/>
        </p:txBody>
      </p:sp>
      <p:sp>
        <p:nvSpPr>
          <p:cNvPr id="12" name="Google Shape;12;p1"/>
          <p:cNvSpPr txBox="1"/>
          <p:nvPr>
            <p:ph idx="10" type="dt"/>
          </p:nvPr>
        </p:nvSpPr>
        <p:spPr>
          <a:xfrm>
            <a:off x="838092" y="6357823"/>
            <a:ext cx="2742843" cy="36521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13" name="Google Shape;13;p1"/>
          <p:cNvSpPr txBox="1"/>
          <p:nvPr>
            <p:ph idx="11" type="ftr"/>
          </p:nvPr>
        </p:nvSpPr>
        <p:spPr>
          <a:xfrm>
            <a:off x="4038075" y="6357823"/>
            <a:ext cx="4114264" cy="36521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14" name="Google Shape;14;p1"/>
          <p:cNvSpPr txBox="1"/>
          <p:nvPr>
            <p:ph idx="12" type="sldNum"/>
          </p:nvPr>
        </p:nvSpPr>
        <p:spPr>
          <a:xfrm>
            <a:off x="8609480" y="6357823"/>
            <a:ext cx="2742843" cy="36521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Libre Franklin"/>
                <a:ea typeface="Libre Franklin"/>
                <a:cs typeface="Libre Franklin"/>
                <a:sym typeface="Libre Franklin"/>
              </a:defRPr>
            </a:lvl1pPr>
            <a:lvl2pPr indent="0" lvl="1" marL="0" marR="0" rtl="0" algn="r">
              <a:spcBef>
                <a:spcPts val="0"/>
              </a:spcBef>
              <a:buNone/>
              <a:defRPr b="0" i="0" sz="1200" u="none" cap="none" strike="noStrike">
                <a:solidFill>
                  <a:srgbClr val="888888"/>
                </a:solidFill>
                <a:latin typeface="Libre Franklin"/>
                <a:ea typeface="Libre Franklin"/>
                <a:cs typeface="Libre Franklin"/>
                <a:sym typeface="Libre Franklin"/>
              </a:defRPr>
            </a:lvl2pPr>
            <a:lvl3pPr indent="0" lvl="2" marL="0" marR="0" rtl="0" algn="r">
              <a:spcBef>
                <a:spcPts val="0"/>
              </a:spcBef>
              <a:buNone/>
              <a:defRPr b="0" i="0" sz="1200" u="none" cap="none" strike="noStrike">
                <a:solidFill>
                  <a:srgbClr val="888888"/>
                </a:solidFill>
                <a:latin typeface="Libre Franklin"/>
                <a:ea typeface="Libre Franklin"/>
                <a:cs typeface="Libre Franklin"/>
                <a:sym typeface="Libre Franklin"/>
              </a:defRPr>
            </a:lvl3pPr>
            <a:lvl4pPr indent="0" lvl="3" marL="0" marR="0" rtl="0" algn="r">
              <a:spcBef>
                <a:spcPts val="0"/>
              </a:spcBef>
              <a:buNone/>
              <a:defRPr b="0" i="0" sz="1200" u="none" cap="none" strike="noStrike">
                <a:solidFill>
                  <a:srgbClr val="888888"/>
                </a:solidFill>
                <a:latin typeface="Libre Franklin"/>
                <a:ea typeface="Libre Franklin"/>
                <a:cs typeface="Libre Franklin"/>
                <a:sym typeface="Libre Franklin"/>
              </a:defRPr>
            </a:lvl4pPr>
            <a:lvl5pPr indent="0" lvl="4" marL="0" marR="0" rtl="0" algn="r">
              <a:spcBef>
                <a:spcPts val="0"/>
              </a:spcBef>
              <a:buNone/>
              <a:defRPr b="0" i="0" sz="1200" u="none" cap="none" strike="noStrike">
                <a:solidFill>
                  <a:srgbClr val="888888"/>
                </a:solidFill>
                <a:latin typeface="Libre Franklin"/>
                <a:ea typeface="Libre Franklin"/>
                <a:cs typeface="Libre Franklin"/>
                <a:sym typeface="Libre Franklin"/>
              </a:defRPr>
            </a:lvl5pPr>
            <a:lvl6pPr indent="0" lvl="5" marL="0" marR="0" rtl="0" algn="r">
              <a:spcBef>
                <a:spcPts val="0"/>
              </a:spcBef>
              <a:buNone/>
              <a:defRPr b="0" i="0" sz="1200" u="none" cap="none" strike="noStrike">
                <a:solidFill>
                  <a:srgbClr val="888888"/>
                </a:solidFill>
                <a:latin typeface="Libre Franklin"/>
                <a:ea typeface="Libre Franklin"/>
                <a:cs typeface="Libre Franklin"/>
                <a:sym typeface="Libre Franklin"/>
              </a:defRPr>
            </a:lvl6pPr>
            <a:lvl7pPr indent="0" lvl="6" marL="0" marR="0" rtl="0" algn="r">
              <a:spcBef>
                <a:spcPts val="0"/>
              </a:spcBef>
              <a:buNone/>
              <a:defRPr b="0" i="0" sz="1200" u="none" cap="none" strike="noStrike">
                <a:solidFill>
                  <a:srgbClr val="888888"/>
                </a:solidFill>
                <a:latin typeface="Libre Franklin"/>
                <a:ea typeface="Libre Franklin"/>
                <a:cs typeface="Libre Franklin"/>
                <a:sym typeface="Libre Franklin"/>
              </a:defRPr>
            </a:lvl7pPr>
            <a:lvl8pPr indent="0" lvl="7" marL="0" marR="0" rtl="0" algn="r">
              <a:spcBef>
                <a:spcPts val="0"/>
              </a:spcBef>
              <a:buNone/>
              <a:defRPr b="0" i="0" sz="1200" u="none" cap="none" strike="noStrike">
                <a:solidFill>
                  <a:srgbClr val="888888"/>
                </a:solidFill>
                <a:latin typeface="Libre Franklin"/>
                <a:ea typeface="Libre Franklin"/>
                <a:cs typeface="Libre Franklin"/>
                <a:sym typeface="Libre Franklin"/>
              </a:defRPr>
            </a:lvl8pPr>
            <a:lvl9pPr indent="0" lvl="8" marL="0" marR="0" rtl="0" algn="r">
              <a:spcBef>
                <a:spcPts val="0"/>
              </a:spcBef>
              <a:buNone/>
              <a:defRPr b="0" i="0" sz="1200" u="none" cap="none" strike="noStrike">
                <a:solidFill>
                  <a:srgbClr val="888888"/>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jpg"/><Relationship Id="rId4" Type="http://schemas.openxmlformats.org/officeDocument/2006/relationships/image" Target="../media/image2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www.rapidesign.cn/" TargetMode="External"/><Relationship Id="rId4" Type="http://schemas.openxmlformats.org/officeDocument/2006/relationships/hyperlink" Target="http://www.rapidesign.cn/" TargetMode="External"/><Relationship Id="rId5" Type="http://schemas.openxmlformats.org/officeDocument/2006/relationships/hyperlink" Target="http://www.rapidesign.cn/" TargetMode="External"/><Relationship Id="rId6" Type="http://schemas.openxmlformats.org/officeDocument/2006/relationships/hyperlink" Target="http://www.rapidesign.cn/"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4.jpg"/><Relationship Id="rId4" Type="http://schemas.openxmlformats.org/officeDocument/2006/relationships/image" Target="../media/image17.jpg"/><Relationship Id="rId5" Type="http://schemas.openxmlformats.org/officeDocument/2006/relationships/image" Target="../media/image1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4.jpg"/><Relationship Id="rId4" Type="http://schemas.openxmlformats.org/officeDocument/2006/relationships/image" Target="../media/image17.jpg"/><Relationship Id="rId5" Type="http://schemas.openxmlformats.org/officeDocument/2006/relationships/image" Target="../media/image19.jpg"/><Relationship Id="rId6"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1.png"/><Relationship Id="rId4" Type="http://schemas.openxmlformats.org/officeDocument/2006/relationships/image" Target="../media/image2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6.jp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0.png"/><Relationship Id="rId4" Type="http://schemas.openxmlformats.org/officeDocument/2006/relationships/image" Target="../media/image10.jpg"/><Relationship Id="rId5"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2.jpg"/><Relationship Id="rId4" Type="http://schemas.openxmlformats.org/officeDocument/2006/relationships/image" Target="../media/image4.jpg"/><Relationship Id="rId5"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13.png"/><Relationship Id="rId5" Type="http://schemas.openxmlformats.org/officeDocument/2006/relationships/image" Target="../media/image11.png"/><Relationship Id="rId6" Type="http://schemas.openxmlformats.org/officeDocument/2006/relationships/image" Target="../media/image8.png"/><Relationship Id="rId7"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15"/>
          <p:cNvPicPr preferRelativeResize="0"/>
          <p:nvPr/>
        </p:nvPicPr>
        <p:blipFill rotWithShape="1">
          <a:blip r:embed="rId3">
            <a:alphaModFix/>
          </a:blip>
          <a:srcRect b="0" l="0" r="0" t="0"/>
          <a:stretch/>
        </p:blipFill>
        <p:spPr>
          <a:xfrm>
            <a:off x="0" y="1240"/>
            <a:ext cx="12190413" cy="6857107"/>
          </a:xfrm>
          <a:prstGeom prst="rect">
            <a:avLst/>
          </a:prstGeom>
          <a:noFill/>
          <a:ln>
            <a:noFill/>
          </a:ln>
        </p:spPr>
      </p:pic>
      <p:sp>
        <p:nvSpPr>
          <p:cNvPr id="93" name="Google Shape;93;p15"/>
          <p:cNvSpPr txBox="1"/>
          <p:nvPr/>
        </p:nvSpPr>
        <p:spPr>
          <a:xfrm>
            <a:off x="6044575" y="1457800"/>
            <a:ext cx="5653200" cy="1939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4B081"/>
              </a:buClr>
              <a:buSzPts val="6000"/>
              <a:buFont typeface="Arial"/>
              <a:buNone/>
            </a:pPr>
            <a:r>
              <a:rPr b="1" i="0" lang="en-US" sz="6000" u="none" cap="none" strike="noStrike">
                <a:solidFill>
                  <a:srgbClr val="F4B081"/>
                </a:solidFill>
                <a:latin typeface="Libre Franklin Medium"/>
                <a:ea typeface="Libre Franklin Medium"/>
                <a:cs typeface="Libre Franklin Medium"/>
                <a:sym typeface="Libre Franklin Medium"/>
              </a:rPr>
              <a:t>MARKETING</a:t>
            </a:r>
            <a:endParaRPr/>
          </a:p>
          <a:p>
            <a:pPr indent="0" lvl="0" marL="0" marR="0" rtl="0" algn="ctr">
              <a:spcBef>
                <a:spcPts val="0"/>
              </a:spcBef>
              <a:spcAft>
                <a:spcPts val="0"/>
              </a:spcAft>
              <a:buClr>
                <a:srgbClr val="F4B081"/>
              </a:buClr>
              <a:buSzPts val="6000"/>
              <a:buFont typeface="Arial"/>
              <a:buNone/>
            </a:pPr>
            <a:r>
              <a:rPr b="1" i="0" lang="en-US" sz="6000" u="none" cap="none" strike="noStrike">
                <a:solidFill>
                  <a:srgbClr val="F4B081"/>
                </a:solidFill>
                <a:latin typeface="Libre Franklin Medium"/>
                <a:ea typeface="Libre Franklin Medium"/>
                <a:cs typeface="Libre Franklin Medium"/>
                <a:sym typeface="Libre Franklin Medium"/>
              </a:rPr>
              <a:t>INFOGRAPHIC</a:t>
            </a:r>
            <a:endParaRPr b="1" i="0" sz="6000" u="none" cap="none" strike="noStrike">
              <a:solidFill>
                <a:srgbClr val="2E75B5"/>
              </a:solidFill>
              <a:latin typeface="Libre Franklin Medium"/>
              <a:ea typeface="Libre Franklin Medium"/>
              <a:cs typeface="Libre Franklin Medium"/>
              <a:sym typeface="Libre Franklin Medium"/>
            </a:endParaRPr>
          </a:p>
        </p:txBody>
      </p:sp>
      <p:sp>
        <p:nvSpPr>
          <p:cNvPr id="94" name="Google Shape;94;p15"/>
          <p:cNvSpPr txBox="1"/>
          <p:nvPr/>
        </p:nvSpPr>
        <p:spPr>
          <a:xfrm>
            <a:off x="6729961" y="6320167"/>
            <a:ext cx="4775040" cy="31371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4EBED4"/>
              </a:buClr>
              <a:buSzPts val="1800"/>
              <a:buFont typeface="Libre Franklin Medium"/>
              <a:buNone/>
            </a:pPr>
            <a:r>
              <a:rPr b="0" i="0" lang="en-US" sz="1800" u="none" cap="none" strike="noStrike">
                <a:solidFill>
                  <a:srgbClr val="4EBED4"/>
                </a:solidFill>
                <a:latin typeface="Libre Franklin Medium"/>
                <a:ea typeface="Libre Franklin Medium"/>
                <a:cs typeface="Libre Franklin Medium"/>
                <a:sym typeface="Libre Franklin Medium"/>
              </a:rPr>
              <a:t>www.freepptbackgrounds.net</a:t>
            </a:r>
            <a:endParaRPr b="0" i="0" sz="1800" u="none" cap="none" strike="noStrike">
              <a:solidFill>
                <a:srgbClr val="4EBED4"/>
              </a:solidFill>
              <a:latin typeface="Libre Franklin Medium"/>
              <a:ea typeface="Libre Franklin Medium"/>
              <a:cs typeface="Libre Franklin Medium"/>
              <a:sym typeface="Libre Franklin Medium"/>
            </a:endParaRPr>
          </a:p>
        </p:txBody>
      </p:sp>
      <p:sp>
        <p:nvSpPr>
          <p:cNvPr id="95" name="Google Shape;95;p15"/>
          <p:cNvSpPr txBox="1"/>
          <p:nvPr/>
        </p:nvSpPr>
        <p:spPr>
          <a:xfrm>
            <a:off x="5832326" y="3413775"/>
            <a:ext cx="5841900" cy="708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51C2D2"/>
              </a:buClr>
              <a:buSzPts val="4000"/>
              <a:buFont typeface="Arial"/>
              <a:buNone/>
            </a:pPr>
            <a:r>
              <a:rPr b="0" i="0" lang="en-US" sz="4000" u="none" cap="none" strike="noStrike">
                <a:solidFill>
                  <a:srgbClr val="51C2D2"/>
                </a:solidFill>
                <a:latin typeface="Libre Franklin Medium"/>
                <a:ea typeface="Libre Franklin Medium"/>
                <a:cs typeface="Libre Franklin Medium"/>
                <a:sym typeface="Libre Franklin Medium"/>
              </a:rPr>
              <a:t>Presentation Template</a:t>
            </a:r>
            <a:endParaRPr b="0" i="0" sz="4000" u="none" cap="none" strike="noStrike">
              <a:solidFill>
                <a:srgbClr val="51C2D2"/>
              </a:solidFill>
              <a:latin typeface="Libre Franklin Medium"/>
              <a:ea typeface="Libre Franklin Medium"/>
              <a:cs typeface="Libre Franklin Medium"/>
              <a:sym typeface="Libre Franklin Medium"/>
            </a:endParaRPr>
          </a:p>
        </p:txBody>
      </p:sp>
      <p:pic>
        <p:nvPicPr>
          <p:cNvPr id="96" name="Google Shape;96;p15"/>
          <p:cNvPicPr preferRelativeResize="0"/>
          <p:nvPr/>
        </p:nvPicPr>
        <p:blipFill rotWithShape="1">
          <a:blip r:embed="rId4">
            <a:alphaModFix/>
          </a:blip>
          <a:srcRect b="0" l="0" r="0" t="0"/>
          <a:stretch/>
        </p:blipFill>
        <p:spPr>
          <a:xfrm flipH="1">
            <a:off x="-2" y="-1241"/>
            <a:ext cx="2641601" cy="3415005"/>
          </a:xfrm>
          <a:prstGeom prst="rect">
            <a:avLst/>
          </a:prstGeom>
          <a:noFill/>
          <a:ln>
            <a:noFill/>
          </a:ln>
        </p:spPr>
      </p:pic>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000"/>
                                        <p:tgtEl>
                                          <p:spTgt spid="92"/>
                                        </p:tgtEl>
                                      </p:cBhvr>
                                    </p:animEffect>
                                  </p:childTnLst>
                                </p:cTn>
                              </p:par>
                              <p:par>
                                <p:cTn fill="hold" nodeType="withEffect" presetClass="entr" presetID="2" presetSubtype="8">
                                  <p:stCondLst>
                                    <p:cond delay="0"/>
                                  </p:stCondLst>
                                  <p:childTnLst>
                                    <p:set>
                                      <p:cBhvr>
                                        <p:cTn dur="1" fill="hold">
                                          <p:stCondLst>
                                            <p:cond delay="0"/>
                                          </p:stCondLst>
                                        </p:cTn>
                                        <p:tgtEl>
                                          <p:spTgt spid="96"/>
                                        </p:tgtEl>
                                        <p:attrNameLst>
                                          <p:attrName>style.visibility</p:attrName>
                                        </p:attrNameLst>
                                      </p:cBhvr>
                                      <p:to>
                                        <p:strVal val="visible"/>
                                      </p:to>
                                    </p:set>
                                    <p:anim calcmode="lin" valueType="num">
                                      <p:cBhvr additive="base">
                                        <p:cTn dur="500"/>
                                        <p:tgtEl>
                                          <p:spTgt spid="96"/>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1000"/>
                                        <p:tgtEl>
                                          <p:spTgt spid="93"/>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500"/>
                                        <p:tgtEl>
                                          <p:spTgt spid="95"/>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500"/>
                                        <p:tgtEl>
                                          <p:spTgt spid="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4"/>
          <p:cNvSpPr/>
          <p:nvPr/>
        </p:nvSpPr>
        <p:spPr>
          <a:xfrm>
            <a:off x="0" y="0"/>
            <a:ext cx="12190413" cy="1055279"/>
          </a:xfrm>
          <a:prstGeom prst="rect">
            <a:avLst/>
          </a:prstGeom>
          <a:solidFill>
            <a:srgbClr val="51C2D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Medium"/>
              <a:ea typeface="Libre Franklin Medium"/>
              <a:cs typeface="Libre Franklin Medium"/>
              <a:sym typeface="Libre Franklin Medium"/>
            </a:endParaRPr>
          </a:p>
        </p:txBody>
      </p:sp>
      <p:sp>
        <p:nvSpPr>
          <p:cNvPr id="267" name="Google Shape;267;p24"/>
          <p:cNvSpPr txBox="1"/>
          <p:nvPr/>
        </p:nvSpPr>
        <p:spPr>
          <a:xfrm>
            <a:off x="7085693" y="1818123"/>
            <a:ext cx="4720856" cy="13080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7F7F7F"/>
                </a:solidFill>
                <a:latin typeface="Libre Franklin Medium"/>
                <a:ea typeface="Libre Franklin Medium"/>
                <a:cs typeface="Libre Franklin Medium"/>
                <a:sym typeface="Libre Franklin Medium"/>
              </a:rPr>
              <a:t>SOLUTIONS</a:t>
            </a:r>
            <a:endParaRPr b="1" sz="2000">
              <a:solidFill>
                <a:srgbClr val="7F7F7F"/>
              </a:solidFill>
              <a:latin typeface="Libre Franklin Medium"/>
              <a:ea typeface="Libre Franklin Medium"/>
              <a:cs typeface="Libre Franklin Medium"/>
              <a:sym typeface="Libre Franklin Medium"/>
            </a:endParaRPr>
          </a:p>
          <a:p>
            <a:pPr indent="0" lvl="0" marL="0" marR="0" rtl="0" algn="l">
              <a:spcBef>
                <a:spcPts val="0"/>
              </a:spcBef>
              <a:spcAft>
                <a:spcPts val="0"/>
              </a:spcAft>
              <a:buNone/>
            </a:pPr>
            <a:r>
              <a:t/>
            </a:r>
            <a:endParaRPr sz="1100">
              <a:solidFill>
                <a:srgbClr val="7F7F7F"/>
              </a:solidFill>
              <a:latin typeface="Libre Franklin Medium"/>
              <a:ea typeface="Libre Franklin Medium"/>
              <a:cs typeface="Libre Franklin Medium"/>
              <a:sym typeface="Libre Franklin Medium"/>
            </a:endParaRPr>
          </a:p>
          <a:p>
            <a:pPr indent="0" lvl="0" marL="0" marR="0" rtl="0" algn="l">
              <a:spcBef>
                <a:spcPts val="0"/>
              </a:spcBef>
              <a:spcAft>
                <a:spcPts val="0"/>
              </a:spcAft>
              <a:buNone/>
            </a:pPr>
            <a:r>
              <a:rPr lang="en-US" sz="1200">
                <a:solidFill>
                  <a:srgbClr val="7F7F7F"/>
                </a:solidFill>
                <a:latin typeface="Libre Franklin Medium"/>
                <a:ea typeface="Libre Franklin Medium"/>
                <a:cs typeface="Libre Franklin Medium"/>
                <a:sym typeface="Libre Franklin Medium"/>
              </a:rPr>
              <a:t>We press play on your digital story. Using conceptual, digital design, we work with you to build experiences that feel 'right' for your users. We create a solid user-product relationship, one that's long and fruitful.</a:t>
            </a:r>
            <a:endParaRPr sz="1200">
              <a:solidFill>
                <a:srgbClr val="7F7F7F"/>
              </a:solidFill>
              <a:latin typeface="Libre Franklin Medium"/>
              <a:ea typeface="Libre Franklin Medium"/>
              <a:cs typeface="Libre Franklin Medium"/>
              <a:sym typeface="Libre Franklin Medium"/>
            </a:endParaRPr>
          </a:p>
        </p:txBody>
      </p:sp>
      <p:sp>
        <p:nvSpPr>
          <p:cNvPr id="268" name="Google Shape;268;p24"/>
          <p:cNvSpPr/>
          <p:nvPr/>
        </p:nvSpPr>
        <p:spPr>
          <a:xfrm>
            <a:off x="7728109" y="3658542"/>
            <a:ext cx="392048" cy="392048"/>
          </a:xfrm>
          <a:prstGeom prst="ellipse">
            <a:avLst/>
          </a:prstGeom>
          <a:solidFill>
            <a:srgbClr val="51C2D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Libre Franklin Medium"/>
                <a:ea typeface="Libre Franklin Medium"/>
                <a:cs typeface="Libre Franklin Medium"/>
                <a:sym typeface="Libre Franklin Medium"/>
              </a:rPr>
              <a:t></a:t>
            </a:r>
            <a:endParaRPr/>
          </a:p>
        </p:txBody>
      </p:sp>
      <p:sp>
        <p:nvSpPr>
          <p:cNvPr id="269" name="Google Shape;269;p24"/>
          <p:cNvSpPr/>
          <p:nvPr/>
        </p:nvSpPr>
        <p:spPr>
          <a:xfrm>
            <a:off x="7728109" y="4509734"/>
            <a:ext cx="392048" cy="392048"/>
          </a:xfrm>
          <a:prstGeom prst="ellipse">
            <a:avLst/>
          </a:prstGeom>
          <a:solidFill>
            <a:srgbClr val="2E75B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Libre Franklin Medium"/>
                <a:ea typeface="Libre Franklin Medium"/>
                <a:cs typeface="Libre Franklin Medium"/>
                <a:sym typeface="Libre Franklin Medium"/>
              </a:rPr>
              <a:t></a:t>
            </a:r>
            <a:endParaRPr/>
          </a:p>
        </p:txBody>
      </p:sp>
      <p:sp>
        <p:nvSpPr>
          <p:cNvPr id="270" name="Google Shape;270;p24"/>
          <p:cNvSpPr/>
          <p:nvPr/>
        </p:nvSpPr>
        <p:spPr>
          <a:xfrm>
            <a:off x="7728109" y="5360925"/>
            <a:ext cx="392048" cy="392048"/>
          </a:xfrm>
          <a:prstGeom prst="ellipse">
            <a:avLst/>
          </a:prstGeom>
          <a:solidFill>
            <a:srgbClr val="51C2D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Libre Franklin Medium"/>
                <a:ea typeface="Libre Franklin Medium"/>
                <a:cs typeface="Libre Franklin Medium"/>
                <a:sym typeface="Libre Franklin Medium"/>
              </a:rPr>
              <a:t></a:t>
            </a:r>
            <a:endParaRPr/>
          </a:p>
        </p:txBody>
      </p:sp>
      <p:sp>
        <p:nvSpPr>
          <p:cNvPr id="271" name="Google Shape;271;p24"/>
          <p:cNvSpPr txBox="1"/>
          <p:nvPr/>
        </p:nvSpPr>
        <p:spPr>
          <a:xfrm>
            <a:off x="8283802" y="3577567"/>
            <a:ext cx="303162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7F7F7F"/>
                </a:solidFill>
                <a:latin typeface="Libre Franklin Medium"/>
                <a:ea typeface="Libre Franklin Medium"/>
                <a:cs typeface="Libre Franklin Medium"/>
                <a:sym typeface="Libre Franklin Medium"/>
              </a:rPr>
              <a:t>PERFORMANCE NAME</a:t>
            </a:r>
            <a:endParaRPr/>
          </a:p>
          <a:p>
            <a:pPr indent="0" lvl="0" marL="0" marR="0" rtl="0" algn="l">
              <a:spcBef>
                <a:spcPts val="0"/>
              </a:spcBef>
              <a:spcAft>
                <a:spcPts val="0"/>
              </a:spcAft>
              <a:buNone/>
            </a:pPr>
            <a:r>
              <a:rPr lang="en-US" sz="1200">
                <a:solidFill>
                  <a:srgbClr val="7F7F7F"/>
                </a:solidFill>
                <a:latin typeface="Libre Franklin Medium"/>
                <a:ea typeface="Libre Franklin Medium"/>
                <a:cs typeface="Libre Franklin Medium"/>
                <a:sym typeface="Libre Franklin Medium"/>
              </a:rPr>
              <a:t>Moving from creative ideas to solid</a:t>
            </a:r>
            <a:endParaRPr sz="1200">
              <a:solidFill>
                <a:srgbClr val="7F7F7F"/>
              </a:solidFill>
              <a:latin typeface="Libre Franklin Medium"/>
              <a:ea typeface="Libre Franklin Medium"/>
              <a:cs typeface="Libre Franklin Medium"/>
              <a:sym typeface="Libre Franklin Medium"/>
            </a:endParaRPr>
          </a:p>
        </p:txBody>
      </p:sp>
      <p:sp>
        <p:nvSpPr>
          <p:cNvPr id="272" name="Google Shape;272;p24"/>
          <p:cNvSpPr txBox="1"/>
          <p:nvPr/>
        </p:nvSpPr>
        <p:spPr>
          <a:xfrm>
            <a:off x="8278881" y="4429160"/>
            <a:ext cx="303162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7F7F7F"/>
                </a:solidFill>
                <a:latin typeface="Libre Franklin Medium"/>
                <a:ea typeface="Libre Franklin Medium"/>
                <a:cs typeface="Libre Franklin Medium"/>
                <a:sym typeface="Libre Franklin Medium"/>
              </a:rPr>
              <a:t>PERFORMANCE NAME</a:t>
            </a:r>
            <a:endParaRPr/>
          </a:p>
          <a:p>
            <a:pPr indent="0" lvl="0" marL="0" marR="0" rtl="0" algn="l">
              <a:spcBef>
                <a:spcPts val="0"/>
              </a:spcBef>
              <a:spcAft>
                <a:spcPts val="0"/>
              </a:spcAft>
              <a:buNone/>
            </a:pPr>
            <a:r>
              <a:rPr lang="en-US" sz="1200">
                <a:solidFill>
                  <a:srgbClr val="7F7F7F"/>
                </a:solidFill>
                <a:latin typeface="Libre Franklin Medium"/>
                <a:ea typeface="Libre Franklin Medium"/>
                <a:cs typeface="Libre Franklin Medium"/>
                <a:sym typeface="Libre Franklin Medium"/>
              </a:rPr>
              <a:t>We leverage digital tools, design</a:t>
            </a:r>
            <a:endParaRPr sz="1200">
              <a:solidFill>
                <a:srgbClr val="7F7F7F"/>
              </a:solidFill>
              <a:latin typeface="Libre Franklin Medium"/>
              <a:ea typeface="Libre Franklin Medium"/>
              <a:cs typeface="Libre Franklin Medium"/>
              <a:sym typeface="Libre Franklin Medium"/>
            </a:endParaRPr>
          </a:p>
        </p:txBody>
      </p:sp>
      <p:sp>
        <p:nvSpPr>
          <p:cNvPr id="273" name="Google Shape;273;p24"/>
          <p:cNvSpPr txBox="1"/>
          <p:nvPr/>
        </p:nvSpPr>
        <p:spPr>
          <a:xfrm>
            <a:off x="8278881" y="5279950"/>
            <a:ext cx="303162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7F7F7F"/>
                </a:solidFill>
                <a:latin typeface="Libre Franklin Medium"/>
                <a:ea typeface="Libre Franklin Medium"/>
                <a:cs typeface="Libre Franklin Medium"/>
                <a:sym typeface="Libre Franklin Medium"/>
              </a:rPr>
              <a:t>PERFORMANCE NAME</a:t>
            </a:r>
            <a:endParaRPr/>
          </a:p>
          <a:p>
            <a:pPr indent="0" lvl="0" marL="0" marR="0" rtl="0" algn="l">
              <a:spcBef>
                <a:spcPts val="0"/>
              </a:spcBef>
              <a:spcAft>
                <a:spcPts val="0"/>
              </a:spcAft>
              <a:buNone/>
            </a:pPr>
            <a:r>
              <a:rPr lang="en-US" sz="1200">
                <a:solidFill>
                  <a:srgbClr val="7F7F7F"/>
                </a:solidFill>
                <a:latin typeface="Libre Franklin Medium"/>
                <a:ea typeface="Libre Franklin Medium"/>
                <a:cs typeface="Libre Franklin Medium"/>
                <a:sym typeface="Libre Franklin Medium"/>
              </a:rPr>
              <a:t>Moving from creative ideas to solid</a:t>
            </a:r>
            <a:endParaRPr sz="1200">
              <a:solidFill>
                <a:srgbClr val="7F7F7F"/>
              </a:solidFill>
              <a:latin typeface="Libre Franklin Medium"/>
              <a:ea typeface="Libre Franklin Medium"/>
              <a:cs typeface="Libre Franklin Medium"/>
              <a:sym typeface="Libre Franklin Medium"/>
            </a:endParaRPr>
          </a:p>
        </p:txBody>
      </p:sp>
      <p:sp>
        <p:nvSpPr>
          <p:cNvPr id="274" name="Google Shape;274;p24"/>
          <p:cNvSpPr/>
          <p:nvPr/>
        </p:nvSpPr>
        <p:spPr>
          <a:xfrm>
            <a:off x="1054209" y="1818123"/>
            <a:ext cx="5393171" cy="4531336"/>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Medium"/>
              <a:ea typeface="Libre Franklin Medium"/>
              <a:cs typeface="Libre Franklin Medium"/>
              <a:sym typeface="Libre Franklin Medium"/>
            </a:endParaRPr>
          </a:p>
        </p:txBody>
      </p:sp>
      <p:sp>
        <p:nvSpPr>
          <p:cNvPr id="275" name="Google Shape;275;p24"/>
          <p:cNvSpPr txBox="1"/>
          <p:nvPr/>
        </p:nvSpPr>
        <p:spPr>
          <a:xfrm>
            <a:off x="5364372" y="315856"/>
            <a:ext cx="144764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lt1"/>
                </a:solidFill>
                <a:latin typeface="Libre Franklin Medium"/>
                <a:ea typeface="Libre Franklin Medium"/>
                <a:cs typeface="Libre Franklin Medium"/>
                <a:sym typeface="Libre Franklin Medium"/>
              </a:rPr>
              <a:t>Future</a:t>
            </a:r>
            <a:endParaRPr b="1" sz="3600">
              <a:solidFill>
                <a:schemeClr val="lt1"/>
              </a:solidFill>
              <a:latin typeface="Libre Franklin Medium"/>
              <a:ea typeface="Libre Franklin Medium"/>
              <a:cs typeface="Libre Franklin Medium"/>
              <a:sym typeface="Libre Franklin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267"/>
                                        </p:tgtEl>
                                        <p:attrNameLst>
                                          <p:attrName>style.visibility</p:attrName>
                                        </p:attrNameLst>
                                      </p:cBhvr>
                                      <p:to>
                                        <p:strVal val="visible"/>
                                      </p:to>
                                    </p:set>
                                    <p:anim calcmode="lin" valueType="num">
                                      <p:cBhvr additive="base">
                                        <p:cTn dur="250"/>
                                        <p:tgtEl>
                                          <p:spTgt spid="267"/>
                                        </p:tgtEl>
                                        <p:attrNameLst>
                                          <p:attrName>ppt_y</p:attrName>
                                        </p:attrNameLst>
                                      </p:cBhvr>
                                      <p:tavLst>
                                        <p:tav fmla="" tm="0">
                                          <p:val>
                                            <p:strVal val="#ppt_y+1"/>
                                          </p:val>
                                        </p:tav>
                                        <p:tav fmla="" tm="100000">
                                          <p:val>
                                            <p:strVal val="#ppt_y"/>
                                          </p:val>
                                        </p:tav>
                                      </p:tavLst>
                                    </p:anim>
                                  </p:childTnLst>
                                </p:cTn>
                              </p:par>
                            </p:childTnLst>
                          </p:cTn>
                        </p:par>
                        <p:par>
                          <p:cTn fill="hold">
                            <p:stCondLst>
                              <p:cond delay="250"/>
                            </p:stCondLst>
                            <p:childTnLst>
                              <p:par>
                                <p:cTn fill="hold" nodeType="afterEffect" presetClass="entr" presetID="2" presetSubtype="4">
                                  <p:stCondLst>
                                    <p:cond delay="0"/>
                                  </p:stCondLst>
                                  <p:childTnLst>
                                    <p:set>
                                      <p:cBhvr>
                                        <p:cTn dur="1" fill="hold">
                                          <p:stCondLst>
                                            <p:cond delay="0"/>
                                          </p:stCondLst>
                                        </p:cTn>
                                        <p:tgtEl>
                                          <p:spTgt spid="268"/>
                                        </p:tgtEl>
                                        <p:attrNameLst>
                                          <p:attrName>style.visibility</p:attrName>
                                        </p:attrNameLst>
                                      </p:cBhvr>
                                      <p:to>
                                        <p:strVal val="visible"/>
                                      </p:to>
                                    </p:set>
                                    <p:anim calcmode="lin" valueType="num">
                                      <p:cBhvr additive="base">
                                        <p:cTn dur="250"/>
                                        <p:tgtEl>
                                          <p:spTgt spid="268"/>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2" presetSubtype="4">
                                  <p:stCondLst>
                                    <p:cond delay="0"/>
                                  </p:stCondLst>
                                  <p:childTnLst>
                                    <p:set>
                                      <p:cBhvr>
                                        <p:cTn dur="1" fill="hold">
                                          <p:stCondLst>
                                            <p:cond delay="0"/>
                                          </p:stCondLst>
                                        </p:cTn>
                                        <p:tgtEl>
                                          <p:spTgt spid="269"/>
                                        </p:tgtEl>
                                        <p:attrNameLst>
                                          <p:attrName>style.visibility</p:attrName>
                                        </p:attrNameLst>
                                      </p:cBhvr>
                                      <p:to>
                                        <p:strVal val="visible"/>
                                      </p:to>
                                    </p:set>
                                    <p:anim calcmode="lin" valueType="num">
                                      <p:cBhvr additive="base">
                                        <p:cTn dur="250"/>
                                        <p:tgtEl>
                                          <p:spTgt spid="269"/>
                                        </p:tgtEl>
                                        <p:attrNameLst>
                                          <p:attrName>ppt_y</p:attrName>
                                        </p:attrNameLst>
                                      </p:cBhvr>
                                      <p:tavLst>
                                        <p:tav fmla="" tm="0">
                                          <p:val>
                                            <p:strVal val="#ppt_y+1"/>
                                          </p:val>
                                        </p:tav>
                                        <p:tav fmla="" tm="100000">
                                          <p:val>
                                            <p:strVal val="#ppt_y"/>
                                          </p:val>
                                        </p:tav>
                                      </p:tavLst>
                                    </p:anim>
                                  </p:childTnLst>
                                </p:cTn>
                              </p:par>
                            </p:childTnLst>
                          </p:cTn>
                        </p:par>
                        <p:par>
                          <p:cTn fill="hold">
                            <p:stCondLst>
                              <p:cond delay="750"/>
                            </p:stCondLst>
                            <p:childTnLst>
                              <p:par>
                                <p:cTn fill="hold" nodeType="afterEffect" presetClass="entr" presetID="2" presetSubtype="4">
                                  <p:stCondLst>
                                    <p:cond delay="0"/>
                                  </p:stCondLst>
                                  <p:childTnLst>
                                    <p:set>
                                      <p:cBhvr>
                                        <p:cTn dur="1" fill="hold">
                                          <p:stCondLst>
                                            <p:cond delay="0"/>
                                          </p:stCondLst>
                                        </p:cTn>
                                        <p:tgtEl>
                                          <p:spTgt spid="270"/>
                                        </p:tgtEl>
                                        <p:attrNameLst>
                                          <p:attrName>style.visibility</p:attrName>
                                        </p:attrNameLst>
                                      </p:cBhvr>
                                      <p:to>
                                        <p:strVal val="visible"/>
                                      </p:to>
                                    </p:set>
                                    <p:anim calcmode="lin" valueType="num">
                                      <p:cBhvr additive="base">
                                        <p:cTn dur="250"/>
                                        <p:tgtEl>
                                          <p:spTgt spid="270"/>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2" presetSubtype="4">
                                  <p:stCondLst>
                                    <p:cond delay="0"/>
                                  </p:stCondLst>
                                  <p:childTnLst>
                                    <p:set>
                                      <p:cBhvr>
                                        <p:cTn dur="1" fill="hold">
                                          <p:stCondLst>
                                            <p:cond delay="0"/>
                                          </p:stCondLst>
                                        </p:cTn>
                                        <p:tgtEl>
                                          <p:spTgt spid="271"/>
                                        </p:tgtEl>
                                        <p:attrNameLst>
                                          <p:attrName>style.visibility</p:attrName>
                                        </p:attrNameLst>
                                      </p:cBhvr>
                                      <p:to>
                                        <p:strVal val="visible"/>
                                      </p:to>
                                    </p:set>
                                    <p:anim calcmode="lin" valueType="num">
                                      <p:cBhvr additive="base">
                                        <p:cTn dur="250"/>
                                        <p:tgtEl>
                                          <p:spTgt spid="271"/>
                                        </p:tgtEl>
                                        <p:attrNameLst>
                                          <p:attrName>ppt_y</p:attrName>
                                        </p:attrNameLst>
                                      </p:cBhvr>
                                      <p:tavLst>
                                        <p:tav fmla="" tm="0">
                                          <p:val>
                                            <p:strVal val="#ppt_y+1"/>
                                          </p:val>
                                        </p:tav>
                                        <p:tav fmla="" tm="100000">
                                          <p:val>
                                            <p:strVal val="#ppt_y"/>
                                          </p:val>
                                        </p:tav>
                                      </p:tavLst>
                                    </p:anim>
                                  </p:childTnLst>
                                </p:cTn>
                              </p:par>
                            </p:childTnLst>
                          </p:cTn>
                        </p:par>
                        <p:par>
                          <p:cTn fill="hold">
                            <p:stCondLst>
                              <p:cond delay="1250"/>
                            </p:stCondLst>
                            <p:childTnLst>
                              <p:par>
                                <p:cTn fill="hold" nodeType="afterEffect" presetClass="entr" presetID="2" presetSubtype="4">
                                  <p:stCondLst>
                                    <p:cond delay="0"/>
                                  </p:stCondLst>
                                  <p:childTnLst>
                                    <p:set>
                                      <p:cBhvr>
                                        <p:cTn dur="1" fill="hold">
                                          <p:stCondLst>
                                            <p:cond delay="0"/>
                                          </p:stCondLst>
                                        </p:cTn>
                                        <p:tgtEl>
                                          <p:spTgt spid="272"/>
                                        </p:tgtEl>
                                        <p:attrNameLst>
                                          <p:attrName>style.visibility</p:attrName>
                                        </p:attrNameLst>
                                      </p:cBhvr>
                                      <p:to>
                                        <p:strVal val="visible"/>
                                      </p:to>
                                    </p:set>
                                    <p:anim calcmode="lin" valueType="num">
                                      <p:cBhvr additive="base">
                                        <p:cTn dur="250"/>
                                        <p:tgtEl>
                                          <p:spTgt spid="272"/>
                                        </p:tgtEl>
                                        <p:attrNameLst>
                                          <p:attrName>ppt_y</p:attrName>
                                        </p:attrNameLst>
                                      </p:cBhvr>
                                      <p:tavLst>
                                        <p:tav fmla="" tm="0">
                                          <p:val>
                                            <p:strVal val="#ppt_y+1"/>
                                          </p:val>
                                        </p:tav>
                                        <p:tav fmla="" tm="100000">
                                          <p:val>
                                            <p:strVal val="#ppt_y"/>
                                          </p:val>
                                        </p:tav>
                                      </p:tavLst>
                                    </p:anim>
                                  </p:childTnLst>
                                </p:cTn>
                              </p:par>
                            </p:childTnLst>
                          </p:cTn>
                        </p:par>
                        <p:par>
                          <p:cTn fill="hold">
                            <p:stCondLst>
                              <p:cond delay="1500"/>
                            </p:stCondLst>
                            <p:childTnLst>
                              <p:par>
                                <p:cTn fill="hold" nodeType="afterEffect" presetClass="entr" presetID="2" presetSubtype="4">
                                  <p:stCondLst>
                                    <p:cond delay="0"/>
                                  </p:stCondLst>
                                  <p:childTnLst>
                                    <p:set>
                                      <p:cBhvr>
                                        <p:cTn dur="1" fill="hold">
                                          <p:stCondLst>
                                            <p:cond delay="0"/>
                                          </p:stCondLst>
                                        </p:cTn>
                                        <p:tgtEl>
                                          <p:spTgt spid="273"/>
                                        </p:tgtEl>
                                        <p:attrNameLst>
                                          <p:attrName>style.visibility</p:attrName>
                                        </p:attrNameLst>
                                      </p:cBhvr>
                                      <p:to>
                                        <p:strVal val="visible"/>
                                      </p:to>
                                    </p:set>
                                    <p:anim calcmode="lin" valueType="num">
                                      <p:cBhvr additive="base">
                                        <p:cTn dur="250"/>
                                        <p:tgtEl>
                                          <p:spTgt spid="273"/>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1000"/>
                                        <p:tgtEl>
                                          <p:spTgt spid="2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25"/>
          <p:cNvSpPr/>
          <p:nvPr/>
        </p:nvSpPr>
        <p:spPr>
          <a:xfrm>
            <a:off x="0" y="0"/>
            <a:ext cx="12190413" cy="1055279"/>
          </a:xfrm>
          <a:prstGeom prst="rect">
            <a:avLst/>
          </a:prstGeom>
          <a:solidFill>
            <a:srgbClr val="51C2D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Medium"/>
              <a:ea typeface="Libre Franklin Medium"/>
              <a:cs typeface="Libre Franklin Medium"/>
              <a:sym typeface="Libre Franklin Medium"/>
            </a:endParaRPr>
          </a:p>
        </p:txBody>
      </p:sp>
      <p:grpSp>
        <p:nvGrpSpPr>
          <p:cNvPr id="282" name="Google Shape;282;p25"/>
          <p:cNvGrpSpPr/>
          <p:nvPr/>
        </p:nvGrpSpPr>
        <p:grpSpPr>
          <a:xfrm>
            <a:off x="3652374" y="4417583"/>
            <a:ext cx="1457127" cy="96457"/>
            <a:chOff x="2503408" y="2393265"/>
            <a:chExt cx="1415970" cy="91806"/>
          </a:xfrm>
        </p:grpSpPr>
        <p:cxnSp>
          <p:nvCxnSpPr>
            <p:cNvPr id="283" name="Google Shape;283;p25"/>
            <p:cNvCxnSpPr/>
            <p:nvPr/>
          </p:nvCxnSpPr>
          <p:spPr>
            <a:xfrm>
              <a:off x="2539779" y="2439168"/>
              <a:ext cx="1379599" cy="0"/>
            </a:xfrm>
            <a:prstGeom prst="straightConnector1">
              <a:avLst/>
            </a:prstGeom>
            <a:noFill/>
            <a:ln cap="flat" cmpd="sng" w="12700">
              <a:solidFill>
                <a:srgbClr val="7F7F7F"/>
              </a:solidFill>
              <a:prstDash val="solid"/>
              <a:miter lim="800000"/>
              <a:headEnd len="sm" w="sm" type="none"/>
              <a:tailEnd len="sm" w="sm" type="none"/>
            </a:ln>
          </p:spPr>
        </p:cxnSp>
        <p:sp>
          <p:nvSpPr>
            <p:cNvPr id="284" name="Google Shape;284;p25"/>
            <p:cNvSpPr/>
            <p:nvPr/>
          </p:nvSpPr>
          <p:spPr>
            <a:xfrm>
              <a:off x="2503408" y="2393265"/>
              <a:ext cx="91809" cy="91806"/>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Medium"/>
                <a:ea typeface="Libre Franklin Medium"/>
                <a:cs typeface="Libre Franklin Medium"/>
                <a:sym typeface="Libre Franklin Medium"/>
              </a:endParaRPr>
            </a:p>
          </p:txBody>
        </p:sp>
      </p:grpSp>
      <p:grpSp>
        <p:nvGrpSpPr>
          <p:cNvPr id="285" name="Google Shape;285;p25"/>
          <p:cNvGrpSpPr/>
          <p:nvPr/>
        </p:nvGrpSpPr>
        <p:grpSpPr>
          <a:xfrm>
            <a:off x="4769175" y="2173677"/>
            <a:ext cx="2738069" cy="1890519"/>
            <a:chOff x="0" y="0"/>
            <a:chExt cx="2093189" cy="1416774"/>
          </a:xfrm>
        </p:grpSpPr>
        <p:sp>
          <p:nvSpPr>
            <p:cNvPr id="286" name="Google Shape;286;p25">
              <a:hlinkClick r:id="rId3"/>
            </p:cNvPr>
            <p:cNvSpPr/>
            <p:nvPr/>
          </p:nvSpPr>
          <p:spPr>
            <a:xfrm>
              <a:off x="0" y="0"/>
              <a:ext cx="2093189" cy="1416774"/>
            </a:xfrm>
            <a:prstGeom prst="triangle">
              <a:avLst>
                <a:gd fmla="val 50000" name="adj"/>
              </a:avLst>
            </a:prstGeom>
            <a:solidFill>
              <a:srgbClr val="2E75B5"/>
            </a:solidFill>
            <a:ln cap="flat" cmpd="sng" w="12700">
              <a:solidFill>
                <a:schemeClr val="lt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Medium"/>
                <a:ea typeface="Libre Franklin Medium"/>
                <a:cs typeface="Libre Franklin Medium"/>
                <a:sym typeface="Libre Franklin Medium"/>
              </a:endParaRPr>
            </a:p>
          </p:txBody>
        </p:sp>
        <p:sp>
          <p:nvSpPr>
            <p:cNvPr id="287" name="Google Shape;287;p25"/>
            <p:cNvSpPr/>
            <p:nvPr/>
          </p:nvSpPr>
          <p:spPr>
            <a:xfrm>
              <a:off x="728466" y="579708"/>
              <a:ext cx="636258" cy="565095"/>
            </a:xfrm>
            <a:prstGeom prst="rect">
              <a:avLst/>
            </a:prstGeom>
            <a:solidFill>
              <a:srgbClr val="2E75B5"/>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300">
                  <a:solidFill>
                    <a:schemeClr val="lt1"/>
                  </a:solidFill>
                  <a:latin typeface="Libre Franklin Medium"/>
                  <a:ea typeface="Libre Franklin Medium"/>
                  <a:cs typeface="Libre Franklin Medium"/>
                  <a:sym typeface="Libre Franklin Medium"/>
                </a:rPr>
                <a:t>02</a:t>
              </a:r>
              <a:endParaRPr sz="4300">
                <a:solidFill>
                  <a:schemeClr val="lt1"/>
                </a:solidFill>
                <a:latin typeface="Libre Franklin Medium"/>
                <a:ea typeface="Libre Franklin Medium"/>
                <a:cs typeface="Libre Franklin Medium"/>
                <a:sym typeface="Libre Franklin Medium"/>
              </a:endParaRPr>
            </a:p>
          </p:txBody>
        </p:sp>
      </p:grpSp>
      <p:grpSp>
        <p:nvGrpSpPr>
          <p:cNvPr id="288" name="Google Shape;288;p25"/>
          <p:cNvGrpSpPr/>
          <p:nvPr/>
        </p:nvGrpSpPr>
        <p:grpSpPr>
          <a:xfrm>
            <a:off x="4769175" y="4121420"/>
            <a:ext cx="2738069" cy="1890519"/>
            <a:chOff x="0" y="0"/>
            <a:chExt cx="2093189" cy="1416774"/>
          </a:xfrm>
        </p:grpSpPr>
        <p:sp>
          <p:nvSpPr>
            <p:cNvPr id="289" name="Google Shape;289;p25">
              <a:hlinkClick r:id="rId4"/>
            </p:cNvPr>
            <p:cNvSpPr/>
            <p:nvPr/>
          </p:nvSpPr>
          <p:spPr>
            <a:xfrm rot="10800000">
              <a:off x="0" y="0"/>
              <a:ext cx="2093189" cy="1416774"/>
            </a:xfrm>
            <a:prstGeom prst="triangle">
              <a:avLst>
                <a:gd fmla="val 50000" name="adj"/>
              </a:avLst>
            </a:prstGeom>
            <a:solidFill>
              <a:srgbClr val="51C2D2"/>
            </a:solidFill>
            <a:ln cap="flat" cmpd="sng" w="12700">
              <a:solidFill>
                <a:schemeClr val="lt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Medium"/>
                <a:ea typeface="Libre Franklin Medium"/>
                <a:cs typeface="Libre Franklin Medium"/>
                <a:sym typeface="Libre Franklin Medium"/>
              </a:endParaRPr>
            </a:p>
          </p:txBody>
        </p:sp>
        <p:sp>
          <p:nvSpPr>
            <p:cNvPr id="290" name="Google Shape;290;p25"/>
            <p:cNvSpPr/>
            <p:nvPr/>
          </p:nvSpPr>
          <p:spPr>
            <a:xfrm>
              <a:off x="728466" y="180213"/>
              <a:ext cx="636258" cy="565095"/>
            </a:xfrm>
            <a:prstGeom prst="rect">
              <a:avLst/>
            </a:prstGeom>
            <a:solidFill>
              <a:srgbClr val="51C2D2"/>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300">
                  <a:solidFill>
                    <a:schemeClr val="lt1"/>
                  </a:solidFill>
                  <a:latin typeface="Libre Franklin Medium"/>
                  <a:ea typeface="Libre Franklin Medium"/>
                  <a:cs typeface="Libre Franklin Medium"/>
                  <a:sym typeface="Libre Franklin Medium"/>
                </a:rPr>
                <a:t>03</a:t>
              </a:r>
              <a:endParaRPr sz="4300">
                <a:solidFill>
                  <a:schemeClr val="lt1"/>
                </a:solidFill>
                <a:latin typeface="Libre Franklin Medium"/>
                <a:ea typeface="Libre Franklin Medium"/>
                <a:cs typeface="Libre Franklin Medium"/>
                <a:sym typeface="Libre Franklin Medium"/>
              </a:endParaRPr>
            </a:p>
          </p:txBody>
        </p:sp>
      </p:grpSp>
      <p:grpSp>
        <p:nvGrpSpPr>
          <p:cNvPr id="291" name="Google Shape;291;p25"/>
          <p:cNvGrpSpPr/>
          <p:nvPr/>
        </p:nvGrpSpPr>
        <p:grpSpPr>
          <a:xfrm>
            <a:off x="6195296" y="4121420"/>
            <a:ext cx="2735993" cy="1890519"/>
            <a:chOff x="0" y="0"/>
            <a:chExt cx="2093189" cy="1416774"/>
          </a:xfrm>
        </p:grpSpPr>
        <p:sp>
          <p:nvSpPr>
            <p:cNvPr id="292" name="Google Shape;292;p25">
              <a:hlinkClick r:id="rId5"/>
            </p:cNvPr>
            <p:cNvSpPr/>
            <p:nvPr/>
          </p:nvSpPr>
          <p:spPr>
            <a:xfrm>
              <a:off x="0" y="0"/>
              <a:ext cx="2093189" cy="1416774"/>
            </a:xfrm>
            <a:prstGeom prst="triangle">
              <a:avLst>
                <a:gd fmla="val 50000" name="adj"/>
              </a:avLst>
            </a:prstGeom>
            <a:solidFill>
              <a:srgbClr val="2E75B5"/>
            </a:solidFill>
            <a:ln cap="flat" cmpd="sng" w="12700">
              <a:solidFill>
                <a:schemeClr val="lt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Medium"/>
                <a:ea typeface="Libre Franklin Medium"/>
                <a:cs typeface="Libre Franklin Medium"/>
                <a:sym typeface="Libre Franklin Medium"/>
              </a:endParaRPr>
            </a:p>
          </p:txBody>
        </p:sp>
        <p:sp>
          <p:nvSpPr>
            <p:cNvPr id="293" name="Google Shape;293;p25"/>
            <p:cNvSpPr/>
            <p:nvPr/>
          </p:nvSpPr>
          <p:spPr>
            <a:xfrm>
              <a:off x="751525" y="520297"/>
              <a:ext cx="590138" cy="518964"/>
            </a:xfrm>
            <a:prstGeom prst="rect">
              <a:avLst/>
            </a:prstGeom>
            <a:solidFill>
              <a:srgbClr val="2E75B5"/>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900">
                  <a:solidFill>
                    <a:schemeClr val="lt1"/>
                  </a:solidFill>
                  <a:latin typeface="Libre Franklin Medium"/>
                  <a:ea typeface="Libre Franklin Medium"/>
                  <a:cs typeface="Libre Franklin Medium"/>
                  <a:sym typeface="Libre Franklin Medium"/>
                </a:rPr>
                <a:t>04</a:t>
              </a:r>
              <a:endParaRPr sz="3900">
                <a:solidFill>
                  <a:schemeClr val="lt1"/>
                </a:solidFill>
                <a:latin typeface="Libre Franklin Medium"/>
                <a:ea typeface="Libre Franklin Medium"/>
                <a:cs typeface="Libre Franklin Medium"/>
                <a:sym typeface="Libre Franklin Medium"/>
              </a:endParaRPr>
            </a:p>
          </p:txBody>
        </p:sp>
      </p:grpSp>
      <p:grpSp>
        <p:nvGrpSpPr>
          <p:cNvPr id="294" name="Google Shape;294;p25"/>
          <p:cNvGrpSpPr/>
          <p:nvPr/>
        </p:nvGrpSpPr>
        <p:grpSpPr>
          <a:xfrm>
            <a:off x="1168790" y="2146990"/>
            <a:ext cx="2162457" cy="1520292"/>
            <a:chOff x="3746983" y="4392265"/>
            <a:chExt cx="3813031" cy="2625625"/>
          </a:xfrm>
        </p:grpSpPr>
        <p:sp>
          <p:nvSpPr>
            <p:cNvPr id="295" name="Google Shape;295;p25"/>
            <p:cNvSpPr txBox="1"/>
            <p:nvPr/>
          </p:nvSpPr>
          <p:spPr>
            <a:xfrm>
              <a:off x="3766900" y="5510974"/>
              <a:ext cx="3793114" cy="1506916"/>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lang="en-US" sz="1300">
                  <a:solidFill>
                    <a:srgbClr val="7F7F7F"/>
                  </a:solidFill>
                  <a:latin typeface="Libre Franklin Medium"/>
                  <a:ea typeface="Libre Franklin Medium"/>
                  <a:cs typeface="Libre Franklin Medium"/>
                  <a:sym typeface="Libre Franklin Medium"/>
                </a:rPr>
                <a:t>We align with your users need to build and evolve a flowing</a:t>
              </a:r>
              <a:endParaRPr sz="1300">
                <a:solidFill>
                  <a:srgbClr val="7F7F7F"/>
                </a:solidFill>
                <a:latin typeface="Libre Franklin Medium"/>
                <a:ea typeface="Libre Franklin Medium"/>
                <a:cs typeface="Libre Franklin Medium"/>
                <a:sym typeface="Libre Franklin Medium"/>
              </a:endParaRPr>
            </a:p>
          </p:txBody>
        </p:sp>
        <p:grpSp>
          <p:nvGrpSpPr>
            <p:cNvPr id="296" name="Google Shape;296;p25"/>
            <p:cNvGrpSpPr/>
            <p:nvPr/>
          </p:nvGrpSpPr>
          <p:grpSpPr>
            <a:xfrm>
              <a:off x="3746983" y="4392265"/>
              <a:ext cx="2141250" cy="983612"/>
              <a:chOff x="1334493" y="2174815"/>
              <a:chExt cx="1180053" cy="542073"/>
            </a:xfrm>
          </p:grpSpPr>
          <p:sp>
            <p:nvSpPr>
              <p:cNvPr id="297" name="Google Shape;297;p25"/>
              <p:cNvSpPr/>
              <p:nvPr/>
            </p:nvSpPr>
            <p:spPr>
              <a:xfrm>
                <a:off x="1354515" y="2193726"/>
                <a:ext cx="1100328" cy="523162"/>
              </a:xfrm>
              <a:prstGeom prst="roundRect">
                <a:avLst>
                  <a:gd fmla="val 16667" name="adj"/>
                </a:avLst>
              </a:prstGeom>
              <a:solidFill>
                <a:srgbClr val="51C2D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Medium"/>
                  <a:ea typeface="Libre Franklin Medium"/>
                  <a:cs typeface="Libre Franklin Medium"/>
                  <a:sym typeface="Libre Franklin Medium"/>
                </a:endParaRPr>
              </a:p>
            </p:txBody>
          </p:sp>
          <p:sp>
            <p:nvSpPr>
              <p:cNvPr id="298" name="Google Shape;298;p25"/>
              <p:cNvSpPr txBox="1"/>
              <p:nvPr/>
            </p:nvSpPr>
            <p:spPr>
              <a:xfrm>
                <a:off x="1334493" y="2174815"/>
                <a:ext cx="1180053" cy="462842"/>
              </a:xfrm>
              <a:prstGeom prst="rect">
                <a:avLst/>
              </a:prstGeom>
              <a:noFill/>
              <a:ln>
                <a:noFill/>
              </a:ln>
            </p:spPr>
            <p:txBody>
              <a:bodyPr anchorCtr="0" anchor="t" bIns="0" lIns="91425" spcFirstLastPara="1" rIns="91425" wrap="square" tIns="0">
                <a:spAutoFit/>
              </a:bodyPr>
              <a:lstStyle/>
              <a:p>
                <a:pPr indent="0" lvl="0" marL="0" marR="0" rtl="0" algn="l">
                  <a:lnSpc>
                    <a:spcPct val="150000"/>
                  </a:lnSpc>
                  <a:spcBef>
                    <a:spcPts val="0"/>
                  </a:spcBef>
                  <a:spcAft>
                    <a:spcPts val="0"/>
                  </a:spcAft>
                  <a:buNone/>
                </a:pPr>
                <a:r>
                  <a:rPr b="1" lang="en-US" sz="2400">
                    <a:solidFill>
                      <a:schemeClr val="lt1"/>
                    </a:solidFill>
                    <a:latin typeface="Libre Franklin Medium"/>
                    <a:ea typeface="Libre Franklin Medium"/>
                    <a:cs typeface="Libre Franklin Medium"/>
                    <a:sym typeface="Libre Franklin Medium"/>
                  </a:rPr>
                  <a:t>Agenda</a:t>
                </a:r>
                <a:endParaRPr b="1" sz="2400">
                  <a:solidFill>
                    <a:schemeClr val="lt1"/>
                  </a:solidFill>
                  <a:latin typeface="Libre Franklin Medium"/>
                  <a:ea typeface="Libre Franklin Medium"/>
                  <a:cs typeface="Libre Franklin Medium"/>
                  <a:sym typeface="Libre Franklin Medium"/>
                </a:endParaRPr>
              </a:p>
            </p:txBody>
          </p:sp>
        </p:grpSp>
      </p:grpSp>
      <p:grpSp>
        <p:nvGrpSpPr>
          <p:cNvPr id="299" name="Google Shape;299;p25"/>
          <p:cNvGrpSpPr/>
          <p:nvPr/>
        </p:nvGrpSpPr>
        <p:grpSpPr>
          <a:xfrm>
            <a:off x="7609632" y="2157732"/>
            <a:ext cx="2735592" cy="1264127"/>
            <a:chOff x="15104027" y="4410819"/>
            <a:chExt cx="4823631" cy="2183215"/>
          </a:xfrm>
        </p:grpSpPr>
        <p:sp>
          <p:nvSpPr>
            <p:cNvPr id="300" name="Google Shape;300;p25"/>
            <p:cNvSpPr txBox="1"/>
            <p:nvPr/>
          </p:nvSpPr>
          <p:spPr>
            <a:xfrm>
              <a:off x="15104027" y="5536274"/>
              <a:ext cx="4823631" cy="1057760"/>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lang="en-US" sz="1300">
                  <a:solidFill>
                    <a:srgbClr val="7F7F7F"/>
                  </a:solidFill>
                  <a:latin typeface="Libre Franklin Medium"/>
                  <a:ea typeface="Libre Franklin Medium"/>
                  <a:cs typeface="Libre Franklin Medium"/>
                  <a:sym typeface="Libre Franklin Medium"/>
                </a:rPr>
                <a:t>Simple &amp; Smooth, exactly how purchasing experiences should be.</a:t>
              </a:r>
              <a:endParaRPr sz="1300">
                <a:solidFill>
                  <a:srgbClr val="7F7F7F"/>
                </a:solidFill>
                <a:latin typeface="Libre Franklin Medium"/>
                <a:ea typeface="Libre Franklin Medium"/>
                <a:cs typeface="Libre Franklin Medium"/>
                <a:sym typeface="Libre Franklin Medium"/>
              </a:endParaRPr>
            </a:p>
          </p:txBody>
        </p:sp>
        <p:grpSp>
          <p:nvGrpSpPr>
            <p:cNvPr id="301" name="Google Shape;301;p25"/>
            <p:cNvGrpSpPr/>
            <p:nvPr/>
          </p:nvGrpSpPr>
          <p:grpSpPr>
            <a:xfrm>
              <a:off x="15344539" y="4410819"/>
              <a:ext cx="2216549" cy="965058"/>
              <a:chOff x="7725958" y="2185040"/>
              <a:chExt cx="1221550" cy="531848"/>
            </a:xfrm>
          </p:grpSpPr>
          <p:sp>
            <p:nvSpPr>
              <p:cNvPr id="302" name="Google Shape;302;p25"/>
              <p:cNvSpPr/>
              <p:nvPr/>
            </p:nvSpPr>
            <p:spPr>
              <a:xfrm>
                <a:off x="7725958" y="2193726"/>
                <a:ext cx="1100328" cy="523162"/>
              </a:xfrm>
              <a:prstGeom prst="roundRect">
                <a:avLst>
                  <a:gd fmla="val 16667" name="adj"/>
                </a:avLst>
              </a:prstGeom>
              <a:solidFill>
                <a:srgbClr val="2E75B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Medium"/>
                  <a:ea typeface="Libre Franklin Medium"/>
                  <a:cs typeface="Libre Franklin Medium"/>
                  <a:sym typeface="Libre Franklin Medium"/>
                </a:endParaRPr>
              </a:p>
            </p:txBody>
          </p:sp>
          <p:sp>
            <p:nvSpPr>
              <p:cNvPr id="303" name="Google Shape;303;p25"/>
              <p:cNvSpPr txBox="1"/>
              <p:nvPr/>
            </p:nvSpPr>
            <p:spPr>
              <a:xfrm>
                <a:off x="7767455" y="2185040"/>
                <a:ext cx="1180053" cy="424271"/>
              </a:xfrm>
              <a:prstGeom prst="rect">
                <a:avLst/>
              </a:prstGeom>
              <a:noFill/>
              <a:ln>
                <a:noFill/>
              </a:ln>
            </p:spPr>
            <p:txBody>
              <a:bodyPr anchorCtr="0" anchor="t" bIns="0" lIns="91425" spcFirstLastPara="1" rIns="91425" wrap="square" tIns="0">
                <a:spAutoFit/>
              </a:bodyPr>
              <a:lstStyle/>
              <a:p>
                <a:pPr indent="0" lvl="0" marL="0" marR="0" rtl="0" algn="l">
                  <a:lnSpc>
                    <a:spcPct val="150000"/>
                  </a:lnSpc>
                  <a:spcBef>
                    <a:spcPts val="0"/>
                  </a:spcBef>
                  <a:spcAft>
                    <a:spcPts val="0"/>
                  </a:spcAft>
                  <a:buNone/>
                </a:pPr>
                <a:r>
                  <a:rPr b="1" lang="en-US" sz="2200">
                    <a:solidFill>
                      <a:schemeClr val="lt1"/>
                    </a:solidFill>
                    <a:latin typeface="Libre Franklin Medium"/>
                    <a:ea typeface="Libre Franklin Medium"/>
                    <a:cs typeface="Libre Franklin Medium"/>
                    <a:sym typeface="Libre Franklin Medium"/>
                  </a:rPr>
                  <a:t>Adver</a:t>
                </a:r>
                <a:endParaRPr b="1" sz="2200">
                  <a:solidFill>
                    <a:schemeClr val="lt1"/>
                  </a:solidFill>
                  <a:latin typeface="Libre Franklin Medium"/>
                  <a:ea typeface="Libre Franklin Medium"/>
                  <a:cs typeface="Libre Franklin Medium"/>
                  <a:sym typeface="Libre Franklin Medium"/>
                </a:endParaRPr>
              </a:p>
            </p:txBody>
          </p:sp>
        </p:grpSp>
      </p:grpSp>
      <p:grpSp>
        <p:nvGrpSpPr>
          <p:cNvPr id="304" name="Google Shape;304;p25"/>
          <p:cNvGrpSpPr/>
          <p:nvPr/>
        </p:nvGrpSpPr>
        <p:grpSpPr>
          <a:xfrm>
            <a:off x="8947646" y="4156211"/>
            <a:ext cx="2735592" cy="1186378"/>
            <a:chOff x="17463330" y="7862298"/>
            <a:chExt cx="4823631" cy="2048937"/>
          </a:xfrm>
        </p:grpSpPr>
        <p:sp>
          <p:nvSpPr>
            <p:cNvPr id="305" name="Google Shape;305;p25"/>
            <p:cNvSpPr txBox="1"/>
            <p:nvPr/>
          </p:nvSpPr>
          <p:spPr>
            <a:xfrm>
              <a:off x="17463330" y="8853476"/>
              <a:ext cx="4823631" cy="1057759"/>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lang="en-US" sz="1300">
                  <a:solidFill>
                    <a:srgbClr val="7F7F7F"/>
                  </a:solidFill>
                  <a:latin typeface="Libre Franklin Medium"/>
                  <a:ea typeface="Libre Franklin Medium"/>
                  <a:cs typeface="Libre Franklin Medium"/>
                  <a:sym typeface="Libre Franklin Medium"/>
                </a:rPr>
                <a:t>We align with your users need to build and evolve a flowing</a:t>
              </a:r>
              <a:endParaRPr sz="1300">
                <a:solidFill>
                  <a:srgbClr val="7F7F7F"/>
                </a:solidFill>
                <a:latin typeface="Libre Franklin Medium"/>
                <a:ea typeface="Libre Franklin Medium"/>
                <a:cs typeface="Libre Franklin Medium"/>
                <a:sym typeface="Libre Franklin Medium"/>
              </a:endParaRPr>
            </a:p>
          </p:txBody>
        </p:sp>
        <p:grpSp>
          <p:nvGrpSpPr>
            <p:cNvPr id="306" name="Google Shape;306;p25"/>
            <p:cNvGrpSpPr/>
            <p:nvPr/>
          </p:nvGrpSpPr>
          <p:grpSpPr>
            <a:xfrm>
              <a:off x="17713534" y="7862298"/>
              <a:ext cx="2295980" cy="976684"/>
              <a:chOff x="9031522" y="4087166"/>
              <a:chExt cx="1265325" cy="538255"/>
            </a:xfrm>
          </p:grpSpPr>
          <p:sp>
            <p:nvSpPr>
              <p:cNvPr id="307" name="Google Shape;307;p25"/>
              <p:cNvSpPr/>
              <p:nvPr/>
            </p:nvSpPr>
            <p:spPr>
              <a:xfrm>
                <a:off x="9031522" y="4102259"/>
                <a:ext cx="1100328" cy="523162"/>
              </a:xfrm>
              <a:prstGeom prst="roundRect">
                <a:avLst>
                  <a:gd fmla="val 16667" name="adj"/>
                </a:avLst>
              </a:prstGeom>
              <a:solidFill>
                <a:srgbClr val="2E75B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Medium"/>
                  <a:ea typeface="Libre Franklin Medium"/>
                  <a:cs typeface="Libre Franklin Medium"/>
                  <a:sym typeface="Libre Franklin Medium"/>
                </a:endParaRPr>
              </a:p>
            </p:txBody>
          </p:sp>
          <p:sp>
            <p:nvSpPr>
              <p:cNvPr id="308" name="Google Shape;308;p25"/>
              <p:cNvSpPr txBox="1"/>
              <p:nvPr/>
            </p:nvSpPr>
            <p:spPr>
              <a:xfrm>
                <a:off x="9116794" y="4087166"/>
                <a:ext cx="1180053" cy="424271"/>
              </a:xfrm>
              <a:prstGeom prst="rect">
                <a:avLst/>
              </a:prstGeom>
              <a:noFill/>
              <a:ln>
                <a:noFill/>
              </a:ln>
            </p:spPr>
            <p:txBody>
              <a:bodyPr anchorCtr="0" anchor="t" bIns="0" lIns="91425" spcFirstLastPara="1" rIns="91425" wrap="square" tIns="0">
                <a:spAutoFit/>
              </a:bodyPr>
              <a:lstStyle/>
              <a:p>
                <a:pPr indent="0" lvl="0" marL="0" marR="0" rtl="0" algn="l">
                  <a:lnSpc>
                    <a:spcPct val="150000"/>
                  </a:lnSpc>
                  <a:spcBef>
                    <a:spcPts val="0"/>
                  </a:spcBef>
                  <a:spcAft>
                    <a:spcPts val="0"/>
                  </a:spcAft>
                  <a:buNone/>
                </a:pPr>
                <a:r>
                  <a:rPr b="1" lang="en-US" sz="2200">
                    <a:solidFill>
                      <a:schemeClr val="lt1"/>
                    </a:solidFill>
                    <a:latin typeface="Libre Franklin Medium"/>
                    <a:ea typeface="Libre Franklin Medium"/>
                    <a:cs typeface="Libre Franklin Medium"/>
                    <a:sym typeface="Libre Franklin Medium"/>
                  </a:rPr>
                  <a:t>Add</a:t>
                </a:r>
                <a:endParaRPr b="1" sz="2200">
                  <a:solidFill>
                    <a:schemeClr val="lt1"/>
                  </a:solidFill>
                  <a:latin typeface="Libre Franklin Medium"/>
                  <a:ea typeface="Libre Franklin Medium"/>
                  <a:cs typeface="Libre Franklin Medium"/>
                  <a:sym typeface="Libre Franklin Medium"/>
                </a:endParaRPr>
              </a:p>
            </p:txBody>
          </p:sp>
        </p:grpSp>
      </p:grpSp>
      <p:grpSp>
        <p:nvGrpSpPr>
          <p:cNvPr id="309" name="Google Shape;309;p25"/>
          <p:cNvGrpSpPr/>
          <p:nvPr/>
        </p:nvGrpSpPr>
        <p:grpSpPr>
          <a:xfrm>
            <a:off x="2255667" y="4207549"/>
            <a:ext cx="2735592" cy="1270662"/>
            <a:chOff x="5663457" y="7950956"/>
            <a:chExt cx="4823631" cy="2194500"/>
          </a:xfrm>
        </p:grpSpPr>
        <p:sp>
          <p:nvSpPr>
            <p:cNvPr id="310" name="Google Shape;310;p25"/>
            <p:cNvSpPr txBox="1"/>
            <p:nvPr/>
          </p:nvSpPr>
          <p:spPr>
            <a:xfrm>
              <a:off x="5663457" y="9087697"/>
              <a:ext cx="4823631" cy="1057759"/>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lang="en-US" sz="1300">
                  <a:solidFill>
                    <a:srgbClr val="7F7F7F"/>
                  </a:solidFill>
                  <a:latin typeface="Libre Franklin Medium"/>
                  <a:ea typeface="Libre Franklin Medium"/>
                  <a:cs typeface="Libre Franklin Medium"/>
                  <a:sym typeface="Libre Franklin Medium"/>
                </a:rPr>
                <a:t>Simple &amp; Smooth, exactly how purchasing experiences should be.</a:t>
              </a:r>
              <a:endParaRPr sz="1300">
                <a:solidFill>
                  <a:srgbClr val="7F7F7F"/>
                </a:solidFill>
                <a:latin typeface="Libre Franklin Medium"/>
                <a:ea typeface="Libre Franklin Medium"/>
                <a:cs typeface="Libre Franklin Medium"/>
                <a:sym typeface="Libre Franklin Medium"/>
              </a:endParaRPr>
            </a:p>
          </p:txBody>
        </p:sp>
        <p:grpSp>
          <p:nvGrpSpPr>
            <p:cNvPr id="311" name="Google Shape;311;p25"/>
            <p:cNvGrpSpPr/>
            <p:nvPr/>
          </p:nvGrpSpPr>
          <p:grpSpPr>
            <a:xfrm>
              <a:off x="5803741" y="7950956"/>
              <a:ext cx="2300678" cy="983547"/>
              <a:chOff x="2518192" y="4136026"/>
              <a:chExt cx="1267914" cy="542037"/>
            </a:xfrm>
          </p:grpSpPr>
          <p:sp>
            <p:nvSpPr>
              <p:cNvPr id="312" name="Google Shape;312;p25"/>
              <p:cNvSpPr/>
              <p:nvPr/>
            </p:nvSpPr>
            <p:spPr>
              <a:xfrm>
                <a:off x="2518192" y="4154901"/>
                <a:ext cx="1100328" cy="523162"/>
              </a:xfrm>
              <a:prstGeom prst="roundRect">
                <a:avLst>
                  <a:gd fmla="val 16667" name="adj"/>
                </a:avLst>
              </a:prstGeom>
              <a:solidFill>
                <a:srgbClr val="51C2D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Medium"/>
                  <a:ea typeface="Libre Franklin Medium"/>
                  <a:cs typeface="Libre Franklin Medium"/>
                  <a:sym typeface="Libre Franklin Medium"/>
                </a:endParaRPr>
              </a:p>
            </p:txBody>
          </p:sp>
          <p:sp>
            <p:nvSpPr>
              <p:cNvPr id="313" name="Google Shape;313;p25"/>
              <p:cNvSpPr txBox="1"/>
              <p:nvPr/>
            </p:nvSpPr>
            <p:spPr>
              <a:xfrm>
                <a:off x="2606053" y="4136026"/>
                <a:ext cx="1180053" cy="424271"/>
              </a:xfrm>
              <a:prstGeom prst="rect">
                <a:avLst/>
              </a:prstGeom>
              <a:noFill/>
              <a:ln>
                <a:noFill/>
              </a:ln>
            </p:spPr>
            <p:txBody>
              <a:bodyPr anchorCtr="0" anchor="t" bIns="0" lIns="91425" spcFirstLastPara="1" rIns="91425" wrap="square" tIns="0">
                <a:spAutoFit/>
              </a:bodyPr>
              <a:lstStyle/>
              <a:p>
                <a:pPr indent="0" lvl="0" marL="0" marR="0" rtl="0" algn="l">
                  <a:lnSpc>
                    <a:spcPct val="150000"/>
                  </a:lnSpc>
                  <a:spcBef>
                    <a:spcPts val="0"/>
                  </a:spcBef>
                  <a:spcAft>
                    <a:spcPts val="0"/>
                  </a:spcAft>
                  <a:buNone/>
                </a:pPr>
                <a:r>
                  <a:rPr b="1" lang="en-US" sz="2200">
                    <a:solidFill>
                      <a:schemeClr val="lt1"/>
                    </a:solidFill>
                    <a:latin typeface="Libre Franklin Medium"/>
                    <a:ea typeface="Libre Franklin Medium"/>
                    <a:cs typeface="Libre Franklin Medium"/>
                    <a:sym typeface="Libre Franklin Medium"/>
                  </a:rPr>
                  <a:t>Advise</a:t>
                </a:r>
                <a:endParaRPr b="1" sz="2200">
                  <a:solidFill>
                    <a:schemeClr val="lt1"/>
                  </a:solidFill>
                  <a:latin typeface="Libre Franklin Medium"/>
                  <a:ea typeface="Libre Franklin Medium"/>
                  <a:cs typeface="Libre Franklin Medium"/>
                  <a:sym typeface="Libre Franklin Medium"/>
                </a:endParaRPr>
              </a:p>
            </p:txBody>
          </p:sp>
        </p:grpSp>
      </p:grpSp>
      <p:grpSp>
        <p:nvGrpSpPr>
          <p:cNvPr id="314" name="Google Shape;314;p25"/>
          <p:cNvGrpSpPr/>
          <p:nvPr/>
        </p:nvGrpSpPr>
        <p:grpSpPr>
          <a:xfrm>
            <a:off x="7417868" y="4369355"/>
            <a:ext cx="1511128" cy="96457"/>
            <a:chOff x="2539779" y="2393265"/>
            <a:chExt cx="1468446" cy="91806"/>
          </a:xfrm>
        </p:grpSpPr>
        <p:cxnSp>
          <p:nvCxnSpPr>
            <p:cNvPr id="315" name="Google Shape;315;p25"/>
            <p:cNvCxnSpPr/>
            <p:nvPr/>
          </p:nvCxnSpPr>
          <p:spPr>
            <a:xfrm>
              <a:off x="2539779" y="2439167"/>
              <a:ext cx="1379599" cy="0"/>
            </a:xfrm>
            <a:prstGeom prst="straightConnector1">
              <a:avLst/>
            </a:prstGeom>
            <a:noFill/>
            <a:ln cap="flat" cmpd="sng" w="12700">
              <a:solidFill>
                <a:srgbClr val="7F7F7F"/>
              </a:solidFill>
              <a:prstDash val="solid"/>
              <a:miter lim="800000"/>
              <a:headEnd len="sm" w="sm" type="none"/>
              <a:tailEnd len="sm" w="sm" type="none"/>
            </a:ln>
          </p:spPr>
        </p:cxnSp>
        <p:sp>
          <p:nvSpPr>
            <p:cNvPr id="316" name="Google Shape;316;p25"/>
            <p:cNvSpPr/>
            <p:nvPr/>
          </p:nvSpPr>
          <p:spPr>
            <a:xfrm>
              <a:off x="3916416" y="2393265"/>
              <a:ext cx="91809" cy="91806"/>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Medium"/>
                <a:ea typeface="Libre Franklin Medium"/>
                <a:cs typeface="Libre Franklin Medium"/>
                <a:sym typeface="Libre Franklin Medium"/>
              </a:endParaRPr>
            </a:p>
          </p:txBody>
        </p:sp>
      </p:grpSp>
      <p:grpSp>
        <p:nvGrpSpPr>
          <p:cNvPr id="317" name="Google Shape;317;p25"/>
          <p:cNvGrpSpPr/>
          <p:nvPr/>
        </p:nvGrpSpPr>
        <p:grpSpPr>
          <a:xfrm>
            <a:off x="6081120" y="2349809"/>
            <a:ext cx="1511128" cy="96457"/>
            <a:chOff x="2539779" y="2393265"/>
            <a:chExt cx="1468446" cy="91806"/>
          </a:xfrm>
        </p:grpSpPr>
        <p:cxnSp>
          <p:nvCxnSpPr>
            <p:cNvPr id="318" name="Google Shape;318;p25"/>
            <p:cNvCxnSpPr/>
            <p:nvPr/>
          </p:nvCxnSpPr>
          <p:spPr>
            <a:xfrm>
              <a:off x="2539779" y="2439167"/>
              <a:ext cx="1379599" cy="0"/>
            </a:xfrm>
            <a:prstGeom prst="straightConnector1">
              <a:avLst/>
            </a:prstGeom>
            <a:noFill/>
            <a:ln cap="flat" cmpd="sng" w="12700">
              <a:solidFill>
                <a:srgbClr val="7F7F7F"/>
              </a:solidFill>
              <a:prstDash val="solid"/>
              <a:miter lim="800000"/>
              <a:headEnd len="sm" w="sm" type="none"/>
              <a:tailEnd len="sm" w="sm" type="none"/>
            </a:ln>
          </p:spPr>
        </p:cxnSp>
        <p:sp>
          <p:nvSpPr>
            <p:cNvPr id="319" name="Google Shape;319;p25"/>
            <p:cNvSpPr/>
            <p:nvPr/>
          </p:nvSpPr>
          <p:spPr>
            <a:xfrm>
              <a:off x="3916416" y="2393265"/>
              <a:ext cx="91809" cy="91806"/>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Medium"/>
                <a:ea typeface="Libre Franklin Medium"/>
                <a:cs typeface="Libre Franklin Medium"/>
                <a:sym typeface="Libre Franklin Medium"/>
              </a:endParaRPr>
            </a:p>
          </p:txBody>
        </p:sp>
      </p:grpSp>
      <p:grpSp>
        <p:nvGrpSpPr>
          <p:cNvPr id="320" name="Google Shape;320;p25"/>
          <p:cNvGrpSpPr/>
          <p:nvPr/>
        </p:nvGrpSpPr>
        <p:grpSpPr>
          <a:xfrm>
            <a:off x="2436931" y="2413581"/>
            <a:ext cx="1457127" cy="96457"/>
            <a:chOff x="2503408" y="2393265"/>
            <a:chExt cx="1415970" cy="91806"/>
          </a:xfrm>
        </p:grpSpPr>
        <p:cxnSp>
          <p:nvCxnSpPr>
            <p:cNvPr id="321" name="Google Shape;321;p25"/>
            <p:cNvCxnSpPr/>
            <p:nvPr/>
          </p:nvCxnSpPr>
          <p:spPr>
            <a:xfrm>
              <a:off x="2539779" y="2439168"/>
              <a:ext cx="1379599" cy="0"/>
            </a:xfrm>
            <a:prstGeom prst="straightConnector1">
              <a:avLst/>
            </a:prstGeom>
            <a:noFill/>
            <a:ln cap="flat" cmpd="sng" w="12700">
              <a:solidFill>
                <a:srgbClr val="7F7F7F"/>
              </a:solidFill>
              <a:prstDash val="solid"/>
              <a:miter lim="800000"/>
              <a:headEnd len="sm" w="sm" type="none"/>
              <a:tailEnd len="sm" w="sm" type="none"/>
            </a:ln>
          </p:spPr>
        </p:cxnSp>
        <p:sp>
          <p:nvSpPr>
            <p:cNvPr id="322" name="Google Shape;322;p25"/>
            <p:cNvSpPr/>
            <p:nvPr/>
          </p:nvSpPr>
          <p:spPr>
            <a:xfrm>
              <a:off x="2503408" y="2393265"/>
              <a:ext cx="91809" cy="91806"/>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Medium"/>
                <a:ea typeface="Libre Franklin Medium"/>
                <a:cs typeface="Libre Franklin Medium"/>
                <a:sym typeface="Libre Franklin Medium"/>
              </a:endParaRPr>
            </a:p>
          </p:txBody>
        </p:sp>
      </p:grpSp>
      <p:grpSp>
        <p:nvGrpSpPr>
          <p:cNvPr id="323" name="Google Shape;323;p25"/>
          <p:cNvGrpSpPr/>
          <p:nvPr/>
        </p:nvGrpSpPr>
        <p:grpSpPr>
          <a:xfrm>
            <a:off x="3345129" y="2173677"/>
            <a:ext cx="2735993" cy="1890519"/>
            <a:chOff x="0" y="0"/>
            <a:chExt cx="2093189" cy="1416774"/>
          </a:xfrm>
        </p:grpSpPr>
        <p:sp>
          <p:nvSpPr>
            <p:cNvPr id="324" name="Google Shape;324;p25">
              <a:hlinkClick r:id="rId6"/>
            </p:cNvPr>
            <p:cNvSpPr/>
            <p:nvPr/>
          </p:nvSpPr>
          <p:spPr>
            <a:xfrm rot="10800000">
              <a:off x="0" y="0"/>
              <a:ext cx="2093189" cy="1416774"/>
            </a:xfrm>
            <a:prstGeom prst="triangle">
              <a:avLst>
                <a:gd fmla="val 50000" name="adj"/>
              </a:avLst>
            </a:prstGeom>
            <a:solidFill>
              <a:srgbClr val="51C2D2"/>
            </a:solidFill>
            <a:ln cap="flat" cmpd="sng" w="12700">
              <a:solidFill>
                <a:schemeClr val="lt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Medium"/>
                <a:ea typeface="Libre Franklin Medium"/>
                <a:cs typeface="Libre Franklin Medium"/>
                <a:sym typeface="Libre Franklin Medium"/>
              </a:endParaRPr>
            </a:p>
          </p:txBody>
        </p:sp>
        <p:sp>
          <p:nvSpPr>
            <p:cNvPr id="325" name="Google Shape;325;p25"/>
            <p:cNvSpPr/>
            <p:nvPr/>
          </p:nvSpPr>
          <p:spPr>
            <a:xfrm>
              <a:off x="725753" y="122472"/>
              <a:ext cx="636740" cy="565095"/>
            </a:xfrm>
            <a:prstGeom prst="rect">
              <a:avLst/>
            </a:prstGeom>
            <a:solidFill>
              <a:srgbClr val="51C2D2"/>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300">
                  <a:solidFill>
                    <a:schemeClr val="lt1"/>
                  </a:solidFill>
                  <a:latin typeface="Libre Franklin Medium"/>
                  <a:ea typeface="Libre Franklin Medium"/>
                  <a:cs typeface="Libre Franklin Medium"/>
                  <a:sym typeface="Libre Franklin Medium"/>
                </a:rPr>
                <a:t>01</a:t>
              </a:r>
              <a:endParaRPr sz="4300">
                <a:solidFill>
                  <a:schemeClr val="lt1"/>
                </a:solidFill>
                <a:latin typeface="Libre Franklin Medium"/>
                <a:ea typeface="Libre Franklin Medium"/>
                <a:cs typeface="Libre Franklin Medium"/>
                <a:sym typeface="Libre Franklin Medium"/>
              </a:endParaRPr>
            </a:p>
          </p:txBody>
        </p:sp>
      </p:grpSp>
      <p:sp>
        <p:nvSpPr>
          <p:cNvPr id="326" name="Google Shape;326;p25"/>
          <p:cNvSpPr txBox="1"/>
          <p:nvPr/>
        </p:nvSpPr>
        <p:spPr>
          <a:xfrm>
            <a:off x="5364372" y="315856"/>
            <a:ext cx="144764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lt1"/>
                </a:solidFill>
                <a:latin typeface="Libre Franklin Medium"/>
                <a:ea typeface="Libre Franklin Medium"/>
                <a:cs typeface="Libre Franklin Medium"/>
                <a:sym typeface="Libre Franklin Medium"/>
              </a:rPr>
              <a:t>Future</a:t>
            </a:r>
            <a:endParaRPr b="1" sz="3600">
              <a:solidFill>
                <a:schemeClr val="lt1"/>
              </a:solidFill>
              <a:latin typeface="Libre Franklin Medium"/>
              <a:ea typeface="Libre Franklin Medium"/>
              <a:cs typeface="Libre Franklin Medium"/>
              <a:sym typeface="Libre Franklin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323"/>
                                        </p:tgtEl>
                                        <p:attrNameLst>
                                          <p:attrName>style.visibility</p:attrName>
                                        </p:attrNameLst>
                                      </p:cBhvr>
                                      <p:to>
                                        <p:strVal val="visible"/>
                                      </p:to>
                                    </p:set>
                                    <p:anim calcmode="lin" valueType="num">
                                      <p:cBhvr additive="base">
                                        <p:cTn dur="500"/>
                                        <p:tgtEl>
                                          <p:spTgt spid="323"/>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2" presetSubtype="1">
                                  <p:stCondLst>
                                    <p:cond delay="0"/>
                                  </p:stCondLst>
                                  <p:childTnLst>
                                    <p:set>
                                      <p:cBhvr>
                                        <p:cTn dur="1" fill="hold">
                                          <p:stCondLst>
                                            <p:cond delay="0"/>
                                          </p:stCondLst>
                                        </p:cTn>
                                        <p:tgtEl>
                                          <p:spTgt spid="285"/>
                                        </p:tgtEl>
                                        <p:attrNameLst>
                                          <p:attrName>style.visibility</p:attrName>
                                        </p:attrNameLst>
                                      </p:cBhvr>
                                      <p:to>
                                        <p:strVal val="visible"/>
                                      </p:to>
                                    </p:set>
                                    <p:anim calcmode="lin" valueType="num">
                                      <p:cBhvr additive="base">
                                        <p:cTn dur="500"/>
                                        <p:tgtEl>
                                          <p:spTgt spid="285"/>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2" presetSubtype="1">
                                  <p:stCondLst>
                                    <p:cond delay="0"/>
                                  </p:stCondLst>
                                  <p:childTnLst>
                                    <p:set>
                                      <p:cBhvr>
                                        <p:cTn dur="1" fill="hold">
                                          <p:stCondLst>
                                            <p:cond delay="0"/>
                                          </p:stCondLst>
                                        </p:cTn>
                                        <p:tgtEl>
                                          <p:spTgt spid="288"/>
                                        </p:tgtEl>
                                        <p:attrNameLst>
                                          <p:attrName>style.visibility</p:attrName>
                                        </p:attrNameLst>
                                      </p:cBhvr>
                                      <p:to>
                                        <p:strVal val="visible"/>
                                      </p:to>
                                    </p:set>
                                    <p:anim calcmode="lin" valueType="num">
                                      <p:cBhvr additive="base">
                                        <p:cTn dur="500"/>
                                        <p:tgtEl>
                                          <p:spTgt spid="288"/>
                                        </p:tgtEl>
                                        <p:attrNameLst>
                                          <p:attrName>ppt_y</p:attrName>
                                        </p:attrNameLst>
                                      </p:cBhvr>
                                      <p:tavLst>
                                        <p:tav fmla="" tm="0">
                                          <p:val>
                                            <p:strVal val="#ppt_y-1"/>
                                          </p:val>
                                        </p:tav>
                                        <p:tav fmla="" tm="100000">
                                          <p:val>
                                            <p:strVal val="#ppt_y"/>
                                          </p:val>
                                        </p:tav>
                                      </p:tavLst>
                                    </p:anim>
                                  </p:childTnLst>
                                </p:cTn>
                              </p:par>
                            </p:childTnLst>
                          </p:cTn>
                        </p:par>
                        <p:par>
                          <p:cTn fill="hold">
                            <p:stCondLst>
                              <p:cond delay="1500"/>
                            </p:stCondLst>
                            <p:childTnLst>
                              <p:par>
                                <p:cTn fill="hold" nodeType="afterEffect" presetClass="entr" presetID="2" presetSubtype="1">
                                  <p:stCondLst>
                                    <p:cond delay="0"/>
                                  </p:stCondLst>
                                  <p:childTnLst>
                                    <p:set>
                                      <p:cBhvr>
                                        <p:cTn dur="1" fill="hold">
                                          <p:stCondLst>
                                            <p:cond delay="0"/>
                                          </p:stCondLst>
                                        </p:cTn>
                                        <p:tgtEl>
                                          <p:spTgt spid="291"/>
                                        </p:tgtEl>
                                        <p:attrNameLst>
                                          <p:attrName>style.visibility</p:attrName>
                                        </p:attrNameLst>
                                      </p:cBhvr>
                                      <p:to>
                                        <p:strVal val="visible"/>
                                      </p:to>
                                    </p:set>
                                    <p:anim calcmode="lin" valueType="num">
                                      <p:cBhvr additive="base">
                                        <p:cTn dur="500"/>
                                        <p:tgtEl>
                                          <p:spTgt spid="291"/>
                                        </p:tgtEl>
                                        <p:attrNameLst>
                                          <p:attrName>ppt_y</p:attrName>
                                        </p:attrNameLst>
                                      </p:cBhvr>
                                      <p:tavLst>
                                        <p:tav fmla="" tm="0">
                                          <p:val>
                                            <p:strVal val="#ppt_y-1"/>
                                          </p:val>
                                        </p:tav>
                                        <p:tav fmla="" tm="100000">
                                          <p:val>
                                            <p:strVal val="#ppt_y"/>
                                          </p:val>
                                        </p:tav>
                                      </p:tavLst>
                                    </p:anim>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500"/>
                                        <p:tgtEl>
                                          <p:spTgt spid="320"/>
                                        </p:tgtEl>
                                      </p:cBhvr>
                                    </p:animEffect>
                                  </p:childTnLst>
                                </p:cTn>
                              </p:par>
                              <p:par>
                                <p:cTn fill="hold" nodeType="with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500"/>
                                        <p:tgtEl>
                                          <p:spTgt spid="282"/>
                                        </p:tgtEl>
                                      </p:cBhvr>
                                    </p:animEffect>
                                  </p:childTnLst>
                                </p:cTn>
                              </p:par>
                              <p:par>
                                <p:cTn fill="hold" nodeType="with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500"/>
                                        <p:tgtEl>
                                          <p:spTgt spid="317"/>
                                        </p:tgtEl>
                                      </p:cBhvr>
                                    </p:animEffect>
                                  </p:childTnLst>
                                </p:cTn>
                              </p:par>
                              <p:par>
                                <p:cTn fill="hold" nodeType="with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500"/>
                                        <p:tgtEl>
                                          <p:spTgt spid="314"/>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500"/>
                                        <p:tgtEl>
                                          <p:spTgt spid="294"/>
                                        </p:tgtEl>
                                      </p:cBhvr>
                                    </p:animEffect>
                                  </p:childTnLst>
                                </p:cTn>
                              </p:par>
                              <p:par>
                                <p:cTn fill="hold" nodeType="with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500"/>
                                        <p:tgtEl>
                                          <p:spTgt spid="309"/>
                                        </p:tgtEl>
                                      </p:cBhvr>
                                    </p:animEffect>
                                  </p:childTnLst>
                                </p:cTn>
                              </p:par>
                              <p:par>
                                <p:cTn fill="hold" nodeType="with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500"/>
                                        <p:tgtEl>
                                          <p:spTgt spid="299"/>
                                        </p:tgtEl>
                                      </p:cBhvr>
                                    </p:animEffect>
                                  </p:childTnLst>
                                </p:cTn>
                              </p:par>
                              <p:par>
                                <p:cTn fill="hold" nodeType="with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500"/>
                                        <p:tgtEl>
                                          <p:spTgt spid="3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26"/>
          <p:cNvSpPr/>
          <p:nvPr/>
        </p:nvSpPr>
        <p:spPr>
          <a:xfrm>
            <a:off x="0" y="0"/>
            <a:ext cx="12190413" cy="1055279"/>
          </a:xfrm>
          <a:prstGeom prst="rect">
            <a:avLst/>
          </a:prstGeom>
          <a:solidFill>
            <a:srgbClr val="51C2D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Medium"/>
              <a:ea typeface="Libre Franklin Medium"/>
              <a:cs typeface="Libre Franklin Medium"/>
              <a:sym typeface="Libre Franklin Medium"/>
            </a:endParaRPr>
          </a:p>
        </p:txBody>
      </p:sp>
      <p:sp>
        <p:nvSpPr>
          <p:cNvPr id="333" name="Google Shape;333;p26"/>
          <p:cNvSpPr txBox="1"/>
          <p:nvPr/>
        </p:nvSpPr>
        <p:spPr>
          <a:xfrm>
            <a:off x="1034646" y="5658540"/>
            <a:ext cx="10121124" cy="40011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300">
                <a:solidFill>
                  <a:srgbClr val="7F7F7F"/>
                </a:solidFill>
                <a:latin typeface="Libre Franklin Medium"/>
                <a:ea typeface="Libre Franklin Medium"/>
                <a:cs typeface="Libre Franklin Medium"/>
                <a:sym typeface="Libre Franklin Medium"/>
              </a:rPr>
              <a:t>Your audience relate and absorb information on different sensory levels. We know visual stories are amplified with the right words. Sometimes it's easier to go old school, our copywriters prefer a good ball.</a:t>
            </a:r>
            <a:endParaRPr sz="1300">
              <a:solidFill>
                <a:srgbClr val="7F7F7F"/>
              </a:solidFill>
              <a:latin typeface="Libre Franklin Medium"/>
              <a:ea typeface="Libre Franklin Medium"/>
              <a:cs typeface="Libre Franklin Medium"/>
              <a:sym typeface="Libre Franklin Medium"/>
            </a:endParaRPr>
          </a:p>
        </p:txBody>
      </p:sp>
      <p:cxnSp>
        <p:nvCxnSpPr>
          <p:cNvPr id="334" name="Google Shape;334;p26"/>
          <p:cNvCxnSpPr/>
          <p:nvPr/>
        </p:nvCxnSpPr>
        <p:spPr>
          <a:xfrm>
            <a:off x="1042839" y="5480755"/>
            <a:ext cx="10104735" cy="0"/>
          </a:xfrm>
          <a:prstGeom prst="straightConnector1">
            <a:avLst/>
          </a:prstGeom>
          <a:noFill/>
          <a:ln cap="flat" cmpd="sng" w="19050">
            <a:solidFill>
              <a:srgbClr val="BFBFBF"/>
            </a:solidFill>
            <a:prstDash val="dot"/>
            <a:miter lim="800000"/>
            <a:headEnd len="sm" w="sm" type="none"/>
            <a:tailEnd len="sm" w="sm" type="none"/>
          </a:ln>
        </p:spPr>
      </p:cxnSp>
      <p:sp>
        <p:nvSpPr>
          <p:cNvPr id="335" name="Google Shape;335;p26"/>
          <p:cNvSpPr/>
          <p:nvPr/>
        </p:nvSpPr>
        <p:spPr>
          <a:xfrm>
            <a:off x="1034646" y="1371135"/>
            <a:ext cx="10121125" cy="3931835"/>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Medium"/>
              <a:ea typeface="Libre Franklin Medium"/>
              <a:cs typeface="Libre Franklin Medium"/>
              <a:sym typeface="Libre Franklin Medium"/>
            </a:endParaRPr>
          </a:p>
        </p:txBody>
      </p:sp>
      <p:sp>
        <p:nvSpPr>
          <p:cNvPr id="336" name="Google Shape;336;p26"/>
          <p:cNvSpPr txBox="1"/>
          <p:nvPr/>
        </p:nvSpPr>
        <p:spPr>
          <a:xfrm>
            <a:off x="5364372" y="315856"/>
            <a:ext cx="144764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lt1"/>
                </a:solidFill>
                <a:latin typeface="Libre Franklin Medium"/>
                <a:ea typeface="Libre Franklin Medium"/>
                <a:cs typeface="Libre Franklin Medium"/>
                <a:sym typeface="Libre Franklin Medium"/>
              </a:rPr>
              <a:t>Future</a:t>
            </a:r>
            <a:endParaRPr b="1" sz="3600">
              <a:solidFill>
                <a:schemeClr val="lt1"/>
              </a:solidFill>
              <a:latin typeface="Libre Franklin Medium"/>
              <a:ea typeface="Libre Franklin Medium"/>
              <a:cs typeface="Libre Franklin Medium"/>
              <a:sym typeface="Libre Franklin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500"/>
                                        <p:tgtEl>
                                          <p:spTgt spid="33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500"/>
                                        <p:tgtEl>
                                          <p:spTgt spid="333"/>
                                        </p:tgtEl>
                                      </p:cBhvr>
                                    </p:animEffect>
                                  </p:childTnLst>
                                </p:cTn>
                              </p:par>
                              <p:par>
                                <p:cTn fill="hold" nodeType="with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1000"/>
                                        <p:tgtEl>
                                          <p:spTgt spid="3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27"/>
          <p:cNvSpPr/>
          <p:nvPr/>
        </p:nvSpPr>
        <p:spPr>
          <a:xfrm>
            <a:off x="0" y="0"/>
            <a:ext cx="12190413" cy="1055279"/>
          </a:xfrm>
          <a:prstGeom prst="rect">
            <a:avLst/>
          </a:prstGeom>
          <a:solidFill>
            <a:srgbClr val="51C2D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Medium"/>
              <a:ea typeface="Libre Franklin Medium"/>
              <a:cs typeface="Libre Franklin Medium"/>
              <a:sym typeface="Libre Franklin Medium"/>
            </a:endParaRPr>
          </a:p>
        </p:txBody>
      </p:sp>
      <p:cxnSp>
        <p:nvCxnSpPr>
          <p:cNvPr id="343" name="Google Shape;343;p27"/>
          <p:cNvCxnSpPr/>
          <p:nvPr/>
        </p:nvCxnSpPr>
        <p:spPr>
          <a:xfrm>
            <a:off x="1059145" y="4128156"/>
            <a:ext cx="10204451" cy="0"/>
          </a:xfrm>
          <a:prstGeom prst="straightConnector1">
            <a:avLst/>
          </a:prstGeom>
          <a:noFill/>
          <a:ln cap="flat" cmpd="sng" w="9525">
            <a:solidFill>
              <a:srgbClr val="1B2153"/>
            </a:solidFill>
            <a:prstDash val="solid"/>
            <a:miter lim="800000"/>
            <a:headEnd len="sm" w="sm" type="none"/>
            <a:tailEnd len="sm" w="sm" type="none"/>
          </a:ln>
        </p:spPr>
      </p:cxnSp>
      <p:sp>
        <p:nvSpPr>
          <p:cNvPr id="344" name="Google Shape;344;p27"/>
          <p:cNvSpPr/>
          <p:nvPr/>
        </p:nvSpPr>
        <p:spPr>
          <a:xfrm>
            <a:off x="1242998" y="3395376"/>
            <a:ext cx="1440160" cy="1440160"/>
          </a:xfrm>
          <a:prstGeom prst="diamond">
            <a:avLst/>
          </a:prstGeom>
          <a:solidFill>
            <a:srgbClr val="51C2D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chemeClr val="lt1"/>
              </a:solidFill>
              <a:latin typeface="Libre Franklin Medium"/>
              <a:ea typeface="Libre Franklin Medium"/>
              <a:cs typeface="Libre Franklin Medium"/>
              <a:sym typeface="Libre Franklin Medium"/>
            </a:endParaRPr>
          </a:p>
        </p:txBody>
      </p:sp>
      <p:sp>
        <p:nvSpPr>
          <p:cNvPr id="345" name="Google Shape;345;p27"/>
          <p:cNvSpPr/>
          <p:nvPr/>
        </p:nvSpPr>
        <p:spPr>
          <a:xfrm>
            <a:off x="3331585" y="3395376"/>
            <a:ext cx="1440160" cy="1440160"/>
          </a:xfrm>
          <a:prstGeom prst="diamond">
            <a:avLst/>
          </a:prstGeom>
          <a:solidFill>
            <a:srgbClr val="2E75B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chemeClr val="lt1"/>
              </a:solidFill>
              <a:latin typeface="Libre Franklin Medium"/>
              <a:ea typeface="Libre Franklin Medium"/>
              <a:cs typeface="Libre Franklin Medium"/>
              <a:sym typeface="Libre Franklin Medium"/>
            </a:endParaRPr>
          </a:p>
        </p:txBody>
      </p:sp>
      <p:sp>
        <p:nvSpPr>
          <p:cNvPr id="346" name="Google Shape;346;p27"/>
          <p:cNvSpPr/>
          <p:nvPr/>
        </p:nvSpPr>
        <p:spPr>
          <a:xfrm>
            <a:off x="5458963" y="3395376"/>
            <a:ext cx="1440160" cy="1440160"/>
          </a:xfrm>
          <a:prstGeom prst="diamond">
            <a:avLst/>
          </a:prstGeom>
          <a:solidFill>
            <a:srgbClr val="51C2D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chemeClr val="lt1"/>
              </a:solidFill>
              <a:latin typeface="Libre Franklin Medium"/>
              <a:ea typeface="Libre Franklin Medium"/>
              <a:cs typeface="Libre Franklin Medium"/>
              <a:sym typeface="Libre Franklin Medium"/>
            </a:endParaRPr>
          </a:p>
        </p:txBody>
      </p:sp>
      <p:sp>
        <p:nvSpPr>
          <p:cNvPr id="347" name="Google Shape;347;p27"/>
          <p:cNvSpPr/>
          <p:nvPr/>
        </p:nvSpPr>
        <p:spPr>
          <a:xfrm>
            <a:off x="7504394" y="3395376"/>
            <a:ext cx="1440160" cy="1440160"/>
          </a:xfrm>
          <a:prstGeom prst="diamond">
            <a:avLst/>
          </a:prstGeom>
          <a:solidFill>
            <a:srgbClr val="2E75B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chemeClr val="lt1"/>
              </a:solidFill>
              <a:latin typeface="Libre Franklin Medium"/>
              <a:ea typeface="Libre Franklin Medium"/>
              <a:cs typeface="Libre Franklin Medium"/>
              <a:sym typeface="Libre Franklin Medium"/>
            </a:endParaRPr>
          </a:p>
        </p:txBody>
      </p:sp>
      <p:sp>
        <p:nvSpPr>
          <p:cNvPr id="348" name="Google Shape;348;p27"/>
          <p:cNvSpPr/>
          <p:nvPr/>
        </p:nvSpPr>
        <p:spPr>
          <a:xfrm>
            <a:off x="9565971" y="3395376"/>
            <a:ext cx="1440160" cy="1440160"/>
          </a:xfrm>
          <a:prstGeom prst="diamond">
            <a:avLst/>
          </a:prstGeom>
          <a:solidFill>
            <a:srgbClr val="51C2D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chemeClr val="lt1"/>
              </a:solidFill>
              <a:latin typeface="Libre Franklin Medium"/>
              <a:ea typeface="Libre Franklin Medium"/>
              <a:cs typeface="Libre Franklin Medium"/>
              <a:sym typeface="Libre Franklin Medium"/>
            </a:endParaRPr>
          </a:p>
        </p:txBody>
      </p:sp>
      <p:sp>
        <p:nvSpPr>
          <p:cNvPr id="349" name="Google Shape;349;p27"/>
          <p:cNvSpPr txBox="1"/>
          <p:nvPr/>
        </p:nvSpPr>
        <p:spPr>
          <a:xfrm>
            <a:off x="1596598" y="3875535"/>
            <a:ext cx="732893"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lt1"/>
                </a:solidFill>
                <a:latin typeface="Libre Franklin Medium"/>
                <a:ea typeface="Libre Franklin Medium"/>
                <a:cs typeface="Libre Franklin Medium"/>
                <a:sym typeface="Libre Franklin Medium"/>
              </a:rPr>
              <a:t>Apply</a:t>
            </a:r>
            <a:endParaRPr b="1" sz="1800">
              <a:solidFill>
                <a:schemeClr val="lt1"/>
              </a:solidFill>
              <a:latin typeface="Libre Franklin Medium"/>
              <a:ea typeface="Libre Franklin Medium"/>
              <a:cs typeface="Libre Franklin Medium"/>
              <a:sym typeface="Libre Franklin Medium"/>
            </a:endParaRPr>
          </a:p>
        </p:txBody>
      </p:sp>
      <p:grpSp>
        <p:nvGrpSpPr>
          <p:cNvPr id="350" name="Google Shape;350;p27"/>
          <p:cNvGrpSpPr/>
          <p:nvPr/>
        </p:nvGrpSpPr>
        <p:grpSpPr>
          <a:xfrm>
            <a:off x="1249755" y="2267249"/>
            <a:ext cx="2534014" cy="989071"/>
            <a:chOff x="1454173" y="3995582"/>
            <a:chExt cx="1900511" cy="741803"/>
          </a:xfrm>
        </p:grpSpPr>
        <p:sp>
          <p:nvSpPr>
            <p:cNvPr id="351" name="Google Shape;351;p27"/>
            <p:cNvSpPr txBox="1"/>
            <p:nvPr/>
          </p:nvSpPr>
          <p:spPr>
            <a:xfrm>
              <a:off x="1454173" y="4360455"/>
              <a:ext cx="1650918" cy="3769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333">
                  <a:solidFill>
                    <a:srgbClr val="7F7F7F"/>
                  </a:solidFill>
                  <a:latin typeface="Libre Franklin Medium"/>
                  <a:ea typeface="Libre Franklin Medium"/>
                  <a:cs typeface="Libre Franklin Medium"/>
                  <a:sym typeface="Libre Franklin Medium"/>
                </a:rPr>
                <a:t>Enter the comprehensive description</a:t>
              </a:r>
              <a:endParaRPr sz="1333">
                <a:solidFill>
                  <a:srgbClr val="7F7F7F"/>
                </a:solidFill>
                <a:latin typeface="Libre Franklin Medium"/>
                <a:ea typeface="Libre Franklin Medium"/>
                <a:cs typeface="Libre Franklin Medium"/>
                <a:sym typeface="Libre Franklin Medium"/>
              </a:endParaRPr>
            </a:p>
          </p:txBody>
        </p:sp>
        <p:sp>
          <p:nvSpPr>
            <p:cNvPr id="352" name="Google Shape;352;p27"/>
            <p:cNvSpPr txBox="1"/>
            <p:nvPr/>
          </p:nvSpPr>
          <p:spPr>
            <a:xfrm>
              <a:off x="1703766" y="3995582"/>
              <a:ext cx="1650918" cy="28474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67">
                  <a:solidFill>
                    <a:srgbClr val="7F7F7F"/>
                  </a:solidFill>
                  <a:latin typeface="Libre Franklin Medium"/>
                  <a:ea typeface="Libre Franklin Medium"/>
                  <a:cs typeface="Libre Franklin Medium"/>
                  <a:sym typeface="Libre Franklin Medium"/>
                </a:rPr>
                <a:t>Apply</a:t>
              </a:r>
              <a:endParaRPr b="1" sz="1867">
                <a:solidFill>
                  <a:srgbClr val="7F7F7F"/>
                </a:solidFill>
                <a:latin typeface="Libre Franklin Medium"/>
                <a:ea typeface="Libre Franklin Medium"/>
                <a:cs typeface="Libre Franklin Medium"/>
                <a:sym typeface="Libre Franklin Medium"/>
              </a:endParaRPr>
            </a:p>
          </p:txBody>
        </p:sp>
      </p:grpSp>
      <p:grpSp>
        <p:nvGrpSpPr>
          <p:cNvPr id="353" name="Google Shape;353;p27"/>
          <p:cNvGrpSpPr/>
          <p:nvPr/>
        </p:nvGrpSpPr>
        <p:grpSpPr>
          <a:xfrm>
            <a:off x="3419135" y="4871107"/>
            <a:ext cx="2250847" cy="933843"/>
            <a:chOff x="1454173" y="4037003"/>
            <a:chExt cx="1688134" cy="700382"/>
          </a:xfrm>
        </p:grpSpPr>
        <p:sp>
          <p:nvSpPr>
            <p:cNvPr id="354" name="Google Shape;354;p27"/>
            <p:cNvSpPr txBox="1"/>
            <p:nvPr/>
          </p:nvSpPr>
          <p:spPr>
            <a:xfrm>
              <a:off x="1454173" y="4360455"/>
              <a:ext cx="1650918" cy="3769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333">
                  <a:solidFill>
                    <a:srgbClr val="7F7F7F"/>
                  </a:solidFill>
                  <a:latin typeface="Libre Franklin Medium"/>
                  <a:ea typeface="Libre Franklin Medium"/>
                  <a:cs typeface="Libre Franklin Medium"/>
                  <a:sym typeface="Libre Franklin Medium"/>
                </a:rPr>
                <a:t>The user can demonstrate on a projector </a:t>
              </a:r>
              <a:endParaRPr sz="1333">
                <a:solidFill>
                  <a:srgbClr val="7F7F7F"/>
                </a:solidFill>
                <a:latin typeface="Libre Franklin Medium"/>
                <a:ea typeface="Libre Franklin Medium"/>
                <a:cs typeface="Libre Franklin Medium"/>
                <a:sym typeface="Libre Franklin Medium"/>
              </a:endParaRPr>
            </a:p>
          </p:txBody>
        </p:sp>
        <p:sp>
          <p:nvSpPr>
            <p:cNvPr id="355" name="Google Shape;355;p27"/>
            <p:cNvSpPr txBox="1"/>
            <p:nvPr/>
          </p:nvSpPr>
          <p:spPr>
            <a:xfrm>
              <a:off x="1491389" y="4037003"/>
              <a:ext cx="1650918" cy="28474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67">
                  <a:solidFill>
                    <a:srgbClr val="7F7F7F"/>
                  </a:solidFill>
                  <a:latin typeface="Libre Franklin Medium"/>
                  <a:ea typeface="Libre Franklin Medium"/>
                  <a:cs typeface="Libre Franklin Medium"/>
                  <a:sym typeface="Libre Franklin Medium"/>
                </a:rPr>
                <a:t>Approve</a:t>
              </a:r>
              <a:endParaRPr b="1" sz="1867">
                <a:solidFill>
                  <a:srgbClr val="7F7F7F"/>
                </a:solidFill>
                <a:latin typeface="Libre Franklin Medium"/>
                <a:ea typeface="Libre Franklin Medium"/>
                <a:cs typeface="Libre Franklin Medium"/>
                <a:sym typeface="Libre Franklin Medium"/>
              </a:endParaRPr>
            </a:p>
          </p:txBody>
        </p:sp>
      </p:grpSp>
      <p:grpSp>
        <p:nvGrpSpPr>
          <p:cNvPr id="356" name="Google Shape;356;p27"/>
          <p:cNvGrpSpPr/>
          <p:nvPr/>
        </p:nvGrpSpPr>
        <p:grpSpPr>
          <a:xfrm>
            <a:off x="5491556" y="2264265"/>
            <a:ext cx="2232916" cy="933843"/>
            <a:chOff x="1454173" y="4037003"/>
            <a:chExt cx="1674687" cy="700382"/>
          </a:xfrm>
        </p:grpSpPr>
        <p:sp>
          <p:nvSpPr>
            <p:cNvPr id="357" name="Google Shape;357;p27"/>
            <p:cNvSpPr txBox="1"/>
            <p:nvPr/>
          </p:nvSpPr>
          <p:spPr>
            <a:xfrm>
              <a:off x="1454173" y="4360455"/>
              <a:ext cx="1650918" cy="3769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333">
                  <a:solidFill>
                    <a:srgbClr val="7F7F7F"/>
                  </a:solidFill>
                  <a:latin typeface="Libre Franklin Medium"/>
                  <a:ea typeface="Libre Franklin Medium"/>
                  <a:cs typeface="Libre Franklin Medium"/>
                  <a:sym typeface="Libre Franklin Medium"/>
                </a:rPr>
                <a:t>The user can make a presentation on a projector</a:t>
              </a:r>
              <a:endParaRPr sz="1333">
                <a:solidFill>
                  <a:srgbClr val="7F7F7F"/>
                </a:solidFill>
                <a:latin typeface="Libre Franklin Medium"/>
                <a:ea typeface="Libre Franklin Medium"/>
                <a:cs typeface="Libre Franklin Medium"/>
                <a:sym typeface="Libre Franklin Medium"/>
              </a:endParaRPr>
            </a:p>
          </p:txBody>
        </p:sp>
        <p:sp>
          <p:nvSpPr>
            <p:cNvPr id="358" name="Google Shape;358;p27"/>
            <p:cNvSpPr txBox="1"/>
            <p:nvPr/>
          </p:nvSpPr>
          <p:spPr>
            <a:xfrm>
              <a:off x="1477942" y="4037003"/>
              <a:ext cx="1650918" cy="28474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67">
                  <a:solidFill>
                    <a:srgbClr val="7F7F7F"/>
                  </a:solidFill>
                  <a:latin typeface="Libre Franklin Medium"/>
                  <a:ea typeface="Libre Franklin Medium"/>
                  <a:cs typeface="Libre Franklin Medium"/>
                  <a:sym typeface="Libre Franklin Medium"/>
                </a:rPr>
                <a:t>Authorize</a:t>
              </a:r>
              <a:endParaRPr b="1" sz="1867">
                <a:solidFill>
                  <a:srgbClr val="7F7F7F"/>
                </a:solidFill>
                <a:latin typeface="Libre Franklin Medium"/>
                <a:ea typeface="Libre Franklin Medium"/>
                <a:cs typeface="Libre Franklin Medium"/>
                <a:sym typeface="Libre Franklin Medium"/>
              </a:endParaRPr>
            </a:p>
          </p:txBody>
        </p:sp>
      </p:grpSp>
      <p:grpSp>
        <p:nvGrpSpPr>
          <p:cNvPr id="359" name="Google Shape;359;p27"/>
          <p:cNvGrpSpPr/>
          <p:nvPr/>
        </p:nvGrpSpPr>
        <p:grpSpPr>
          <a:xfrm>
            <a:off x="7550397" y="4907950"/>
            <a:ext cx="2591506" cy="933843"/>
            <a:chOff x="1454173" y="4037003"/>
            <a:chExt cx="1943629" cy="700382"/>
          </a:xfrm>
        </p:grpSpPr>
        <p:sp>
          <p:nvSpPr>
            <p:cNvPr id="360" name="Google Shape;360;p27"/>
            <p:cNvSpPr txBox="1"/>
            <p:nvPr/>
          </p:nvSpPr>
          <p:spPr>
            <a:xfrm>
              <a:off x="1454173" y="4360455"/>
              <a:ext cx="1650918" cy="3769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333">
                  <a:solidFill>
                    <a:srgbClr val="7F7F7F"/>
                  </a:solidFill>
                  <a:latin typeface="Libre Franklin Medium"/>
                  <a:ea typeface="Libre Franklin Medium"/>
                  <a:cs typeface="Libre Franklin Medium"/>
                  <a:sym typeface="Libre Franklin Medium"/>
                </a:rPr>
                <a:t>The user can make a presentation on a projector</a:t>
              </a:r>
              <a:endParaRPr sz="1333">
                <a:solidFill>
                  <a:srgbClr val="7F7F7F"/>
                </a:solidFill>
                <a:latin typeface="Libre Franklin Medium"/>
                <a:ea typeface="Libre Franklin Medium"/>
                <a:cs typeface="Libre Franklin Medium"/>
                <a:sym typeface="Libre Franklin Medium"/>
              </a:endParaRPr>
            </a:p>
          </p:txBody>
        </p:sp>
        <p:sp>
          <p:nvSpPr>
            <p:cNvPr id="361" name="Google Shape;361;p27"/>
            <p:cNvSpPr txBox="1"/>
            <p:nvPr/>
          </p:nvSpPr>
          <p:spPr>
            <a:xfrm>
              <a:off x="1746884" y="4037003"/>
              <a:ext cx="1650918" cy="28474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67">
                  <a:solidFill>
                    <a:srgbClr val="7F7F7F"/>
                  </a:solidFill>
                  <a:latin typeface="Libre Franklin Medium"/>
                  <a:ea typeface="Libre Franklin Medium"/>
                  <a:cs typeface="Libre Franklin Medium"/>
                  <a:sym typeface="Libre Franklin Medium"/>
                </a:rPr>
                <a:t>Bill</a:t>
              </a:r>
              <a:endParaRPr b="1" sz="1867">
                <a:solidFill>
                  <a:srgbClr val="7F7F7F"/>
                </a:solidFill>
                <a:latin typeface="Libre Franklin Medium"/>
                <a:ea typeface="Libre Franklin Medium"/>
                <a:cs typeface="Libre Franklin Medium"/>
                <a:sym typeface="Libre Franklin Medium"/>
              </a:endParaRPr>
            </a:p>
          </p:txBody>
        </p:sp>
      </p:grpSp>
      <p:grpSp>
        <p:nvGrpSpPr>
          <p:cNvPr id="362" name="Google Shape;362;p27"/>
          <p:cNvGrpSpPr/>
          <p:nvPr/>
        </p:nvGrpSpPr>
        <p:grpSpPr>
          <a:xfrm>
            <a:off x="9703047" y="2144887"/>
            <a:ext cx="2394280" cy="933843"/>
            <a:chOff x="1454173" y="4037003"/>
            <a:chExt cx="1795710" cy="700382"/>
          </a:xfrm>
        </p:grpSpPr>
        <p:sp>
          <p:nvSpPr>
            <p:cNvPr id="363" name="Google Shape;363;p27"/>
            <p:cNvSpPr txBox="1"/>
            <p:nvPr/>
          </p:nvSpPr>
          <p:spPr>
            <a:xfrm>
              <a:off x="1454173" y="4360455"/>
              <a:ext cx="1650918" cy="3769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333">
                  <a:solidFill>
                    <a:srgbClr val="7F7F7F"/>
                  </a:solidFill>
                  <a:latin typeface="Libre Franklin Medium"/>
                  <a:ea typeface="Libre Franklin Medium"/>
                  <a:cs typeface="Libre Franklin Medium"/>
                  <a:sym typeface="Libre Franklin Medium"/>
                </a:rPr>
                <a:t>The user can demonstrate on a projector </a:t>
              </a:r>
              <a:endParaRPr sz="1333">
                <a:solidFill>
                  <a:srgbClr val="7F7F7F"/>
                </a:solidFill>
                <a:latin typeface="Libre Franklin Medium"/>
                <a:ea typeface="Libre Franklin Medium"/>
                <a:cs typeface="Libre Franklin Medium"/>
                <a:sym typeface="Libre Franklin Medium"/>
              </a:endParaRPr>
            </a:p>
          </p:txBody>
        </p:sp>
        <p:sp>
          <p:nvSpPr>
            <p:cNvPr id="364" name="Google Shape;364;p27"/>
            <p:cNvSpPr txBox="1"/>
            <p:nvPr/>
          </p:nvSpPr>
          <p:spPr>
            <a:xfrm>
              <a:off x="1598965" y="4037003"/>
              <a:ext cx="1650918" cy="28474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67">
                  <a:solidFill>
                    <a:srgbClr val="7F7F7F"/>
                  </a:solidFill>
                  <a:latin typeface="Libre Franklin Medium"/>
                  <a:ea typeface="Libre Franklin Medium"/>
                  <a:cs typeface="Libre Franklin Medium"/>
                  <a:sym typeface="Libre Franklin Medium"/>
                </a:rPr>
                <a:t>Brand</a:t>
              </a:r>
              <a:endParaRPr b="1" sz="1867">
                <a:solidFill>
                  <a:srgbClr val="7F7F7F"/>
                </a:solidFill>
                <a:latin typeface="Libre Franklin Medium"/>
                <a:ea typeface="Libre Franklin Medium"/>
                <a:cs typeface="Libre Franklin Medium"/>
                <a:sym typeface="Libre Franklin Medium"/>
              </a:endParaRPr>
            </a:p>
          </p:txBody>
        </p:sp>
      </p:grpSp>
      <p:sp>
        <p:nvSpPr>
          <p:cNvPr id="365" name="Google Shape;365;p27"/>
          <p:cNvSpPr txBox="1"/>
          <p:nvPr/>
        </p:nvSpPr>
        <p:spPr>
          <a:xfrm>
            <a:off x="3574833" y="3875535"/>
            <a:ext cx="991169"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lt1"/>
                </a:solidFill>
                <a:latin typeface="Libre Franklin Medium"/>
                <a:ea typeface="Libre Franklin Medium"/>
                <a:cs typeface="Libre Franklin Medium"/>
                <a:sym typeface="Libre Franklin Medium"/>
              </a:rPr>
              <a:t>Approve</a:t>
            </a:r>
            <a:endParaRPr b="1" sz="1800">
              <a:solidFill>
                <a:schemeClr val="lt1"/>
              </a:solidFill>
              <a:latin typeface="Libre Franklin Medium"/>
              <a:ea typeface="Libre Franklin Medium"/>
              <a:cs typeface="Libre Franklin Medium"/>
              <a:sym typeface="Libre Franklin Medium"/>
            </a:endParaRPr>
          </a:p>
        </p:txBody>
      </p:sp>
      <p:sp>
        <p:nvSpPr>
          <p:cNvPr id="366" name="Google Shape;366;p27"/>
          <p:cNvSpPr txBox="1"/>
          <p:nvPr/>
        </p:nvSpPr>
        <p:spPr>
          <a:xfrm>
            <a:off x="5618278" y="3875535"/>
            <a:ext cx="1119024"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lt1"/>
                </a:solidFill>
                <a:latin typeface="Libre Franklin Medium"/>
                <a:ea typeface="Libre Franklin Medium"/>
                <a:cs typeface="Libre Franklin Medium"/>
                <a:sym typeface="Libre Franklin Medium"/>
              </a:rPr>
              <a:t>Authorize</a:t>
            </a:r>
            <a:endParaRPr b="1" sz="1800">
              <a:solidFill>
                <a:schemeClr val="lt1"/>
              </a:solidFill>
              <a:latin typeface="Libre Franklin Medium"/>
              <a:ea typeface="Libre Franklin Medium"/>
              <a:cs typeface="Libre Franklin Medium"/>
              <a:sym typeface="Libre Franklin Medium"/>
            </a:endParaRPr>
          </a:p>
        </p:txBody>
      </p:sp>
      <p:sp>
        <p:nvSpPr>
          <p:cNvPr id="367" name="Google Shape;367;p27"/>
          <p:cNvSpPr txBox="1"/>
          <p:nvPr/>
        </p:nvSpPr>
        <p:spPr>
          <a:xfrm>
            <a:off x="7950632" y="3875535"/>
            <a:ext cx="494046"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lt1"/>
                </a:solidFill>
                <a:latin typeface="Libre Franklin Medium"/>
                <a:ea typeface="Libre Franklin Medium"/>
                <a:cs typeface="Libre Franklin Medium"/>
                <a:sym typeface="Libre Franklin Medium"/>
              </a:rPr>
              <a:t>Bill</a:t>
            </a:r>
            <a:endParaRPr b="1" sz="1800">
              <a:solidFill>
                <a:schemeClr val="lt1"/>
              </a:solidFill>
              <a:latin typeface="Libre Franklin Medium"/>
              <a:ea typeface="Libre Franklin Medium"/>
              <a:cs typeface="Libre Franklin Medium"/>
              <a:sym typeface="Libre Franklin Medium"/>
            </a:endParaRPr>
          </a:p>
        </p:txBody>
      </p:sp>
      <p:sp>
        <p:nvSpPr>
          <p:cNvPr id="368" name="Google Shape;368;p27"/>
          <p:cNvSpPr txBox="1"/>
          <p:nvPr/>
        </p:nvSpPr>
        <p:spPr>
          <a:xfrm>
            <a:off x="9896999" y="3875535"/>
            <a:ext cx="77777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lt1"/>
                </a:solidFill>
                <a:latin typeface="Libre Franklin Medium"/>
                <a:ea typeface="Libre Franklin Medium"/>
                <a:cs typeface="Libre Franklin Medium"/>
                <a:sym typeface="Libre Franklin Medium"/>
              </a:rPr>
              <a:t>Brand</a:t>
            </a:r>
            <a:endParaRPr b="1" sz="1800">
              <a:solidFill>
                <a:schemeClr val="lt1"/>
              </a:solidFill>
              <a:latin typeface="Libre Franklin Medium"/>
              <a:ea typeface="Libre Franklin Medium"/>
              <a:cs typeface="Libre Franklin Medium"/>
              <a:sym typeface="Libre Franklin Medium"/>
            </a:endParaRPr>
          </a:p>
        </p:txBody>
      </p:sp>
      <p:sp>
        <p:nvSpPr>
          <p:cNvPr id="369" name="Google Shape;369;p27"/>
          <p:cNvSpPr txBox="1"/>
          <p:nvPr/>
        </p:nvSpPr>
        <p:spPr>
          <a:xfrm>
            <a:off x="5364372" y="315856"/>
            <a:ext cx="144764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lt1"/>
                </a:solidFill>
                <a:latin typeface="Libre Franklin Medium"/>
                <a:ea typeface="Libre Franklin Medium"/>
                <a:cs typeface="Libre Franklin Medium"/>
                <a:sym typeface="Libre Franklin Medium"/>
              </a:rPr>
              <a:t>Future</a:t>
            </a:r>
            <a:endParaRPr b="1" sz="3600">
              <a:solidFill>
                <a:schemeClr val="lt1"/>
              </a:solidFill>
              <a:latin typeface="Libre Franklin Medium"/>
              <a:ea typeface="Libre Franklin Medium"/>
              <a:cs typeface="Libre Franklin Medium"/>
              <a:sym typeface="Libre Franklin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500"/>
                                        <p:tgtEl>
                                          <p:spTgt spid="343"/>
                                        </p:tgtEl>
                                      </p:cBhvr>
                                    </p:animEffect>
                                  </p:childTnLst>
                                </p:cTn>
                              </p:par>
                              <p:par>
                                <p:cTn fill="hold" nodeType="with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500"/>
                                        <p:tgtEl>
                                          <p:spTgt spid="344"/>
                                        </p:tgtEl>
                                      </p:cBhvr>
                                    </p:animEffect>
                                  </p:childTnLst>
                                </p:cTn>
                              </p:par>
                              <p:par>
                                <p:cTn fill="hold" nodeType="with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500"/>
                                        <p:tgtEl>
                                          <p:spTgt spid="345"/>
                                        </p:tgtEl>
                                      </p:cBhvr>
                                    </p:animEffect>
                                  </p:childTnLst>
                                </p:cTn>
                              </p:par>
                              <p:par>
                                <p:cTn fill="hold" nodeType="with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500"/>
                                        <p:tgtEl>
                                          <p:spTgt spid="346"/>
                                        </p:tgtEl>
                                      </p:cBhvr>
                                    </p:animEffect>
                                  </p:childTnLst>
                                </p:cTn>
                              </p:par>
                              <p:par>
                                <p:cTn fill="hold" nodeType="with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500"/>
                                        <p:tgtEl>
                                          <p:spTgt spid="347"/>
                                        </p:tgtEl>
                                      </p:cBhvr>
                                    </p:animEffect>
                                  </p:childTnLst>
                                </p:cTn>
                              </p:par>
                              <p:par>
                                <p:cTn fill="hold" nodeType="with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500"/>
                                        <p:tgtEl>
                                          <p:spTgt spid="348"/>
                                        </p:tgtEl>
                                      </p:cBhvr>
                                    </p:animEffect>
                                  </p:childTnLst>
                                </p:cTn>
                              </p:par>
                              <p:par>
                                <p:cTn fill="hold" nodeType="with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500"/>
                                        <p:tgtEl>
                                          <p:spTgt spid="349"/>
                                        </p:tgtEl>
                                      </p:cBhvr>
                                    </p:animEffect>
                                  </p:childTnLst>
                                </p:cTn>
                              </p:par>
                              <p:par>
                                <p:cTn fill="hold" nodeType="with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500"/>
                                        <p:tgtEl>
                                          <p:spTgt spid="365"/>
                                        </p:tgtEl>
                                      </p:cBhvr>
                                    </p:animEffect>
                                  </p:childTnLst>
                                </p:cTn>
                              </p:par>
                              <p:par>
                                <p:cTn fill="hold" nodeType="with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500"/>
                                        <p:tgtEl>
                                          <p:spTgt spid="366"/>
                                        </p:tgtEl>
                                      </p:cBhvr>
                                    </p:animEffect>
                                  </p:childTnLst>
                                </p:cTn>
                              </p:par>
                              <p:par>
                                <p:cTn fill="hold" nodeType="with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500"/>
                                        <p:tgtEl>
                                          <p:spTgt spid="367"/>
                                        </p:tgtEl>
                                      </p:cBhvr>
                                    </p:animEffect>
                                  </p:childTnLst>
                                </p:cTn>
                              </p:par>
                              <p:par>
                                <p:cTn fill="hold" nodeType="with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500"/>
                                        <p:tgtEl>
                                          <p:spTgt spid="36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1000"/>
                                        <p:tgtEl>
                                          <p:spTgt spid="350"/>
                                        </p:tgtEl>
                                      </p:cBhvr>
                                    </p:animEffect>
                                  </p:childTnLst>
                                </p:cTn>
                              </p:par>
                              <p:par>
                                <p:cTn fill="hold" nodeType="with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1000"/>
                                        <p:tgtEl>
                                          <p:spTgt spid="353"/>
                                        </p:tgtEl>
                                      </p:cBhvr>
                                    </p:animEffect>
                                  </p:childTnLst>
                                </p:cTn>
                              </p:par>
                              <p:par>
                                <p:cTn fill="hold" nodeType="with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1000"/>
                                        <p:tgtEl>
                                          <p:spTgt spid="356"/>
                                        </p:tgtEl>
                                      </p:cBhvr>
                                    </p:animEffect>
                                  </p:childTnLst>
                                </p:cTn>
                              </p:par>
                              <p:par>
                                <p:cTn fill="hold" nodeType="with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1000"/>
                                        <p:tgtEl>
                                          <p:spTgt spid="359"/>
                                        </p:tgtEl>
                                      </p:cBhvr>
                                    </p:animEffect>
                                  </p:childTnLst>
                                </p:cTn>
                              </p:par>
                              <p:par>
                                <p:cTn fill="hold" nodeType="with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1000"/>
                                        <p:tgtEl>
                                          <p:spTgt spid="3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pic>
        <p:nvPicPr>
          <p:cNvPr id="375" name="Google Shape;375;p28"/>
          <p:cNvPicPr preferRelativeResize="0"/>
          <p:nvPr/>
        </p:nvPicPr>
        <p:blipFill rotWithShape="1">
          <a:blip r:embed="rId3">
            <a:alphaModFix/>
          </a:blip>
          <a:srcRect b="0" l="0" r="0" t="0"/>
          <a:stretch/>
        </p:blipFill>
        <p:spPr>
          <a:xfrm>
            <a:off x="0" y="1240"/>
            <a:ext cx="12190413" cy="6857107"/>
          </a:xfrm>
          <a:prstGeom prst="rect">
            <a:avLst/>
          </a:prstGeom>
          <a:noFill/>
          <a:ln>
            <a:noFill/>
          </a:ln>
        </p:spPr>
      </p:pic>
      <p:sp>
        <p:nvSpPr>
          <p:cNvPr id="376" name="Google Shape;376;p28"/>
          <p:cNvSpPr/>
          <p:nvPr/>
        </p:nvSpPr>
        <p:spPr>
          <a:xfrm>
            <a:off x="4062119" y="2679966"/>
            <a:ext cx="1192870" cy="119286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800">
                <a:solidFill>
                  <a:srgbClr val="51C2D2"/>
                </a:solidFill>
                <a:latin typeface="Libre Franklin Medium"/>
                <a:ea typeface="Libre Franklin Medium"/>
                <a:cs typeface="Libre Franklin Medium"/>
                <a:sym typeface="Libre Franklin Medium"/>
              </a:rPr>
              <a:t>03</a:t>
            </a:r>
            <a:endParaRPr b="1" sz="4800">
              <a:solidFill>
                <a:srgbClr val="51C2D2"/>
              </a:solidFill>
              <a:latin typeface="Libre Franklin Medium"/>
              <a:ea typeface="Libre Franklin Medium"/>
              <a:cs typeface="Libre Franklin Medium"/>
              <a:sym typeface="Libre Franklin Medium"/>
            </a:endParaRPr>
          </a:p>
        </p:txBody>
      </p:sp>
      <p:sp>
        <p:nvSpPr>
          <p:cNvPr id="377" name="Google Shape;377;p28"/>
          <p:cNvSpPr/>
          <p:nvPr/>
        </p:nvSpPr>
        <p:spPr>
          <a:xfrm>
            <a:off x="6566448" y="2672505"/>
            <a:ext cx="3554178"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200">
                <a:solidFill>
                  <a:srgbClr val="51C2D2"/>
                </a:solidFill>
                <a:latin typeface="Libre Franklin Medium"/>
                <a:ea typeface="Libre Franklin Medium"/>
                <a:cs typeface="Libre Franklin Medium"/>
                <a:sym typeface="Libre Franklin Medium"/>
              </a:rPr>
              <a:t>PRICING</a:t>
            </a:r>
            <a:endParaRPr b="1" sz="7200">
              <a:solidFill>
                <a:srgbClr val="51C2D2"/>
              </a:solidFill>
              <a:latin typeface="Libre Franklin Medium"/>
              <a:ea typeface="Libre Franklin Medium"/>
              <a:cs typeface="Libre Franklin Medium"/>
              <a:sym typeface="Libre Franklin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1000"/>
                                        <p:tgtEl>
                                          <p:spTgt spid="37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76"/>
                                        </p:tgtEl>
                                        <p:attrNameLst>
                                          <p:attrName>style.visibility</p:attrName>
                                        </p:attrNameLst>
                                      </p:cBhvr>
                                      <p:to>
                                        <p:strVal val="visible"/>
                                      </p:to>
                                    </p:set>
                                    <p:animEffect filter="fade" transition="in">
                                      <p:cBhvr>
                                        <p:cTn dur="500"/>
                                        <p:tgtEl>
                                          <p:spTgt spid="3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29"/>
          <p:cNvSpPr/>
          <p:nvPr/>
        </p:nvSpPr>
        <p:spPr>
          <a:xfrm>
            <a:off x="0" y="0"/>
            <a:ext cx="12190413" cy="1055279"/>
          </a:xfrm>
          <a:prstGeom prst="rect">
            <a:avLst/>
          </a:prstGeom>
          <a:solidFill>
            <a:srgbClr val="51C2D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Medium"/>
              <a:ea typeface="Libre Franklin Medium"/>
              <a:cs typeface="Libre Franklin Medium"/>
              <a:sym typeface="Libre Franklin Medium"/>
            </a:endParaRPr>
          </a:p>
        </p:txBody>
      </p:sp>
      <p:sp>
        <p:nvSpPr>
          <p:cNvPr id="384" name="Google Shape;384;p29"/>
          <p:cNvSpPr/>
          <p:nvPr/>
        </p:nvSpPr>
        <p:spPr>
          <a:xfrm>
            <a:off x="934473" y="5600838"/>
            <a:ext cx="954546" cy="954546"/>
          </a:xfrm>
          <a:prstGeom prst="ellipse">
            <a:avLst/>
          </a:prstGeom>
          <a:solidFill>
            <a:srgbClr val="51C2D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0">
              <a:solidFill>
                <a:srgbClr val="7F7F7F"/>
              </a:solidFill>
              <a:latin typeface="Libre Franklin Medium"/>
              <a:ea typeface="Libre Franklin Medium"/>
              <a:cs typeface="Libre Franklin Medium"/>
              <a:sym typeface="Libre Franklin Medium"/>
            </a:endParaRPr>
          </a:p>
        </p:txBody>
      </p:sp>
      <p:sp>
        <p:nvSpPr>
          <p:cNvPr id="385" name="Google Shape;385;p29"/>
          <p:cNvSpPr txBox="1"/>
          <p:nvPr/>
        </p:nvSpPr>
        <p:spPr>
          <a:xfrm>
            <a:off x="1982989" y="5849028"/>
            <a:ext cx="926524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7F7F7F"/>
                </a:solidFill>
                <a:latin typeface="Libre Franklin Medium"/>
                <a:ea typeface="Libre Franklin Medium"/>
                <a:cs typeface="Libre Franklin Medium"/>
                <a:sym typeface="Libre Franklin Medium"/>
              </a:rPr>
              <a:t>We certainly do not forget you as soon as you forget us. It is, perhaps, our fate rather than our merit. We cannot help ourselves. We live at home, quiet, confined, and our feelings prey upon us. You are forced on exertion.</a:t>
            </a:r>
            <a:endParaRPr sz="1200">
              <a:solidFill>
                <a:srgbClr val="7F7F7F"/>
              </a:solidFill>
              <a:latin typeface="Libre Franklin Medium"/>
              <a:ea typeface="Libre Franklin Medium"/>
              <a:cs typeface="Libre Franklin Medium"/>
              <a:sym typeface="Libre Franklin Medium"/>
            </a:endParaRPr>
          </a:p>
        </p:txBody>
      </p:sp>
      <p:sp>
        <p:nvSpPr>
          <p:cNvPr id="386" name="Google Shape;386;p29"/>
          <p:cNvSpPr/>
          <p:nvPr/>
        </p:nvSpPr>
        <p:spPr>
          <a:xfrm>
            <a:off x="658704" y="1421437"/>
            <a:ext cx="3533694" cy="2969005"/>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Medium"/>
              <a:ea typeface="Libre Franklin Medium"/>
              <a:cs typeface="Libre Franklin Medium"/>
              <a:sym typeface="Libre Franklin Medium"/>
            </a:endParaRPr>
          </a:p>
        </p:txBody>
      </p:sp>
      <p:sp>
        <p:nvSpPr>
          <p:cNvPr id="387" name="Google Shape;387;p29"/>
          <p:cNvSpPr/>
          <p:nvPr/>
        </p:nvSpPr>
        <p:spPr>
          <a:xfrm>
            <a:off x="4376369" y="1421437"/>
            <a:ext cx="3533694" cy="2969005"/>
          </a:xfrm>
          <a:prstGeom prst="rect">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Medium"/>
              <a:ea typeface="Libre Franklin Medium"/>
              <a:cs typeface="Libre Franklin Medium"/>
              <a:sym typeface="Libre Franklin Medium"/>
            </a:endParaRPr>
          </a:p>
        </p:txBody>
      </p:sp>
      <p:sp>
        <p:nvSpPr>
          <p:cNvPr id="388" name="Google Shape;388;p29"/>
          <p:cNvSpPr/>
          <p:nvPr/>
        </p:nvSpPr>
        <p:spPr>
          <a:xfrm>
            <a:off x="8094034" y="1421437"/>
            <a:ext cx="3533694" cy="2969005"/>
          </a:xfrm>
          <a:prstGeom prst="rect">
            <a:avLst/>
          </a:prstGeom>
          <a:blipFill rotWithShape="1">
            <a:blip r:embed="rId5">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Medium"/>
              <a:ea typeface="Libre Franklin Medium"/>
              <a:cs typeface="Libre Franklin Medium"/>
              <a:sym typeface="Libre Franklin Medium"/>
            </a:endParaRPr>
          </a:p>
        </p:txBody>
      </p:sp>
      <p:sp>
        <p:nvSpPr>
          <p:cNvPr id="389" name="Google Shape;389;p29"/>
          <p:cNvSpPr txBox="1"/>
          <p:nvPr/>
        </p:nvSpPr>
        <p:spPr>
          <a:xfrm>
            <a:off x="658704" y="4524831"/>
            <a:ext cx="2273596" cy="126188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7F7F7F"/>
                </a:solidFill>
                <a:latin typeface="Libre Franklin Medium"/>
                <a:ea typeface="Libre Franklin Medium"/>
                <a:cs typeface="Libre Franklin Medium"/>
                <a:sym typeface="Libre Franklin Medium"/>
              </a:rPr>
              <a:t>Calculate</a:t>
            </a:r>
            <a:endParaRPr b="1" sz="1600">
              <a:solidFill>
                <a:srgbClr val="7F7F7F"/>
              </a:solidFill>
              <a:latin typeface="Libre Franklin Medium"/>
              <a:ea typeface="Libre Franklin Medium"/>
              <a:cs typeface="Libre Franklin Medium"/>
              <a:sym typeface="Libre Franklin Medium"/>
            </a:endParaRPr>
          </a:p>
          <a:p>
            <a:pPr indent="0" lvl="0" marL="0" marR="0" rtl="0" algn="l">
              <a:spcBef>
                <a:spcPts val="0"/>
              </a:spcBef>
              <a:spcAft>
                <a:spcPts val="0"/>
              </a:spcAft>
              <a:buNone/>
            </a:pPr>
            <a:r>
              <a:t/>
            </a:r>
            <a:endParaRPr sz="1200">
              <a:solidFill>
                <a:srgbClr val="7F7F7F"/>
              </a:solidFill>
              <a:latin typeface="Libre Franklin Medium"/>
              <a:ea typeface="Libre Franklin Medium"/>
              <a:cs typeface="Libre Franklin Medium"/>
              <a:sym typeface="Libre Franklin Medium"/>
            </a:endParaRPr>
          </a:p>
          <a:p>
            <a:pPr indent="0" lvl="0" marL="0" marR="0" rtl="0" algn="l">
              <a:spcBef>
                <a:spcPts val="0"/>
              </a:spcBef>
              <a:spcAft>
                <a:spcPts val="0"/>
              </a:spcAft>
              <a:buNone/>
            </a:pPr>
            <a:r>
              <a:rPr lang="en-US" sz="1200">
                <a:solidFill>
                  <a:srgbClr val="7F7F7F"/>
                </a:solidFill>
                <a:latin typeface="Libre Franklin Medium"/>
                <a:ea typeface="Libre Franklin Medium"/>
                <a:cs typeface="Libre Franklin Medium"/>
                <a:sym typeface="Libre Franklin Medium"/>
              </a:rPr>
              <a:t>It is a very sad thing that nowadays there is so little useless information. Oscar Wilde</a:t>
            </a:r>
            <a:endParaRPr sz="1200">
              <a:solidFill>
                <a:srgbClr val="7F7F7F"/>
              </a:solidFill>
              <a:latin typeface="Libre Franklin Medium"/>
              <a:ea typeface="Libre Franklin Medium"/>
              <a:cs typeface="Libre Franklin Medium"/>
              <a:sym typeface="Libre Franklin Medium"/>
            </a:endParaRPr>
          </a:p>
        </p:txBody>
      </p:sp>
      <p:sp>
        <p:nvSpPr>
          <p:cNvPr id="390" name="Google Shape;390;p29"/>
          <p:cNvSpPr txBox="1"/>
          <p:nvPr/>
        </p:nvSpPr>
        <p:spPr>
          <a:xfrm>
            <a:off x="4292039" y="4524831"/>
            <a:ext cx="2273596"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7F7F7F"/>
                </a:solidFill>
                <a:latin typeface="Libre Franklin Medium"/>
                <a:ea typeface="Libre Franklin Medium"/>
                <a:cs typeface="Libre Franklin Medium"/>
                <a:sym typeface="Libre Franklin Medium"/>
              </a:rPr>
              <a:t>Buy</a:t>
            </a:r>
            <a:endParaRPr b="1" sz="1600">
              <a:solidFill>
                <a:srgbClr val="7F7F7F"/>
              </a:solidFill>
              <a:latin typeface="Libre Franklin Medium"/>
              <a:ea typeface="Libre Franklin Medium"/>
              <a:cs typeface="Libre Franklin Medium"/>
              <a:sym typeface="Libre Franklin Medium"/>
            </a:endParaRPr>
          </a:p>
          <a:p>
            <a:pPr indent="0" lvl="0" marL="0" marR="0" rtl="0" algn="l">
              <a:spcBef>
                <a:spcPts val="0"/>
              </a:spcBef>
              <a:spcAft>
                <a:spcPts val="0"/>
              </a:spcAft>
              <a:buNone/>
            </a:pPr>
            <a:r>
              <a:t/>
            </a:r>
            <a:endParaRPr sz="1200">
              <a:solidFill>
                <a:srgbClr val="7F7F7F"/>
              </a:solidFill>
              <a:latin typeface="Libre Franklin Medium"/>
              <a:ea typeface="Libre Franklin Medium"/>
              <a:cs typeface="Libre Franklin Medium"/>
              <a:sym typeface="Libre Franklin Medium"/>
            </a:endParaRPr>
          </a:p>
          <a:p>
            <a:pPr indent="0" lvl="0" marL="0" marR="0" rtl="0" algn="l">
              <a:spcBef>
                <a:spcPts val="0"/>
              </a:spcBef>
              <a:spcAft>
                <a:spcPts val="0"/>
              </a:spcAft>
              <a:buNone/>
            </a:pPr>
            <a:r>
              <a:rPr lang="en-US" sz="1200">
                <a:solidFill>
                  <a:srgbClr val="7F7F7F"/>
                </a:solidFill>
                <a:latin typeface="Libre Franklin Medium"/>
                <a:ea typeface="Libre Franklin Medium"/>
                <a:cs typeface="Libre Franklin Medium"/>
                <a:sym typeface="Libre Franklin Medium"/>
              </a:rPr>
              <a:t>You have always a profession, pursuits, business of some sort or other, to take</a:t>
            </a:r>
            <a:endParaRPr sz="1200">
              <a:solidFill>
                <a:srgbClr val="7F7F7F"/>
              </a:solidFill>
              <a:latin typeface="Libre Franklin Medium"/>
              <a:ea typeface="Libre Franklin Medium"/>
              <a:cs typeface="Libre Franklin Medium"/>
              <a:sym typeface="Libre Franklin Medium"/>
            </a:endParaRPr>
          </a:p>
        </p:txBody>
      </p:sp>
      <p:sp>
        <p:nvSpPr>
          <p:cNvPr id="391" name="Google Shape;391;p29"/>
          <p:cNvSpPr txBox="1"/>
          <p:nvPr/>
        </p:nvSpPr>
        <p:spPr>
          <a:xfrm>
            <a:off x="8094034" y="4479555"/>
            <a:ext cx="2273596" cy="126188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7F7F7F"/>
                </a:solidFill>
                <a:latin typeface="Libre Franklin Medium"/>
                <a:ea typeface="Libre Franklin Medium"/>
                <a:cs typeface="Libre Franklin Medium"/>
                <a:sym typeface="Libre Franklin Medium"/>
              </a:rPr>
              <a:t>Budget</a:t>
            </a:r>
            <a:endParaRPr b="1" sz="1600">
              <a:solidFill>
                <a:srgbClr val="7F7F7F"/>
              </a:solidFill>
              <a:latin typeface="Libre Franklin Medium"/>
              <a:ea typeface="Libre Franklin Medium"/>
              <a:cs typeface="Libre Franklin Medium"/>
              <a:sym typeface="Libre Franklin Medium"/>
            </a:endParaRPr>
          </a:p>
          <a:p>
            <a:pPr indent="0" lvl="0" marL="0" marR="0" rtl="0" algn="l">
              <a:spcBef>
                <a:spcPts val="0"/>
              </a:spcBef>
              <a:spcAft>
                <a:spcPts val="0"/>
              </a:spcAft>
              <a:buNone/>
            </a:pPr>
            <a:r>
              <a:t/>
            </a:r>
            <a:endParaRPr sz="1200">
              <a:solidFill>
                <a:srgbClr val="7F7F7F"/>
              </a:solidFill>
              <a:latin typeface="Libre Franklin Medium"/>
              <a:ea typeface="Libre Franklin Medium"/>
              <a:cs typeface="Libre Franklin Medium"/>
              <a:sym typeface="Libre Franklin Medium"/>
            </a:endParaRPr>
          </a:p>
          <a:p>
            <a:pPr indent="0" lvl="0" marL="0" marR="0" rtl="0" algn="l">
              <a:spcBef>
                <a:spcPts val="0"/>
              </a:spcBef>
              <a:spcAft>
                <a:spcPts val="0"/>
              </a:spcAft>
              <a:buNone/>
            </a:pPr>
            <a:r>
              <a:rPr lang="en-US" sz="1200">
                <a:solidFill>
                  <a:srgbClr val="7F7F7F"/>
                </a:solidFill>
                <a:latin typeface="Libre Franklin Medium"/>
                <a:ea typeface="Libre Franklin Medium"/>
                <a:cs typeface="Libre Franklin Medium"/>
                <a:sym typeface="Libre Franklin Medium"/>
              </a:rPr>
              <a:t>It is a very sad thing that nowadays there is so little useless information. Oscar Wilde</a:t>
            </a:r>
            <a:endParaRPr sz="1200">
              <a:solidFill>
                <a:srgbClr val="7F7F7F"/>
              </a:solidFill>
              <a:latin typeface="Libre Franklin Medium"/>
              <a:ea typeface="Libre Franklin Medium"/>
              <a:cs typeface="Libre Franklin Medium"/>
              <a:sym typeface="Libre Franklin Medium"/>
            </a:endParaRPr>
          </a:p>
        </p:txBody>
      </p:sp>
      <p:sp>
        <p:nvSpPr>
          <p:cNvPr id="392" name="Google Shape;392;p29"/>
          <p:cNvSpPr txBox="1"/>
          <p:nvPr/>
        </p:nvSpPr>
        <p:spPr>
          <a:xfrm>
            <a:off x="5314583" y="315856"/>
            <a:ext cx="154721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lt1"/>
                </a:solidFill>
                <a:latin typeface="Libre Franklin Medium"/>
                <a:ea typeface="Libre Franklin Medium"/>
                <a:cs typeface="Libre Franklin Medium"/>
                <a:sym typeface="Libre Franklin Medium"/>
              </a:rPr>
              <a:t>Pricing</a:t>
            </a:r>
            <a:endParaRPr b="1" sz="3600">
              <a:solidFill>
                <a:schemeClr val="lt1"/>
              </a:solidFill>
              <a:latin typeface="Libre Franklin Medium"/>
              <a:ea typeface="Libre Franklin Medium"/>
              <a:cs typeface="Libre Franklin Medium"/>
              <a:sym typeface="Libre Franklin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4"/>
                                        </p:tgtEl>
                                        <p:attrNameLst>
                                          <p:attrName>style.visibility</p:attrName>
                                        </p:attrNameLst>
                                      </p:cBhvr>
                                      <p:to>
                                        <p:strVal val="visible"/>
                                      </p:to>
                                    </p:set>
                                    <p:animEffect filter="fade" transition="in">
                                      <p:cBhvr>
                                        <p:cTn dur="250"/>
                                        <p:tgtEl>
                                          <p:spTgt spid="384"/>
                                        </p:tgtEl>
                                      </p:cBhvr>
                                    </p:animEffect>
                                  </p:childTnLst>
                                </p:cTn>
                              </p:par>
                            </p:childTnLst>
                          </p:cTn>
                        </p:par>
                        <p:par>
                          <p:cTn fill="hold">
                            <p:stCondLst>
                              <p:cond delay="250"/>
                            </p:stCondLst>
                            <p:childTnLst>
                              <p:par>
                                <p:cTn fill="hold" nodeType="afterEffect" presetClass="entr" presetID="10" presetSubtype="0">
                                  <p:stCondLst>
                                    <p:cond delay="0"/>
                                  </p:stCondLst>
                                  <p:childTnLst>
                                    <p:set>
                                      <p:cBhvr>
                                        <p:cTn dur="1" fill="hold">
                                          <p:stCondLst>
                                            <p:cond delay="0"/>
                                          </p:stCondLst>
                                        </p:cTn>
                                        <p:tgtEl>
                                          <p:spTgt spid="385"/>
                                        </p:tgtEl>
                                        <p:attrNameLst>
                                          <p:attrName>style.visibility</p:attrName>
                                        </p:attrNameLst>
                                      </p:cBhvr>
                                      <p:to>
                                        <p:strVal val="visible"/>
                                      </p:to>
                                    </p:set>
                                    <p:animEffect filter="fade" transition="in">
                                      <p:cBhvr>
                                        <p:cTn dur="250"/>
                                        <p:tgtEl>
                                          <p:spTgt spid="385"/>
                                        </p:tgtEl>
                                      </p:cBhvr>
                                    </p:animEffect>
                                  </p:childTnLst>
                                </p:cTn>
                              </p:par>
                              <p:par>
                                <p:cTn fill="hold" nodeType="with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1000"/>
                                        <p:tgtEl>
                                          <p:spTgt spid="386"/>
                                        </p:tgtEl>
                                      </p:cBhvr>
                                    </p:animEffect>
                                  </p:childTnLst>
                                </p:cTn>
                              </p:par>
                              <p:par>
                                <p:cTn fill="hold" nodeType="with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1000"/>
                                        <p:tgtEl>
                                          <p:spTgt spid="387"/>
                                        </p:tgtEl>
                                      </p:cBhvr>
                                    </p:animEffect>
                                  </p:childTnLst>
                                </p:cTn>
                              </p:par>
                              <p:par>
                                <p:cTn fill="hold" nodeType="with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1000"/>
                                        <p:tgtEl>
                                          <p:spTgt spid="388"/>
                                        </p:tgtEl>
                                      </p:cBhvr>
                                    </p:animEffect>
                                  </p:childTnLst>
                                </p:cTn>
                              </p:par>
                            </p:childTnLst>
                          </p:cTn>
                        </p:par>
                        <p:par>
                          <p:cTn fill="hold">
                            <p:stCondLst>
                              <p:cond delay="1250"/>
                            </p:stCondLst>
                            <p:childTnLst>
                              <p:par>
                                <p:cTn fill="hold" nodeType="afterEffect" presetClass="entr" presetID="10" presetSubtype="0">
                                  <p:stCondLst>
                                    <p:cond delay="0"/>
                                  </p:stCondLst>
                                  <p:childTnLst>
                                    <p:set>
                                      <p:cBhvr>
                                        <p:cTn dur="1" fill="hold">
                                          <p:stCondLst>
                                            <p:cond delay="0"/>
                                          </p:stCondLst>
                                        </p:cTn>
                                        <p:tgtEl>
                                          <p:spTgt spid="389"/>
                                        </p:tgtEl>
                                        <p:attrNameLst>
                                          <p:attrName>style.visibility</p:attrName>
                                        </p:attrNameLst>
                                      </p:cBhvr>
                                      <p:to>
                                        <p:strVal val="visible"/>
                                      </p:to>
                                    </p:set>
                                    <p:animEffect filter="fade" transition="in">
                                      <p:cBhvr>
                                        <p:cTn dur="250"/>
                                        <p:tgtEl>
                                          <p:spTgt spid="389"/>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250"/>
                                        <p:tgtEl>
                                          <p:spTgt spid="390"/>
                                        </p:tgtEl>
                                      </p:cBhvr>
                                    </p:animEffect>
                                  </p:childTnLst>
                                </p:cTn>
                              </p:par>
                            </p:childTnLst>
                          </p:cTn>
                        </p:par>
                        <p:par>
                          <p:cTn fill="hold">
                            <p:stCondLst>
                              <p:cond delay="1750"/>
                            </p:stCondLst>
                            <p:childTnLst>
                              <p:par>
                                <p:cTn fill="hold" nodeType="after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250"/>
                                        <p:tgtEl>
                                          <p:spTgt spid="3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30"/>
          <p:cNvSpPr/>
          <p:nvPr/>
        </p:nvSpPr>
        <p:spPr>
          <a:xfrm>
            <a:off x="0" y="0"/>
            <a:ext cx="12190413" cy="1055279"/>
          </a:xfrm>
          <a:prstGeom prst="rect">
            <a:avLst/>
          </a:prstGeom>
          <a:solidFill>
            <a:srgbClr val="51C2D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Medium"/>
              <a:ea typeface="Libre Franklin Medium"/>
              <a:cs typeface="Libre Franklin Medium"/>
              <a:sym typeface="Libre Franklin Medium"/>
            </a:endParaRPr>
          </a:p>
        </p:txBody>
      </p:sp>
      <p:grpSp>
        <p:nvGrpSpPr>
          <p:cNvPr id="399" name="Google Shape;399;p30"/>
          <p:cNvGrpSpPr/>
          <p:nvPr/>
        </p:nvGrpSpPr>
        <p:grpSpPr>
          <a:xfrm>
            <a:off x="476149" y="3562348"/>
            <a:ext cx="4848158" cy="943469"/>
            <a:chOff x="357158" y="2428874"/>
            <a:chExt cx="3636592" cy="707602"/>
          </a:xfrm>
        </p:grpSpPr>
        <p:grpSp>
          <p:nvGrpSpPr>
            <p:cNvPr id="400" name="Google Shape;400;p30"/>
            <p:cNvGrpSpPr/>
            <p:nvPr/>
          </p:nvGrpSpPr>
          <p:grpSpPr>
            <a:xfrm>
              <a:off x="357158" y="2428874"/>
              <a:ext cx="2643206" cy="632001"/>
              <a:chOff x="357158" y="2428874"/>
              <a:chExt cx="2643206" cy="632001"/>
            </a:xfrm>
          </p:grpSpPr>
          <p:sp>
            <p:nvSpPr>
              <p:cNvPr id="401" name="Google Shape;401;p30"/>
              <p:cNvSpPr/>
              <p:nvPr/>
            </p:nvSpPr>
            <p:spPr>
              <a:xfrm>
                <a:off x="357158" y="2714626"/>
                <a:ext cx="2643206" cy="346249"/>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200">
                    <a:solidFill>
                      <a:srgbClr val="7F7F7F"/>
                    </a:solidFill>
                    <a:latin typeface="Libre Franklin Medium"/>
                    <a:ea typeface="Libre Franklin Medium"/>
                    <a:cs typeface="Libre Franklin Medium"/>
                    <a:sym typeface="Libre Franklin Medium"/>
                  </a:rPr>
                  <a:t>I believe that people would be alive today if there were a death penalty. Nancy Reagan</a:t>
                </a:r>
                <a:endParaRPr sz="1200">
                  <a:solidFill>
                    <a:srgbClr val="7F7F7F"/>
                  </a:solidFill>
                  <a:latin typeface="Libre Franklin Medium"/>
                  <a:ea typeface="Libre Franklin Medium"/>
                  <a:cs typeface="Libre Franklin Medium"/>
                  <a:sym typeface="Libre Franklin Medium"/>
                </a:endParaRPr>
              </a:p>
            </p:txBody>
          </p:sp>
          <p:sp>
            <p:nvSpPr>
              <p:cNvPr id="402" name="Google Shape;402;p30"/>
              <p:cNvSpPr/>
              <p:nvPr/>
            </p:nvSpPr>
            <p:spPr>
              <a:xfrm>
                <a:off x="2013351" y="2428874"/>
                <a:ext cx="950143" cy="253916"/>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US" sz="1600">
                    <a:solidFill>
                      <a:srgbClr val="7F7F7F"/>
                    </a:solidFill>
                    <a:latin typeface="Libre Franklin Medium"/>
                    <a:ea typeface="Libre Franklin Medium"/>
                    <a:cs typeface="Libre Franklin Medium"/>
                    <a:sym typeface="Libre Franklin Medium"/>
                  </a:rPr>
                  <a:t>Certification</a:t>
                </a:r>
                <a:endParaRPr b="1" sz="1600">
                  <a:solidFill>
                    <a:srgbClr val="7F7F7F"/>
                  </a:solidFill>
                  <a:latin typeface="Libre Franklin Medium"/>
                  <a:ea typeface="Libre Franklin Medium"/>
                  <a:cs typeface="Libre Franklin Medium"/>
                  <a:sym typeface="Libre Franklin Medium"/>
                </a:endParaRPr>
              </a:p>
            </p:txBody>
          </p:sp>
        </p:grpSp>
        <p:grpSp>
          <p:nvGrpSpPr>
            <p:cNvPr id="403" name="Google Shape;403;p30"/>
            <p:cNvGrpSpPr/>
            <p:nvPr/>
          </p:nvGrpSpPr>
          <p:grpSpPr>
            <a:xfrm>
              <a:off x="3357554" y="2500312"/>
              <a:ext cx="636196" cy="636164"/>
              <a:chOff x="3357554" y="2500312"/>
              <a:chExt cx="636196" cy="636164"/>
            </a:xfrm>
          </p:grpSpPr>
          <p:sp>
            <p:nvSpPr>
              <p:cNvPr id="404" name="Google Shape;404;p30"/>
              <p:cNvSpPr/>
              <p:nvPr/>
            </p:nvSpPr>
            <p:spPr>
              <a:xfrm>
                <a:off x="3357554" y="2500312"/>
                <a:ext cx="636196" cy="636164"/>
              </a:xfrm>
              <a:prstGeom prst="rect">
                <a:avLst/>
              </a:prstGeom>
              <a:solidFill>
                <a:srgbClr val="2E75B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7F7F7F"/>
                  </a:solidFill>
                  <a:latin typeface="Libre Franklin Medium"/>
                  <a:ea typeface="Libre Franklin Medium"/>
                  <a:cs typeface="Libre Franklin Medium"/>
                  <a:sym typeface="Libre Franklin Medium"/>
                </a:endParaRPr>
              </a:p>
            </p:txBody>
          </p:sp>
          <p:sp>
            <p:nvSpPr>
              <p:cNvPr id="405" name="Google Shape;405;p30"/>
              <p:cNvSpPr/>
              <p:nvPr/>
            </p:nvSpPr>
            <p:spPr>
              <a:xfrm>
                <a:off x="3477620" y="2660940"/>
                <a:ext cx="389082" cy="322810"/>
              </a:xfrm>
              <a:custGeom>
                <a:rect b="b" l="l" r="r" t="t"/>
                <a:pathLst>
                  <a:path extrusionOk="0" h="301" w="364">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F7F7F"/>
                  </a:solidFill>
                  <a:latin typeface="Libre Franklin Medium"/>
                  <a:ea typeface="Libre Franklin Medium"/>
                  <a:cs typeface="Libre Franklin Medium"/>
                  <a:sym typeface="Libre Franklin Medium"/>
                </a:endParaRPr>
              </a:p>
            </p:txBody>
          </p:sp>
        </p:grpSp>
      </p:grpSp>
      <p:grpSp>
        <p:nvGrpSpPr>
          <p:cNvPr id="406" name="Google Shape;406;p30"/>
          <p:cNvGrpSpPr/>
          <p:nvPr/>
        </p:nvGrpSpPr>
        <p:grpSpPr>
          <a:xfrm>
            <a:off x="476149" y="2133589"/>
            <a:ext cx="4848158" cy="1212000"/>
            <a:chOff x="357158" y="1357304"/>
            <a:chExt cx="3636592" cy="909000"/>
          </a:xfrm>
        </p:grpSpPr>
        <p:grpSp>
          <p:nvGrpSpPr>
            <p:cNvPr id="407" name="Google Shape;407;p30"/>
            <p:cNvGrpSpPr/>
            <p:nvPr/>
          </p:nvGrpSpPr>
          <p:grpSpPr>
            <a:xfrm>
              <a:off x="357158" y="1357304"/>
              <a:ext cx="2643206" cy="909000"/>
              <a:chOff x="357158" y="1357304"/>
              <a:chExt cx="2643206" cy="909000"/>
            </a:xfrm>
          </p:grpSpPr>
          <p:sp>
            <p:nvSpPr>
              <p:cNvPr id="408" name="Google Shape;408;p30"/>
              <p:cNvSpPr/>
              <p:nvPr/>
            </p:nvSpPr>
            <p:spPr>
              <a:xfrm>
                <a:off x="357158" y="1643056"/>
                <a:ext cx="2643206" cy="623248"/>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200">
                    <a:solidFill>
                      <a:srgbClr val="7F7F7F"/>
                    </a:solidFill>
                    <a:latin typeface="Libre Franklin Medium"/>
                    <a:ea typeface="Libre Franklin Medium"/>
                    <a:cs typeface="Libre Franklin Medium"/>
                    <a:sym typeface="Libre Franklin Medium"/>
                  </a:rPr>
                  <a:t>All the privilege I claim for my own sex (it is not a very enviable one; you need not covet it), is that of loving longest, when existence or when hope is gone.</a:t>
                </a:r>
                <a:endParaRPr sz="1200">
                  <a:solidFill>
                    <a:srgbClr val="7F7F7F"/>
                  </a:solidFill>
                  <a:latin typeface="Libre Franklin Medium"/>
                  <a:ea typeface="Libre Franklin Medium"/>
                  <a:cs typeface="Libre Franklin Medium"/>
                  <a:sym typeface="Libre Franklin Medium"/>
                </a:endParaRPr>
              </a:p>
            </p:txBody>
          </p:sp>
          <p:sp>
            <p:nvSpPr>
              <p:cNvPr id="409" name="Google Shape;409;p30"/>
              <p:cNvSpPr/>
              <p:nvPr/>
            </p:nvSpPr>
            <p:spPr>
              <a:xfrm>
                <a:off x="2380086" y="1357304"/>
                <a:ext cx="583409" cy="253916"/>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US" sz="1600">
                    <a:solidFill>
                      <a:srgbClr val="7F7F7F"/>
                    </a:solidFill>
                    <a:latin typeface="Libre Franklin Medium"/>
                    <a:ea typeface="Libre Franklin Medium"/>
                    <a:cs typeface="Libre Franklin Medium"/>
                    <a:sym typeface="Libre Franklin Medium"/>
                  </a:rPr>
                  <a:t>Cancel</a:t>
                </a:r>
                <a:endParaRPr b="1" sz="1600">
                  <a:solidFill>
                    <a:srgbClr val="7F7F7F"/>
                  </a:solidFill>
                  <a:latin typeface="Libre Franklin Medium"/>
                  <a:ea typeface="Libre Franklin Medium"/>
                  <a:cs typeface="Libre Franklin Medium"/>
                  <a:sym typeface="Libre Franklin Medium"/>
                </a:endParaRPr>
              </a:p>
            </p:txBody>
          </p:sp>
        </p:grpSp>
        <p:grpSp>
          <p:nvGrpSpPr>
            <p:cNvPr id="410" name="Google Shape;410;p30"/>
            <p:cNvGrpSpPr/>
            <p:nvPr/>
          </p:nvGrpSpPr>
          <p:grpSpPr>
            <a:xfrm>
              <a:off x="3357554" y="1428742"/>
              <a:ext cx="636196" cy="636164"/>
              <a:chOff x="3357554" y="1428742"/>
              <a:chExt cx="636196" cy="636164"/>
            </a:xfrm>
          </p:grpSpPr>
          <p:sp>
            <p:nvSpPr>
              <p:cNvPr id="411" name="Google Shape;411;p30"/>
              <p:cNvSpPr/>
              <p:nvPr/>
            </p:nvSpPr>
            <p:spPr>
              <a:xfrm>
                <a:off x="3357554" y="1428742"/>
                <a:ext cx="636196" cy="636164"/>
              </a:xfrm>
              <a:prstGeom prst="rect">
                <a:avLst/>
              </a:prstGeom>
              <a:solidFill>
                <a:srgbClr val="51C2D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7F7F7F"/>
                  </a:solidFill>
                  <a:latin typeface="Libre Franklin Medium"/>
                  <a:ea typeface="Libre Franklin Medium"/>
                  <a:cs typeface="Libre Franklin Medium"/>
                  <a:sym typeface="Libre Franklin Medium"/>
                </a:endParaRPr>
              </a:p>
            </p:txBody>
          </p:sp>
          <p:sp>
            <p:nvSpPr>
              <p:cNvPr id="412" name="Google Shape;412;p30"/>
              <p:cNvSpPr/>
              <p:nvPr/>
            </p:nvSpPr>
            <p:spPr>
              <a:xfrm>
                <a:off x="3500430" y="1571618"/>
                <a:ext cx="303570" cy="342050"/>
              </a:xfrm>
              <a:custGeom>
                <a:rect b="b" l="l" r="r" t="t"/>
                <a:pathLst>
                  <a:path extrusionOk="0" h="319" w="282">
                    <a:moveTo>
                      <a:pt x="230" y="212"/>
                    </a:moveTo>
                    <a:lnTo>
                      <a:pt x="230" y="212"/>
                    </a:lnTo>
                    <a:lnTo>
                      <a:pt x="221" y="214"/>
                    </a:lnTo>
                    <a:lnTo>
                      <a:pt x="212" y="216"/>
                    </a:lnTo>
                    <a:lnTo>
                      <a:pt x="204" y="220"/>
                    </a:lnTo>
                    <a:lnTo>
                      <a:pt x="197" y="223"/>
                    </a:lnTo>
                    <a:lnTo>
                      <a:pt x="105" y="169"/>
                    </a:lnTo>
                    <a:lnTo>
                      <a:pt x="105" y="169"/>
                    </a:lnTo>
                    <a:lnTo>
                      <a:pt x="105" y="160"/>
                    </a:lnTo>
                    <a:lnTo>
                      <a:pt x="105" y="160"/>
                    </a:lnTo>
                    <a:lnTo>
                      <a:pt x="105" y="151"/>
                    </a:lnTo>
                    <a:lnTo>
                      <a:pt x="197" y="96"/>
                    </a:lnTo>
                    <a:lnTo>
                      <a:pt x="197" y="96"/>
                    </a:lnTo>
                    <a:lnTo>
                      <a:pt x="204" y="100"/>
                    </a:lnTo>
                    <a:lnTo>
                      <a:pt x="212" y="104"/>
                    </a:lnTo>
                    <a:lnTo>
                      <a:pt x="221" y="105"/>
                    </a:lnTo>
                    <a:lnTo>
                      <a:pt x="230" y="107"/>
                    </a:lnTo>
                    <a:lnTo>
                      <a:pt x="230" y="107"/>
                    </a:lnTo>
                    <a:lnTo>
                      <a:pt x="239" y="105"/>
                    </a:lnTo>
                    <a:lnTo>
                      <a:pt x="250" y="102"/>
                    </a:lnTo>
                    <a:lnTo>
                      <a:pt x="259" y="98"/>
                    </a:lnTo>
                    <a:lnTo>
                      <a:pt x="266" y="91"/>
                    </a:lnTo>
                    <a:lnTo>
                      <a:pt x="273" y="84"/>
                    </a:lnTo>
                    <a:lnTo>
                      <a:pt x="277" y="75"/>
                    </a:lnTo>
                    <a:lnTo>
                      <a:pt x="281" y="64"/>
                    </a:lnTo>
                    <a:lnTo>
                      <a:pt x="282" y="53"/>
                    </a:lnTo>
                    <a:lnTo>
                      <a:pt x="282" y="53"/>
                    </a:lnTo>
                    <a:lnTo>
                      <a:pt x="281" y="44"/>
                    </a:lnTo>
                    <a:lnTo>
                      <a:pt x="277" y="33"/>
                    </a:lnTo>
                    <a:lnTo>
                      <a:pt x="273" y="24"/>
                    </a:lnTo>
                    <a:lnTo>
                      <a:pt x="266" y="17"/>
                    </a:lnTo>
                    <a:lnTo>
                      <a:pt x="259" y="9"/>
                    </a:lnTo>
                    <a:lnTo>
                      <a:pt x="250" y="4"/>
                    </a:lnTo>
                    <a:lnTo>
                      <a:pt x="239" y="2"/>
                    </a:lnTo>
                    <a:lnTo>
                      <a:pt x="230" y="0"/>
                    </a:lnTo>
                    <a:lnTo>
                      <a:pt x="230" y="0"/>
                    </a:lnTo>
                    <a:lnTo>
                      <a:pt x="219" y="2"/>
                    </a:lnTo>
                    <a:lnTo>
                      <a:pt x="208" y="4"/>
                    </a:lnTo>
                    <a:lnTo>
                      <a:pt x="199" y="9"/>
                    </a:lnTo>
                    <a:lnTo>
                      <a:pt x="192" y="17"/>
                    </a:lnTo>
                    <a:lnTo>
                      <a:pt x="184" y="24"/>
                    </a:lnTo>
                    <a:lnTo>
                      <a:pt x="181" y="33"/>
                    </a:lnTo>
                    <a:lnTo>
                      <a:pt x="177" y="44"/>
                    </a:lnTo>
                    <a:lnTo>
                      <a:pt x="175" y="53"/>
                    </a:lnTo>
                    <a:lnTo>
                      <a:pt x="175" y="53"/>
                    </a:lnTo>
                    <a:lnTo>
                      <a:pt x="177" y="62"/>
                    </a:lnTo>
                    <a:lnTo>
                      <a:pt x="85" y="118"/>
                    </a:lnTo>
                    <a:lnTo>
                      <a:pt x="85" y="118"/>
                    </a:lnTo>
                    <a:lnTo>
                      <a:pt x="78" y="113"/>
                    </a:lnTo>
                    <a:lnTo>
                      <a:pt x="68" y="109"/>
                    </a:lnTo>
                    <a:lnTo>
                      <a:pt x="61" y="107"/>
                    </a:lnTo>
                    <a:lnTo>
                      <a:pt x="52" y="107"/>
                    </a:lnTo>
                    <a:lnTo>
                      <a:pt x="52" y="107"/>
                    </a:lnTo>
                    <a:lnTo>
                      <a:pt x="41" y="107"/>
                    </a:lnTo>
                    <a:lnTo>
                      <a:pt x="30" y="111"/>
                    </a:lnTo>
                    <a:lnTo>
                      <a:pt x="23" y="116"/>
                    </a:lnTo>
                    <a:lnTo>
                      <a:pt x="14" y="122"/>
                    </a:lnTo>
                    <a:lnTo>
                      <a:pt x="9" y="131"/>
                    </a:lnTo>
                    <a:lnTo>
                      <a:pt x="3" y="140"/>
                    </a:lnTo>
                    <a:lnTo>
                      <a:pt x="0" y="149"/>
                    </a:lnTo>
                    <a:lnTo>
                      <a:pt x="0" y="160"/>
                    </a:lnTo>
                    <a:lnTo>
                      <a:pt x="0" y="160"/>
                    </a:lnTo>
                    <a:lnTo>
                      <a:pt x="0" y="171"/>
                    </a:lnTo>
                    <a:lnTo>
                      <a:pt x="3" y="180"/>
                    </a:lnTo>
                    <a:lnTo>
                      <a:pt x="9" y="189"/>
                    </a:lnTo>
                    <a:lnTo>
                      <a:pt x="14" y="198"/>
                    </a:lnTo>
                    <a:lnTo>
                      <a:pt x="23" y="203"/>
                    </a:lnTo>
                    <a:lnTo>
                      <a:pt x="30" y="209"/>
                    </a:lnTo>
                    <a:lnTo>
                      <a:pt x="41" y="212"/>
                    </a:lnTo>
                    <a:lnTo>
                      <a:pt x="52" y="212"/>
                    </a:lnTo>
                    <a:lnTo>
                      <a:pt x="52" y="212"/>
                    </a:lnTo>
                    <a:lnTo>
                      <a:pt x="61" y="212"/>
                    </a:lnTo>
                    <a:lnTo>
                      <a:pt x="68" y="211"/>
                    </a:lnTo>
                    <a:lnTo>
                      <a:pt x="78" y="207"/>
                    </a:lnTo>
                    <a:lnTo>
                      <a:pt x="85" y="202"/>
                    </a:lnTo>
                    <a:lnTo>
                      <a:pt x="177" y="258"/>
                    </a:lnTo>
                    <a:lnTo>
                      <a:pt x="177" y="258"/>
                    </a:lnTo>
                    <a:lnTo>
                      <a:pt x="175" y="267"/>
                    </a:lnTo>
                    <a:lnTo>
                      <a:pt x="175" y="267"/>
                    </a:lnTo>
                    <a:lnTo>
                      <a:pt x="177" y="278"/>
                    </a:lnTo>
                    <a:lnTo>
                      <a:pt x="181" y="287"/>
                    </a:lnTo>
                    <a:lnTo>
                      <a:pt x="184" y="296"/>
                    </a:lnTo>
                    <a:lnTo>
                      <a:pt x="192" y="303"/>
                    </a:lnTo>
                    <a:lnTo>
                      <a:pt x="199" y="310"/>
                    </a:lnTo>
                    <a:lnTo>
                      <a:pt x="208" y="316"/>
                    </a:lnTo>
                    <a:lnTo>
                      <a:pt x="219" y="318"/>
                    </a:lnTo>
                    <a:lnTo>
                      <a:pt x="230" y="319"/>
                    </a:lnTo>
                    <a:lnTo>
                      <a:pt x="230" y="319"/>
                    </a:lnTo>
                    <a:lnTo>
                      <a:pt x="239" y="318"/>
                    </a:lnTo>
                    <a:lnTo>
                      <a:pt x="250" y="316"/>
                    </a:lnTo>
                    <a:lnTo>
                      <a:pt x="259" y="310"/>
                    </a:lnTo>
                    <a:lnTo>
                      <a:pt x="266" y="303"/>
                    </a:lnTo>
                    <a:lnTo>
                      <a:pt x="273" y="296"/>
                    </a:lnTo>
                    <a:lnTo>
                      <a:pt x="277" y="287"/>
                    </a:lnTo>
                    <a:lnTo>
                      <a:pt x="281" y="278"/>
                    </a:lnTo>
                    <a:lnTo>
                      <a:pt x="282" y="267"/>
                    </a:lnTo>
                    <a:lnTo>
                      <a:pt x="282" y="267"/>
                    </a:lnTo>
                    <a:lnTo>
                      <a:pt x="281" y="256"/>
                    </a:lnTo>
                    <a:lnTo>
                      <a:pt x="277" y="245"/>
                    </a:lnTo>
                    <a:lnTo>
                      <a:pt x="273" y="236"/>
                    </a:lnTo>
                    <a:lnTo>
                      <a:pt x="266" y="229"/>
                    </a:lnTo>
                    <a:lnTo>
                      <a:pt x="259" y="221"/>
                    </a:lnTo>
                    <a:lnTo>
                      <a:pt x="250" y="218"/>
                    </a:lnTo>
                    <a:lnTo>
                      <a:pt x="239" y="214"/>
                    </a:lnTo>
                    <a:lnTo>
                      <a:pt x="230" y="212"/>
                    </a:lnTo>
                    <a:lnTo>
                      <a:pt x="230" y="21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F7F7F"/>
                  </a:solidFill>
                  <a:latin typeface="Libre Franklin Medium"/>
                  <a:ea typeface="Libre Franklin Medium"/>
                  <a:cs typeface="Libre Franklin Medium"/>
                  <a:sym typeface="Libre Franklin Medium"/>
                </a:endParaRPr>
              </a:p>
            </p:txBody>
          </p:sp>
        </p:grpSp>
      </p:grpSp>
      <p:grpSp>
        <p:nvGrpSpPr>
          <p:cNvPr id="413" name="Google Shape;413;p30"/>
          <p:cNvGrpSpPr/>
          <p:nvPr/>
        </p:nvGrpSpPr>
        <p:grpSpPr>
          <a:xfrm>
            <a:off x="476149" y="5086360"/>
            <a:ext cx="4848158" cy="1212000"/>
            <a:chOff x="357158" y="3571882"/>
            <a:chExt cx="3636592" cy="909000"/>
          </a:xfrm>
        </p:grpSpPr>
        <p:grpSp>
          <p:nvGrpSpPr>
            <p:cNvPr id="414" name="Google Shape;414;p30"/>
            <p:cNvGrpSpPr/>
            <p:nvPr/>
          </p:nvGrpSpPr>
          <p:grpSpPr>
            <a:xfrm>
              <a:off x="357158" y="3571882"/>
              <a:ext cx="2643206" cy="909000"/>
              <a:chOff x="357158" y="3571882"/>
              <a:chExt cx="2643206" cy="909000"/>
            </a:xfrm>
          </p:grpSpPr>
          <p:sp>
            <p:nvSpPr>
              <p:cNvPr id="415" name="Google Shape;415;p30"/>
              <p:cNvSpPr/>
              <p:nvPr/>
            </p:nvSpPr>
            <p:spPr>
              <a:xfrm>
                <a:off x="357158" y="3857634"/>
                <a:ext cx="2643206" cy="623248"/>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200">
                    <a:solidFill>
                      <a:srgbClr val="7F7F7F"/>
                    </a:solidFill>
                    <a:latin typeface="Libre Franklin Medium"/>
                    <a:ea typeface="Libre Franklin Medium"/>
                    <a:cs typeface="Libre Franklin Medium"/>
                    <a:sym typeface="Libre Franklin Medium"/>
                  </a:rPr>
                  <a:t>All the privilege I claim for my own sex (it is not a very enviable one; you need not covet it), is that of loving longest, when existence or when hope is gone.</a:t>
                </a:r>
                <a:endParaRPr sz="1200">
                  <a:solidFill>
                    <a:srgbClr val="7F7F7F"/>
                  </a:solidFill>
                  <a:latin typeface="Libre Franklin Medium"/>
                  <a:ea typeface="Libre Franklin Medium"/>
                  <a:cs typeface="Libre Franklin Medium"/>
                  <a:sym typeface="Libre Franklin Medium"/>
                </a:endParaRPr>
              </a:p>
            </p:txBody>
          </p:sp>
          <p:sp>
            <p:nvSpPr>
              <p:cNvPr id="416" name="Google Shape;416;p30"/>
              <p:cNvSpPr/>
              <p:nvPr/>
            </p:nvSpPr>
            <p:spPr>
              <a:xfrm>
                <a:off x="2339202" y="3571882"/>
                <a:ext cx="624290" cy="253916"/>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US" sz="1600">
                    <a:solidFill>
                      <a:srgbClr val="7F7F7F"/>
                    </a:solidFill>
                    <a:latin typeface="Libre Franklin Medium"/>
                    <a:ea typeface="Libre Franklin Medium"/>
                    <a:cs typeface="Libre Franklin Medium"/>
                    <a:sym typeface="Libre Franklin Medium"/>
                  </a:rPr>
                  <a:t>Choose</a:t>
                </a:r>
                <a:endParaRPr b="1" sz="1600">
                  <a:solidFill>
                    <a:srgbClr val="7F7F7F"/>
                  </a:solidFill>
                  <a:latin typeface="Libre Franklin Medium"/>
                  <a:ea typeface="Libre Franklin Medium"/>
                  <a:cs typeface="Libre Franklin Medium"/>
                  <a:sym typeface="Libre Franklin Medium"/>
                </a:endParaRPr>
              </a:p>
            </p:txBody>
          </p:sp>
        </p:grpSp>
        <p:grpSp>
          <p:nvGrpSpPr>
            <p:cNvPr id="417" name="Google Shape;417;p30"/>
            <p:cNvGrpSpPr/>
            <p:nvPr/>
          </p:nvGrpSpPr>
          <p:grpSpPr>
            <a:xfrm>
              <a:off x="3357554" y="3643320"/>
              <a:ext cx="636196" cy="636164"/>
              <a:chOff x="3357554" y="3643320"/>
              <a:chExt cx="636196" cy="636164"/>
            </a:xfrm>
          </p:grpSpPr>
          <p:sp>
            <p:nvSpPr>
              <p:cNvPr id="418" name="Google Shape;418;p30"/>
              <p:cNvSpPr/>
              <p:nvPr/>
            </p:nvSpPr>
            <p:spPr>
              <a:xfrm>
                <a:off x="3357554" y="3643320"/>
                <a:ext cx="636196" cy="636164"/>
              </a:xfrm>
              <a:prstGeom prst="rect">
                <a:avLst/>
              </a:prstGeom>
              <a:solidFill>
                <a:srgbClr val="51C2D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7F7F7F"/>
                  </a:solidFill>
                  <a:latin typeface="Libre Franklin Medium"/>
                  <a:ea typeface="Libre Franklin Medium"/>
                  <a:cs typeface="Libre Franklin Medium"/>
                  <a:sym typeface="Libre Franklin Medium"/>
                </a:endParaRPr>
              </a:p>
            </p:txBody>
          </p:sp>
          <p:grpSp>
            <p:nvGrpSpPr>
              <p:cNvPr id="419" name="Google Shape;419;p30"/>
              <p:cNvGrpSpPr/>
              <p:nvPr/>
            </p:nvGrpSpPr>
            <p:grpSpPr>
              <a:xfrm>
                <a:off x="3428992" y="3857634"/>
                <a:ext cx="503238" cy="177800"/>
                <a:chOff x="1441430" y="4357700"/>
                <a:chExt cx="503238" cy="177800"/>
              </a:xfrm>
            </p:grpSpPr>
            <p:sp>
              <p:nvSpPr>
                <p:cNvPr id="420" name="Google Shape;420;p30"/>
                <p:cNvSpPr/>
                <p:nvPr/>
              </p:nvSpPr>
              <p:spPr>
                <a:xfrm>
                  <a:off x="1441430" y="4357700"/>
                  <a:ext cx="231775" cy="177800"/>
                </a:xfrm>
                <a:custGeom>
                  <a:rect b="b" l="l" r="r" t="t"/>
                  <a:pathLst>
                    <a:path extrusionOk="0" h="222" w="292">
                      <a:moveTo>
                        <a:pt x="112" y="0"/>
                      </a:moveTo>
                      <a:lnTo>
                        <a:pt x="192" y="0"/>
                      </a:lnTo>
                      <a:lnTo>
                        <a:pt x="192" y="0"/>
                      </a:lnTo>
                      <a:lnTo>
                        <a:pt x="203" y="0"/>
                      </a:lnTo>
                      <a:lnTo>
                        <a:pt x="214" y="2"/>
                      </a:lnTo>
                      <a:lnTo>
                        <a:pt x="225" y="5"/>
                      </a:lnTo>
                      <a:lnTo>
                        <a:pt x="235" y="9"/>
                      </a:lnTo>
                      <a:lnTo>
                        <a:pt x="245" y="13"/>
                      </a:lnTo>
                      <a:lnTo>
                        <a:pt x="254" y="18"/>
                      </a:lnTo>
                      <a:lnTo>
                        <a:pt x="262" y="26"/>
                      </a:lnTo>
                      <a:lnTo>
                        <a:pt x="271" y="32"/>
                      </a:lnTo>
                      <a:lnTo>
                        <a:pt x="271" y="32"/>
                      </a:lnTo>
                      <a:lnTo>
                        <a:pt x="277" y="39"/>
                      </a:lnTo>
                      <a:lnTo>
                        <a:pt x="282" y="47"/>
                      </a:lnTo>
                      <a:lnTo>
                        <a:pt x="288" y="56"/>
                      </a:lnTo>
                      <a:lnTo>
                        <a:pt x="292" y="63"/>
                      </a:lnTo>
                      <a:lnTo>
                        <a:pt x="232" y="63"/>
                      </a:lnTo>
                      <a:lnTo>
                        <a:pt x="232" y="63"/>
                      </a:lnTo>
                      <a:lnTo>
                        <a:pt x="223" y="58"/>
                      </a:lnTo>
                      <a:lnTo>
                        <a:pt x="213" y="53"/>
                      </a:lnTo>
                      <a:lnTo>
                        <a:pt x="203" y="51"/>
                      </a:lnTo>
                      <a:lnTo>
                        <a:pt x="192" y="49"/>
                      </a:lnTo>
                      <a:lnTo>
                        <a:pt x="112" y="49"/>
                      </a:lnTo>
                      <a:lnTo>
                        <a:pt x="112" y="49"/>
                      </a:lnTo>
                      <a:lnTo>
                        <a:pt x="99" y="51"/>
                      </a:lnTo>
                      <a:lnTo>
                        <a:pt x="88" y="54"/>
                      </a:lnTo>
                      <a:lnTo>
                        <a:pt x="77" y="60"/>
                      </a:lnTo>
                      <a:lnTo>
                        <a:pt x="68" y="68"/>
                      </a:lnTo>
                      <a:lnTo>
                        <a:pt x="68" y="68"/>
                      </a:lnTo>
                      <a:lnTo>
                        <a:pt x="61" y="77"/>
                      </a:lnTo>
                      <a:lnTo>
                        <a:pt x="55" y="86"/>
                      </a:lnTo>
                      <a:lnTo>
                        <a:pt x="51" y="99"/>
                      </a:lnTo>
                      <a:lnTo>
                        <a:pt x="50" y="111"/>
                      </a:lnTo>
                      <a:lnTo>
                        <a:pt x="50" y="111"/>
                      </a:lnTo>
                      <a:lnTo>
                        <a:pt x="50" y="111"/>
                      </a:lnTo>
                      <a:lnTo>
                        <a:pt x="51" y="124"/>
                      </a:lnTo>
                      <a:lnTo>
                        <a:pt x="55" y="135"/>
                      </a:lnTo>
                      <a:lnTo>
                        <a:pt x="61" y="146"/>
                      </a:lnTo>
                      <a:lnTo>
                        <a:pt x="68" y="154"/>
                      </a:lnTo>
                      <a:lnTo>
                        <a:pt x="68" y="154"/>
                      </a:lnTo>
                      <a:lnTo>
                        <a:pt x="77" y="162"/>
                      </a:lnTo>
                      <a:lnTo>
                        <a:pt x="88" y="168"/>
                      </a:lnTo>
                      <a:lnTo>
                        <a:pt x="99" y="172"/>
                      </a:lnTo>
                      <a:lnTo>
                        <a:pt x="112" y="173"/>
                      </a:lnTo>
                      <a:lnTo>
                        <a:pt x="192" y="173"/>
                      </a:lnTo>
                      <a:lnTo>
                        <a:pt x="192" y="173"/>
                      </a:lnTo>
                      <a:lnTo>
                        <a:pt x="203" y="172"/>
                      </a:lnTo>
                      <a:lnTo>
                        <a:pt x="213" y="169"/>
                      </a:lnTo>
                      <a:lnTo>
                        <a:pt x="223" y="164"/>
                      </a:lnTo>
                      <a:lnTo>
                        <a:pt x="232" y="158"/>
                      </a:lnTo>
                      <a:lnTo>
                        <a:pt x="292" y="158"/>
                      </a:lnTo>
                      <a:lnTo>
                        <a:pt x="292" y="158"/>
                      </a:lnTo>
                      <a:lnTo>
                        <a:pt x="288" y="167"/>
                      </a:lnTo>
                      <a:lnTo>
                        <a:pt x="282" y="175"/>
                      </a:lnTo>
                      <a:lnTo>
                        <a:pt x="277" y="183"/>
                      </a:lnTo>
                      <a:lnTo>
                        <a:pt x="271" y="189"/>
                      </a:lnTo>
                      <a:lnTo>
                        <a:pt x="271" y="189"/>
                      </a:lnTo>
                      <a:lnTo>
                        <a:pt x="262" y="196"/>
                      </a:lnTo>
                      <a:lnTo>
                        <a:pt x="254" y="203"/>
                      </a:lnTo>
                      <a:lnTo>
                        <a:pt x="245" y="209"/>
                      </a:lnTo>
                      <a:lnTo>
                        <a:pt x="235" y="214"/>
                      </a:lnTo>
                      <a:lnTo>
                        <a:pt x="225" y="217"/>
                      </a:lnTo>
                      <a:lnTo>
                        <a:pt x="214" y="220"/>
                      </a:lnTo>
                      <a:lnTo>
                        <a:pt x="203" y="221"/>
                      </a:lnTo>
                      <a:lnTo>
                        <a:pt x="192" y="222"/>
                      </a:lnTo>
                      <a:lnTo>
                        <a:pt x="112" y="222"/>
                      </a:lnTo>
                      <a:lnTo>
                        <a:pt x="112" y="222"/>
                      </a:lnTo>
                      <a:lnTo>
                        <a:pt x="100" y="221"/>
                      </a:lnTo>
                      <a:lnTo>
                        <a:pt x="89" y="220"/>
                      </a:lnTo>
                      <a:lnTo>
                        <a:pt x="78" y="217"/>
                      </a:lnTo>
                      <a:lnTo>
                        <a:pt x="68" y="214"/>
                      </a:lnTo>
                      <a:lnTo>
                        <a:pt x="58" y="209"/>
                      </a:lnTo>
                      <a:lnTo>
                        <a:pt x="50" y="203"/>
                      </a:lnTo>
                      <a:lnTo>
                        <a:pt x="41" y="196"/>
                      </a:lnTo>
                      <a:lnTo>
                        <a:pt x="34" y="189"/>
                      </a:lnTo>
                      <a:lnTo>
                        <a:pt x="34" y="189"/>
                      </a:lnTo>
                      <a:lnTo>
                        <a:pt x="26" y="182"/>
                      </a:lnTo>
                      <a:lnTo>
                        <a:pt x="20" y="173"/>
                      </a:lnTo>
                      <a:lnTo>
                        <a:pt x="14" y="164"/>
                      </a:lnTo>
                      <a:lnTo>
                        <a:pt x="9" y="154"/>
                      </a:lnTo>
                      <a:lnTo>
                        <a:pt x="5" y="143"/>
                      </a:lnTo>
                      <a:lnTo>
                        <a:pt x="3" y="133"/>
                      </a:lnTo>
                      <a:lnTo>
                        <a:pt x="2" y="122"/>
                      </a:lnTo>
                      <a:lnTo>
                        <a:pt x="0" y="111"/>
                      </a:lnTo>
                      <a:lnTo>
                        <a:pt x="0" y="111"/>
                      </a:lnTo>
                      <a:lnTo>
                        <a:pt x="0" y="111"/>
                      </a:lnTo>
                      <a:lnTo>
                        <a:pt x="2" y="100"/>
                      </a:lnTo>
                      <a:lnTo>
                        <a:pt x="3" y="89"/>
                      </a:lnTo>
                      <a:lnTo>
                        <a:pt x="5" y="78"/>
                      </a:lnTo>
                      <a:lnTo>
                        <a:pt x="9" y="68"/>
                      </a:lnTo>
                      <a:lnTo>
                        <a:pt x="14" y="58"/>
                      </a:lnTo>
                      <a:lnTo>
                        <a:pt x="20" y="49"/>
                      </a:lnTo>
                      <a:lnTo>
                        <a:pt x="26" y="41"/>
                      </a:lnTo>
                      <a:lnTo>
                        <a:pt x="34" y="32"/>
                      </a:lnTo>
                      <a:lnTo>
                        <a:pt x="34" y="32"/>
                      </a:lnTo>
                      <a:lnTo>
                        <a:pt x="41" y="26"/>
                      </a:lnTo>
                      <a:lnTo>
                        <a:pt x="50" y="18"/>
                      </a:lnTo>
                      <a:lnTo>
                        <a:pt x="58" y="13"/>
                      </a:lnTo>
                      <a:lnTo>
                        <a:pt x="68" y="9"/>
                      </a:lnTo>
                      <a:lnTo>
                        <a:pt x="78" y="5"/>
                      </a:lnTo>
                      <a:lnTo>
                        <a:pt x="89" y="2"/>
                      </a:lnTo>
                      <a:lnTo>
                        <a:pt x="100" y="0"/>
                      </a:lnTo>
                      <a:lnTo>
                        <a:pt x="112" y="0"/>
                      </a:lnTo>
                      <a:lnTo>
                        <a:pt x="112"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F7F7F"/>
                    </a:solidFill>
                    <a:latin typeface="Libre Franklin Medium"/>
                    <a:ea typeface="Libre Franklin Medium"/>
                    <a:cs typeface="Libre Franklin Medium"/>
                    <a:sym typeface="Libre Franklin Medium"/>
                  </a:endParaRPr>
                </a:p>
              </p:txBody>
            </p:sp>
            <p:sp>
              <p:nvSpPr>
                <p:cNvPr id="421" name="Google Shape;421;p30"/>
                <p:cNvSpPr/>
                <p:nvPr/>
              </p:nvSpPr>
              <p:spPr>
                <a:xfrm>
                  <a:off x="1714480" y="4357700"/>
                  <a:ext cx="230188" cy="177800"/>
                </a:xfrm>
                <a:custGeom>
                  <a:rect b="b" l="l" r="r" t="t"/>
                  <a:pathLst>
                    <a:path extrusionOk="0" h="222" w="292">
                      <a:moveTo>
                        <a:pt x="100" y="0"/>
                      </a:moveTo>
                      <a:lnTo>
                        <a:pt x="181" y="0"/>
                      </a:lnTo>
                      <a:lnTo>
                        <a:pt x="181" y="0"/>
                      </a:lnTo>
                      <a:lnTo>
                        <a:pt x="192" y="0"/>
                      </a:lnTo>
                      <a:lnTo>
                        <a:pt x="203" y="2"/>
                      </a:lnTo>
                      <a:lnTo>
                        <a:pt x="213" y="5"/>
                      </a:lnTo>
                      <a:lnTo>
                        <a:pt x="224" y="9"/>
                      </a:lnTo>
                      <a:lnTo>
                        <a:pt x="234" y="13"/>
                      </a:lnTo>
                      <a:lnTo>
                        <a:pt x="242" y="18"/>
                      </a:lnTo>
                      <a:lnTo>
                        <a:pt x="251" y="26"/>
                      </a:lnTo>
                      <a:lnTo>
                        <a:pt x="258" y="32"/>
                      </a:lnTo>
                      <a:lnTo>
                        <a:pt x="258" y="32"/>
                      </a:lnTo>
                      <a:lnTo>
                        <a:pt x="266" y="41"/>
                      </a:lnTo>
                      <a:lnTo>
                        <a:pt x="272" y="49"/>
                      </a:lnTo>
                      <a:lnTo>
                        <a:pt x="278" y="58"/>
                      </a:lnTo>
                      <a:lnTo>
                        <a:pt x="283" y="68"/>
                      </a:lnTo>
                      <a:lnTo>
                        <a:pt x="287" y="78"/>
                      </a:lnTo>
                      <a:lnTo>
                        <a:pt x="289" y="89"/>
                      </a:lnTo>
                      <a:lnTo>
                        <a:pt x="291" y="100"/>
                      </a:lnTo>
                      <a:lnTo>
                        <a:pt x="292" y="111"/>
                      </a:lnTo>
                      <a:lnTo>
                        <a:pt x="292" y="111"/>
                      </a:lnTo>
                      <a:lnTo>
                        <a:pt x="292" y="111"/>
                      </a:lnTo>
                      <a:lnTo>
                        <a:pt x="291" y="122"/>
                      </a:lnTo>
                      <a:lnTo>
                        <a:pt x="289" y="133"/>
                      </a:lnTo>
                      <a:lnTo>
                        <a:pt x="287" y="143"/>
                      </a:lnTo>
                      <a:lnTo>
                        <a:pt x="283" y="154"/>
                      </a:lnTo>
                      <a:lnTo>
                        <a:pt x="278" y="164"/>
                      </a:lnTo>
                      <a:lnTo>
                        <a:pt x="272" y="173"/>
                      </a:lnTo>
                      <a:lnTo>
                        <a:pt x="266" y="182"/>
                      </a:lnTo>
                      <a:lnTo>
                        <a:pt x="258" y="189"/>
                      </a:lnTo>
                      <a:lnTo>
                        <a:pt x="258" y="189"/>
                      </a:lnTo>
                      <a:lnTo>
                        <a:pt x="251" y="196"/>
                      </a:lnTo>
                      <a:lnTo>
                        <a:pt x="242" y="203"/>
                      </a:lnTo>
                      <a:lnTo>
                        <a:pt x="234" y="209"/>
                      </a:lnTo>
                      <a:lnTo>
                        <a:pt x="224" y="214"/>
                      </a:lnTo>
                      <a:lnTo>
                        <a:pt x="213" y="217"/>
                      </a:lnTo>
                      <a:lnTo>
                        <a:pt x="203" y="220"/>
                      </a:lnTo>
                      <a:lnTo>
                        <a:pt x="192" y="221"/>
                      </a:lnTo>
                      <a:lnTo>
                        <a:pt x="181" y="222"/>
                      </a:lnTo>
                      <a:lnTo>
                        <a:pt x="100" y="222"/>
                      </a:lnTo>
                      <a:lnTo>
                        <a:pt x="100" y="222"/>
                      </a:lnTo>
                      <a:lnTo>
                        <a:pt x="89" y="221"/>
                      </a:lnTo>
                      <a:lnTo>
                        <a:pt x="78" y="220"/>
                      </a:lnTo>
                      <a:lnTo>
                        <a:pt x="67" y="217"/>
                      </a:lnTo>
                      <a:lnTo>
                        <a:pt x="57" y="214"/>
                      </a:lnTo>
                      <a:lnTo>
                        <a:pt x="47" y="209"/>
                      </a:lnTo>
                      <a:lnTo>
                        <a:pt x="38" y="203"/>
                      </a:lnTo>
                      <a:lnTo>
                        <a:pt x="30" y="196"/>
                      </a:lnTo>
                      <a:lnTo>
                        <a:pt x="21" y="189"/>
                      </a:lnTo>
                      <a:lnTo>
                        <a:pt x="21" y="189"/>
                      </a:lnTo>
                      <a:lnTo>
                        <a:pt x="15" y="183"/>
                      </a:lnTo>
                      <a:lnTo>
                        <a:pt x="9" y="175"/>
                      </a:lnTo>
                      <a:lnTo>
                        <a:pt x="4" y="167"/>
                      </a:lnTo>
                      <a:lnTo>
                        <a:pt x="0" y="158"/>
                      </a:lnTo>
                      <a:lnTo>
                        <a:pt x="61" y="158"/>
                      </a:lnTo>
                      <a:lnTo>
                        <a:pt x="61" y="158"/>
                      </a:lnTo>
                      <a:lnTo>
                        <a:pt x="69" y="164"/>
                      </a:lnTo>
                      <a:lnTo>
                        <a:pt x="79" y="169"/>
                      </a:lnTo>
                      <a:lnTo>
                        <a:pt x="89" y="172"/>
                      </a:lnTo>
                      <a:lnTo>
                        <a:pt x="100" y="173"/>
                      </a:lnTo>
                      <a:lnTo>
                        <a:pt x="181" y="173"/>
                      </a:lnTo>
                      <a:lnTo>
                        <a:pt x="181" y="173"/>
                      </a:lnTo>
                      <a:lnTo>
                        <a:pt x="193" y="172"/>
                      </a:lnTo>
                      <a:lnTo>
                        <a:pt x="204" y="168"/>
                      </a:lnTo>
                      <a:lnTo>
                        <a:pt x="215" y="162"/>
                      </a:lnTo>
                      <a:lnTo>
                        <a:pt x="224" y="154"/>
                      </a:lnTo>
                      <a:lnTo>
                        <a:pt x="224" y="154"/>
                      </a:lnTo>
                      <a:lnTo>
                        <a:pt x="231" y="146"/>
                      </a:lnTo>
                      <a:lnTo>
                        <a:pt x="237" y="135"/>
                      </a:lnTo>
                      <a:lnTo>
                        <a:pt x="241" y="124"/>
                      </a:lnTo>
                      <a:lnTo>
                        <a:pt x="242" y="111"/>
                      </a:lnTo>
                      <a:lnTo>
                        <a:pt x="242" y="111"/>
                      </a:lnTo>
                      <a:lnTo>
                        <a:pt x="242" y="111"/>
                      </a:lnTo>
                      <a:lnTo>
                        <a:pt x="241" y="99"/>
                      </a:lnTo>
                      <a:lnTo>
                        <a:pt x="237" y="86"/>
                      </a:lnTo>
                      <a:lnTo>
                        <a:pt x="231" y="77"/>
                      </a:lnTo>
                      <a:lnTo>
                        <a:pt x="224" y="68"/>
                      </a:lnTo>
                      <a:lnTo>
                        <a:pt x="224" y="68"/>
                      </a:lnTo>
                      <a:lnTo>
                        <a:pt x="215" y="60"/>
                      </a:lnTo>
                      <a:lnTo>
                        <a:pt x="204" y="54"/>
                      </a:lnTo>
                      <a:lnTo>
                        <a:pt x="193" y="51"/>
                      </a:lnTo>
                      <a:lnTo>
                        <a:pt x="181" y="49"/>
                      </a:lnTo>
                      <a:lnTo>
                        <a:pt x="100" y="49"/>
                      </a:lnTo>
                      <a:lnTo>
                        <a:pt x="100" y="49"/>
                      </a:lnTo>
                      <a:lnTo>
                        <a:pt x="89" y="51"/>
                      </a:lnTo>
                      <a:lnTo>
                        <a:pt x="79" y="53"/>
                      </a:lnTo>
                      <a:lnTo>
                        <a:pt x="69" y="58"/>
                      </a:lnTo>
                      <a:lnTo>
                        <a:pt x="61" y="63"/>
                      </a:lnTo>
                      <a:lnTo>
                        <a:pt x="0" y="63"/>
                      </a:lnTo>
                      <a:lnTo>
                        <a:pt x="0" y="63"/>
                      </a:lnTo>
                      <a:lnTo>
                        <a:pt x="4" y="56"/>
                      </a:lnTo>
                      <a:lnTo>
                        <a:pt x="9" y="47"/>
                      </a:lnTo>
                      <a:lnTo>
                        <a:pt x="15" y="39"/>
                      </a:lnTo>
                      <a:lnTo>
                        <a:pt x="21" y="32"/>
                      </a:lnTo>
                      <a:lnTo>
                        <a:pt x="21" y="32"/>
                      </a:lnTo>
                      <a:lnTo>
                        <a:pt x="30" y="26"/>
                      </a:lnTo>
                      <a:lnTo>
                        <a:pt x="38" y="18"/>
                      </a:lnTo>
                      <a:lnTo>
                        <a:pt x="47" y="13"/>
                      </a:lnTo>
                      <a:lnTo>
                        <a:pt x="57" y="9"/>
                      </a:lnTo>
                      <a:lnTo>
                        <a:pt x="67" y="5"/>
                      </a:lnTo>
                      <a:lnTo>
                        <a:pt x="78" y="2"/>
                      </a:lnTo>
                      <a:lnTo>
                        <a:pt x="89" y="0"/>
                      </a:lnTo>
                      <a:lnTo>
                        <a:pt x="100" y="0"/>
                      </a:lnTo>
                      <a:lnTo>
                        <a:pt x="10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F7F7F"/>
                    </a:solidFill>
                    <a:latin typeface="Libre Franklin Medium"/>
                    <a:ea typeface="Libre Franklin Medium"/>
                    <a:cs typeface="Libre Franklin Medium"/>
                    <a:sym typeface="Libre Franklin Medium"/>
                  </a:endParaRPr>
                </a:p>
              </p:txBody>
            </p:sp>
            <p:sp>
              <p:nvSpPr>
                <p:cNvPr id="422" name="Google Shape;422;p30"/>
                <p:cNvSpPr/>
                <p:nvPr/>
              </p:nvSpPr>
              <p:spPr>
                <a:xfrm>
                  <a:off x="1601767" y="4427550"/>
                  <a:ext cx="195263" cy="36513"/>
                </a:xfrm>
                <a:custGeom>
                  <a:rect b="b" l="l" r="r" t="t"/>
                  <a:pathLst>
                    <a:path extrusionOk="0" h="45" w="246">
                      <a:moveTo>
                        <a:pt x="24" y="0"/>
                      </a:moveTo>
                      <a:lnTo>
                        <a:pt x="224" y="0"/>
                      </a:lnTo>
                      <a:lnTo>
                        <a:pt x="224" y="0"/>
                      </a:lnTo>
                      <a:lnTo>
                        <a:pt x="229" y="1"/>
                      </a:lnTo>
                      <a:lnTo>
                        <a:pt x="233" y="2"/>
                      </a:lnTo>
                      <a:lnTo>
                        <a:pt x="236" y="5"/>
                      </a:lnTo>
                      <a:lnTo>
                        <a:pt x="240" y="7"/>
                      </a:lnTo>
                      <a:lnTo>
                        <a:pt x="242" y="11"/>
                      </a:lnTo>
                      <a:lnTo>
                        <a:pt x="245" y="14"/>
                      </a:lnTo>
                      <a:lnTo>
                        <a:pt x="246" y="18"/>
                      </a:lnTo>
                      <a:lnTo>
                        <a:pt x="246" y="23"/>
                      </a:lnTo>
                      <a:lnTo>
                        <a:pt x="246" y="23"/>
                      </a:lnTo>
                      <a:lnTo>
                        <a:pt x="246" y="23"/>
                      </a:lnTo>
                      <a:lnTo>
                        <a:pt x="246" y="28"/>
                      </a:lnTo>
                      <a:lnTo>
                        <a:pt x="245" y="32"/>
                      </a:lnTo>
                      <a:lnTo>
                        <a:pt x="242" y="36"/>
                      </a:lnTo>
                      <a:lnTo>
                        <a:pt x="240" y="39"/>
                      </a:lnTo>
                      <a:lnTo>
                        <a:pt x="236" y="42"/>
                      </a:lnTo>
                      <a:lnTo>
                        <a:pt x="233" y="44"/>
                      </a:lnTo>
                      <a:lnTo>
                        <a:pt x="229" y="45"/>
                      </a:lnTo>
                      <a:lnTo>
                        <a:pt x="224" y="45"/>
                      </a:lnTo>
                      <a:lnTo>
                        <a:pt x="24" y="45"/>
                      </a:lnTo>
                      <a:lnTo>
                        <a:pt x="24" y="45"/>
                      </a:lnTo>
                      <a:lnTo>
                        <a:pt x="19" y="45"/>
                      </a:lnTo>
                      <a:lnTo>
                        <a:pt x="14" y="44"/>
                      </a:lnTo>
                      <a:lnTo>
                        <a:pt x="10" y="42"/>
                      </a:lnTo>
                      <a:lnTo>
                        <a:pt x="6" y="39"/>
                      </a:lnTo>
                      <a:lnTo>
                        <a:pt x="4" y="36"/>
                      </a:lnTo>
                      <a:lnTo>
                        <a:pt x="3" y="32"/>
                      </a:lnTo>
                      <a:lnTo>
                        <a:pt x="0" y="28"/>
                      </a:lnTo>
                      <a:lnTo>
                        <a:pt x="0" y="23"/>
                      </a:lnTo>
                      <a:lnTo>
                        <a:pt x="0" y="23"/>
                      </a:lnTo>
                      <a:lnTo>
                        <a:pt x="0" y="23"/>
                      </a:lnTo>
                      <a:lnTo>
                        <a:pt x="0" y="18"/>
                      </a:lnTo>
                      <a:lnTo>
                        <a:pt x="3" y="14"/>
                      </a:lnTo>
                      <a:lnTo>
                        <a:pt x="4" y="11"/>
                      </a:lnTo>
                      <a:lnTo>
                        <a:pt x="6" y="7"/>
                      </a:lnTo>
                      <a:lnTo>
                        <a:pt x="10" y="5"/>
                      </a:lnTo>
                      <a:lnTo>
                        <a:pt x="14" y="2"/>
                      </a:lnTo>
                      <a:lnTo>
                        <a:pt x="19" y="1"/>
                      </a:lnTo>
                      <a:lnTo>
                        <a:pt x="24" y="0"/>
                      </a:lnTo>
                      <a:lnTo>
                        <a:pt x="24"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F7F7F"/>
                    </a:solidFill>
                    <a:latin typeface="Libre Franklin Medium"/>
                    <a:ea typeface="Libre Franklin Medium"/>
                    <a:cs typeface="Libre Franklin Medium"/>
                    <a:sym typeface="Libre Franklin Medium"/>
                  </a:endParaRPr>
                </a:p>
              </p:txBody>
            </p:sp>
          </p:grpSp>
        </p:grpSp>
      </p:grpSp>
      <p:sp>
        <p:nvSpPr>
          <p:cNvPr id="423" name="Google Shape;423;p30"/>
          <p:cNvSpPr/>
          <p:nvPr/>
        </p:nvSpPr>
        <p:spPr>
          <a:xfrm>
            <a:off x="6108728" y="1816041"/>
            <a:ext cx="5393171" cy="4531336"/>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Medium"/>
              <a:ea typeface="Libre Franklin Medium"/>
              <a:cs typeface="Libre Franklin Medium"/>
              <a:sym typeface="Libre Franklin Medium"/>
            </a:endParaRPr>
          </a:p>
        </p:txBody>
      </p:sp>
      <p:sp>
        <p:nvSpPr>
          <p:cNvPr id="424" name="Google Shape;424;p30"/>
          <p:cNvSpPr txBox="1"/>
          <p:nvPr/>
        </p:nvSpPr>
        <p:spPr>
          <a:xfrm>
            <a:off x="5314583" y="315856"/>
            <a:ext cx="154721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lt1"/>
                </a:solidFill>
                <a:latin typeface="Libre Franklin Medium"/>
                <a:ea typeface="Libre Franklin Medium"/>
                <a:cs typeface="Libre Franklin Medium"/>
                <a:sym typeface="Libre Franklin Medium"/>
              </a:rPr>
              <a:t>Pricing</a:t>
            </a:r>
            <a:endParaRPr b="1" sz="3600">
              <a:solidFill>
                <a:schemeClr val="lt1"/>
              </a:solidFill>
              <a:latin typeface="Libre Franklin Medium"/>
              <a:ea typeface="Libre Franklin Medium"/>
              <a:cs typeface="Libre Franklin Medium"/>
              <a:sym typeface="Libre Franklin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500"/>
                                        <p:tgtEl>
                                          <p:spTgt spid="40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500"/>
                                        <p:tgtEl>
                                          <p:spTgt spid="39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500"/>
                                        <p:tgtEl>
                                          <p:spTgt spid="413"/>
                                        </p:tgtEl>
                                      </p:cBhvr>
                                    </p:animEffect>
                                  </p:childTnLst>
                                </p:cTn>
                              </p:par>
                              <p:par>
                                <p:cTn fill="hold" nodeType="withEffect" presetClass="entr" presetID="10" presetSubtype="0">
                                  <p:stCondLst>
                                    <p:cond delay="0"/>
                                  </p:stCondLst>
                                  <p:childTnLst>
                                    <p:set>
                                      <p:cBhvr>
                                        <p:cTn dur="1" fill="hold">
                                          <p:stCondLst>
                                            <p:cond delay="0"/>
                                          </p:stCondLst>
                                        </p:cTn>
                                        <p:tgtEl>
                                          <p:spTgt spid="423"/>
                                        </p:tgtEl>
                                        <p:attrNameLst>
                                          <p:attrName>style.visibility</p:attrName>
                                        </p:attrNameLst>
                                      </p:cBhvr>
                                      <p:to>
                                        <p:strVal val="visible"/>
                                      </p:to>
                                    </p:set>
                                    <p:animEffect filter="fade" transition="in">
                                      <p:cBhvr>
                                        <p:cTn dur="1000"/>
                                        <p:tgtEl>
                                          <p:spTgt spid="4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31"/>
          <p:cNvSpPr/>
          <p:nvPr/>
        </p:nvSpPr>
        <p:spPr>
          <a:xfrm>
            <a:off x="0" y="0"/>
            <a:ext cx="12190413" cy="1055279"/>
          </a:xfrm>
          <a:prstGeom prst="rect">
            <a:avLst/>
          </a:prstGeom>
          <a:solidFill>
            <a:srgbClr val="51C2D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nvGrpSpPr>
          <p:cNvPr id="431" name="Google Shape;431;p31"/>
          <p:cNvGrpSpPr/>
          <p:nvPr/>
        </p:nvGrpSpPr>
        <p:grpSpPr>
          <a:xfrm>
            <a:off x="872511" y="1549954"/>
            <a:ext cx="10521953" cy="5336972"/>
            <a:chOff x="1063012" y="1321354"/>
            <a:chExt cx="7008750" cy="3554998"/>
          </a:xfrm>
        </p:grpSpPr>
        <p:sp>
          <p:nvSpPr>
            <p:cNvPr id="432" name="Google Shape;432;p31"/>
            <p:cNvSpPr/>
            <p:nvPr/>
          </p:nvSpPr>
          <p:spPr>
            <a:xfrm>
              <a:off x="3644336" y="1608987"/>
              <a:ext cx="767634" cy="769146"/>
            </a:xfrm>
            <a:prstGeom prst="ellipse">
              <a:avLst/>
            </a:prstGeom>
            <a:solidFill>
              <a:srgbClr val="7F7F7F">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200">
                <a:solidFill>
                  <a:schemeClr val="dk1"/>
                </a:solidFill>
                <a:latin typeface="Libre Franklin"/>
                <a:ea typeface="Libre Franklin"/>
                <a:cs typeface="Libre Franklin"/>
                <a:sym typeface="Libre Franklin"/>
              </a:endParaRPr>
            </a:p>
          </p:txBody>
        </p:sp>
        <p:sp>
          <p:nvSpPr>
            <p:cNvPr id="433" name="Google Shape;433;p31"/>
            <p:cNvSpPr/>
            <p:nvPr/>
          </p:nvSpPr>
          <p:spPr>
            <a:xfrm>
              <a:off x="4581562" y="1745468"/>
              <a:ext cx="592940" cy="593123"/>
            </a:xfrm>
            <a:prstGeom prst="ellipse">
              <a:avLst/>
            </a:prstGeom>
            <a:solidFill>
              <a:srgbClr val="7F7F7F">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200">
                <a:solidFill>
                  <a:schemeClr val="dk1"/>
                </a:solidFill>
                <a:latin typeface="Libre Franklin"/>
                <a:ea typeface="Libre Franklin"/>
                <a:cs typeface="Libre Franklin"/>
                <a:sym typeface="Libre Franklin"/>
              </a:endParaRPr>
            </a:p>
          </p:txBody>
        </p:sp>
        <p:sp>
          <p:nvSpPr>
            <p:cNvPr id="434" name="Google Shape;434;p31"/>
            <p:cNvSpPr/>
            <p:nvPr/>
          </p:nvSpPr>
          <p:spPr>
            <a:xfrm>
              <a:off x="4111036" y="2137056"/>
              <a:ext cx="767634" cy="767871"/>
            </a:xfrm>
            <a:prstGeom prst="ellipse">
              <a:avLst/>
            </a:prstGeom>
            <a:solidFill>
              <a:srgbClr val="7F7F7F">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200">
                <a:solidFill>
                  <a:schemeClr val="dk1"/>
                </a:solidFill>
                <a:latin typeface="Libre Franklin"/>
                <a:ea typeface="Libre Franklin"/>
                <a:cs typeface="Libre Franklin"/>
                <a:sym typeface="Libre Franklin"/>
              </a:endParaRPr>
            </a:p>
          </p:txBody>
        </p:sp>
        <p:sp>
          <p:nvSpPr>
            <p:cNvPr id="435" name="Google Shape;435;p31"/>
            <p:cNvSpPr/>
            <p:nvPr/>
          </p:nvSpPr>
          <p:spPr>
            <a:xfrm>
              <a:off x="4601964" y="2121750"/>
              <a:ext cx="723004" cy="723227"/>
            </a:xfrm>
            <a:prstGeom prst="ellipse">
              <a:avLst/>
            </a:prstGeom>
            <a:solidFill>
              <a:srgbClr val="7F7F7F">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200">
                <a:solidFill>
                  <a:schemeClr val="dk1"/>
                </a:solidFill>
                <a:latin typeface="Libre Franklin"/>
                <a:ea typeface="Libre Franklin"/>
                <a:cs typeface="Libre Franklin"/>
                <a:sym typeface="Libre Franklin"/>
              </a:endParaRPr>
            </a:p>
          </p:txBody>
        </p:sp>
        <p:sp>
          <p:nvSpPr>
            <p:cNvPr id="436" name="Google Shape;436;p31"/>
            <p:cNvSpPr/>
            <p:nvPr/>
          </p:nvSpPr>
          <p:spPr>
            <a:xfrm>
              <a:off x="4891421" y="2411296"/>
              <a:ext cx="723004" cy="723227"/>
            </a:xfrm>
            <a:prstGeom prst="ellipse">
              <a:avLst/>
            </a:prstGeom>
            <a:solidFill>
              <a:srgbClr val="7F7F7F">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200">
                <a:solidFill>
                  <a:schemeClr val="dk1"/>
                </a:solidFill>
                <a:latin typeface="Libre Franklin"/>
                <a:ea typeface="Libre Franklin"/>
                <a:cs typeface="Libre Franklin"/>
                <a:sym typeface="Libre Franklin"/>
              </a:endParaRPr>
            </a:p>
          </p:txBody>
        </p:sp>
        <p:sp>
          <p:nvSpPr>
            <p:cNvPr id="437" name="Google Shape;437;p31"/>
            <p:cNvSpPr/>
            <p:nvPr/>
          </p:nvSpPr>
          <p:spPr>
            <a:xfrm>
              <a:off x="3819029" y="2643443"/>
              <a:ext cx="723004" cy="723227"/>
            </a:xfrm>
            <a:prstGeom prst="ellipse">
              <a:avLst/>
            </a:prstGeom>
            <a:solidFill>
              <a:srgbClr val="7F7F7F">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200">
                <a:solidFill>
                  <a:schemeClr val="dk1"/>
                </a:solidFill>
                <a:latin typeface="Libre Franklin"/>
                <a:ea typeface="Libre Franklin"/>
                <a:cs typeface="Libre Franklin"/>
                <a:sym typeface="Libre Franklin"/>
              </a:endParaRPr>
            </a:p>
          </p:txBody>
        </p:sp>
        <p:sp>
          <p:nvSpPr>
            <p:cNvPr id="438" name="Google Shape;438;p31"/>
            <p:cNvSpPr/>
            <p:nvPr/>
          </p:nvSpPr>
          <p:spPr>
            <a:xfrm>
              <a:off x="3198038" y="2444459"/>
              <a:ext cx="563611" cy="559959"/>
            </a:xfrm>
            <a:prstGeom prst="ellipse">
              <a:avLst/>
            </a:prstGeom>
            <a:solidFill>
              <a:srgbClr val="7F7F7F">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200">
                <a:solidFill>
                  <a:schemeClr val="dk1"/>
                </a:solidFill>
                <a:latin typeface="Libre Franklin"/>
                <a:ea typeface="Libre Franklin"/>
                <a:cs typeface="Libre Franklin"/>
                <a:sym typeface="Libre Franklin"/>
              </a:endParaRPr>
            </a:p>
          </p:txBody>
        </p:sp>
        <p:sp>
          <p:nvSpPr>
            <p:cNvPr id="439" name="Google Shape;439;p31"/>
            <p:cNvSpPr/>
            <p:nvPr/>
          </p:nvSpPr>
          <p:spPr>
            <a:xfrm>
              <a:off x="3646887" y="1796489"/>
              <a:ext cx="1792845" cy="2410756"/>
            </a:xfrm>
            <a:custGeom>
              <a:rect b="b" l="l" r="r" t="t"/>
              <a:pathLst>
                <a:path extrusionOk="0" h="800" w="595">
                  <a:moveTo>
                    <a:pt x="203" y="800"/>
                  </a:moveTo>
                  <a:cubicBezTo>
                    <a:pt x="442" y="800"/>
                    <a:pt x="419" y="800"/>
                    <a:pt x="419" y="800"/>
                  </a:cubicBezTo>
                  <a:cubicBezTo>
                    <a:pt x="419" y="800"/>
                    <a:pt x="335" y="782"/>
                    <a:pt x="335" y="556"/>
                  </a:cubicBezTo>
                  <a:cubicBezTo>
                    <a:pt x="335" y="462"/>
                    <a:pt x="400" y="338"/>
                    <a:pt x="473" y="332"/>
                  </a:cubicBezTo>
                  <a:cubicBezTo>
                    <a:pt x="545" y="327"/>
                    <a:pt x="587" y="344"/>
                    <a:pt x="587" y="344"/>
                  </a:cubicBezTo>
                  <a:cubicBezTo>
                    <a:pt x="587" y="344"/>
                    <a:pt x="497" y="284"/>
                    <a:pt x="388" y="338"/>
                  </a:cubicBezTo>
                  <a:cubicBezTo>
                    <a:pt x="388" y="338"/>
                    <a:pt x="416" y="282"/>
                    <a:pt x="463" y="247"/>
                  </a:cubicBezTo>
                  <a:cubicBezTo>
                    <a:pt x="510" y="212"/>
                    <a:pt x="578" y="209"/>
                    <a:pt x="595" y="210"/>
                  </a:cubicBezTo>
                  <a:cubicBezTo>
                    <a:pt x="595" y="210"/>
                    <a:pt x="542" y="192"/>
                    <a:pt x="484" y="219"/>
                  </a:cubicBezTo>
                  <a:cubicBezTo>
                    <a:pt x="484" y="219"/>
                    <a:pt x="528" y="188"/>
                    <a:pt x="498" y="102"/>
                  </a:cubicBezTo>
                  <a:cubicBezTo>
                    <a:pt x="498" y="102"/>
                    <a:pt x="507" y="178"/>
                    <a:pt x="476" y="209"/>
                  </a:cubicBezTo>
                  <a:cubicBezTo>
                    <a:pt x="445" y="241"/>
                    <a:pt x="349" y="297"/>
                    <a:pt x="324" y="342"/>
                  </a:cubicBezTo>
                  <a:cubicBezTo>
                    <a:pt x="324" y="342"/>
                    <a:pt x="304" y="256"/>
                    <a:pt x="322" y="187"/>
                  </a:cubicBezTo>
                  <a:cubicBezTo>
                    <a:pt x="338" y="127"/>
                    <a:pt x="383" y="98"/>
                    <a:pt x="394" y="95"/>
                  </a:cubicBezTo>
                  <a:cubicBezTo>
                    <a:pt x="394" y="95"/>
                    <a:pt x="336" y="103"/>
                    <a:pt x="309" y="170"/>
                  </a:cubicBezTo>
                  <a:cubicBezTo>
                    <a:pt x="309" y="170"/>
                    <a:pt x="309" y="112"/>
                    <a:pt x="272" y="61"/>
                  </a:cubicBezTo>
                  <a:cubicBezTo>
                    <a:pt x="234" y="11"/>
                    <a:pt x="192" y="3"/>
                    <a:pt x="178" y="0"/>
                  </a:cubicBezTo>
                  <a:cubicBezTo>
                    <a:pt x="178" y="0"/>
                    <a:pt x="270" y="33"/>
                    <a:pt x="273" y="135"/>
                  </a:cubicBezTo>
                  <a:cubicBezTo>
                    <a:pt x="273" y="135"/>
                    <a:pt x="248" y="105"/>
                    <a:pt x="207" y="96"/>
                  </a:cubicBezTo>
                  <a:cubicBezTo>
                    <a:pt x="166" y="88"/>
                    <a:pt x="128" y="95"/>
                    <a:pt x="108" y="91"/>
                  </a:cubicBezTo>
                  <a:cubicBezTo>
                    <a:pt x="87" y="87"/>
                    <a:pt x="63" y="69"/>
                    <a:pt x="59" y="60"/>
                  </a:cubicBezTo>
                  <a:cubicBezTo>
                    <a:pt x="59" y="60"/>
                    <a:pt x="71" y="88"/>
                    <a:pt x="115" y="102"/>
                  </a:cubicBezTo>
                  <a:cubicBezTo>
                    <a:pt x="154" y="114"/>
                    <a:pt x="197" y="104"/>
                    <a:pt x="227" y="124"/>
                  </a:cubicBezTo>
                  <a:cubicBezTo>
                    <a:pt x="257" y="144"/>
                    <a:pt x="277" y="172"/>
                    <a:pt x="282" y="203"/>
                  </a:cubicBezTo>
                  <a:cubicBezTo>
                    <a:pt x="287" y="231"/>
                    <a:pt x="295" y="335"/>
                    <a:pt x="274" y="424"/>
                  </a:cubicBezTo>
                  <a:cubicBezTo>
                    <a:pt x="274" y="424"/>
                    <a:pt x="250" y="393"/>
                    <a:pt x="217" y="372"/>
                  </a:cubicBezTo>
                  <a:cubicBezTo>
                    <a:pt x="183" y="349"/>
                    <a:pt x="148" y="318"/>
                    <a:pt x="136" y="299"/>
                  </a:cubicBezTo>
                  <a:cubicBezTo>
                    <a:pt x="124" y="281"/>
                    <a:pt x="121" y="234"/>
                    <a:pt x="123" y="209"/>
                  </a:cubicBezTo>
                  <a:cubicBezTo>
                    <a:pt x="123" y="209"/>
                    <a:pt x="105" y="271"/>
                    <a:pt x="130" y="312"/>
                  </a:cubicBezTo>
                  <a:cubicBezTo>
                    <a:pt x="130" y="312"/>
                    <a:pt x="70" y="282"/>
                    <a:pt x="0" y="318"/>
                  </a:cubicBezTo>
                  <a:cubicBezTo>
                    <a:pt x="0" y="318"/>
                    <a:pt x="83" y="298"/>
                    <a:pt x="131" y="330"/>
                  </a:cubicBezTo>
                  <a:cubicBezTo>
                    <a:pt x="183" y="364"/>
                    <a:pt x="216" y="408"/>
                    <a:pt x="230" y="430"/>
                  </a:cubicBezTo>
                  <a:cubicBezTo>
                    <a:pt x="244" y="453"/>
                    <a:pt x="257" y="485"/>
                    <a:pt x="257" y="485"/>
                  </a:cubicBezTo>
                  <a:cubicBezTo>
                    <a:pt x="257" y="485"/>
                    <a:pt x="182" y="437"/>
                    <a:pt x="92" y="502"/>
                  </a:cubicBezTo>
                  <a:cubicBezTo>
                    <a:pt x="92" y="502"/>
                    <a:pt x="145" y="475"/>
                    <a:pt x="190" y="482"/>
                  </a:cubicBezTo>
                  <a:cubicBezTo>
                    <a:pt x="235" y="489"/>
                    <a:pt x="275" y="528"/>
                    <a:pt x="275" y="605"/>
                  </a:cubicBezTo>
                  <a:cubicBezTo>
                    <a:pt x="275" y="681"/>
                    <a:pt x="257" y="753"/>
                    <a:pt x="203" y="800"/>
                  </a:cubicBezTo>
                  <a:close/>
                </a:path>
              </a:pathLst>
            </a:custGeom>
            <a:solidFill>
              <a:srgbClr val="7F7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200">
                <a:solidFill>
                  <a:schemeClr val="dk1"/>
                </a:solidFill>
                <a:latin typeface="Libre Franklin"/>
                <a:ea typeface="Libre Franklin"/>
                <a:cs typeface="Libre Franklin"/>
                <a:sym typeface="Libre Franklin"/>
              </a:endParaRPr>
            </a:p>
          </p:txBody>
        </p:sp>
        <p:sp>
          <p:nvSpPr>
            <p:cNvPr id="440" name="Google Shape;440;p31"/>
            <p:cNvSpPr/>
            <p:nvPr/>
          </p:nvSpPr>
          <p:spPr>
            <a:xfrm>
              <a:off x="3198038" y="1876848"/>
              <a:ext cx="912999" cy="913281"/>
            </a:xfrm>
            <a:prstGeom prst="ellipse">
              <a:avLst/>
            </a:prstGeom>
            <a:solidFill>
              <a:srgbClr val="51C2D2"/>
            </a:solid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4000">
                  <a:solidFill>
                    <a:schemeClr val="lt1"/>
                  </a:solidFill>
                  <a:latin typeface="Libre Franklin"/>
                  <a:ea typeface="Libre Franklin"/>
                  <a:cs typeface="Libre Franklin"/>
                  <a:sym typeface="Libre Franklin"/>
                </a:rPr>
                <a:t>01</a:t>
              </a:r>
              <a:endParaRPr/>
            </a:p>
            <a:p>
              <a:pPr indent="0" lvl="0" marL="0" marR="0" rtl="0" algn="ctr">
                <a:spcBef>
                  <a:spcPts val="0"/>
                </a:spcBef>
                <a:spcAft>
                  <a:spcPts val="0"/>
                </a:spcAft>
                <a:buNone/>
              </a:pPr>
              <a:r>
                <a:rPr lang="en-US" sz="1400">
                  <a:solidFill>
                    <a:schemeClr val="lt1"/>
                  </a:solidFill>
                  <a:latin typeface="Libre Franklin"/>
                  <a:ea typeface="Libre Franklin"/>
                  <a:cs typeface="Libre Franklin"/>
                  <a:sym typeface="Libre Franklin"/>
                </a:rPr>
                <a:t>Option here</a:t>
              </a:r>
              <a:endParaRPr sz="1400">
                <a:solidFill>
                  <a:schemeClr val="lt1"/>
                </a:solidFill>
                <a:latin typeface="Libre Franklin"/>
                <a:ea typeface="Libre Franklin"/>
                <a:cs typeface="Libre Franklin"/>
                <a:sym typeface="Libre Franklin"/>
              </a:endParaRPr>
            </a:p>
          </p:txBody>
        </p:sp>
        <p:sp>
          <p:nvSpPr>
            <p:cNvPr id="441" name="Google Shape;441;p31"/>
            <p:cNvSpPr/>
            <p:nvPr/>
          </p:nvSpPr>
          <p:spPr>
            <a:xfrm>
              <a:off x="4100836" y="1321354"/>
              <a:ext cx="912999" cy="913281"/>
            </a:xfrm>
            <a:prstGeom prst="ellipse">
              <a:avLst/>
            </a:prstGeom>
            <a:solidFill>
              <a:srgbClr val="2E75B5"/>
            </a:solid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4000">
                  <a:solidFill>
                    <a:schemeClr val="lt1"/>
                  </a:solidFill>
                  <a:latin typeface="Libre Franklin"/>
                  <a:ea typeface="Libre Franklin"/>
                  <a:cs typeface="Libre Franklin"/>
                  <a:sym typeface="Libre Franklin"/>
                </a:rPr>
                <a:t>02</a:t>
              </a:r>
              <a:endParaRPr/>
            </a:p>
            <a:p>
              <a:pPr indent="0" lvl="0" marL="0" marR="0" rtl="0" algn="ctr">
                <a:spcBef>
                  <a:spcPts val="0"/>
                </a:spcBef>
                <a:spcAft>
                  <a:spcPts val="0"/>
                </a:spcAft>
                <a:buNone/>
              </a:pPr>
              <a:r>
                <a:rPr lang="en-US" sz="1400">
                  <a:solidFill>
                    <a:schemeClr val="lt1"/>
                  </a:solidFill>
                  <a:latin typeface="Libre Franklin"/>
                  <a:ea typeface="Libre Franklin"/>
                  <a:cs typeface="Libre Franklin"/>
                  <a:sym typeface="Libre Franklin"/>
                </a:rPr>
                <a:t>Option here</a:t>
              </a:r>
              <a:endParaRPr sz="1400">
                <a:solidFill>
                  <a:schemeClr val="lt1"/>
                </a:solidFill>
                <a:latin typeface="Libre Franklin"/>
                <a:ea typeface="Libre Franklin"/>
                <a:cs typeface="Libre Franklin"/>
                <a:sym typeface="Libre Franklin"/>
              </a:endParaRPr>
            </a:p>
          </p:txBody>
        </p:sp>
        <p:sp>
          <p:nvSpPr>
            <p:cNvPr id="442" name="Google Shape;442;p31"/>
            <p:cNvSpPr/>
            <p:nvPr/>
          </p:nvSpPr>
          <p:spPr>
            <a:xfrm>
              <a:off x="7058311" y="1377391"/>
              <a:ext cx="183324" cy="246902"/>
            </a:xfrm>
            <a:custGeom>
              <a:rect b="b" l="l" r="r" t="t"/>
              <a:pathLst>
                <a:path extrusionOk="0" h="87" w="65">
                  <a:moveTo>
                    <a:pt x="32" y="0"/>
                  </a:moveTo>
                  <a:cubicBezTo>
                    <a:pt x="38" y="0"/>
                    <a:pt x="43" y="2"/>
                    <a:pt x="47" y="6"/>
                  </a:cubicBezTo>
                  <a:cubicBezTo>
                    <a:pt x="51" y="10"/>
                    <a:pt x="53" y="15"/>
                    <a:pt x="53" y="21"/>
                  </a:cubicBezTo>
                  <a:cubicBezTo>
                    <a:pt x="53" y="40"/>
                    <a:pt x="53" y="40"/>
                    <a:pt x="53" y="40"/>
                  </a:cubicBezTo>
                  <a:cubicBezTo>
                    <a:pt x="53" y="46"/>
                    <a:pt x="51" y="51"/>
                    <a:pt x="47" y="55"/>
                  </a:cubicBezTo>
                  <a:cubicBezTo>
                    <a:pt x="47" y="55"/>
                    <a:pt x="47" y="55"/>
                    <a:pt x="47" y="55"/>
                  </a:cubicBezTo>
                  <a:cubicBezTo>
                    <a:pt x="43" y="59"/>
                    <a:pt x="38" y="61"/>
                    <a:pt x="32" y="61"/>
                  </a:cubicBezTo>
                  <a:cubicBezTo>
                    <a:pt x="26" y="61"/>
                    <a:pt x="21" y="59"/>
                    <a:pt x="17" y="55"/>
                  </a:cubicBezTo>
                  <a:cubicBezTo>
                    <a:pt x="17" y="55"/>
                    <a:pt x="17" y="55"/>
                    <a:pt x="17" y="55"/>
                  </a:cubicBezTo>
                  <a:cubicBezTo>
                    <a:pt x="13" y="51"/>
                    <a:pt x="11" y="46"/>
                    <a:pt x="11" y="40"/>
                  </a:cubicBezTo>
                  <a:cubicBezTo>
                    <a:pt x="11" y="21"/>
                    <a:pt x="11" y="21"/>
                    <a:pt x="11" y="21"/>
                  </a:cubicBezTo>
                  <a:cubicBezTo>
                    <a:pt x="11" y="15"/>
                    <a:pt x="13" y="10"/>
                    <a:pt x="17" y="6"/>
                  </a:cubicBezTo>
                  <a:cubicBezTo>
                    <a:pt x="21" y="2"/>
                    <a:pt x="26" y="0"/>
                    <a:pt x="32" y="0"/>
                  </a:cubicBezTo>
                  <a:close/>
                  <a:moveTo>
                    <a:pt x="18" y="28"/>
                  </a:moveTo>
                  <a:cubicBezTo>
                    <a:pt x="18" y="28"/>
                    <a:pt x="18" y="28"/>
                    <a:pt x="18" y="28"/>
                  </a:cubicBezTo>
                  <a:cubicBezTo>
                    <a:pt x="47" y="28"/>
                    <a:pt x="47" y="28"/>
                    <a:pt x="47" y="28"/>
                  </a:cubicBezTo>
                  <a:cubicBezTo>
                    <a:pt x="47" y="21"/>
                    <a:pt x="47" y="21"/>
                    <a:pt x="47" y="21"/>
                  </a:cubicBezTo>
                  <a:cubicBezTo>
                    <a:pt x="47" y="17"/>
                    <a:pt x="45" y="13"/>
                    <a:pt x="42" y="11"/>
                  </a:cubicBezTo>
                  <a:cubicBezTo>
                    <a:pt x="40" y="8"/>
                    <a:pt x="36" y="6"/>
                    <a:pt x="32" y="6"/>
                  </a:cubicBezTo>
                  <a:cubicBezTo>
                    <a:pt x="28" y="6"/>
                    <a:pt x="25" y="8"/>
                    <a:pt x="22" y="11"/>
                  </a:cubicBezTo>
                  <a:cubicBezTo>
                    <a:pt x="19" y="13"/>
                    <a:pt x="18" y="17"/>
                    <a:pt x="18" y="21"/>
                  </a:cubicBezTo>
                  <a:cubicBezTo>
                    <a:pt x="18" y="28"/>
                    <a:pt x="18" y="28"/>
                    <a:pt x="18" y="28"/>
                  </a:cubicBezTo>
                  <a:close/>
                  <a:moveTo>
                    <a:pt x="47" y="32"/>
                  </a:moveTo>
                  <a:cubicBezTo>
                    <a:pt x="47" y="32"/>
                    <a:pt x="47" y="32"/>
                    <a:pt x="47" y="32"/>
                  </a:cubicBezTo>
                  <a:cubicBezTo>
                    <a:pt x="18" y="32"/>
                    <a:pt x="18" y="32"/>
                    <a:pt x="18" y="32"/>
                  </a:cubicBezTo>
                  <a:cubicBezTo>
                    <a:pt x="18" y="40"/>
                    <a:pt x="18" y="40"/>
                    <a:pt x="18" y="40"/>
                  </a:cubicBezTo>
                  <a:cubicBezTo>
                    <a:pt x="18" y="44"/>
                    <a:pt x="19" y="47"/>
                    <a:pt x="22" y="50"/>
                  </a:cubicBezTo>
                  <a:cubicBezTo>
                    <a:pt x="22" y="50"/>
                    <a:pt x="22" y="50"/>
                    <a:pt x="22" y="50"/>
                  </a:cubicBezTo>
                  <a:cubicBezTo>
                    <a:pt x="25" y="53"/>
                    <a:pt x="28" y="54"/>
                    <a:pt x="32" y="54"/>
                  </a:cubicBezTo>
                  <a:cubicBezTo>
                    <a:pt x="36" y="54"/>
                    <a:pt x="40" y="53"/>
                    <a:pt x="42" y="50"/>
                  </a:cubicBezTo>
                  <a:cubicBezTo>
                    <a:pt x="45" y="48"/>
                    <a:pt x="47" y="44"/>
                    <a:pt x="47" y="40"/>
                  </a:cubicBezTo>
                  <a:cubicBezTo>
                    <a:pt x="47" y="32"/>
                    <a:pt x="47" y="32"/>
                    <a:pt x="47" y="32"/>
                  </a:cubicBezTo>
                  <a:close/>
                  <a:moveTo>
                    <a:pt x="12" y="87"/>
                  </a:moveTo>
                  <a:cubicBezTo>
                    <a:pt x="12" y="87"/>
                    <a:pt x="12" y="87"/>
                    <a:pt x="12" y="87"/>
                  </a:cubicBezTo>
                  <a:cubicBezTo>
                    <a:pt x="32" y="87"/>
                    <a:pt x="32" y="87"/>
                    <a:pt x="32" y="87"/>
                  </a:cubicBezTo>
                  <a:cubicBezTo>
                    <a:pt x="32" y="87"/>
                    <a:pt x="32" y="87"/>
                    <a:pt x="32" y="87"/>
                  </a:cubicBezTo>
                  <a:cubicBezTo>
                    <a:pt x="32" y="87"/>
                    <a:pt x="32" y="87"/>
                    <a:pt x="32" y="87"/>
                  </a:cubicBezTo>
                  <a:cubicBezTo>
                    <a:pt x="52" y="87"/>
                    <a:pt x="52" y="87"/>
                    <a:pt x="52" y="87"/>
                  </a:cubicBezTo>
                  <a:cubicBezTo>
                    <a:pt x="54" y="87"/>
                    <a:pt x="55" y="86"/>
                    <a:pt x="55" y="84"/>
                  </a:cubicBezTo>
                  <a:cubicBezTo>
                    <a:pt x="55" y="82"/>
                    <a:pt x="54" y="80"/>
                    <a:pt x="52" y="80"/>
                  </a:cubicBezTo>
                  <a:cubicBezTo>
                    <a:pt x="35" y="80"/>
                    <a:pt x="35" y="80"/>
                    <a:pt x="35" y="80"/>
                  </a:cubicBezTo>
                  <a:cubicBezTo>
                    <a:pt x="35" y="72"/>
                    <a:pt x="35" y="72"/>
                    <a:pt x="35" y="72"/>
                  </a:cubicBezTo>
                  <a:cubicBezTo>
                    <a:pt x="43" y="71"/>
                    <a:pt x="50" y="68"/>
                    <a:pt x="55" y="63"/>
                  </a:cubicBezTo>
                  <a:cubicBezTo>
                    <a:pt x="58" y="60"/>
                    <a:pt x="60" y="56"/>
                    <a:pt x="62" y="52"/>
                  </a:cubicBezTo>
                  <a:cubicBezTo>
                    <a:pt x="64" y="49"/>
                    <a:pt x="65" y="44"/>
                    <a:pt x="65" y="40"/>
                  </a:cubicBezTo>
                  <a:cubicBezTo>
                    <a:pt x="65" y="30"/>
                    <a:pt x="65" y="30"/>
                    <a:pt x="65" y="30"/>
                  </a:cubicBezTo>
                  <a:cubicBezTo>
                    <a:pt x="65" y="28"/>
                    <a:pt x="63" y="27"/>
                    <a:pt x="61" y="27"/>
                  </a:cubicBezTo>
                  <a:cubicBezTo>
                    <a:pt x="59" y="27"/>
                    <a:pt x="58" y="28"/>
                    <a:pt x="58" y="30"/>
                  </a:cubicBezTo>
                  <a:cubicBezTo>
                    <a:pt x="58" y="40"/>
                    <a:pt x="58" y="40"/>
                    <a:pt x="58" y="40"/>
                  </a:cubicBezTo>
                  <a:cubicBezTo>
                    <a:pt x="58" y="43"/>
                    <a:pt x="57" y="47"/>
                    <a:pt x="56" y="50"/>
                  </a:cubicBezTo>
                  <a:cubicBezTo>
                    <a:pt x="55" y="53"/>
                    <a:pt x="53" y="56"/>
                    <a:pt x="50" y="58"/>
                  </a:cubicBezTo>
                  <a:cubicBezTo>
                    <a:pt x="46" y="63"/>
                    <a:pt x="39" y="66"/>
                    <a:pt x="32" y="66"/>
                  </a:cubicBezTo>
                  <a:cubicBezTo>
                    <a:pt x="29" y="66"/>
                    <a:pt x="25" y="65"/>
                    <a:pt x="22" y="64"/>
                  </a:cubicBezTo>
                  <a:cubicBezTo>
                    <a:pt x="19" y="62"/>
                    <a:pt x="16" y="61"/>
                    <a:pt x="14" y="58"/>
                  </a:cubicBezTo>
                  <a:cubicBezTo>
                    <a:pt x="12" y="56"/>
                    <a:pt x="10" y="53"/>
                    <a:pt x="8" y="50"/>
                  </a:cubicBezTo>
                  <a:cubicBezTo>
                    <a:pt x="7" y="47"/>
                    <a:pt x="6" y="43"/>
                    <a:pt x="6" y="40"/>
                  </a:cubicBezTo>
                  <a:cubicBezTo>
                    <a:pt x="6" y="30"/>
                    <a:pt x="6" y="30"/>
                    <a:pt x="6" y="30"/>
                  </a:cubicBezTo>
                  <a:cubicBezTo>
                    <a:pt x="6" y="28"/>
                    <a:pt x="5" y="27"/>
                    <a:pt x="3" y="27"/>
                  </a:cubicBezTo>
                  <a:cubicBezTo>
                    <a:pt x="1" y="27"/>
                    <a:pt x="0" y="28"/>
                    <a:pt x="0" y="30"/>
                  </a:cubicBezTo>
                  <a:cubicBezTo>
                    <a:pt x="0" y="40"/>
                    <a:pt x="0" y="40"/>
                    <a:pt x="0" y="40"/>
                  </a:cubicBezTo>
                  <a:cubicBezTo>
                    <a:pt x="0" y="44"/>
                    <a:pt x="1" y="49"/>
                    <a:pt x="2" y="52"/>
                  </a:cubicBezTo>
                  <a:cubicBezTo>
                    <a:pt x="4" y="56"/>
                    <a:pt x="6" y="60"/>
                    <a:pt x="9" y="63"/>
                  </a:cubicBezTo>
                  <a:cubicBezTo>
                    <a:pt x="12" y="66"/>
                    <a:pt x="16" y="68"/>
                    <a:pt x="20" y="70"/>
                  </a:cubicBezTo>
                  <a:cubicBezTo>
                    <a:pt x="23" y="71"/>
                    <a:pt x="26" y="72"/>
                    <a:pt x="29" y="72"/>
                  </a:cubicBezTo>
                  <a:cubicBezTo>
                    <a:pt x="29" y="80"/>
                    <a:pt x="29" y="80"/>
                    <a:pt x="29" y="80"/>
                  </a:cubicBezTo>
                  <a:cubicBezTo>
                    <a:pt x="12" y="80"/>
                    <a:pt x="12" y="80"/>
                    <a:pt x="12" y="80"/>
                  </a:cubicBezTo>
                  <a:cubicBezTo>
                    <a:pt x="10" y="80"/>
                    <a:pt x="9" y="82"/>
                    <a:pt x="9" y="84"/>
                  </a:cubicBezTo>
                  <a:cubicBezTo>
                    <a:pt x="9" y="86"/>
                    <a:pt x="10" y="87"/>
                    <a:pt x="12" y="87"/>
                  </a:cubicBezTo>
                  <a:close/>
                </a:path>
              </a:pathLst>
            </a:custGeom>
            <a:solidFill>
              <a:srgbClr val="51C2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200">
                <a:solidFill>
                  <a:schemeClr val="dk1"/>
                </a:solidFill>
                <a:latin typeface="Libre Franklin"/>
                <a:ea typeface="Libre Franklin"/>
                <a:cs typeface="Libre Franklin"/>
                <a:sym typeface="Libre Franklin"/>
              </a:endParaRPr>
            </a:p>
          </p:txBody>
        </p:sp>
        <p:sp>
          <p:nvSpPr>
            <p:cNvPr id="443" name="Google Shape;443;p31"/>
            <p:cNvSpPr/>
            <p:nvPr/>
          </p:nvSpPr>
          <p:spPr>
            <a:xfrm>
              <a:off x="6523102" y="3560715"/>
              <a:ext cx="245630" cy="201358"/>
            </a:xfrm>
            <a:custGeom>
              <a:rect b="b" l="l" r="r" t="t"/>
              <a:pathLst>
                <a:path extrusionOk="0" h="71" w="87">
                  <a:moveTo>
                    <a:pt x="72" y="24"/>
                  </a:moveTo>
                  <a:cubicBezTo>
                    <a:pt x="74" y="24"/>
                    <a:pt x="76" y="25"/>
                    <a:pt x="76" y="27"/>
                  </a:cubicBezTo>
                  <a:cubicBezTo>
                    <a:pt x="76" y="28"/>
                    <a:pt x="74" y="30"/>
                    <a:pt x="72" y="30"/>
                  </a:cubicBezTo>
                  <a:cubicBezTo>
                    <a:pt x="71" y="30"/>
                    <a:pt x="69" y="28"/>
                    <a:pt x="69" y="27"/>
                  </a:cubicBezTo>
                  <a:cubicBezTo>
                    <a:pt x="69" y="25"/>
                    <a:pt x="71" y="24"/>
                    <a:pt x="72" y="24"/>
                  </a:cubicBezTo>
                  <a:close/>
                  <a:moveTo>
                    <a:pt x="21" y="11"/>
                  </a:moveTo>
                  <a:cubicBezTo>
                    <a:pt x="21" y="11"/>
                    <a:pt x="21" y="11"/>
                    <a:pt x="21" y="11"/>
                  </a:cubicBezTo>
                  <a:cubicBezTo>
                    <a:pt x="10" y="11"/>
                    <a:pt x="10" y="11"/>
                    <a:pt x="10" y="11"/>
                  </a:cubicBezTo>
                  <a:cubicBezTo>
                    <a:pt x="10" y="12"/>
                    <a:pt x="10" y="12"/>
                    <a:pt x="10" y="12"/>
                  </a:cubicBezTo>
                  <a:cubicBezTo>
                    <a:pt x="20" y="12"/>
                    <a:pt x="20" y="12"/>
                    <a:pt x="20" y="12"/>
                  </a:cubicBezTo>
                  <a:cubicBezTo>
                    <a:pt x="21" y="11"/>
                    <a:pt x="21" y="11"/>
                    <a:pt x="21" y="11"/>
                  </a:cubicBezTo>
                  <a:close/>
                  <a:moveTo>
                    <a:pt x="6" y="12"/>
                  </a:moveTo>
                  <a:cubicBezTo>
                    <a:pt x="6" y="12"/>
                    <a:pt x="6" y="12"/>
                    <a:pt x="6" y="12"/>
                  </a:cubicBezTo>
                  <a:cubicBezTo>
                    <a:pt x="6" y="9"/>
                    <a:pt x="6" y="9"/>
                    <a:pt x="6" y="9"/>
                  </a:cubicBezTo>
                  <a:cubicBezTo>
                    <a:pt x="6" y="9"/>
                    <a:pt x="6" y="9"/>
                    <a:pt x="6" y="9"/>
                  </a:cubicBezTo>
                  <a:cubicBezTo>
                    <a:pt x="6" y="8"/>
                    <a:pt x="7" y="7"/>
                    <a:pt x="8" y="7"/>
                  </a:cubicBezTo>
                  <a:cubicBezTo>
                    <a:pt x="22" y="7"/>
                    <a:pt x="22" y="7"/>
                    <a:pt x="22" y="7"/>
                  </a:cubicBezTo>
                  <a:cubicBezTo>
                    <a:pt x="24" y="2"/>
                    <a:pt x="24" y="2"/>
                    <a:pt x="24" y="2"/>
                  </a:cubicBezTo>
                  <a:cubicBezTo>
                    <a:pt x="25" y="1"/>
                    <a:pt x="26" y="0"/>
                    <a:pt x="27" y="0"/>
                  </a:cubicBezTo>
                  <a:cubicBezTo>
                    <a:pt x="60" y="0"/>
                    <a:pt x="60" y="0"/>
                    <a:pt x="60" y="0"/>
                  </a:cubicBezTo>
                  <a:cubicBezTo>
                    <a:pt x="62" y="0"/>
                    <a:pt x="63" y="1"/>
                    <a:pt x="63" y="3"/>
                  </a:cubicBezTo>
                  <a:cubicBezTo>
                    <a:pt x="67" y="12"/>
                    <a:pt x="67" y="12"/>
                    <a:pt x="67" y="12"/>
                  </a:cubicBezTo>
                  <a:cubicBezTo>
                    <a:pt x="84" y="12"/>
                    <a:pt x="84" y="12"/>
                    <a:pt x="84" y="12"/>
                  </a:cubicBezTo>
                  <a:cubicBezTo>
                    <a:pt x="86" y="12"/>
                    <a:pt x="87" y="14"/>
                    <a:pt x="87" y="16"/>
                  </a:cubicBezTo>
                  <a:cubicBezTo>
                    <a:pt x="87" y="16"/>
                    <a:pt x="87" y="16"/>
                    <a:pt x="87" y="16"/>
                  </a:cubicBezTo>
                  <a:cubicBezTo>
                    <a:pt x="87" y="68"/>
                    <a:pt x="87" y="68"/>
                    <a:pt x="87" y="68"/>
                  </a:cubicBezTo>
                  <a:cubicBezTo>
                    <a:pt x="87" y="69"/>
                    <a:pt x="86" y="71"/>
                    <a:pt x="84" y="71"/>
                  </a:cubicBezTo>
                  <a:cubicBezTo>
                    <a:pt x="84" y="71"/>
                    <a:pt x="84" y="71"/>
                    <a:pt x="84" y="71"/>
                  </a:cubicBezTo>
                  <a:cubicBezTo>
                    <a:pt x="3" y="71"/>
                    <a:pt x="3" y="71"/>
                    <a:pt x="3" y="71"/>
                  </a:cubicBezTo>
                  <a:cubicBezTo>
                    <a:pt x="1" y="71"/>
                    <a:pt x="0" y="69"/>
                    <a:pt x="0" y="68"/>
                  </a:cubicBezTo>
                  <a:cubicBezTo>
                    <a:pt x="0" y="67"/>
                    <a:pt x="0" y="67"/>
                    <a:pt x="0" y="67"/>
                  </a:cubicBezTo>
                  <a:cubicBezTo>
                    <a:pt x="0" y="16"/>
                    <a:pt x="0" y="16"/>
                    <a:pt x="0" y="16"/>
                  </a:cubicBezTo>
                  <a:cubicBezTo>
                    <a:pt x="0" y="14"/>
                    <a:pt x="1" y="12"/>
                    <a:pt x="3" y="12"/>
                  </a:cubicBezTo>
                  <a:cubicBezTo>
                    <a:pt x="3" y="12"/>
                    <a:pt x="3" y="12"/>
                    <a:pt x="3" y="12"/>
                  </a:cubicBezTo>
                  <a:cubicBezTo>
                    <a:pt x="6" y="12"/>
                    <a:pt x="6" y="12"/>
                    <a:pt x="6" y="12"/>
                  </a:cubicBezTo>
                  <a:close/>
                  <a:moveTo>
                    <a:pt x="44" y="26"/>
                  </a:moveTo>
                  <a:cubicBezTo>
                    <a:pt x="44" y="26"/>
                    <a:pt x="44" y="26"/>
                    <a:pt x="44" y="26"/>
                  </a:cubicBezTo>
                  <a:cubicBezTo>
                    <a:pt x="47" y="26"/>
                    <a:pt x="50" y="27"/>
                    <a:pt x="52" y="29"/>
                  </a:cubicBezTo>
                  <a:cubicBezTo>
                    <a:pt x="54" y="31"/>
                    <a:pt x="55" y="34"/>
                    <a:pt x="55" y="37"/>
                  </a:cubicBezTo>
                  <a:cubicBezTo>
                    <a:pt x="55" y="43"/>
                    <a:pt x="50" y="48"/>
                    <a:pt x="44" y="48"/>
                  </a:cubicBezTo>
                  <a:cubicBezTo>
                    <a:pt x="37" y="48"/>
                    <a:pt x="32" y="43"/>
                    <a:pt x="32" y="37"/>
                  </a:cubicBezTo>
                  <a:cubicBezTo>
                    <a:pt x="32" y="31"/>
                    <a:pt x="37" y="26"/>
                    <a:pt x="44" y="26"/>
                  </a:cubicBezTo>
                  <a:close/>
                  <a:moveTo>
                    <a:pt x="49" y="32"/>
                  </a:moveTo>
                  <a:cubicBezTo>
                    <a:pt x="49" y="32"/>
                    <a:pt x="49" y="32"/>
                    <a:pt x="49" y="32"/>
                  </a:cubicBezTo>
                  <a:cubicBezTo>
                    <a:pt x="48" y="31"/>
                    <a:pt x="46" y="30"/>
                    <a:pt x="44" y="30"/>
                  </a:cubicBezTo>
                  <a:cubicBezTo>
                    <a:pt x="40" y="30"/>
                    <a:pt x="36" y="33"/>
                    <a:pt x="36" y="37"/>
                  </a:cubicBezTo>
                  <a:cubicBezTo>
                    <a:pt x="36" y="41"/>
                    <a:pt x="40" y="44"/>
                    <a:pt x="44" y="44"/>
                  </a:cubicBezTo>
                  <a:cubicBezTo>
                    <a:pt x="48" y="44"/>
                    <a:pt x="51" y="41"/>
                    <a:pt x="51" y="37"/>
                  </a:cubicBezTo>
                  <a:cubicBezTo>
                    <a:pt x="51" y="35"/>
                    <a:pt x="50" y="33"/>
                    <a:pt x="49" y="32"/>
                  </a:cubicBezTo>
                  <a:cubicBezTo>
                    <a:pt x="49" y="32"/>
                    <a:pt x="49" y="32"/>
                    <a:pt x="49" y="32"/>
                  </a:cubicBezTo>
                  <a:close/>
                  <a:moveTo>
                    <a:pt x="23" y="19"/>
                  </a:moveTo>
                  <a:cubicBezTo>
                    <a:pt x="23" y="19"/>
                    <a:pt x="23" y="19"/>
                    <a:pt x="23" y="19"/>
                  </a:cubicBezTo>
                  <a:cubicBezTo>
                    <a:pt x="7" y="19"/>
                    <a:pt x="7" y="19"/>
                    <a:pt x="7" y="19"/>
                  </a:cubicBezTo>
                  <a:cubicBezTo>
                    <a:pt x="7" y="64"/>
                    <a:pt x="7" y="64"/>
                    <a:pt x="7" y="64"/>
                  </a:cubicBezTo>
                  <a:cubicBezTo>
                    <a:pt x="81" y="64"/>
                    <a:pt x="81" y="64"/>
                    <a:pt x="81" y="64"/>
                  </a:cubicBezTo>
                  <a:cubicBezTo>
                    <a:pt x="81" y="19"/>
                    <a:pt x="81" y="19"/>
                    <a:pt x="81" y="19"/>
                  </a:cubicBezTo>
                  <a:cubicBezTo>
                    <a:pt x="65" y="19"/>
                    <a:pt x="65" y="19"/>
                    <a:pt x="65" y="19"/>
                  </a:cubicBezTo>
                  <a:cubicBezTo>
                    <a:pt x="65" y="19"/>
                    <a:pt x="65" y="19"/>
                    <a:pt x="65" y="19"/>
                  </a:cubicBezTo>
                  <a:cubicBezTo>
                    <a:pt x="63" y="19"/>
                    <a:pt x="62" y="18"/>
                    <a:pt x="61" y="17"/>
                  </a:cubicBezTo>
                  <a:cubicBezTo>
                    <a:pt x="58" y="7"/>
                    <a:pt x="58" y="7"/>
                    <a:pt x="58" y="7"/>
                  </a:cubicBezTo>
                  <a:cubicBezTo>
                    <a:pt x="30" y="7"/>
                    <a:pt x="30" y="7"/>
                    <a:pt x="30" y="7"/>
                  </a:cubicBezTo>
                  <a:cubicBezTo>
                    <a:pt x="26" y="17"/>
                    <a:pt x="26" y="17"/>
                    <a:pt x="26" y="17"/>
                  </a:cubicBezTo>
                  <a:cubicBezTo>
                    <a:pt x="26" y="18"/>
                    <a:pt x="24" y="19"/>
                    <a:pt x="23" y="19"/>
                  </a:cubicBezTo>
                  <a:close/>
                  <a:moveTo>
                    <a:pt x="44" y="14"/>
                  </a:moveTo>
                  <a:cubicBezTo>
                    <a:pt x="44" y="14"/>
                    <a:pt x="44" y="14"/>
                    <a:pt x="44" y="14"/>
                  </a:cubicBezTo>
                  <a:cubicBezTo>
                    <a:pt x="56" y="14"/>
                    <a:pt x="67" y="24"/>
                    <a:pt x="67" y="37"/>
                  </a:cubicBezTo>
                  <a:cubicBezTo>
                    <a:pt x="67" y="50"/>
                    <a:pt x="56" y="60"/>
                    <a:pt x="44" y="60"/>
                  </a:cubicBezTo>
                  <a:cubicBezTo>
                    <a:pt x="31" y="60"/>
                    <a:pt x="20" y="50"/>
                    <a:pt x="20" y="37"/>
                  </a:cubicBezTo>
                  <a:cubicBezTo>
                    <a:pt x="20" y="24"/>
                    <a:pt x="31" y="14"/>
                    <a:pt x="44" y="14"/>
                  </a:cubicBezTo>
                  <a:close/>
                  <a:moveTo>
                    <a:pt x="44" y="21"/>
                  </a:moveTo>
                  <a:cubicBezTo>
                    <a:pt x="44" y="21"/>
                    <a:pt x="44" y="21"/>
                    <a:pt x="44" y="21"/>
                  </a:cubicBezTo>
                  <a:cubicBezTo>
                    <a:pt x="35" y="21"/>
                    <a:pt x="27" y="28"/>
                    <a:pt x="27" y="37"/>
                  </a:cubicBezTo>
                  <a:cubicBezTo>
                    <a:pt x="27" y="46"/>
                    <a:pt x="35" y="54"/>
                    <a:pt x="44" y="54"/>
                  </a:cubicBezTo>
                  <a:cubicBezTo>
                    <a:pt x="53" y="54"/>
                    <a:pt x="60" y="46"/>
                    <a:pt x="60" y="37"/>
                  </a:cubicBezTo>
                  <a:cubicBezTo>
                    <a:pt x="60" y="28"/>
                    <a:pt x="53" y="21"/>
                    <a:pt x="44" y="21"/>
                  </a:cubicBezTo>
                  <a:close/>
                </a:path>
              </a:pathLst>
            </a:custGeom>
            <a:solidFill>
              <a:srgbClr val="2E75B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200">
                <a:solidFill>
                  <a:schemeClr val="dk1"/>
                </a:solidFill>
                <a:latin typeface="Libre Franklin"/>
                <a:ea typeface="Libre Franklin"/>
                <a:cs typeface="Libre Franklin"/>
                <a:sym typeface="Libre Franklin"/>
              </a:endParaRPr>
            </a:p>
          </p:txBody>
        </p:sp>
        <p:sp>
          <p:nvSpPr>
            <p:cNvPr id="444" name="Google Shape;444;p31"/>
            <p:cNvSpPr/>
            <p:nvPr/>
          </p:nvSpPr>
          <p:spPr>
            <a:xfrm>
              <a:off x="2561478" y="3541538"/>
              <a:ext cx="294756" cy="239712"/>
            </a:xfrm>
            <a:custGeom>
              <a:rect b="b" l="l" r="r" t="t"/>
              <a:pathLst>
                <a:path extrusionOk="0" h="85" w="104">
                  <a:moveTo>
                    <a:pt x="52" y="0"/>
                  </a:moveTo>
                  <a:cubicBezTo>
                    <a:pt x="63" y="0"/>
                    <a:pt x="73" y="8"/>
                    <a:pt x="75" y="20"/>
                  </a:cubicBezTo>
                  <a:cubicBezTo>
                    <a:pt x="76" y="19"/>
                    <a:pt x="78" y="19"/>
                    <a:pt x="80" y="19"/>
                  </a:cubicBezTo>
                  <a:cubicBezTo>
                    <a:pt x="85" y="19"/>
                    <a:pt x="90" y="21"/>
                    <a:pt x="93" y="24"/>
                  </a:cubicBezTo>
                  <a:cubicBezTo>
                    <a:pt x="96" y="27"/>
                    <a:pt x="98" y="32"/>
                    <a:pt x="98" y="37"/>
                  </a:cubicBezTo>
                  <a:cubicBezTo>
                    <a:pt x="98" y="42"/>
                    <a:pt x="97" y="46"/>
                    <a:pt x="93" y="50"/>
                  </a:cubicBezTo>
                  <a:cubicBezTo>
                    <a:pt x="98" y="54"/>
                    <a:pt x="98" y="54"/>
                    <a:pt x="98" y="54"/>
                  </a:cubicBezTo>
                  <a:cubicBezTo>
                    <a:pt x="100" y="56"/>
                    <a:pt x="101" y="58"/>
                    <a:pt x="102" y="60"/>
                  </a:cubicBezTo>
                  <a:cubicBezTo>
                    <a:pt x="103" y="63"/>
                    <a:pt x="104" y="65"/>
                    <a:pt x="104" y="68"/>
                  </a:cubicBezTo>
                  <a:cubicBezTo>
                    <a:pt x="104" y="74"/>
                    <a:pt x="104" y="74"/>
                    <a:pt x="104" y="74"/>
                  </a:cubicBezTo>
                  <a:cubicBezTo>
                    <a:pt x="104" y="75"/>
                    <a:pt x="103" y="77"/>
                    <a:pt x="102" y="78"/>
                  </a:cubicBezTo>
                  <a:cubicBezTo>
                    <a:pt x="102" y="79"/>
                    <a:pt x="100" y="80"/>
                    <a:pt x="98" y="80"/>
                  </a:cubicBezTo>
                  <a:cubicBezTo>
                    <a:pt x="98" y="80"/>
                    <a:pt x="98" y="80"/>
                    <a:pt x="98" y="80"/>
                  </a:cubicBezTo>
                  <a:cubicBezTo>
                    <a:pt x="94" y="80"/>
                    <a:pt x="94" y="80"/>
                    <a:pt x="94" y="80"/>
                  </a:cubicBezTo>
                  <a:cubicBezTo>
                    <a:pt x="94" y="82"/>
                    <a:pt x="94" y="82"/>
                    <a:pt x="94" y="82"/>
                  </a:cubicBezTo>
                  <a:cubicBezTo>
                    <a:pt x="94" y="84"/>
                    <a:pt x="92" y="85"/>
                    <a:pt x="90" y="85"/>
                  </a:cubicBezTo>
                  <a:cubicBezTo>
                    <a:pt x="90" y="85"/>
                    <a:pt x="90" y="85"/>
                    <a:pt x="90" y="85"/>
                  </a:cubicBezTo>
                  <a:cubicBezTo>
                    <a:pt x="13" y="85"/>
                    <a:pt x="13" y="85"/>
                    <a:pt x="13" y="85"/>
                  </a:cubicBezTo>
                  <a:cubicBezTo>
                    <a:pt x="13" y="85"/>
                    <a:pt x="13" y="85"/>
                    <a:pt x="13" y="85"/>
                  </a:cubicBezTo>
                  <a:cubicBezTo>
                    <a:pt x="11" y="85"/>
                    <a:pt x="10" y="84"/>
                    <a:pt x="10" y="82"/>
                  </a:cubicBezTo>
                  <a:cubicBezTo>
                    <a:pt x="10" y="80"/>
                    <a:pt x="10" y="80"/>
                    <a:pt x="10" y="80"/>
                  </a:cubicBezTo>
                  <a:cubicBezTo>
                    <a:pt x="6" y="80"/>
                    <a:pt x="6" y="80"/>
                    <a:pt x="6" y="80"/>
                  </a:cubicBezTo>
                  <a:cubicBezTo>
                    <a:pt x="5" y="80"/>
                    <a:pt x="5" y="80"/>
                    <a:pt x="5" y="80"/>
                  </a:cubicBezTo>
                  <a:cubicBezTo>
                    <a:pt x="3" y="80"/>
                    <a:pt x="2" y="79"/>
                    <a:pt x="1" y="78"/>
                  </a:cubicBezTo>
                  <a:cubicBezTo>
                    <a:pt x="0" y="77"/>
                    <a:pt x="0" y="75"/>
                    <a:pt x="0" y="74"/>
                  </a:cubicBezTo>
                  <a:cubicBezTo>
                    <a:pt x="0" y="68"/>
                    <a:pt x="0" y="68"/>
                    <a:pt x="0" y="68"/>
                  </a:cubicBezTo>
                  <a:cubicBezTo>
                    <a:pt x="0" y="65"/>
                    <a:pt x="0" y="63"/>
                    <a:pt x="1" y="60"/>
                  </a:cubicBezTo>
                  <a:cubicBezTo>
                    <a:pt x="2" y="58"/>
                    <a:pt x="4" y="56"/>
                    <a:pt x="6" y="54"/>
                  </a:cubicBezTo>
                  <a:cubicBezTo>
                    <a:pt x="10" y="50"/>
                    <a:pt x="10" y="50"/>
                    <a:pt x="10" y="50"/>
                  </a:cubicBezTo>
                  <a:cubicBezTo>
                    <a:pt x="7" y="46"/>
                    <a:pt x="5" y="42"/>
                    <a:pt x="5" y="37"/>
                  </a:cubicBezTo>
                  <a:cubicBezTo>
                    <a:pt x="5" y="32"/>
                    <a:pt x="7" y="27"/>
                    <a:pt x="11" y="24"/>
                  </a:cubicBezTo>
                  <a:cubicBezTo>
                    <a:pt x="14" y="21"/>
                    <a:pt x="19" y="19"/>
                    <a:pt x="24" y="19"/>
                  </a:cubicBezTo>
                  <a:cubicBezTo>
                    <a:pt x="25" y="19"/>
                    <a:pt x="27" y="19"/>
                    <a:pt x="29" y="20"/>
                  </a:cubicBezTo>
                  <a:cubicBezTo>
                    <a:pt x="31" y="8"/>
                    <a:pt x="40" y="0"/>
                    <a:pt x="52" y="0"/>
                  </a:cubicBezTo>
                  <a:close/>
                  <a:moveTo>
                    <a:pt x="62" y="78"/>
                  </a:moveTo>
                  <a:cubicBezTo>
                    <a:pt x="62" y="78"/>
                    <a:pt x="62" y="78"/>
                    <a:pt x="62" y="78"/>
                  </a:cubicBezTo>
                  <a:cubicBezTo>
                    <a:pt x="62" y="75"/>
                    <a:pt x="62" y="75"/>
                    <a:pt x="62" y="75"/>
                  </a:cubicBezTo>
                  <a:cubicBezTo>
                    <a:pt x="62" y="75"/>
                    <a:pt x="62" y="75"/>
                    <a:pt x="62" y="75"/>
                  </a:cubicBezTo>
                  <a:cubicBezTo>
                    <a:pt x="62" y="75"/>
                    <a:pt x="62" y="75"/>
                    <a:pt x="62" y="75"/>
                  </a:cubicBezTo>
                  <a:cubicBezTo>
                    <a:pt x="62" y="63"/>
                    <a:pt x="62" y="63"/>
                    <a:pt x="62" y="63"/>
                  </a:cubicBezTo>
                  <a:cubicBezTo>
                    <a:pt x="62" y="62"/>
                    <a:pt x="63" y="61"/>
                    <a:pt x="64" y="61"/>
                  </a:cubicBezTo>
                  <a:cubicBezTo>
                    <a:pt x="65" y="61"/>
                    <a:pt x="66" y="62"/>
                    <a:pt x="66" y="63"/>
                  </a:cubicBezTo>
                  <a:cubicBezTo>
                    <a:pt x="66" y="72"/>
                    <a:pt x="66" y="72"/>
                    <a:pt x="66" y="72"/>
                  </a:cubicBezTo>
                  <a:cubicBezTo>
                    <a:pt x="75" y="72"/>
                    <a:pt x="75" y="72"/>
                    <a:pt x="75" y="72"/>
                  </a:cubicBezTo>
                  <a:cubicBezTo>
                    <a:pt x="75" y="72"/>
                    <a:pt x="75" y="71"/>
                    <a:pt x="75" y="71"/>
                  </a:cubicBezTo>
                  <a:cubicBezTo>
                    <a:pt x="75" y="64"/>
                    <a:pt x="75" y="64"/>
                    <a:pt x="75" y="64"/>
                  </a:cubicBezTo>
                  <a:cubicBezTo>
                    <a:pt x="75" y="61"/>
                    <a:pt x="75" y="59"/>
                    <a:pt x="74" y="57"/>
                  </a:cubicBezTo>
                  <a:cubicBezTo>
                    <a:pt x="74" y="57"/>
                    <a:pt x="74" y="57"/>
                    <a:pt x="74" y="57"/>
                  </a:cubicBezTo>
                  <a:cubicBezTo>
                    <a:pt x="74" y="57"/>
                    <a:pt x="74" y="57"/>
                    <a:pt x="74" y="57"/>
                  </a:cubicBezTo>
                  <a:cubicBezTo>
                    <a:pt x="73" y="56"/>
                    <a:pt x="72" y="54"/>
                    <a:pt x="72" y="53"/>
                  </a:cubicBezTo>
                  <a:cubicBezTo>
                    <a:pt x="72" y="53"/>
                    <a:pt x="72" y="53"/>
                    <a:pt x="72" y="53"/>
                  </a:cubicBezTo>
                  <a:cubicBezTo>
                    <a:pt x="72" y="53"/>
                    <a:pt x="72" y="53"/>
                    <a:pt x="72" y="53"/>
                  </a:cubicBezTo>
                  <a:cubicBezTo>
                    <a:pt x="72" y="53"/>
                    <a:pt x="72" y="53"/>
                    <a:pt x="72" y="53"/>
                  </a:cubicBezTo>
                  <a:cubicBezTo>
                    <a:pt x="71" y="53"/>
                    <a:pt x="71" y="53"/>
                    <a:pt x="71" y="53"/>
                  </a:cubicBezTo>
                  <a:cubicBezTo>
                    <a:pt x="71" y="53"/>
                    <a:pt x="71" y="53"/>
                    <a:pt x="71" y="53"/>
                  </a:cubicBezTo>
                  <a:cubicBezTo>
                    <a:pt x="71" y="52"/>
                    <a:pt x="70" y="51"/>
                    <a:pt x="70" y="51"/>
                  </a:cubicBezTo>
                  <a:cubicBezTo>
                    <a:pt x="70" y="51"/>
                    <a:pt x="70" y="51"/>
                    <a:pt x="70" y="51"/>
                  </a:cubicBezTo>
                  <a:cubicBezTo>
                    <a:pt x="62" y="44"/>
                    <a:pt x="62" y="44"/>
                    <a:pt x="62" y="44"/>
                  </a:cubicBezTo>
                  <a:cubicBezTo>
                    <a:pt x="59" y="45"/>
                    <a:pt x="56" y="46"/>
                    <a:pt x="52" y="46"/>
                  </a:cubicBezTo>
                  <a:cubicBezTo>
                    <a:pt x="48" y="46"/>
                    <a:pt x="44" y="45"/>
                    <a:pt x="41" y="44"/>
                  </a:cubicBezTo>
                  <a:cubicBezTo>
                    <a:pt x="34" y="51"/>
                    <a:pt x="34" y="51"/>
                    <a:pt x="34" y="51"/>
                  </a:cubicBezTo>
                  <a:cubicBezTo>
                    <a:pt x="34" y="51"/>
                    <a:pt x="34" y="51"/>
                    <a:pt x="34" y="51"/>
                  </a:cubicBezTo>
                  <a:cubicBezTo>
                    <a:pt x="33" y="51"/>
                    <a:pt x="33" y="52"/>
                    <a:pt x="32" y="53"/>
                  </a:cubicBezTo>
                  <a:cubicBezTo>
                    <a:pt x="32" y="53"/>
                    <a:pt x="32" y="53"/>
                    <a:pt x="32" y="53"/>
                  </a:cubicBezTo>
                  <a:cubicBezTo>
                    <a:pt x="32" y="53"/>
                    <a:pt x="32" y="53"/>
                    <a:pt x="32" y="53"/>
                  </a:cubicBezTo>
                  <a:cubicBezTo>
                    <a:pt x="32" y="53"/>
                    <a:pt x="32" y="53"/>
                    <a:pt x="32" y="53"/>
                  </a:cubicBezTo>
                  <a:cubicBezTo>
                    <a:pt x="32" y="53"/>
                    <a:pt x="32" y="53"/>
                    <a:pt x="32" y="53"/>
                  </a:cubicBezTo>
                  <a:cubicBezTo>
                    <a:pt x="31" y="54"/>
                    <a:pt x="30" y="56"/>
                    <a:pt x="30" y="57"/>
                  </a:cubicBezTo>
                  <a:cubicBezTo>
                    <a:pt x="29" y="59"/>
                    <a:pt x="29" y="61"/>
                    <a:pt x="29" y="64"/>
                  </a:cubicBezTo>
                  <a:cubicBezTo>
                    <a:pt x="29" y="71"/>
                    <a:pt x="29" y="71"/>
                    <a:pt x="29" y="71"/>
                  </a:cubicBezTo>
                  <a:cubicBezTo>
                    <a:pt x="29" y="71"/>
                    <a:pt x="29" y="72"/>
                    <a:pt x="29" y="72"/>
                  </a:cubicBezTo>
                  <a:cubicBezTo>
                    <a:pt x="37" y="72"/>
                    <a:pt x="37" y="72"/>
                    <a:pt x="37" y="72"/>
                  </a:cubicBezTo>
                  <a:cubicBezTo>
                    <a:pt x="37" y="63"/>
                    <a:pt x="37" y="63"/>
                    <a:pt x="37" y="63"/>
                  </a:cubicBezTo>
                  <a:cubicBezTo>
                    <a:pt x="37" y="62"/>
                    <a:pt x="38" y="61"/>
                    <a:pt x="39" y="61"/>
                  </a:cubicBezTo>
                  <a:cubicBezTo>
                    <a:pt x="41" y="61"/>
                    <a:pt x="41" y="62"/>
                    <a:pt x="41" y="63"/>
                  </a:cubicBezTo>
                  <a:cubicBezTo>
                    <a:pt x="41" y="75"/>
                    <a:pt x="41" y="75"/>
                    <a:pt x="41" y="75"/>
                  </a:cubicBezTo>
                  <a:cubicBezTo>
                    <a:pt x="41" y="75"/>
                    <a:pt x="41" y="75"/>
                    <a:pt x="41" y="75"/>
                  </a:cubicBezTo>
                  <a:cubicBezTo>
                    <a:pt x="41" y="75"/>
                    <a:pt x="41" y="75"/>
                    <a:pt x="41" y="75"/>
                  </a:cubicBezTo>
                  <a:cubicBezTo>
                    <a:pt x="41" y="78"/>
                    <a:pt x="41" y="78"/>
                    <a:pt x="41" y="78"/>
                  </a:cubicBezTo>
                  <a:cubicBezTo>
                    <a:pt x="62" y="78"/>
                    <a:pt x="62" y="78"/>
                    <a:pt x="62" y="78"/>
                  </a:cubicBezTo>
                  <a:close/>
                  <a:moveTo>
                    <a:pt x="52" y="40"/>
                  </a:moveTo>
                  <a:cubicBezTo>
                    <a:pt x="52" y="40"/>
                    <a:pt x="52" y="40"/>
                    <a:pt x="52" y="40"/>
                  </a:cubicBezTo>
                  <a:cubicBezTo>
                    <a:pt x="61" y="40"/>
                    <a:pt x="68" y="32"/>
                    <a:pt x="68" y="23"/>
                  </a:cubicBezTo>
                  <a:cubicBezTo>
                    <a:pt x="68" y="14"/>
                    <a:pt x="61" y="7"/>
                    <a:pt x="52" y="7"/>
                  </a:cubicBezTo>
                  <a:cubicBezTo>
                    <a:pt x="43" y="7"/>
                    <a:pt x="35" y="14"/>
                    <a:pt x="35" y="23"/>
                  </a:cubicBezTo>
                  <a:cubicBezTo>
                    <a:pt x="35" y="32"/>
                    <a:pt x="43" y="40"/>
                    <a:pt x="52" y="40"/>
                  </a:cubicBezTo>
                  <a:close/>
                  <a:moveTo>
                    <a:pt x="17" y="78"/>
                  </a:moveTo>
                  <a:cubicBezTo>
                    <a:pt x="17" y="78"/>
                    <a:pt x="17" y="78"/>
                    <a:pt x="17" y="78"/>
                  </a:cubicBezTo>
                  <a:cubicBezTo>
                    <a:pt x="26" y="78"/>
                    <a:pt x="26" y="78"/>
                    <a:pt x="26" y="78"/>
                  </a:cubicBezTo>
                  <a:cubicBezTo>
                    <a:pt x="25" y="78"/>
                    <a:pt x="24" y="77"/>
                    <a:pt x="23" y="76"/>
                  </a:cubicBezTo>
                  <a:cubicBezTo>
                    <a:pt x="22" y="75"/>
                    <a:pt x="22" y="73"/>
                    <a:pt x="22" y="71"/>
                  </a:cubicBezTo>
                  <a:cubicBezTo>
                    <a:pt x="22" y="64"/>
                    <a:pt x="22" y="64"/>
                    <a:pt x="22" y="64"/>
                  </a:cubicBezTo>
                  <a:cubicBezTo>
                    <a:pt x="22" y="61"/>
                    <a:pt x="22" y="58"/>
                    <a:pt x="23" y="56"/>
                  </a:cubicBezTo>
                  <a:cubicBezTo>
                    <a:pt x="21" y="55"/>
                    <a:pt x="18" y="55"/>
                    <a:pt x="16" y="54"/>
                  </a:cubicBezTo>
                  <a:cubicBezTo>
                    <a:pt x="11" y="59"/>
                    <a:pt x="11" y="59"/>
                    <a:pt x="11" y="59"/>
                  </a:cubicBezTo>
                  <a:cubicBezTo>
                    <a:pt x="9" y="60"/>
                    <a:pt x="8" y="61"/>
                    <a:pt x="8" y="63"/>
                  </a:cubicBezTo>
                  <a:cubicBezTo>
                    <a:pt x="8" y="63"/>
                    <a:pt x="8" y="63"/>
                    <a:pt x="8" y="63"/>
                  </a:cubicBezTo>
                  <a:cubicBezTo>
                    <a:pt x="7" y="65"/>
                    <a:pt x="7" y="66"/>
                    <a:pt x="7" y="68"/>
                  </a:cubicBezTo>
                  <a:cubicBezTo>
                    <a:pt x="7" y="73"/>
                    <a:pt x="7" y="73"/>
                    <a:pt x="7" y="73"/>
                  </a:cubicBezTo>
                  <a:cubicBezTo>
                    <a:pt x="13" y="73"/>
                    <a:pt x="13" y="73"/>
                    <a:pt x="13" y="73"/>
                  </a:cubicBezTo>
                  <a:cubicBezTo>
                    <a:pt x="13" y="67"/>
                    <a:pt x="13" y="67"/>
                    <a:pt x="13" y="67"/>
                  </a:cubicBezTo>
                  <a:cubicBezTo>
                    <a:pt x="13" y="66"/>
                    <a:pt x="13" y="65"/>
                    <a:pt x="15" y="65"/>
                  </a:cubicBezTo>
                  <a:cubicBezTo>
                    <a:pt x="16" y="65"/>
                    <a:pt x="17" y="66"/>
                    <a:pt x="17" y="67"/>
                  </a:cubicBezTo>
                  <a:cubicBezTo>
                    <a:pt x="17" y="78"/>
                    <a:pt x="17" y="78"/>
                    <a:pt x="17" y="78"/>
                  </a:cubicBezTo>
                  <a:close/>
                  <a:moveTo>
                    <a:pt x="29" y="27"/>
                  </a:moveTo>
                  <a:cubicBezTo>
                    <a:pt x="29" y="27"/>
                    <a:pt x="29" y="27"/>
                    <a:pt x="29" y="27"/>
                  </a:cubicBezTo>
                  <a:cubicBezTo>
                    <a:pt x="28" y="27"/>
                    <a:pt x="28" y="26"/>
                    <a:pt x="27" y="26"/>
                  </a:cubicBezTo>
                  <a:cubicBezTo>
                    <a:pt x="26" y="26"/>
                    <a:pt x="25" y="25"/>
                    <a:pt x="24" y="25"/>
                  </a:cubicBezTo>
                  <a:cubicBezTo>
                    <a:pt x="20" y="25"/>
                    <a:pt x="17" y="27"/>
                    <a:pt x="15" y="29"/>
                  </a:cubicBezTo>
                  <a:cubicBezTo>
                    <a:pt x="13" y="31"/>
                    <a:pt x="12" y="34"/>
                    <a:pt x="12" y="37"/>
                  </a:cubicBezTo>
                  <a:cubicBezTo>
                    <a:pt x="12" y="40"/>
                    <a:pt x="13" y="43"/>
                    <a:pt x="15" y="45"/>
                  </a:cubicBezTo>
                  <a:cubicBezTo>
                    <a:pt x="15" y="45"/>
                    <a:pt x="15" y="45"/>
                    <a:pt x="15" y="45"/>
                  </a:cubicBezTo>
                  <a:cubicBezTo>
                    <a:pt x="17" y="47"/>
                    <a:pt x="20" y="49"/>
                    <a:pt x="24" y="49"/>
                  </a:cubicBezTo>
                  <a:cubicBezTo>
                    <a:pt x="24" y="49"/>
                    <a:pt x="25" y="49"/>
                    <a:pt x="26" y="49"/>
                  </a:cubicBezTo>
                  <a:cubicBezTo>
                    <a:pt x="26" y="48"/>
                    <a:pt x="27" y="48"/>
                    <a:pt x="27" y="48"/>
                  </a:cubicBezTo>
                  <a:cubicBezTo>
                    <a:pt x="28" y="47"/>
                    <a:pt x="29" y="47"/>
                    <a:pt x="29" y="46"/>
                  </a:cubicBezTo>
                  <a:cubicBezTo>
                    <a:pt x="36" y="40"/>
                    <a:pt x="36" y="40"/>
                    <a:pt x="36" y="40"/>
                  </a:cubicBezTo>
                  <a:cubicBezTo>
                    <a:pt x="36" y="39"/>
                    <a:pt x="36" y="39"/>
                    <a:pt x="36" y="39"/>
                  </a:cubicBezTo>
                  <a:cubicBezTo>
                    <a:pt x="36" y="39"/>
                    <a:pt x="36" y="39"/>
                    <a:pt x="36" y="39"/>
                  </a:cubicBezTo>
                  <a:cubicBezTo>
                    <a:pt x="35" y="39"/>
                    <a:pt x="35" y="39"/>
                    <a:pt x="35" y="39"/>
                  </a:cubicBezTo>
                  <a:cubicBezTo>
                    <a:pt x="32" y="36"/>
                    <a:pt x="30" y="33"/>
                    <a:pt x="29" y="28"/>
                  </a:cubicBezTo>
                  <a:cubicBezTo>
                    <a:pt x="29" y="28"/>
                    <a:pt x="29" y="28"/>
                    <a:pt x="29" y="27"/>
                  </a:cubicBezTo>
                  <a:cubicBezTo>
                    <a:pt x="29" y="27"/>
                    <a:pt x="29" y="27"/>
                    <a:pt x="29" y="27"/>
                  </a:cubicBezTo>
                  <a:cubicBezTo>
                    <a:pt x="29" y="27"/>
                    <a:pt x="29" y="27"/>
                    <a:pt x="29" y="27"/>
                  </a:cubicBezTo>
                  <a:cubicBezTo>
                    <a:pt x="29" y="27"/>
                    <a:pt x="29" y="27"/>
                    <a:pt x="29" y="27"/>
                  </a:cubicBezTo>
                  <a:close/>
                  <a:moveTo>
                    <a:pt x="87" y="78"/>
                  </a:moveTo>
                  <a:cubicBezTo>
                    <a:pt x="87" y="78"/>
                    <a:pt x="87" y="78"/>
                    <a:pt x="87" y="78"/>
                  </a:cubicBezTo>
                  <a:cubicBezTo>
                    <a:pt x="87" y="67"/>
                    <a:pt x="87" y="67"/>
                    <a:pt x="87" y="67"/>
                  </a:cubicBezTo>
                  <a:cubicBezTo>
                    <a:pt x="87" y="66"/>
                    <a:pt x="88" y="65"/>
                    <a:pt x="89" y="65"/>
                  </a:cubicBezTo>
                  <a:cubicBezTo>
                    <a:pt x="90" y="65"/>
                    <a:pt x="91" y="66"/>
                    <a:pt x="91" y="67"/>
                  </a:cubicBezTo>
                  <a:cubicBezTo>
                    <a:pt x="91" y="73"/>
                    <a:pt x="91" y="73"/>
                    <a:pt x="91" y="73"/>
                  </a:cubicBezTo>
                  <a:cubicBezTo>
                    <a:pt x="97" y="73"/>
                    <a:pt x="97" y="73"/>
                    <a:pt x="97" y="73"/>
                  </a:cubicBezTo>
                  <a:cubicBezTo>
                    <a:pt x="97" y="68"/>
                    <a:pt x="97" y="68"/>
                    <a:pt x="97" y="68"/>
                  </a:cubicBezTo>
                  <a:cubicBezTo>
                    <a:pt x="97" y="66"/>
                    <a:pt x="97" y="65"/>
                    <a:pt x="96" y="63"/>
                  </a:cubicBezTo>
                  <a:cubicBezTo>
                    <a:pt x="96" y="63"/>
                    <a:pt x="96" y="63"/>
                    <a:pt x="96" y="63"/>
                  </a:cubicBezTo>
                  <a:cubicBezTo>
                    <a:pt x="96" y="63"/>
                    <a:pt x="96" y="63"/>
                    <a:pt x="96" y="63"/>
                  </a:cubicBezTo>
                  <a:cubicBezTo>
                    <a:pt x="95" y="61"/>
                    <a:pt x="94" y="60"/>
                    <a:pt x="93" y="59"/>
                  </a:cubicBezTo>
                  <a:cubicBezTo>
                    <a:pt x="88" y="54"/>
                    <a:pt x="88" y="54"/>
                    <a:pt x="88" y="54"/>
                  </a:cubicBezTo>
                  <a:cubicBezTo>
                    <a:pt x="86" y="55"/>
                    <a:pt x="83" y="55"/>
                    <a:pt x="80" y="56"/>
                  </a:cubicBezTo>
                  <a:cubicBezTo>
                    <a:pt x="81" y="58"/>
                    <a:pt x="82" y="61"/>
                    <a:pt x="82" y="64"/>
                  </a:cubicBezTo>
                  <a:cubicBezTo>
                    <a:pt x="82" y="71"/>
                    <a:pt x="82" y="71"/>
                    <a:pt x="82" y="71"/>
                  </a:cubicBezTo>
                  <a:cubicBezTo>
                    <a:pt x="82" y="73"/>
                    <a:pt x="81" y="75"/>
                    <a:pt x="80" y="76"/>
                  </a:cubicBezTo>
                  <a:cubicBezTo>
                    <a:pt x="80" y="77"/>
                    <a:pt x="79" y="78"/>
                    <a:pt x="77" y="78"/>
                  </a:cubicBezTo>
                  <a:cubicBezTo>
                    <a:pt x="87" y="78"/>
                    <a:pt x="87" y="78"/>
                    <a:pt x="87" y="78"/>
                  </a:cubicBezTo>
                  <a:close/>
                  <a:moveTo>
                    <a:pt x="75" y="27"/>
                  </a:moveTo>
                  <a:cubicBezTo>
                    <a:pt x="75" y="27"/>
                    <a:pt x="75" y="27"/>
                    <a:pt x="75" y="27"/>
                  </a:cubicBezTo>
                  <a:cubicBezTo>
                    <a:pt x="75" y="27"/>
                    <a:pt x="75" y="27"/>
                    <a:pt x="75" y="27"/>
                  </a:cubicBezTo>
                  <a:cubicBezTo>
                    <a:pt x="75" y="27"/>
                    <a:pt x="75" y="27"/>
                    <a:pt x="75" y="27"/>
                  </a:cubicBezTo>
                  <a:cubicBezTo>
                    <a:pt x="75" y="27"/>
                    <a:pt x="75" y="27"/>
                    <a:pt x="75" y="27"/>
                  </a:cubicBezTo>
                  <a:cubicBezTo>
                    <a:pt x="75" y="27"/>
                    <a:pt x="75" y="27"/>
                    <a:pt x="75" y="27"/>
                  </a:cubicBezTo>
                  <a:cubicBezTo>
                    <a:pt x="74" y="32"/>
                    <a:pt x="71" y="36"/>
                    <a:pt x="68" y="39"/>
                  </a:cubicBezTo>
                  <a:cubicBezTo>
                    <a:pt x="68" y="39"/>
                    <a:pt x="68" y="39"/>
                    <a:pt x="68" y="39"/>
                  </a:cubicBezTo>
                  <a:cubicBezTo>
                    <a:pt x="68" y="39"/>
                    <a:pt x="68" y="39"/>
                    <a:pt x="68" y="39"/>
                  </a:cubicBezTo>
                  <a:cubicBezTo>
                    <a:pt x="68" y="40"/>
                    <a:pt x="68" y="40"/>
                    <a:pt x="68" y="40"/>
                  </a:cubicBezTo>
                  <a:cubicBezTo>
                    <a:pt x="74" y="46"/>
                    <a:pt x="74" y="46"/>
                    <a:pt x="74" y="46"/>
                  </a:cubicBezTo>
                  <a:cubicBezTo>
                    <a:pt x="74" y="46"/>
                    <a:pt x="74" y="46"/>
                    <a:pt x="74" y="46"/>
                  </a:cubicBezTo>
                  <a:cubicBezTo>
                    <a:pt x="75" y="47"/>
                    <a:pt x="76" y="47"/>
                    <a:pt x="76" y="48"/>
                  </a:cubicBezTo>
                  <a:cubicBezTo>
                    <a:pt x="77" y="48"/>
                    <a:pt x="77" y="48"/>
                    <a:pt x="78" y="49"/>
                  </a:cubicBezTo>
                  <a:cubicBezTo>
                    <a:pt x="78" y="49"/>
                    <a:pt x="78" y="49"/>
                    <a:pt x="78" y="49"/>
                  </a:cubicBezTo>
                  <a:cubicBezTo>
                    <a:pt x="78" y="49"/>
                    <a:pt x="78" y="49"/>
                    <a:pt x="78" y="49"/>
                  </a:cubicBezTo>
                  <a:cubicBezTo>
                    <a:pt x="78" y="49"/>
                    <a:pt x="79" y="49"/>
                    <a:pt x="80" y="49"/>
                  </a:cubicBezTo>
                  <a:cubicBezTo>
                    <a:pt x="83" y="49"/>
                    <a:pt x="86" y="47"/>
                    <a:pt x="88" y="45"/>
                  </a:cubicBezTo>
                  <a:cubicBezTo>
                    <a:pt x="90" y="43"/>
                    <a:pt x="92" y="40"/>
                    <a:pt x="92" y="37"/>
                  </a:cubicBezTo>
                  <a:cubicBezTo>
                    <a:pt x="92" y="34"/>
                    <a:pt x="90" y="31"/>
                    <a:pt x="88" y="29"/>
                  </a:cubicBezTo>
                  <a:cubicBezTo>
                    <a:pt x="86" y="27"/>
                    <a:pt x="83" y="25"/>
                    <a:pt x="80" y="25"/>
                  </a:cubicBezTo>
                  <a:cubicBezTo>
                    <a:pt x="79" y="25"/>
                    <a:pt x="78" y="26"/>
                    <a:pt x="77" y="26"/>
                  </a:cubicBezTo>
                  <a:cubicBezTo>
                    <a:pt x="76" y="26"/>
                    <a:pt x="75" y="27"/>
                    <a:pt x="75" y="27"/>
                  </a:cubicBezTo>
                  <a:close/>
                </a:path>
              </a:pathLst>
            </a:custGeom>
            <a:solidFill>
              <a:srgbClr val="2E75B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200">
                <a:solidFill>
                  <a:schemeClr val="dk1"/>
                </a:solidFill>
                <a:latin typeface="Libre Franklin"/>
                <a:ea typeface="Libre Franklin"/>
                <a:cs typeface="Libre Franklin"/>
                <a:sym typeface="Libre Franklin"/>
              </a:endParaRPr>
            </a:p>
          </p:txBody>
        </p:sp>
        <p:sp>
          <p:nvSpPr>
            <p:cNvPr id="445" name="Google Shape;445;p31"/>
            <p:cNvSpPr/>
            <p:nvPr/>
          </p:nvSpPr>
          <p:spPr>
            <a:xfrm>
              <a:off x="1860189" y="1360610"/>
              <a:ext cx="249224" cy="280463"/>
            </a:xfrm>
            <a:custGeom>
              <a:rect b="b" l="l" r="r" t="t"/>
              <a:pathLst>
                <a:path extrusionOk="0" h="99" w="88">
                  <a:moveTo>
                    <a:pt x="48" y="12"/>
                  </a:moveTo>
                  <a:cubicBezTo>
                    <a:pt x="57" y="12"/>
                    <a:pt x="66" y="16"/>
                    <a:pt x="73" y="22"/>
                  </a:cubicBezTo>
                  <a:cubicBezTo>
                    <a:pt x="76" y="18"/>
                    <a:pt x="76" y="18"/>
                    <a:pt x="76" y="18"/>
                  </a:cubicBezTo>
                  <a:cubicBezTo>
                    <a:pt x="78" y="17"/>
                    <a:pt x="80" y="17"/>
                    <a:pt x="81" y="18"/>
                  </a:cubicBezTo>
                  <a:cubicBezTo>
                    <a:pt x="83" y="20"/>
                    <a:pt x="83" y="22"/>
                    <a:pt x="81" y="23"/>
                  </a:cubicBezTo>
                  <a:cubicBezTo>
                    <a:pt x="77" y="27"/>
                    <a:pt x="77" y="27"/>
                    <a:pt x="77" y="27"/>
                  </a:cubicBezTo>
                  <a:cubicBezTo>
                    <a:pt x="84" y="34"/>
                    <a:pt x="88" y="44"/>
                    <a:pt x="88" y="55"/>
                  </a:cubicBezTo>
                  <a:cubicBezTo>
                    <a:pt x="88" y="67"/>
                    <a:pt x="83" y="78"/>
                    <a:pt x="75" y="86"/>
                  </a:cubicBezTo>
                  <a:cubicBezTo>
                    <a:pt x="75" y="86"/>
                    <a:pt x="75" y="86"/>
                    <a:pt x="75" y="86"/>
                  </a:cubicBezTo>
                  <a:cubicBezTo>
                    <a:pt x="67" y="94"/>
                    <a:pt x="56" y="99"/>
                    <a:pt x="44" y="99"/>
                  </a:cubicBezTo>
                  <a:cubicBezTo>
                    <a:pt x="32" y="99"/>
                    <a:pt x="21" y="94"/>
                    <a:pt x="13" y="86"/>
                  </a:cubicBezTo>
                  <a:cubicBezTo>
                    <a:pt x="13" y="86"/>
                    <a:pt x="13" y="86"/>
                    <a:pt x="13" y="86"/>
                  </a:cubicBezTo>
                  <a:cubicBezTo>
                    <a:pt x="5" y="78"/>
                    <a:pt x="0" y="67"/>
                    <a:pt x="0" y="55"/>
                  </a:cubicBezTo>
                  <a:cubicBezTo>
                    <a:pt x="0" y="43"/>
                    <a:pt x="5" y="32"/>
                    <a:pt x="13" y="24"/>
                  </a:cubicBezTo>
                  <a:cubicBezTo>
                    <a:pt x="13" y="24"/>
                    <a:pt x="13" y="24"/>
                    <a:pt x="13" y="24"/>
                  </a:cubicBezTo>
                  <a:cubicBezTo>
                    <a:pt x="13" y="24"/>
                    <a:pt x="13" y="24"/>
                    <a:pt x="13" y="24"/>
                  </a:cubicBezTo>
                  <a:cubicBezTo>
                    <a:pt x="20" y="17"/>
                    <a:pt x="30" y="12"/>
                    <a:pt x="41" y="12"/>
                  </a:cubicBezTo>
                  <a:cubicBezTo>
                    <a:pt x="41" y="6"/>
                    <a:pt x="41" y="6"/>
                    <a:pt x="41" y="6"/>
                  </a:cubicBezTo>
                  <a:cubicBezTo>
                    <a:pt x="37" y="6"/>
                    <a:pt x="37" y="6"/>
                    <a:pt x="37" y="6"/>
                  </a:cubicBezTo>
                  <a:cubicBezTo>
                    <a:pt x="35" y="6"/>
                    <a:pt x="34" y="5"/>
                    <a:pt x="34" y="3"/>
                  </a:cubicBezTo>
                  <a:cubicBezTo>
                    <a:pt x="34" y="1"/>
                    <a:pt x="35" y="0"/>
                    <a:pt x="37" y="0"/>
                  </a:cubicBezTo>
                  <a:cubicBezTo>
                    <a:pt x="51" y="0"/>
                    <a:pt x="51" y="0"/>
                    <a:pt x="51" y="0"/>
                  </a:cubicBezTo>
                  <a:cubicBezTo>
                    <a:pt x="53" y="0"/>
                    <a:pt x="55" y="1"/>
                    <a:pt x="55" y="3"/>
                  </a:cubicBezTo>
                  <a:cubicBezTo>
                    <a:pt x="55" y="5"/>
                    <a:pt x="53" y="6"/>
                    <a:pt x="51" y="6"/>
                  </a:cubicBezTo>
                  <a:cubicBezTo>
                    <a:pt x="48" y="6"/>
                    <a:pt x="48" y="6"/>
                    <a:pt x="48" y="6"/>
                  </a:cubicBezTo>
                  <a:cubicBezTo>
                    <a:pt x="48" y="12"/>
                    <a:pt x="48" y="12"/>
                    <a:pt x="48" y="12"/>
                  </a:cubicBezTo>
                  <a:close/>
                  <a:moveTo>
                    <a:pt x="56" y="57"/>
                  </a:moveTo>
                  <a:cubicBezTo>
                    <a:pt x="56" y="57"/>
                    <a:pt x="56" y="57"/>
                    <a:pt x="56" y="57"/>
                  </a:cubicBezTo>
                  <a:cubicBezTo>
                    <a:pt x="56" y="56"/>
                    <a:pt x="56" y="56"/>
                    <a:pt x="56" y="56"/>
                  </a:cubicBezTo>
                  <a:cubicBezTo>
                    <a:pt x="60" y="31"/>
                    <a:pt x="60" y="31"/>
                    <a:pt x="60" y="31"/>
                  </a:cubicBezTo>
                  <a:cubicBezTo>
                    <a:pt x="60" y="30"/>
                    <a:pt x="58" y="29"/>
                    <a:pt x="57" y="30"/>
                  </a:cubicBezTo>
                  <a:cubicBezTo>
                    <a:pt x="37" y="46"/>
                    <a:pt x="37" y="46"/>
                    <a:pt x="37" y="46"/>
                  </a:cubicBezTo>
                  <a:cubicBezTo>
                    <a:pt x="37" y="46"/>
                    <a:pt x="37" y="46"/>
                    <a:pt x="37" y="46"/>
                  </a:cubicBezTo>
                  <a:cubicBezTo>
                    <a:pt x="37" y="46"/>
                    <a:pt x="37" y="47"/>
                    <a:pt x="36" y="47"/>
                  </a:cubicBezTo>
                  <a:cubicBezTo>
                    <a:pt x="36" y="47"/>
                    <a:pt x="36" y="47"/>
                    <a:pt x="36" y="47"/>
                  </a:cubicBezTo>
                  <a:cubicBezTo>
                    <a:pt x="34" y="49"/>
                    <a:pt x="33" y="53"/>
                    <a:pt x="33" y="56"/>
                  </a:cubicBezTo>
                  <a:cubicBezTo>
                    <a:pt x="33" y="56"/>
                    <a:pt x="33" y="57"/>
                    <a:pt x="33" y="57"/>
                  </a:cubicBezTo>
                  <a:cubicBezTo>
                    <a:pt x="33" y="57"/>
                    <a:pt x="33" y="58"/>
                    <a:pt x="33" y="58"/>
                  </a:cubicBezTo>
                  <a:cubicBezTo>
                    <a:pt x="33" y="59"/>
                    <a:pt x="33" y="59"/>
                    <a:pt x="33" y="59"/>
                  </a:cubicBezTo>
                  <a:cubicBezTo>
                    <a:pt x="34" y="59"/>
                    <a:pt x="34" y="60"/>
                    <a:pt x="34" y="60"/>
                  </a:cubicBezTo>
                  <a:cubicBezTo>
                    <a:pt x="34" y="60"/>
                    <a:pt x="34" y="61"/>
                    <a:pt x="34" y="61"/>
                  </a:cubicBezTo>
                  <a:cubicBezTo>
                    <a:pt x="35" y="63"/>
                    <a:pt x="37" y="64"/>
                    <a:pt x="39" y="65"/>
                  </a:cubicBezTo>
                  <a:cubicBezTo>
                    <a:pt x="39" y="65"/>
                    <a:pt x="39" y="65"/>
                    <a:pt x="40" y="66"/>
                  </a:cubicBezTo>
                  <a:cubicBezTo>
                    <a:pt x="40" y="66"/>
                    <a:pt x="40" y="66"/>
                    <a:pt x="41" y="66"/>
                  </a:cubicBezTo>
                  <a:cubicBezTo>
                    <a:pt x="41" y="66"/>
                    <a:pt x="41" y="66"/>
                    <a:pt x="42" y="66"/>
                  </a:cubicBezTo>
                  <a:cubicBezTo>
                    <a:pt x="42" y="66"/>
                    <a:pt x="42" y="66"/>
                    <a:pt x="43" y="67"/>
                  </a:cubicBezTo>
                  <a:cubicBezTo>
                    <a:pt x="43" y="67"/>
                    <a:pt x="43" y="67"/>
                    <a:pt x="43" y="67"/>
                  </a:cubicBezTo>
                  <a:cubicBezTo>
                    <a:pt x="43" y="67"/>
                    <a:pt x="44" y="67"/>
                    <a:pt x="44" y="67"/>
                  </a:cubicBezTo>
                  <a:cubicBezTo>
                    <a:pt x="44" y="67"/>
                    <a:pt x="44" y="67"/>
                    <a:pt x="44" y="67"/>
                  </a:cubicBezTo>
                  <a:cubicBezTo>
                    <a:pt x="44" y="67"/>
                    <a:pt x="45" y="67"/>
                    <a:pt x="45" y="67"/>
                  </a:cubicBezTo>
                  <a:cubicBezTo>
                    <a:pt x="45" y="67"/>
                    <a:pt x="46" y="67"/>
                    <a:pt x="46" y="66"/>
                  </a:cubicBezTo>
                  <a:cubicBezTo>
                    <a:pt x="46" y="66"/>
                    <a:pt x="47" y="66"/>
                    <a:pt x="47" y="66"/>
                  </a:cubicBezTo>
                  <a:cubicBezTo>
                    <a:pt x="50" y="66"/>
                    <a:pt x="52" y="64"/>
                    <a:pt x="53" y="62"/>
                  </a:cubicBezTo>
                  <a:cubicBezTo>
                    <a:pt x="54" y="62"/>
                    <a:pt x="54" y="61"/>
                    <a:pt x="54" y="61"/>
                  </a:cubicBezTo>
                  <a:cubicBezTo>
                    <a:pt x="55" y="60"/>
                    <a:pt x="55" y="58"/>
                    <a:pt x="56" y="57"/>
                  </a:cubicBezTo>
                  <a:cubicBezTo>
                    <a:pt x="56" y="57"/>
                    <a:pt x="56" y="57"/>
                    <a:pt x="56" y="57"/>
                  </a:cubicBezTo>
                  <a:close/>
                  <a:moveTo>
                    <a:pt x="48" y="49"/>
                  </a:moveTo>
                  <a:cubicBezTo>
                    <a:pt x="48" y="49"/>
                    <a:pt x="48" y="49"/>
                    <a:pt x="48" y="49"/>
                  </a:cubicBezTo>
                  <a:cubicBezTo>
                    <a:pt x="51" y="51"/>
                    <a:pt x="53" y="55"/>
                    <a:pt x="51" y="59"/>
                  </a:cubicBezTo>
                  <a:cubicBezTo>
                    <a:pt x="49" y="62"/>
                    <a:pt x="44" y="64"/>
                    <a:pt x="40" y="62"/>
                  </a:cubicBezTo>
                  <a:cubicBezTo>
                    <a:pt x="37" y="60"/>
                    <a:pt x="36" y="55"/>
                    <a:pt x="38" y="51"/>
                  </a:cubicBezTo>
                  <a:cubicBezTo>
                    <a:pt x="40" y="48"/>
                    <a:pt x="44" y="47"/>
                    <a:pt x="48" y="49"/>
                  </a:cubicBezTo>
                  <a:close/>
                  <a:moveTo>
                    <a:pt x="46" y="52"/>
                  </a:moveTo>
                  <a:cubicBezTo>
                    <a:pt x="46" y="52"/>
                    <a:pt x="46" y="52"/>
                    <a:pt x="46" y="52"/>
                  </a:cubicBezTo>
                  <a:cubicBezTo>
                    <a:pt x="44" y="51"/>
                    <a:pt x="42" y="52"/>
                    <a:pt x="41" y="53"/>
                  </a:cubicBezTo>
                  <a:cubicBezTo>
                    <a:pt x="40" y="55"/>
                    <a:pt x="41" y="57"/>
                    <a:pt x="43" y="58"/>
                  </a:cubicBezTo>
                  <a:cubicBezTo>
                    <a:pt x="44" y="59"/>
                    <a:pt x="46" y="58"/>
                    <a:pt x="47" y="57"/>
                  </a:cubicBezTo>
                  <a:cubicBezTo>
                    <a:pt x="48" y="55"/>
                    <a:pt x="47" y="53"/>
                    <a:pt x="46" y="52"/>
                  </a:cubicBezTo>
                  <a:close/>
                  <a:moveTo>
                    <a:pt x="64" y="32"/>
                  </a:moveTo>
                  <a:cubicBezTo>
                    <a:pt x="64" y="32"/>
                    <a:pt x="64" y="32"/>
                    <a:pt x="64" y="32"/>
                  </a:cubicBezTo>
                  <a:cubicBezTo>
                    <a:pt x="60" y="57"/>
                    <a:pt x="60" y="57"/>
                    <a:pt x="60" y="57"/>
                  </a:cubicBezTo>
                  <a:cubicBezTo>
                    <a:pt x="59" y="59"/>
                    <a:pt x="59" y="60"/>
                    <a:pt x="58" y="61"/>
                  </a:cubicBezTo>
                  <a:cubicBezTo>
                    <a:pt x="56" y="66"/>
                    <a:pt x="52" y="70"/>
                    <a:pt x="47" y="70"/>
                  </a:cubicBezTo>
                  <a:cubicBezTo>
                    <a:pt x="46" y="71"/>
                    <a:pt x="46" y="71"/>
                    <a:pt x="45" y="71"/>
                  </a:cubicBezTo>
                  <a:cubicBezTo>
                    <a:pt x="45" y="71"/>
                    <a:pt x="44" y="71"/>
                    <a:pt x="44" y="71"/>
                  </a:cubicBezTo>
                  <a:cubicBezTo>
                    <a:pt x="44" y="71"/>
                    <a:pt x="44" y="71"/>
                    <a:pt x="44" y="71"/>
                  </a:cubicBezTo>
                  <a:cubicBezTo>
                    <a:pt x="43" y="71"/>
                    <a:pt x="43" y="71"/>
                    <a:pt x="42" y="71"/>
                  </a:cubicBezTo>
                  <a:cubicBezTo>
                    <a:pt x="42" y="71"/>
                    <a:pt x="42" y="71"/>
                    <a:pt x="42" y="71"/>
                  </a:cubicBezTo>
                  <a:cubicBezTo>
                    <a:pt x="42" y="71"/>
                    <a:pt x="41" y="70"/>
                    <a:pt x="41" y="70"/>
                  </a:cubicBezTo>
                  <a:cubicBezTo>
                    <a:pt x="40" y="70"/>
                    <a:pt x="40" y="70"/>
                    <a:pt x="39" y="70"/>
                  </a:cubicBezTo>
                  <a:cubicBezTo>
                    <a:pt x="35" y="68"/>
                    <a:pt x="31" y="65"/>
                    <a:pt x="30" y="61"/>
                  </a:cubicBezTo>
                  <a:cubicBezTo>
                    <a:pt x="30" y="60"/>
                    <a:pt x="29" y="60"/>
                    <a:pt x="29" y="59"/>
                  </a:cubicBezTo>
                  <a:cubicBezTo>
                    <a:pt x="29" y="59"/>
                    <a:pt x="29" y="58"/>
                    <a:pt x="29" y="58"/>
                  </a:cubicBezTo>
                  <a:cubicBezTo>
                    <a:pt x="29" y="57"/>
                    <a:pt x="29" y="57"/>
                    <a:pt x="29" y="56"/>
                  </a:cubicBezTo>
                  <a:cubicBezTo>
                    <a:pt x="28" y="53"/>
                    <a:pt x="30" y="49"/>
                    <a:pt x="32" y="46"/>
                  </a:cubicBezTo>
                  <a:cubicBezTo>
                    <a:pt x="32" y="46"/>
                    <a:pt x="32" y="45"/>
                    <a:pt x="33" y="45"/>
                  </a:cubicBezTo>
                  <a:cubicBezTo>
                    <a:pt x="33" y="45"/>
                    <a:pt x="33" y="44"/>
                    <a:pt x="34" y="44"/>
                  </a:cubicBezTo>
                  <a:cubicBezTo>
                    <a:pt x="34" y="44"/>
                    <a:pt x="34" y="44"/>
                    <a:pt x="34" y="44"/>
                  </a:cubicBezTo>
                  <a:cubicBezTo>
                    <a:pt x="34" y="43"/>
                    <a:pt x="34" y="43"/>
                    <a:pt x="35" y="43"/>
                  </a:cubicBezTo>
                  <a:cubicBezTo>
                    <a:pt x="35" y="43"/>
                    <a:pt x="35" y="43"/>
                    <a:pt x="35" y="43"/>
                  </a:cubicBezTo>
                  <a:cubicBezTo>
                    <a:pt x="55" y="27"/>
                    <a:pt x="55" y="27"/>
                    <a:pt x="55" y="27"/>
                  </a:cubicBezTo>
                  <a:cubicBezTo>
                    <a:pt x="55" y="27"/>
                    <a:pt x="55" y="27"/>
                    <a:pt x="55" y="26"/>
                  </a:cubicBezTo>
                  <a:cubicBezTo>
                    <a:pt x="56" y="26"/>
                    <a:pt x="56" y="26"/>
                    <a:pt x="56" y="26"/>
                  </a:cubicBezTo>
                  <a:cubicBezTo>
                    <a:pt x="57" y="25"/>
                    <a:pt x="58" y="25"/>
                    <a:pt x="60" y="26"/>
                  </a:cubicBezTo>
                  <a:cubicBezTo>
                    <a:pt x="60" y="26"/>
                    <a:pt x="60" y="26"/>
                    <a:pt x="60" y="26"/>
                  </a:cubicBezTo>
                  <a:cubicBezTo>
                    <a:pt x="61" y="26"/>
                    <a:pt x="61" y="26"/>
                    <a:pt x="61" y="26"/>
                  </a:cubicBezTo>
                  <a:cubicBezTo>
                    <a:pt x="61" y="26"/>
                    <a:pt x="61" y="26"/>
                    <a:pt x="61" y="26"/>
                  </a:cubicBezTo>
                  <a:cubicBezTo>
                    <a:pt x="62" y="27"/>
                    <a:pt x="62" y="27"/>
                    <a:pt x="62" y="27"/>
                  </a:cubicBezTo>
                  <a:cubicBezTo>
                    <a:pt x="62" y="27"/>
                    <a:pt x="62" y="27"/>
                    <a:pt x="62" y="27"/>
                  </a:cubicBezTo>
                  <a:cubicBezTo>
                    <a:pt x="63" y="28"/>
                    <a:pt x="64" y="30"/>
                    <a:pt x="64" y="32"/>
                  </a:cubicBezTo>
                  <a:close/>
                  <a:moveTo>
                    <a:pt x="70" y="29"/>
                  </a:moveTo>
                  <a:cubicBezTo>
                    <a:pt x="70" y="29"/>
                    <a:pt x="70" y="29"/>
                    <a:pt x="70" y="29"/>
                  </a:cubicBezTo>
                  <a:cubicBezTo>
                    <a:pt x="64" y="22"/>
                    <a:pt x="54" y="18"/>
                    <a:pt x="44" y="18"/>
                  </a:cubicBezTo>
                  <a:cubicBezTo>
                    <a:pt x="34" y="18"/>
                    <a:pt x="25" y="22"/>
                    <a:pt x="18" y="29"/>
                  </a:cubicBezTo>
                  <a:cubicBezTo>
                    <a:pt x="11" y="36"/>
                    <a:pt x="7" y="45"/>
                    <a:pt x="7" y="55"/>
                  </a:cubicBezTo>
                  <a:cubicBezTo>
                    <a:pt x="7" y="65"/>
                    <a:pt x="11" y="75"/>
                    <a:pt x="18" y="81"/>
                  </a:cubicBezTo>
                  <a:cubicBezTo>
                    <a:pt x="25" y="88"/>
                    <a:pt x="34" y="92"/>
                    <a:pt x="44" y="92"/>
                  </a:cubicBezTo>
                  <a:cubicBezTo>
                    <a:pt x="54" y="92"/>
                    <a:pt x="64" y="88"/>
                    <a:pt x="70" y="82"/>
                  </a:cubicBezTo>
                  <a:cubicBezTo>
                    <a:pt x="70" y="81"/>
                    <a:pt x="70" y="81"/>
                    <a:pt x="70" y="81"/>
                  </a:cubicBezTo>
                  <a:cubicBezTo>
                    <a:pt x="77" y="75"/>
                    <a:pt x="81" y="65"/>
                    <a:pt x="81" y="55"/>
                  </a:cubicBezTo>
                  <a:cubicBezTo>
                    <a:pt x="81" y="45"/>
                    <a:pt x="77" y="36"/>
                    <a:pt x="71" y="29"/>
                  </a:cubicBezTo>
                  <a:cubicBezTo>
                    <a:pt x="70" y="29"/>
                    <a:pt x="70" y="29"/>
                    <a:pt x="70" y="29"/>
                  </a:cubicBezTo>
                  <a:close/>
                </a:path>
              </a:pathLst>
            </a:custGeom>
            <a:solidFill>
              <a:srgbClr val="51C2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200">
                <a:solidFill>
                  <a:schemeClr val="dk1"/>
                </a:solidFill>
                <a:latin typeface="Libre Franklin"/>
                <a:ea typeface="Libre Franklin"/>
                <a:cs typeface="Libre Franklin"/>
                <a:sym typeface="Libre Franklin"/>
              </a:endParaRPr>
            </a:p>
          </p:txBody>
        </p:sp>
        <p:sp>
          <p:nvSpPr>
            <p:cNvPr id="446" name="Google Shape;446;p31"/>
            <p:cNvSpPr/>
            <p:nvPr/>
          </p:nvSpPr>
          <p:spPr>
            <a:xfrm>
              <a:off x="6228184" y="1805764"/>
              <a:ext cx="1843578" cy="960483"/>
            </a:xfrm>
            <a:prstGeom prst="rect">
              <a:avLst/>
            </a:prstGeom>
            <a:noFill/>
            <a:ln>
              <a:noFill/>
            </a:ln>
          </p:spPr>
          <p:txBody>
            <a:bodyPr anchorCtr="0" anchor="t" bIns="0" lIns="0" spcFirstLastPara="1" rIns="0" wrap="square" tIns="0">
              <a:noAutofit/>
            </a:bodyPr>
            <a:lstStyle/>
            <a:p>
              <a:pPr indent="0" lvl="0" marL="0" marR="0" rtl="0" algn="ctr">
                <a:lnSpc>
                  <a:spcPct val="120000"/>
                </a:lnSpc>
                <a:spcBef>
                  <a:spcPts val="0"/>
                </a:spcBef>
                <a:spcAft>
                  <a:spcPts val="0"/>
                </a:spcAft>
                <a:buNone/>
              </a:pPr>
              <a:r>
                <a:rPr b="1" lang="en-US" sz="1600">
                  <a:solidFill>
                    <a:srgbClr val="7F7F7F"/>
                  </a:solidFill>
                  <a:latin typeface="Libre Franklin"/>
                  <a:ea typeface="Libre Franklin"/>
                  <a:cs typeface="Libre Franklin"/>
                  <a:sym typeface="Libre Franklin"/>
                </a:rPr>
                <a:t>Comparison</a:t>
              </a:r>
              <a:endParaRPr b="1" sz="1600">
                <a:solidFill>
                  <a:srgbClr val="7F7F7F"/>
                </a:solidFill>
                <a:latin typeface="Libre Franklin"/>
                <a:ea typeface="Libre Franklin"/>
                <a:cs typeface="Libre Franklin"/>
                <a:sym typeface="Libre Franklin"/>
              </a:endParaRPr>
            </a:p>
            <a:p>
              <a:pPr indent="0" lvl="0" marL="0" marR="0" rtl="0" algn="ctr">
                <a:lnSpc>
                  <a:spcPct val="120000"/>
                </a:lnSpc>
                <a:spcBef>
                  <a:spcPts val="300"/>
                </a:spcBef>
                <a:spcAft>
                  <a:spcPts val="0"/>
                </a:spcAft>
                <a:buNone/>
              </a:pPr>
              <a:r>
                <a:rPr lang="en-US" sz="1200">
                  <a:solidFill>
                    <a:srgbClr val="7F7F7F"/>
                  </a:solidFill>
                  <a:latin typeface="Libre Franklin"/>
                  <a:ea typeface="Libre Franklin"/>
                  <a:cs typeface="Libre Franklin"/>
                  <a:sym typeface="Libre Franklin"/>
                </a:rPr>
                <a:t>The time is now, the place is here. Stay in the present. You can do nothing to change the past, and the future will never come exactly as you plan or hope for. Dan Millman</a:t>
              </a:r>
              <a:endParaRPr sz="1200">
                <a:solidFill>
                  <a:srgbClr val="7F7F7F"/>
                </a:solidFill>
                <a:latin typeface="Libre Franklin"/>
                <a:ea typeface="Libre Franklin"/>
                <a:cs typeface="Libre Franklin"/>
                <a:sym typeface="Libre Franklin"/>
              </a:endParaRPr>
            </a:p>
          </p:txBody>
        </p:sp>
        <p:sp>
          <p:nvSpPr>
            <p:cNvPr id="447" name="Google Shape;447;p31"/>
            <p:cNvSpPr/>
            <p:nvPr/>
          </p:nvSpPr>
          <p:spPr>
            <a:xfrm>
              <a:off x="1063012" y="1805764"/>
              <a:ext cx="1843578" cy="812874"/>
            </a:xfrm>
            <a:prstGeom prst="rect">
              <a:avLst/>
            </a:prstGeom>
            <a:noFill/>
            <a:ln>
              <a:noFill/>
            </a:ln>
          </p:spPr>
          <p:txBody>
            <a:bodyPr anchorCtr="0" anchor="t" bIns="0" lIns="0" spcFirstLastPara="1" rIns="0" wrap="square" tIns="0">
              <a:noAutofit/>
            </a:bodyPr>
            <a:lstStyle/>
            <a:p>
              <a:pPr indent="0" lvl="0" marL="0" marR="0" rtl="0" algn="ctr">
                <a:lnSpc>
                  <a:spcPct val="120000"/>
                </a:lnSpc>
                <a:spcBef>
                  <a:spcPts val="0"/>
                </a:spcBef>
                <a:spcAft>
                  <a:spcPts val="0"/>
                </a:spcAft>
                <a:buNone/>
              </a:pPr>
              <a:r>
                <a:rPr b="1" lang="en-US" sz="1600">
                  <a:solidFill>
                    <a:srgbClr val="7F7F7F"/>
                  </a:solidFill>
                  <a:latin typeface="Libre Franklin"/>
                  <a:ea typeface="Libre Franklin"/>
                  <a:cs typeface="Libre Franklin"/>
                  <a:sym typeface="Libre Franklin"/>
                </a:rPr>
                <a:t>Complain</a:t>
              </a:r>
              <a:endParaRPr b="1" sz="1600">
                <a:solidFill>
                  <a:srgbClr val="7F7F7F"/>
                </a:solidFill>
                <a:latin typeface="Libre Franklin"/>
                <a:ea typeface="Libre Franklin"/>
                <a:cs typeface="Libre Franklin"/>
                <a:sym typeface="Libre Franklin"/>
              </a:endParaRPr>
            </a:p>
            <a:p>
              <a:pPr indent="0" lvl="0" marL="0" marR="0" rtl="0" algn="ctr">
                <a:lnSpc>
                  <a:spcPct val="120000"/>
                </a:lnSpc>
                <a:spcBef>
                  <a:spcPts val="300"/>
                </a:spcBef>
                <a:spcAft>
                  <a:spcPts val="0"/>
                </a:spcAft>
                <a:buNone/>
              </a:pPr>
              <a:r>
                <a:rPr lang="en-US" sz="1200">
                  <a:solidFill>
                    <a:srgbClr val="7F7F7F"/>
                  </a:solidFill>
                  <a:latin typeface="Libre Franklin"/>
                  <a:ea typeface="Libre Franklin"/>
                  <a:cs typeface="Libre Franklin"/>
                  <a:sym typeface="Libre Franklin"/>
                </a:rPr>
                <a:t>We have many PowerPoint templates that has been specifically designed to help anyone that is stepping into the world of PowerPoint for the very first time. </a:t>
              </a:r>
              <a:endParaRPr/>
            </a:p>
          </p:txBody>
        </p:sp>
        <p:sp>
          <p:nvSpPr>
            <p:cNvPr id="448" name="Google Shape;448;p31"/>
            <p:cNvSpPr/>
            <p:nvPr/>
          </p:nvSpPr>
          <p:spPr>
            <a:xfrm>
              <a:off x="1787067" y="3915869"/>
              <a:ext cx="1843578" cy="960483"/>
            </a:xfrm>
            <a:prstGeom prst="rect">
              <a:avLst/>
            </a:prstGeom>
            <a:noFill/>
            <a:ln>
              <a:noFill/>
            </a:ln>
          </p:spPr>
          <p:txBody>
            <a:bodyPr anchorCtr="0" anchor="t" bIns="0" lIns="0" spcFirstLastPara="1" rIns="0" wrap="square" tIns="0">
              <a:noAutofit/>
            </a:bodyPr>
            <a:lstStyle/>
            <a:p>
              <a:pPr indent="0" lvl="0" marL="0" marR="0" rtl="0" algn="ctr">
                <a:lnSpc>
                  <a:spcPct val="120000"/>
                </a:lnSpc>
                <a:spcBef>
                  <a:spcPts val="0"/>
                </a:spcBef>
                <a:spcAft>
                  <a:spcPts val="0"/>
                </a:spcAft>
                <a:buNone/>
              </a:pPr>
              <a:r>
                <a:rPr b="1" lang="en-US" sz="1600">
                  <a:solidFill>
                    <a:srgbClr val="7F7F7F"/>
                  </a:solidFill>
                  <a:latin typeface="Libre Franklin"/>
                  <a:ea typeface="Libre Franklin"/>
                  <a:cs typeface="Libre Franklin"/>
                  <a:sym typeface="Libre Franklin"/>
                </a:rPr>
                <a:t>Competition</a:t>
              </a:r>
              <a:endParaRPr b="1" sz="1600">
                <a:solidFill>
                  <a:srgbClr val="7F7F7F"/>
                </a:solidFill>
                <a:latin typeface="Libre Franklin"/>
                <a:ea typeface="Libre Franklin"/>
                <a:cs typeface="Libre Franklin"/>
                <a:sym typeface="Libre Franklin"/>
              </a:endParaRPr>
            </a:p>
            <a:p>
              <a:pPr indent="0" lvl="0" marL="0" marR="0" rtl="0" algn="ctr">
                <a:lnSpc>
                  <a:spcPct val="120000"/>
                </a:lnSpc>
                <a:spcBef>
                  <a:spcPts val="300"/>
                </a:spcBef>
                <a:spcAft>
                  <a:spcPts val="0"/>
                </a:spcAft>
                <a:buNone/>
              </a:pPr>
              <a:r>
                <a:rPr lang="en-US" sz="1200">
                  <a:solidFill>
                    <a:srgbClr val="7F7F7F"/>
                  </a:solidFill>
                  <a:latin typeface="Libre Franklin"/>
                  <a:ea typeface="Libre Franklin"/>
                  <a:cs typeface="Libre Franklin"/>
                  <a:sym typeface="Libre Franklin"/>
                </a:rPr>
                <a:t>The time is now, the place is here. Stay in the present. You can do nothing to change the past, and the future will never come exactly as you plan or hope for. Dan Millman</a:t>
              </a:r>
              <a:endParaRPr sz="1200">
                <a:solidFill>
                  <a:srgbClr val="7F7F7F"/>
                </a:solidFill>
                <a:latin typeface="Libre Franklin"/>
                <a:ea typeface="Libre Franklin"/>
                <a:cs typeface="Libre Franklin"/>
                <a:sym typeface="Libre Franklin"/>
              </a:endParaRPr>
            </a:p>
          </p:txBody>
        </p:sp>
        <p:sp>
          <p:nvSpPr>
            <p:cNvPr id="449" name="Google Shape;449;p31"/>
            <p:cNvSpPr/>
            <p:nvPr/>
          </p:nvSpPr>
          <p:spPr>
            <a:xfrm>
              <a:off x="5724128" y="3915869"/>
              <a:ext cx="1843578" cy="812874"/>
            </a:xfrm>
            <a:prstGeom prst="rect">
              <a:avLst/>
            </a:prstGeom>
            <a:noFill/>
            <a:ln>
              <a:noFill/>
            </a:ln>
          </p:spPr>
          <p:txBody>
            <a:bodyPr anchorCtr="0" anchor="t" bIns="0" lIns="0" spcFirstLastPara="1" rIns="0" wrap="square" tIns="0">
              <a:noAutofit/>
            </a:bodyPr>
            <a:lstStyle/>
            <a:p>
              <a:pPr indent="0" lvl="0" marL="0" marR="0" rtl="0" algn="ctr">
                <a:lnSpc>
                  <a:spcPct val="120000"/>
                </a:lnSpc>
                <a:spcBef>
                  <a:spcPts val="0"/>
                </a:spcBef>
                <a:spcAft>
                  <a:spcPts val="0"/>
                </a:spcAft>
                <a:buNone/>
              </a:pPr>
              <a:r>
                <a:rPr b="1" lang="en-US" sz="1600">
                  <a:solidFill>
                    <a:srgbClr val="7F7F7F"/>
                  </a:solidFill>
                  <a:latin typeface="Libre Franklin"/>
                  <a:ea typeface="Libre Franklin"/>
                  <a:cs typeface="Libre Franklin"/>
                  <a:sym typeface="Libre Franklin"/>
                </a:rPr>
                <a:t>Commission</a:t>
              </a:r>
              <a:endParaRPr b="1" sz="1600">
                <a:solidFill>
                  <a:srgbClr val="7F7F7F"/>
                </a:solidFill>
                <a:latin typeface="Libre Franklin"/>
                <a:ea typeface="Libre Franklin"/>
                <a:cs typeface="Libre Franklin"/>
                <a:sym typeface="Libre Franklin"/>
              </a:endParaRPr>
            </a:p>
            <a:p>
              <a:pPr indent="0" lvl="0" marL="0" marR="0" rtl="0" algn="ctr">
                <a:lnSpc>
                  <a:spcPct val="120000"/>
                </a:lnSpc>
                <a:spcBef>
                  <a:spcPts val="300"/>
                </a:spcBef>
                <a:spcAft>
                  <a:spcPts val="0"/>
                </a:spcAft>
                <a:buNone/>
              </a:pPr>
              <a:r>
                <a:rPr lang="en-US" sz="1200">
                  <a:solidFill>
                    <a:srgbClr val="7F7F7F"/>
                  </a:solidFill>
                  <a:latin typeface="Libre Franklin"/>
                  <a:ea typeface="Libre Franklin"/>
                  <a:cs typeface="Libre Franklin"/>
                  <a:sym typeface="Libre Franklin"/>
                </a:rPr>
                <a:t>We have many PowerPoint templates that has been specifically designed to help anyone that is stepping into the world of PowerPoint for the very first time. </a:t>
              </a:r>
              <a:endParaRPr/>
            </a:p>
          </p:txBody>
        </p:sp>
        <p:sp>
          <p:nvSpPr>
            <p:cNvPr id="450" name="Google Shape;450;p31"/>
            <p:cNvSpPr/>
            <p:nvPr/>
          </p:nvSpPr>
          <p:spPr>
            <a:xfrm>
              <a:off x="5013835" y="1624294"/>
              <a:ext cx="912999" cy="913281"/>
            </a:xfrm>
            <a:prstGeom prst="ellipse">
              <a:avLst/>
            </a:prstGeom>
            <a:solidFill>
              <a:srgbClr val="51C2D2"/>
            </a:solid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4000">
                  <a:solidFill>
                    <a:schemeClr val="lt1"/>
                  </a:solidFill>
                  <a:latin typeface="Libre Franklin"/>
                  <a:ea typeface="Libre Franklin"/>
                  <a:cs typeface="Libre Franklin"/>
                  <a:sym typeface="Libre Franklin"/>
                </a:rPr>
                <a:t>03</a:t>
              </a:r>
              <a:endParaRPr/>
            </a:p>
            <a:p>
              <a:pPr indent="0" lvl="0" marL="0" marR="0" rtl="0" algn="ctr">
                <a:spcBef>
                  <a:spcPts val="0"/>
                </a:spcBef>
                <a:spcAft>
                  <a:spcPts val="0"/>
                </a:spcAft>
                <a:buNone/>
              </a:pPr>
              <a:r>
                <a:rPr lang="en-US" sz="1400">
                  <a:solidFill>
                    <a:schemeClr val="lt1"/>
                  </a:solidFill>
                  <a:latin typeface="Libre Franklin"/>
                  <a:ea typeface="Libre Franklin"/>
                  <a:cs typeface="Libre Franklin"/>
                  <a:sym typeface="Libre Franklin"/>
                </a:rPr>
                <a:t>Option here</a:t>
              </a:r>
              <a:endParaRPr sz="1400">
                <a:solidFill>
                  <a:schemeClr val="lt1"/>
                </a:solidFill>
                <a:latin typeface="Libre Franklin"/>
                <a:ea typeface="Libre Franklin"/>
                <a:cs typeface="Libre Franklin"/>
                <a:sym typeface="Libre Franklin"/>
              </a:endParaRPr>
            </a:p>
          </p:txBody>
        </p:sp>
        <p:sp>
          <p:nvSpPr>
            <p:cNvPr id="451" name="Google Shape;451;p31"/>
            <p:cNvSpPr/>
            <p:nvPr/>
          </p:nvSpPr>
          <p:spPr>
            <a:xfrm>
              <a:off x="4540906" y="2483364"/>
              <a:ext cx="912999" cy="913281"/>
            </a:xfrm>
            <a:prstGeom prst="ellipse">
              <a:avLst/>
            </a:prstGeom>
            <a:solidFill>
              <a:srgbClr val="2E75B5"/>
            </a:solid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4000">
                  <a:solidFill>
                    <a:schemeClr val="lt1"/>
                  </a:solidFill>
                  <a:latin typeface="Libre Franklin"/>
                  <a:ea typeface="Libre Franklin"/>
                  <a:cs typeface="Libre Franklin"/>
                  <a:sym typeface="Libre Franklin"/>
                </a:rPr>
                <a:t>04</a:t>
              </a:r>
              <a:endParaRPr/>
            </a:p>
            <a:p>
              <a:pPr indent="0" lvl="0" marL="0" marR="0" rtl="0" algn="ctr">
                <a:spcBef>
                  <a:spcPts val="0"/>
                </a:spcBef>
                <a:spcAft>
                  <a:spcPts val="0"/>
                </a:spcAft>
                <a:buNone/>
              </a:pPr>
              <a:r>
                <a:rPr lang="en-US" sz="1400">
                  <a:solidFill>
                    <a:schemeClr val="lt1"/>
                  </a:solidFill>
                  <a:latin typeface="Libre Franklin"/>
                  <a:ea typeface="Libre Franklin"/>
                  <a:cs typeface="Libre Franklin"/>
                  <a:sym typeface="Libre Franklin"/>
                </a:rPr>
                <a:t>Option here</a:t>
              </a:r>
              <a:endParaRPr sz="1400">
                <a:solidFill>
                  <a:schemeClr val="lt1"/>
                </a:solidFill>
                <a:latin typeface="Libre Franklin"/>
                <a:ea typeface="Libre Franklin"/>
                <a:cs typeface="Libre Franklin"/>
                <a:sym typeface="Libre Franklin"/>
              </a:endParaRPr>
            </a:p>
          </p:txBody>
        </p:sp>
      </p:grpSp>
      <p:sp>
        <p:nvSpPr>
          <p:cNvPr id="452" name="Google Shape;452;p31"/>
          <p:cNvSpPr txBox="1"/>
          <p:nvPr/>
        </p:nvSpPr>
        <p:spPr>
          <a:xfrm>
            <a:off x="5314583" y="315856"/>
            <a:ext cx="154721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lt1"/>
                </a:solidFill>
                <a:latin typeface="Libre Franklin Medium"/>
                <a:ea typeface="Libre Franklin Medium"/>
                <a:cs typeface="Libre Franklin Medium"/>
                <a:sym typeface="Libre Franklin Medium"/>
              </a:rPr>
              <a:t>Pricing</a:t>
            </a:r>
            <a:endParaRPr b="1" sz="3600">
              <a:solidFill>
                <a:schemeClr val="lt1"/>
              </a:solidFill>
              <a:latin typeface="Libre Franklin Medium"/>
              <a:ea typeface="Libre Franklin Medium"/>
              <a:cs typeface="Libre Franklin Medium"/>
              <a:sym typeface="Libre Franklin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31"/>
                                        </p:tgtEl>
                                        <p:attrNameLst>
                                          <p:attrName>style.visibility</p:attrName>
                                        </p:attrNameLst>
                                      </p:cBhvr>
                                      <p:to>
                                        <p:strVal val="visible"/>
                                      </p:to>
                                    </p:set>
                                    <p:animEffect filter="fade" transition="in">
                                      <p:cBhvr>
                                        <p:cTn dur="1000"/>
                                        <p:tgtEl>
                                          <p:spTgt spid="4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32"/>
          <p:cNvSpPr/>
          <p:nvPr/>
        </p:nvSpPr>
        <p:spPr>
          <a:xfrm>
            <a:off x="0" y="0"/>
            <a:ext cx="12190413" cy="1055279"/>
          </a:xfrm>
          <a:prstGeom prst="rect">
            <a:avLst/>
          </a:prstGeom>
          <a:solidFill>
            <a:srgbClr val="51C2D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Medium"/>
              <a:ea typeface="Libre Franklin Medium"/>
              <a:cs typeface="Libre Franklin Medium"/>
              <a:sym typeface="Libre Franklin Medium"/>
            </a:endParaRPr>
          </a:p>
        </p:txBody>
      </p:sp>
      <p:grpSp>
        <p:nvGrpSpPr>
          <p:cNvPr id="459" name="Google Shape;459;p32"/>
          <p:cNvGrpSpPr/>
          <p:nvPr/>
        </p:nvGrpSpPr>
        <p:grpSpPr>
          <a:xfrm>
            <a:off x="9148983" y="2356377"/>
            <a:ext cx="1329624" cy="1016000"/>
            <a:chOff x="5026025" y="3435350"/>
            <a:chExt cx="1770063" cy="1352551"/>
          </a:xfrm>
        </p:grpSpPr>
        <p:sp>
          <p:nvSpPr>
            <p:cNvPr id="460" name="Google Shape;460;p32"/>
            <p:cNvSpPr/>
            <p:nvPr/>
          </p:nvSpPr>
          <p:spPr>
            <a:xfrm>
              <a:off x="5397500" y="3484563"/>
              <a:ext cx="1030288" cy="1303338"/>
            </a:xfrm>
            <a:custGeom>
              <a:rect b="b" l="l" r="r" t="t"/>
              <a:pathLst>
                <a:path extrusionOk="0" h="345" w="274">
                  <a:moveTo>
                    <a:pt x="89" y="160"/>
                  </a:moveTo>
                  <a:cubicBezTo>
                    <a:pt x="13" y="191"/>
                    <a:pt x="0" y="272"/>
                    <a:pt x="8" y="345"/>
                  </a:cubicBezTo>
                  <a:cubicBezTo>
                    <a:pt x="265" y="345"/>
                    <a:pt x="265" y="345"/>
                    <a:pt x="265" y="345"/>
                  </a:cubicBezTo>
                  <a:cubicBezTo>
                    <a:pt x="274" y="272"/>
                    <a:pt x="261" y="191"/>
                    <a:pt x="184" y="160"/>
                  </a:cubicBezTo>
                  <a:cubicBezTo>
                    <a:pt x="209" y="145"/>
                    <a:pt x="225" y="118"/>
                    <a:pt x="226" y="88"/>
                  </a:cubicBezTo>
                  <a:cubicBezTo>
                    <a:pt x="226" y="40"/>
                    <a:pt x="187" y="1"/>
                    <a:pt x="137" y="0"/>
                  </a:cubicBezTo>
                  <a:cubicBezTo>
                    <a:pt x="88" y="0"/>
                    <a:pt x="48" y="38"/>
                    <a:pt x="47" y="86"/>
                  </a:cubicBezTo>
                  <a:cubicBezTo>
                    <a:pt x="47" y="117"/>
                    <a:pt x="64" y="145"/>
                    <a:pt x="89" y="160"/>
                  </a:cubicBezTo>
                  <a:close/>
                </a:path>
              </a:pathLst>
            </a:custGeom>
            <a:solidFill>
              <a:srgbClr val="51C2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Libre Franklin"/>
                <a:buNone/>
              </a:pPr>
              <a:r>
                <a:t/>
              </a:r>
              <a:endParaRPr b="0" i="0" sz="1800" u="none" cap="none" strike="noStrike">
                <a:solidFill>
                  <a:srgbClr val="000000"/>
                </a:solidFill>
                <a:latin typeface="Libre Franklin Medium"/>
                <a:ea typeface="Libre Franklin Medium"/>
                <a:cs typeface="Libre Franklin Medium"/>
                <a:sym typeface="Libre Franklin Medium"/>
              </a:endParaRPr>
            </a:p>
          </p:txBody>
        </p:sp>
        <p:sp>
          <p:nvSpPr>
            <p:cNvPr id="461" name="Google Shape;461;p32"/>
            <p:cNvSpPr/>
            <p:nvPr/>
          </p:nvSpPr>
          <p:spPr>
            <a:xfrm>
              <a:off x="6210300" y="3435350"/>
              <a:ext cx="585788" cy="1027113"/>
            </a:xfrm>
            <a:custGeom>
              <a:rect b="b" l="l" r="r" t="t"/>
              <a:pathLst>
                <a:path extrusionOk="0" h="272" w="156">
                  <a:moveTo>
                    <a:pt x="0" y="173"/>
                  </a:moveTo>
                  <a:cubicBezTo>
                    <a:pt x="39" y="188"/>
                    <a:pt x="64" y="230"/>
                    <a:pt x="70" y="272"/>
                  </a:cubicBezTo>
                  <a:cubicBezTo>
                    <a:pt x="151" y="271"/>
                    <a:pt x="151" y="271"/>
                    <a:pt x="151" y="271"/>
                  </a:cubicBezTo>
                  <a:cubicBezTo>
                    <a:pt x="156" y="218"/>
                    <a:pt x="147" y="158"/>
                    <a:pt x="91" y="136"/>
                  </a:cubicBezTo>
                  <a:cubicBezTo>
                    <a:pt x="110" y="125"/>
                    <a:pt x="122" y="105"/>
                    <a:pt x="122" y="82"/>
                  </a:cubicBezTo>
                  <a:cubicBezTo>
                    <a:pt x="121" y="25"/>
                    <a:pt x="47" y="0"/>
                    <a:pt x="8" y="40"/>
                  </a:cubicBezTo>
                  <a:cubicBezTo>
                    <a:pt x="47" y="75"/>
                    <a:pt x="35" y="147"/>
                    <a:pt x="0" y="173"/>
                  </a:cubicBezTo>
                  <a:close/>
                </a:path>
              </a:pathLst>
            </a:custGeom>
            <a:solidFill>
              <a:srgbClr val="51C2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Libre Franklin"/>
                <a:buNone/>
              </a:pPr>
              <a:r>
                <a:t/>
              </a:r>
              <a:endParaRPr b="0" i="0" sz="1800" u="none" cap="none" strike="noStrike">
                <a:solidFill>
                  <a:srgbClr val="000000"/>
                </a:solidFill>
                <a:latin typeface="Libre Franklin Medium"/>
                <a:ea typeface="Libre Franklin Medium"/>
                <a:cs typeface="Libre Franklin Medium"/>
                <a:sym typeface="Libre Franklin Medium"/>
              </a:endParaRPr>
            </a:p>
          </p:txBody>
        </p:sp>
        <p:sp>
          <p:nvSpPr>
            <p:cNvPr id="462" name="Google Shape;462;p32"/>
            <p:cNvSpPr/>
            <p:nvPr/>
          </p:nvSpPr>
          <p:spPr>
            <a:xfrm>
              <a:off x="5026025" y="3435350"/>
              <a:ext cx="590550" cy="1027113"/>
            </a:xfrm>
            <a:custGeom>
              <a:rect b="b" l="l" r="r" t="t"/>
              <a:pathLst>
                <a:path extrusionOk="0" h="272" w="157">
                  <a:moveTo>
                    <a:pt x="5" y="271"/>
                  </a:moveTo>
                  <a:cubicBezTo>
                    <a:pt x="86" y="272"/>
                    <a:pt x="86" y="272"/>
                    <a:pt x="86" y="272"/>
                  </a:cubicBezTo>
                  <a:cubicBezTo>
                    <a:pt x="91" y="233"/>
                    <a:pt x="120" y="186"/>
                    <a:pt x="157" y="173"/>
                  </a:cubicBezTo>
                  <a:cubicBezTo>
                    <a:pt x="118" y="147"/>
                    <a:pt x="108" y="77"/>
                    <a:pt x="148" y="40"/>
                  </a:cubicBezTo>
                  <a:cubicBezTo>
                    <a:pt x="109" y="0"/>
                    <a:pt x="35" y="25"/>
                    <a:pt x="34" y="82"/>
                  </a:cubicBezTo>
                  <a:cubicBezTo>
                    <a:pt x="34" y="105"/>
                    <a:pt x="46" y="125"/>
                    <a:pt x="65" y="136"/>
                  </a:cubicBezTo>
                  <a:cubicBezTo>
                    <a:pt x="9" y="158"/>
                    <a:pt x="0" y="218"/>
                    <a:pt x="5" y="271"/>
                  </a:cubicBezTo>
                  <a:close/>
                </a:path>
              </a:pathLst>
            </a:custGeom>
            <a:solidFill>
              <a:srgbClr val="51C2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Libre Franklin"/>
                <a:buNone/>
              </a:pPr>
              <a:r>
                <a:t/>
              </a:r>
              <a:endParaRPr b="0" i="0" sz="1800" u="none" cap="none" strike="noStrike">
                <a:solidFill>
                  <a:srgbClr val="000000"/>
                </a:solidFill>
                <a:latin typeface="Libre Franklin Medium"/>
                <a:ea typeface="Libre Franklin Medium"/>
                <a:cs typeface="Libre Franklin Medium"/>
                <a:sym typeface="Libre Franklin Medium"/>
              </a:endParaRPr>
            </a:p>
          </p:txBody>
        </p:sp>
      </p:grpSp>
      <p:grpSp>
        <p:nvGrpSpPr>
          <p:cNvPr id="463" name="Google Shape;463;p32"/>
          <p:cNvGrpSpPr/>
          <p:nvPr/>
        </p:nvGrpSpPr>
        <p:grpSpPr>
          <a:xfrm>
            <a:off x="1667458" y="2283052"/>
            <a:ext cx="1085850" cy="1017588"/>
            <a:chOff x="2206625" y="3460750"/>
            <a:chExt cx="1085850" cy="1017588"/>
          </a:xfrm>
        </p:grpSpPr>
        <p:sp>
          <p:nvSpPr>
            <p:cNvPr id="464" name="Google Shape;464;p32"/>
            <p:cNvSpPr/>
            <p:nvPr/>
          </p:nvSpPr>
          <p:spPr>
            <a:xfrm>
              <a:off x="2819400" y="3514725"/>
              <a:ext cx="209550" cy="211138"/>
            </a:xfrm>
            <a:custGeom>
              <a:rect b="b" l="l" r="r" t="t"/>
              <a:pathLst>
                <a:path extrusionOk="0" h="56" w="56">
                  <a:moveTo>
                    <a:pt x="30" y="1"/>
                  </a:moveTo>
                  <a:cubicBezTo>
                    <a:pt x="24" y="0"/>
                    <a:pt x="19" y="2"/>
                    <a:pt x="14" y="4"/>
                  </a:cubicBezTo>
                  <a:cubicBezTo>
                    <a:pt x="13" y="12"/>
                    <a:pt x="8" y="19"/>
                    <a:pt x="2" y="21"/>
                  </a:cubicBezTo>
                  <a:cubicBezTo>
                    <a:pt x="1" y="23"/>
                    <a:pt x="1" y="25"/>
                    <a:pt x="1" y="26"/>
                  </a:cubicBezTo>
                  <a:cubicBezTo>
                    <a:pt x="0" y="41"/>
                    <a:pt x="11" y="54"/>
                    <a:pt x="26" y="55"/>
                  </a:cubicBezTo>
                  <a:cubicBezTo>
                    <a:pt x="41" y="56"/>
                    <a:pt x="54" y="45"/>
                    <a:pt x="55" y="30"/>
                  </a:cubicBezTo>
                  <a:cubicBezTo>
                    <a:pt x="56" y="15"/>
                    <a:pt x="45" y="2"/>
                    <a:pt x="30" y="1"/>
                  </a:cubicBezTo>
                  <a:close/>
                  <a:moveTo>
                    <a:pt x="38" y="44"/>
                  </a:moveTo>
                  <a:cubicBezTo>
                    <a:pt x="15" y="44"/>
                    <a:pt x="15" y="44"/>
                    <a:pt x="15" y="44"/>
                  </a:cubicBezTo>
                  <a:cubicBezTo>
                    <a:pt x="15" y="40"/>
                    <a:pt x="15" y="40"/>
                    <a:pt x="15" y="40"/>
                  </a:cubicBezTo>
                  <a:cubicBezTo>
                    <a:pt x="19" y="36"/>
                    <a:pt x="19" y="36"/>
                    <a:pt x="19" y="36"/>
                  </a:cubicBezTo>
                  <a:cubicBezTo>
                    <a:pt x="26" y="30"/>
                    <a:pt x="29" y="26"/>
                    <a:pt x="29" y="22"/>
                  </a:cubicBezTo>
                  <a:cubicBezTo>
                    <a:pt x="29" y="20"/>
                    <a:pt x="28" y="18"/>
                    <a:pt x="24" y="18"/>
                  </a:cubicBezTo>
                  <a:cubicBezTo>
                    <a:pt x="22" y="18"/>
                    <a:pt x="19" y="19"/>
                    <a:pt x="18" y="20"/>
                  </a:cubicBezTo>
                  <a:cubicBezTo>
                    <a:pt x="15" y="15"/>
                    <a:pt x="15" y="15"/>
                    <a:pt x="15" y="15"/>
                  </a:cubicBezTo>
                  <a:cubicBezTo>
                    <a:pt x="18" y="13"/>
                    <a:pt x="22" y="12"/>
                    <a:pt x="26" y="12"/>
                  </a:cubicBezTo>
                  <a:cubicBezTo>
                    <a:pt x="33" y="12"/>
                    <a:pt x="37" y="16"/>
                    <a:pt x="37" y="22"/>
                  </a:cubicBezTo>
                  <a:cubicBezTo>
                    <a:pt x="37" y="27"/>
                    <a:pt x="33" y="31"/>
                    <a:pt x="28" y="35"/>
                  </a:cubicBezTo>
                  <a:cubicBezTo>
                    <a:pt x="25" y="38"/>
                    <a:pt x="25" y="38"/>
                    <a:pt x="25" y="38"/>
                  </a:cubicBezTo>
                  <a:cubicBezTo>
                    <a:pt x="25" y="38"/>
                    <a:pt x="25" y="38"/>
                    <a:pt x="25" y="38"/>
                  </a:cubicBezTo>
                  <a:cubicBezTo>
                    <a:pt x="38" y="38"/>
                    <a:pt x="38" y="38"/>
                    <a:pt x="38" y="38"/>
                  </a:cubicBezTo>
                  <a:lnTo>
                    <a:pt x="38" y="44"/>
                  </a:lnTo>
                  <a:close/>
                </a:path>
              </a:pathLst>
            </a:custGeom>
            <a:solidFill>
              <a:srgbClr val="51C2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Libre Franklin"/>
                <a:buNone/>
              </a:pPr>
              <a:r>
                <a:t/>
              </a:r>
              <a:endParaRPr b="0" i="0" sz="1800" u="none" cap="none" strike="noStrike">
                <a:solidFill>
                  <a:srgbClr val="000000"/>
                </a:solidFill>
                <a:latin typeface="Libre Franklin Medium"/>
                <a:ea typeface="Libre Franklin Medium"/>
                <a:cs typeface="Libre Franklin Medium"/>
                <a:sym typeface="Libre Franklin Medium"/>
              </a:endParaRPr>
            </a:p>
          </p:txBody>
        </p:sp>
        <p:sp>
          <p:nvSpPr>
            <p:cNvPr id="465" name="Google Shape;465;p32"/>
            <p:cNvSpPr/>
            <p:nvPr/>
          </p:nvSpPr>
          <p:spPr>
            <a:xfrm>
              <a:off x="2206625" y="3725863"/>
              <a:ext cx="1085850" cy="752475"/>
            </a:xfrm>
            <a:custGeom>
              <a:rect b="b" l="l" r="r" t="t"/>
              <a:pathLst>
                <a:path extrusionOk="0" h="199" w="289">
                  <a:moveTo>
                    <a:pt x="268" y="33"/>
                  </a:moveTo>
                  <a:cubicBezTo>
                    <a:pt x="265" y="34"/>
                    <a:pt x="262" y="40"/>
                    <a:pt x="268" y="39"/>
                  </a:cubicBezTo>
                  <a:cubicBezTo>
                    <a:pt x="273" y="38"/>
                    <a:pt x="276" y="42"/>
                    <a:pt x="277" y="46"/>
                  </a:cubicBezTo>
                  <a:cubicBezTo>
                    <a:pt x="273" y="42"/>
                    <a:pt x="266" y="40"/>
                    <a:pt x="260" y="43"/>
                  </a:cubicBezTo>
                  <a:cubicBezTo>
                    <a:pt x="255" y="46"/>
                    <a:pt x="254" y="51"/>
                    <a:pt x="258" y="56"/>
                  </a:cubicBezTo>
                  <a:cubicBezTo>
                    <a:pt x="262" y="60"/>
                    <a:pt x="269" y="62"/>
                    <a:pt x="275" y="61"/>
                  </a:cubicBezTo>
                  <a:cubicBezTo>
                    <a:pt x="276" y="60"/>
                    <a:pt x="276" y="60"/>
                    <a:pt x="276" y="60"/>
                  </a:cubicBezTo>
                  <a:cubicBezTo>
                    <a:pt x="276" y="63"/>
                    <a:pt x="276" y="65"/>
                    <a:pt x="273" y="66"/>
                  </a:cubicBezTo>
                  <a:cubicBezTo>
                    <a:pt x="268" y="71"/>
                    <a:pt x="259" y="68"/>
                    <a:pt x="254" y="64"/>
                  </a:cubicBezTo>
                  <a:cubicBezTo>
                    <a:pt x="239" y="34"/>
                    <a:pt x="202" y="12"/>
                    <a:pt x="157" y="10"/>
                  </a:cubicBezTo>
                  <a:cubicBezTo>
                    <a:pt x="156" y="14"/>
                    <a:pt x="154" y="17"/>
                    <a:pt x="151" y="20"/>
                  </a:cubicBezTo>
                  <a:cubicBezTo>
                    <a:pt x="163" y="20"/>
                    <a:pt x="175" y="23"/>
                    <a:pt x="186" y="32"/>
                  </a:cubicBezTo>
                  <a:cubicBezTo>
                    <a:pt x="186" y="40"/>
                    <a:pt x="186" y="40"/>
                    <a:pt x="186" y="40"/>
                  </a:cubicBezTo>
                  <a:cubicBezTo>
                    <a:pt x="186" y="40"/>
                    <a:pt x="154" y="16"/>
                    <a:pt x="108" y="40"/>
                  </a:cubicBezTo>
                  <a:cubicBezTo>
                    <a:pt x="105" y="32"/>
                    <a:pt x="105" y="32"/>
                    <a:pt x="105" y="32"/>
                  </a:cubicBezTo>
                  <a:cubicBezTo>
                    <a:pt x="105" y="32"/>
                    <a:pt x="111" y="29"/>
                    <a:pt x="119" y="26"/>
                  </a:cubicBezTo>
                  <a:cubicBezTo>
                    <a:pt x="115" y="23"/>
                    <a:pt x="111" y="20"/>
                    <a:pt x="108" y="15"/>
                  </a:cubicBezTo>
                  <a:cubicBezTo>
                    <a:pt x="101" y="17"/>
                    <a:pt x="94" y="20"/>
                    <a:pt x="88" y="23"/>
                  </a:cubicBezTo>
                  <a:cubicBezTo>
                    <a:pt x="93" y="0"/>
                    <a:pt x="54" y="15"/>
                    <a:pt x="64" y="19"/>
                  </a:cubicBezTo>
                  <a:cubicBezTo>
                    <a:pt x="74" y="23"/>
                    <a:pt x="70" y="33"/>
                    <a:pt x="70" y="33"/>
                  </a:cubicBezTo>
                  <a:cubicBezTo>
                    <a:pt x="58" y="42"/>
                    <a:pt x="48" y="54"/>
                    <a:pt x="42" y="66"/>
                  </a:cubicBezTo>
                  <a:cubicBezTo>
                    <a:pt x="41" y="66"/>
                    <a:pt x="33" y="65"/>
                    <a:pt x="32" y="65"/>
                  </a:cubicBezTo>
                  <a:cubicBezTo>
                    <a:pt x="14" y="65"/>
                    <a:pt x="0" y="83"/>
                    <a:pt x="0" y="104"/>
                  </a:cubicBezTo>
                  <a:cubicBezTo>
                    <a:pt x="0" y="126"/>
                    <a:pt x="14" y="144"/>
                    <a:pt x="32" y="144"/>
                  </a:cubicBezTo>
                  <a:cubicBezTo>
                    <a:pt x="37" y="144"/>
                    <a:pt x="49" y="142"/>
                    <a:pt x="54" y="140"/>
                  </a:cubicBezTo>
                  <a:cubicBezTo>
                    <a:pt x="60" y="148"/>
                    <a:pt x="69" y="155"/>
                    <a:pt x="78" y="161"/>
                  </a:cubicBezTo>
                  <a:cubicBezTo>
                    <a:pt x="89" y="168"/>
                    <a:pt x="83" y="180"/>
                    <a:pt x="83" y="180"/>
                  </a:cubicBezTo>
                  <a:cubicBezTo>
                    <a:pt x="83" y="189"/>
                    <a:pt x="98" y="196"/>
                    <a:pt x="116" y="196"/>
                  </a:cubicBezTo>
                  <a:cubicBezTo>
                    <a:pt x="134" y="196"/>
                    <a:pt x="149" y="189"/>
                    <a:pt x="149" y="180"/>
                  </a:cubicBezTo>
                  <a:cubicBezTo>
                    <a:pt x="153" y="180"/>
                    <a:pt x="157" y="179"/>
                    <a:pt x="162" y="179"/>
                  </a:cubicBezTo>
                  <a:cubicBezTo>
                    <a:pt x="161" y="180"/>
                    <a:pt x="161" y="181"/>
                    <a:pt x="161" y="182"/>
                  </a:cubicBezTo>
                  <a:cubicBezTo>
                    <a:pt x="161" y="192"/>
                    <a:pt x="176" y="199"/>
                    <a:pt x="194" y="199"/>
                  </a:cubicBezTo>
                  <a:cubicBezTo>
                    <a:pt x="212" y="199"/>
                    <a:pt x="226" y="192"/>
                    <a:pt x="226" y="182"/>
                  </a:cubicBezTo>
                  <a:cubicBezTo>
                    <a:pt x="226" y="182"/>
                    <a:pt x="214" y="167"/>
                    <a:pt x="227" y="155"/>
                  </a:cubicBezTo>
                  <a:cubicBezTo>
                    <a:pt x="247" y="138"/>
                    <a:pt x="261" y="118"/>
                    <a:pt x="261" y="94"/>
                  </a:cubicBezTo>
                  <a:cubicBezTo>
                    <a:pt x="261" y="88"/>
                    <a:pt x="260" y="81"/>
                    <a:pt x="258" y="74"/>
                  </a:cubicBezTo>
                  <a:cubicBezTo>
                    <a:pt x="267" y="76"/>
                    <a:pt x="278" y="73"/>
                    <a:pt x="282" y="64"/>
                  </a:cubicBezTo>
                  <a:cubicBezTo>
                    <a:pt x="284" y="61"/>
                    <a:pt x="284" y="58"/>
                    <a:pt x="283" y="55"/>
                  </a:cubicBezTo>
                  <a:cubicBezTo>
                    <a:pt x="289" y="45"/>
                    <a:pt x="282" y="29"/>
                    <a:pt x="268" y="33"/>
                  </a:cubicBezTo>
                  <a:close/>
                  <a:moveTo>
                    <a:pt x="272" y="55"/>
                  </a:moveTo>
                  <a:cubicBezTo>
                    <a:pt x="269" y="54"/>
                    <a:pt x="266" y="52"/>
                    <a:pt x="264" y="50"/>
                  </a:cubicBezTo>
                  <a:cubicBezTo>
                    <a:pt x="260" y="46"/>
                    <a:pt x="266" y="47"/>
                    <a:pt x="268" y="49"/>
                  </a:cubicBezTo>
                  <a:cubicBezTo>
                    <a:pt x="270" y="50"/>
                    <a:pt x="273" y="52"/>
                    <a:pt x="274" y="55"/>
                  </a:cubicBezTo>
                  <a:cubicBezTo>
                    <a:pt x="273" y="55"/>
                    <a:pt x="273" y="55"/>
                    <a:pt x="272" y="55"/>
                  </a:cubicBezTo>
                  <a:close/>
                  <a:moveTo>
                    <a:pt x="12" y="111"/>
                  </a:moveTo>
                  <a:cubicBezTo>
                    <a:pt x="9" y="111"/>
                    <a:pt x="6" y="107"/>
                    <a:pt x="6" y="102"/>
                  </a:cubicBezTo>
                  <a:cubicBezTo>
                    <a:pt x="6" y="96"/>
                    <a:pt x="9" y="92"/>
                    <a:pt x="12" y="92"/>
                  </a:cubicBezTo>
                  <a:cubicBezTo>
                    <a:pt x="15" y="92"/>
                    <a:pt x="18" y="96"/>
                    <a:pt x="18" y="102"/>
                  </a:cubicBezTo>
                  <a:cubicBezTo>
                    <a:pt x="18" y="107"/>
                    <a:pt x="15" y="111"/>
                    <a:pt x="12" y="111"/>
                  </a:cubicBezTo>
                  <a:close/>
                  <a:moveTo>
                    <a:pt x="33" y="115"/>
                  </a:moveTo>
                  <a:cubicBezTo>
                    <a:pt x="29" y="115"/>
                    <a:pt x="26" y="110"/>
                    <a:pt x="26" y="105"/>
                  </a:cubicBezTo>
                  <a:cubicBezTo>
                    <a:pt x="26" y="99"/>
                    <a:pt x="29" y="95"/>
                    <a:pt x="33" y="95"/>
                  </a:cubicBezTo>
                  <a:cubicBezTo>
                    <a:pt x="36" y="95"/>
                    <a:pt x="39" y="99"/>
                    <a:pt x="39" y="105"/>
                  </a:cubicBezTo>
                  <a:cubicBezTo>
                    <a:pt x="39" y="110"/>
                    <a:pt x="36" y="115"/>
                    <a:pt x="33" y="115"/>
                  </a:cubicBezTo>
                  <a:close/>
                  <a:moveTo>
                    <a:pt x="68" y="69"/>
                  </a:moveTo>
                  <a:cubicBezTo>
                    <a:pt x="65" y="72"/>
                    <a:pt x="62" y="74"/>
                    <a:pt x="59" y="74"/>
                  </a:cubicBezTo>
                  <a:cubicBezTo>
                    <a:pt x="60" y="74"/>
                    <a:pt x="60" y="74"/>
                    <a:pt x="60" y="73"/>
                  </a:cubicBezTo>
                  <a:cubicBezTo>
                    <a:pt x="62" y="71"/>
                    <a:pt x="62" y="68"/>
                    <a:pt x="60" y="67"/>
                  </a:cubicBezTo>
                  <a:cubicBezTo>
                    <a:pt x="58" y="65"/>
                    <a:pt x="56" y="66"/>
                    <a:pt x="54" y="69"/>
                  </a:cubicBezTo>
                  <a:cubicBezTo>
                    <a:pt x="53" y="70"/>
                    <a:pt x="53" y="70"/>
                    <a:pt x="53" y="71"/>
                  </a:cubicBezTo>
                  <a:cubicBezTo>
                    <a:pt x="51" y="68"/>
                    <a:pt x="51" y="64"/>
                    <a:pt x="54" y="60"/>
                  </a:cubicBezTo>
                  <a:cubicBezTo>
                    <a:pt x="57" y="55"/>
                    <a:pt x="63" y="53"/>
                    <a:pt x="67" y="55"/>
                  </a:cubicBezTo>
                  <a:cubicBezTo>
                    <a:pt x="71" y="58"/>
                    <a:pt x="71" y="64"/>
                    <a:pt x="68" y="69"/>
                  </a:cubicBezTo>
                  <a:close/>
                </a:path>
              </a:pathLst>
            </a:custGeom>
            <a:solidFill>
              <a:srgbClr val="51C2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Libre Franklin"/>
                <a:buNone/>
              </a:pPr>
              <a:r>
                <a:t/>
              </a:r>
              <a:endParaRPr b="0" i="0" sz="1800" u="none" cap="none" strike="noStrike">
                <a:solidFill>
                  <a:srgbClr val="000000"/>
                </a:solidFill>
                <a:latin typeface="Libre Franklin Medium"/>
                <a:ea typeface="Libre Franklin Medium"/>
                <a:cs typeface="Libre Franklin Medium"/>
                <a:sym typeface="Libre Franklin Medium"/>
              </a:endParaRPr>
            </a:p>
          </p:txBody>
        </p:sp>
        <p:sp>
          <p:nvSpPr>
            <p:cNvPr id="466" name="Google Shape;466;p32"/>
            <p:cNvSpPr/>
            <p:nvPr/>
          </p:nvSpPr>
          <p:spPr>
            <a:xfrm>
              <a:off x="2608263" y="3638550"/>
              <a:ext cx="184150" cy="185738"/>
            </a:xfrm>
            <a:custGeom>
              <a:rect b="b" l="l" r="r" t="t"/>
              <a:pathLst>
                <a:path extrusionOk="0" h="49" w="49">
                  <a:moveTo>
                    <a:pt x="45" y="18"/>
                  </a:moveTo>
                  <a:cubicBezTo>
                    <a:pt x="41" y="6"/>
                    <a:pt x="29" y="0"/>
                    <a:pt x="18" y="4"/>
                  </a:cubicBezTo>
                  <a:cubicBezTo>
                    <a:pt x="6" y="8"/>
                    <a:pt x="0" y="20"/>
                    <a:pt x="4" y="31"/>
                  </a:cubicBezTo>
                  <a:cubicBezTo>
                    <a:pt x="8" y="43"/>
                    <a:pt x="20" y="49"/>
                    <a:pt x="31" y="45"/>
                  </a:cubicBezTo>
                  <a:cubicBezTo>
                    <a:pt x="43" y="41"/>
                    <a:pt x="49" y="29"/>
                    <a:pt x="45" y="18"/>
                  </a:cubicBezTo>
                  <a:close/>
                  <a:moveTo>
                    <a:pt x="19" y="39"/>
                  </a:moveTo>
                  <a:cubicBezTo>
                    <a:pt x="16" y="40"/>
                    <a:pt x="14" y="40"/>
                    <a:pt x="13" y="40"/>
                  </a:cubicBezTo>
                  <a:cubicBezTo>
                    <a:pt x="12" y="36"/>
                    <a:pt x="12" y="36"/>
                    <a:pt x="12" y="36"/>
                  </a:cubicBezTo>
                  <a:cubicBezTo>
                    <a:pt x="13" y="36"/>
                    <a:pt x="15" y="36"/>
                    <a:pt x="17" y="35"/>
                  </a:cubicBezTo>
                  <a:cubicBezTo>
                    <a:pt x="19" y="34"/>
                    <a:pt x="20" y="33"/>
                    <a:pt x="20" y="31"/>
                  </a:cubicBezTo>
                  <a:cubicBezTo>
                    <a:pt x="19" y="29"/>
                    <a:pt x="17" y="28"/>
                    <a:pt x="13" y="30"/>
                  </a:cubicBezTo>
                  <a:cubicBezTo>
                    <a:pt x="12" y="30"/>
                    <a:pt x="11" y="30"/>
                    <a:pt x="10" y="31"/>
                  </a:cubicBezTo>
                  <a:cubicBezTo>
                    <a:pt x="7" y="20"/>
                    <a:pt x="7" y="20"/>
                    <a:pt x="7" y="20"/>
                  </a:cubicBezTo>
                  <a:cubicBezTo>
                    <a:pt x="18" y="16"/>
                    <a:pt x="18" y="16"/>
                    <a:pt x="18" y="16"/>
                  </a:cubicBezTo>
                  <a:cubicBezTo>
                    <a:pt x="20" y="19"/>
                    <a:pt x="20" y="19"/>
                    <a:pt x="20" y="19"/>
                  </a:cubicBezTo>
                  <a:cubicBezTo>
                    <a:pt x="12" y="22"/>
                    <a:pt x="12" y="22"/>
                    <a:pt x="12" y="22"/>
                  </a:cubicBezTo>
                  <a:cubicBezTo>
                    <a:pt x="13" y="26"/>
                    <a:pt x="13" y="26"/>
                    <a:pt x="13" y="26"/>
                  </a:cubicBezTo>
                  <a:cubicBezTo>
                    <a:pt x="13" y="25"/>
                    <a:pt x="14" y="25"/>
                    <a:pt x="14" y="25"/>
                  </a:cubicBezTo>
                  <a:cubicBezTo>
                    <a:pt x="16" y="24"/>
                    <a:pt x="18" y="24"/>
                    <a:pt x="20" y="24"/>
                  </a:cubicBezTo>
                  <a:cubicBezTo>
                    <a:pt x="22" y="25"/>
                    <a:pt x="23" y="26"/>
                    <a:pt x="24" y="28"/>
                  </a:cubicBezTo>
                  <a:cubicBezTo>
                    <a:pt x="26" y="32"/>
                    <a:pt x="24" y="37"/>
                    <a:pt x="19" y="39"/>
                  </a:cubicBezTo>
                  <a:close/>
                  <a:moveTo>
                    <a:pt x="37" y="31"/>
                  </a:moveTo>
                  <a:cubicBezTo>
                    <a:pt x="32" y="33"/>
                    <a:pt x="28" y="30"/>
                    <a:pt x="25" y="24"/>
                  </a:cubicBezTo>
                  <a:cubicBezTo>
                    <a:pt x="23" y="18"/>
                    <a:pt x="24" y="13"/>
                    <a:pt x="29" y="11"/>
                  </a:cubicBezTo>
                  <a:cubicBezTo>
                    <a:pt x="34" y="9"/>
                    <a:pt x="38" y="13"/>
                    <a:pt x="40" y="18"/>
                  </a:cubicBezTo>
                  <a:cubicBezTo>
                    <a:pt x="43" y="24"/>
                    <a:pt x="42" y="29"/>
                    <a:pt x="37" y="31"/>
                  </a:cubicBezTo>
                  <a:close/>
                </a:path>
              </a:pathLst>
            </a:custGeom>
            <a:solidFill>
              <a:srgbClr val="51C2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Libre Franklin"/>
                <a:buNone/>
              </a:pPr>
              <a:r>
                <a:t/>
              </a:r>
              <a:endParaRPr b="0" i="0" sz="1800" u="none" cap="none" strike="noStrike">
                <a:solidFill>
                  <a:srgbClr val="000000"/>
                </a:solidFill>
                <a:latin typeface="Libre Franklin Medium"/>
                <a:ea typeface="Libre Franklin Medium"/>
                <a:cs typeface="Libre Franklin Medium"/>
                <a:sym typeface="Libre Franklin Medium"/>
              </a:endParaRPr>
            </a:p>
          </p:txBody>
        </p:sp>
        <p:sp>
          <p:nvSpPr>
            <p:cNvPr id="467" name="Google Shape;467;p32"/>
            <p:cNvSpPr/>
            <p:nvPr/>
          </p:nvSpPr>
          <p:spPr>
            <a:xfrm>
              <a:off x="2714625" y="3692525"/>
              <a:ext cx="33338" cy="52388"/>
            </a:xfrm>
            <a:custGeom>
              <a:rect b="b" l="l" r="r" t="t"/>
              <a:pathLst>
                <a:path extrusionOk="0" h="14" w="9">
                  <a:moveTo>
                    <a:pt x="2" y="0"/>
                  </a:moveTo>
                  <a:cubicBezTo>
                    <a:pt x="1" y="1"/>
                    <a:pt x="0" y="4"/>
                    <a:pt x="2" y="8"/>
                  </a:cubicBezTo>
                  <a:cubicBezTo>
                    <a:pt x="4" y="13"/>
                    <a:pt x="6" y="14"/>
                    <a:pt x="8" y="14"/>
                  </a:cubicBezTo>
                  <a:cubicBezTo>
                    <a:pt x="9" y="13"/>
                    <a:pt x="9" y="10"/>
                    <a:pt x="8" y="6"/>
                  </a:cubicBezTo>
                  <a:cubicBezTo>
                    <a:pt x="6" y="2"/>
                    <a:pt x="4" y="0"/>
                    <a:pt x="2" y="0"/>
                  </a:cubicBezTo>
                  <a:close/>
                </a:path>
              </a:pathLst>
            </a:custGeom>
            <a:solidFill>
              <a:srgbClr val="51C2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Libre Franklin"/>
                <a:buNone/>
              </a:pPr>
              <a:r>
                <a:t/>
              </a:r>
              <a:endParaRPr b="0" i="0" sz="1800" u="none" cap="none" strike="noStrike">
                <a:solidFill>
                  <a:srgbClr val="000000"/>
                </a:solidFill>
                <a:latin typeface="Libre Franklin Medium"/>
                <a:ea typeface="Libre Franklin Medium"/>
                <a:cs typeface="Libre Franklin Medium"/>
                <a:sym typeface="Libre Franklin Medium"/>
              </a:endParaRPr>
            </a:p>
          </p:txBody>
        </p:sp>
        <p:sp>
          <p:nvSpPr>
            <p:cNvPr id="468" name="Google Shape;468;p32"/>
            <p:cNvSpPr/>
            <p:nvPr/>
          </p:nvSpPr>
          <p:spPr>
            <a:xfrm>
              <a:off x="2732088" y="3460750"/>
              <a:ext cx="128588" cy="125413"/>
            </a:xfrm>
            <a:custGeom>
              <a:rect b="b" l="l" r="r" t="t"/>
              <a:pathLst>
                <a:path extrusionOk="0" h="33" w="34">
                  <a:moveTo>
                    <a:pt x="18" y="0"/>
                  </a:moveTo>
                  <a:cubicBezTo>
                    <a:pt x="9" y="0"/>
                    <a:pt x="1" y="6"/>
                    <a:pt x="1" y="15"/>
                  </a:cubicBezTo>
                  <a:cubicBezTo>
                    <a:pt x="0" y="24"/>
                    <a:pt x="7" y="32"/>
                    <a:pt x="16" y="33"/>
                  </a:cubicBezTo>
                  <a:cubicBezTo>
                    <a:pt x="25" y="33"/>
                    <a:pt x="33" y="27"/>
                    <a:pt x="33" y="18"/>
                  </a:cubicBezTo>
                  <a:cubicBezTo>
                    <a:pt x="34" y="9"/>
                    <a:pt x="27" y="1"/>
                    <a:pt x="18" y="0"/>
                  </a:cubicBezTo>
                  <a:close/>
                  <a:moveTo>
                    <a:pt x="12" y="24"/>
                  </a:moveTo>
                  <a:cubicBezTo>
                    <a:pt x="8" y="24"/>
                    <a:pt x="8" y="24"/>
                    <a:pt x="8" y="24"/>
                  </a:cubicBezTo>
                  <a:cubicBezTo>
                    <a:pt x="8" y="12"/>
                    <a:pt x="8" y="12"/>
                    <a:pt x="8" y="12"/>
                  </a:cubicBezTo>
                  <a:cubicBezTo>
                    <a:pt x="8" y="12"/>
                    <a:pt x="8" y="12"/>
                    <a:pt x="8" y="12"/>
                  </a:cubicBezTo>
                  <a:cubicBezTo>
                    <a:pt x="5" y="13"/>
                    <a:pt x="5" y="13"/>
                    <a:pt x="5" y="13"/>
                  </a:cubicBezTo>
                  <a:cubicBezTo>
                    <a:pt x="5" y="11"/>
                    <a:pt x="5" y="11"/>
                    <a:pt x="5" y="11"/>
                  </a:cubicBezTo>
                  <a:cubicBezTo>
                    <a:pt x="9" y="9"/>
                    <a:pt x="9" y="9"/>
                    <a:pt x="9" y="9"/>
                  </a:cubicBezTo>
                  <a:cubicBezTo>
                    <a:pt x="12" y="9"/>
                    <a:pt x="12" y="9"/>
                    <a:pt x="12" y="9"/>
                  </a:cubicBezTo>
                  <a:lnTo>
                    <a:pt x="12" y="24"/>
                  </a:lnTo>
                  <a:close/>
                  <a:moveTo>
                    <a:pt x="23" y="25"/>
                  </a:moveTo>
                  <a:cubicBezTo>
                    <a:pt x="19" y="25"/>
                    <a:pt x="17" y="21"/>
                    <a:pt x="17" y="17"/>
                  </a:cubicBezTo>
                  <a:cubicBezTo>
                    <a:pt x="17" y="12"/>
                    <a:pt x="19" y="8"/>
                    <a:pt x="23" y="8"/>
                  </a:cubicBezTo>
                  <a:cubicBezTo>
                    <a:pt x="27" y="8"/>
                    <a:pt x="29" y="12"/>
                    <a:pt x="29" y="16"/>
                  </a:cubicBezTo>
                  <a:cubicBezTo>
                    <a:pt x="29" y="21"/>
                    <a:pt x="27" y="25"/>
                    <a:pt x="23" y="25"/>
                  </a:cubicBezTo>
                  <a:close/>
                </a:path>
              </a:pathLst>
            </a:custGeom>
            <a:solidFill>
              <a:srgbClr val="51C2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Libre Franklin"/>
                <a:buNone/>
              </a:pPr>
              <a:r>
                <a:t/>
              </a:r>
              <a:endParaRPr b="0" i="0" sz="1800" u="none" cap="none" strike="noStrike">
                <a:solidFill>
                  <a:srgbClr val="000000"/>
                </a:solidFill>
                <a:latin typeface="Libre Franklin Medium"/>
                <a:ea typeface="Libre Franklin Medium"/>
                <a:cs typeface="Libre Franklin Medium"/>
                <a:sym typeface="Libre Franklin Medium"/>
              </a:endParaRPr>
            </a:p>
          </p:txBody>
        </p:sp>
        <p:sp>
          <p:nvSpPr>
            <p:cNvPr id="469" name="Google Shape;469;p32"/>
            <p:cNvSpPr/>
            <p:nvPr/>
          </p:nvSpPr>
          <p:spPr>
            <a:xfrm>
              <a:off x="2811463" y="3503613"/>
              <a:ext cx="15875" cy="41275"/>
            </a:xfrm>
            <a:custGeom>
              <a:rect b="b" l="l" r="r" t="t"/>
              <a:pathLst>
                <a:path extrusionOk="0" h="11" w="4">
                  <a:moveTo>
                    <a:pt x="2" y="0"/>
                  </a:moveTo>
                  <a:cubicBezTo>
                    <a:pt x="1" y="0"/>
                    <a:pt x="0" y="2"/>
                    <a:pt x="0" y="6"/>
                  </a:cubicBezTo>
                  <a:cubicBezTo>
                    <a:pt x="0" y="9"/>
                    <a:pt x="1" y="11"/>
                    <a:pt x="2" y="11"/>
                  </a:cubicBezTo>
                  <a:cubicBezTo>
                    <a:pt x="3" y="11"/>
                    <a:pt x="4" y="9"/>
                    <a:pt x="4" y="5"/>
                  </a:cubicBezTo>
                  <a:cubicBezTo>
                    <a:pt x="4" y="2"/>
                    <a:pt x="3" y="0"/>
                    <a:pt x="2" y="0"/>
                  </a:cubicBezTo>
                  <a:close/>
                </a:path>
              </a:pathLst>
            </a:custGeom>
            <a:solidFill>
              <a:srgbClr val="51C2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Libre Franklin"/>
                <a:buNone/>
              </a:pPr>
              <a:r>
                <a:t/>
              </a:r>
              <a:endParaRPr b="0" i="0" sz="1800" u="none" cap="none" strike="noStrike">
                <a:solidFill>
                  <a:srgbClr val="000000"/>
                </a:solidFill>
                <a:latin typeface="Libre Franklin Medium"/>
                <a:ea typeface="Libre Franklin Medium"/>
                <a:cs typeface="Libre Franklin Medium"/>
                <a:sym typeface="Libre Franklin Medium"/>
              </a:endParaRPr>
            </a:p>
          </p:txBody>
        </p:sp>
      </p:grpSp>
      <p:grpSp>
        <p:nvGrpSpPr>
          <p:cNvPr id="470" name="Google Shape;470;p32"/>
          <p:cNvGrpSpPr/>
          <p:nvPr/>
        </p:nvGrpSpPr>
        <p:grpSpPr>
          <a:xfrm>
            <a:off x="5405664" y="2411491"/>
            <a:ext cx="1409700" cy="909638"/>
            <a:chOff x="3630613" y="3930650"/>
            <a:chExt cx="1409700" cy="909638"/>
          </a:xfrm>
        </p:grpSpPr>
        <p:sp>
          <p:nvSpPr>
            <p:cNvPr id="471" name="Google Shape;471;p32"/>
            <p:cNvSpPr/>
            <p:nvPr/>
          </p:nvSpPr>
          <p:spPr>
            <a:xfrm>
              <a:off x="3630613" y="4730750"/>
              <a:ext cx="1409700" cy="109538"/>
            </a:xfrm>
            <a:custGeom>
              <a:rect b="b" l="l" r="r" t="t"/>
              <a:pathLst>
                <a:path extrusionOk="0" h="29" w="375">
                  <a:moveTo>
                    <a:pt x="360" y="0"/>
                  </a:moveTo>
                  <a:cubicBezTo>
                    <a:pt x="15" y="0"/>
                    <a:pt x="15" y="0"/>
                    <a:pt x="15" y="0"/>
                  </a:cubicBezTo>
                  <a:cubicBezTo>
                    <a:pt x="7" y="0"/>
                    <a:pt x="0" y="6"/>
                    <a:pt x="0" y="14"/>
                  </a:cubicBezTo>
                  <a:cubicBezTo>
                    <a:pt x="0" y="22"/>
                    <a:pt x="7" y="29"/>
                    <a:pt x="15" y="29"/>
                  </a:cubicBezTo>
                  <a:cubicBezTo>
                    <a:pt x="360" y="29"/>
                    <a:pt x="360" y="29"/>
                    <a:pt x="360" y="29"/>
                  </a:cubicBezTo>
                  <a:cubicBezTo>
                    <a:pt x="368" y="29"/>
                    <a:pt x="375" y="22"/>
                    <a:pt x="375" y="14"/>
                  </a:cubicBezTo>
                  <a:cubicBezTo>
                    <a:pt x="375" y="6"/>
                    <a:pt x="368" y="0"/>
                    <a:pt x="360" y="0"/>
                  </a:cubicBezTo>
                  <a:close/>
                  <a:moveTo>
                    <a:pt x="210" y="14"/>
                  </a:moveTo>
                  <a:cubicBezTo>
                    <a:pt x="165" y="14"/>
                    <a:pt x="165" y="14"/>
                    <a:pt x="165" y="14"/>
                  </a:cubicBezTo>
                  <a:cubicBezTo>
                    <a:pt x="163" y="14"/>
                    <a:pt x="161" y="13"/>
                    <a:pt x="161" y="10"/>
                  </a:cubicBezTo>
                  <a:cubicBezTo>
                    <a:pt x="161" y="8"/>
                    <a:pt x="163" y="6"/>
                    <a:pt x="165" y="6"/>
                  </a:cubicBezTo>
                  <a:cubicBezTo>
                    <a:pt x="210" y="6"/>
                    <a:pt x="210" y="6"/>
                    <a:pt x="210" y="6"/>
                  </a:cubicBezTo>
                  <a:cubicBezTo>
                    <a:pt x="212" y="6"/>
                    <a:pt x="214" y="8"/>
                    <a:pt x="214" y="10"/>
                  </a:cubicBezTo>
                  <a:cubicBezTo>
                    <a:pt x="214" y="13"/>
                    <a:pt x="212" y="14"/>
                    <a:pt x="210" y="14"/>
                  </a:cubicBezTo>
                  <a:close/>
                </a:path>
              </a:pathLst>
            </a:custGeom>
            <a:solidFill>
              <a:srgbClr val="2E75B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Libre Franklin"/>
                <a:buNone/>
              </a:pPr>
              <a:r>
                <a:t/>
              </a:r>
              <a:endParaRPr b="0" i="0" sz="1800" u="none" cap="none" strike="noStrike">
                <a:solidFill>
                  <a:srgbClr val="000000"/>
                </a:solidFill>
                <a:latin typeface="Libre Franklin Medium"/>
                <a:ea typeface="Libre Franklin Medium"/>
                <a:cs typeface="Libre Franklin Medium"/>
                <a:sym typeface="Libre Franklin Medium"/>
              </a:endParaRPr>
            </a:p>
          </p:txBody>
        </p:sp>
        <p:sp>
          <p:nvSpPr>
            <p:cNvPr id="472" name="Google Shape;472;p32"/>
            <p:cNvSpPr/>
            <p:nvPr/>
          </p:nvSpPr>
          <p:spPr>
            <a:xfrm>
              <a:off x="3713163" y="3930650"/>
              <a:ext cx="1244600" cy="766763"/>
            </a:xfrm>
            <a:custGeom>
              <a:rect b="b" l="l" r="r" t="t"/>
              <a:pathLst>
                <a:path extrusionOk="0" h="203" w="331">
                  <a:moveTo>
                    <a:pt x="311" y="0"/>
                  </a:moveTo>
                  <a:cubicBezTo>
                    <a:pt x="20" y="0"/>
                    <a:pt x="20" y="0"/>
                    <a:pt x="20" y="0"/>
                  </a:cubicBezTo>
                  <a:cubicBezTo>
                    <a:pt x="9" y="0"/>
                    <a:pt x="0" y="9"/>
                    <a:pt x="0" y="20"/>
                  </a:cubicBezTo>
                  <a:cubicBezTo>
                    <a:pt x="0" y="183"/>
                    <a:pt x="0" y="183"/>
                    <a:pt x="0" y="183"/>
                  </a:cubicBezTo>
                  <a:cubicBezTo>
                    <a:pt x="0" y="194"/>
                    <a:pt x="9" y="203"/>
                    <a:pt x="20" y="203"/>
                  </a:cubicBezTo>
                  <a:cubicBezTo>
                    <a:pt x="311" y="203"/>
                    <a:pt x="311" y="203"/>
                    <a:pt x="311" y="203"/>
                  </a:cubicBezTo>
                  <a:cubicBezTo>
                    <a:pt x="322" y="203"/>
                    <a:pt x="331" y="194"/>
                    <a:pt x="331" y="183"/>
                  </a:cubicBezTo>
                  <a:cubicBezTo>
                    <a:pt x="331" y="20"/>
                    <a:pt x="331" y="20"/>
                    <a:pt x="331" y="20"/>
                  </a:cubicBezTo>
                  <a:cubicBezTo>
                    <a:pt x="331" y="9"/>
                    <a:pt x="322" y="0"/>
                    <a:pt x="311" y="0"/>
                  </a:cubicBezTo>
                  <a:close/>
                  <a:moveTo>
                    <a:pt x="315" y="175"/>
                  </a:moveTo>
                  <a:cubicBezTo>
                    <a:pt x="315" y="185"/>
                    <a:pt x="306" y="193"/>
                    <a:pt x="296" y="193"/>
                  </a:cubicBezTo>
                  <a:cubicBezTo>
                    <a:pt x="35" y="193"/>
                    <a:pt x="35" y="193"/>
                    <a:pt x="35" y="193"/>
                  </a:cubicBezTo>
                  <a:cubicBezTo>
                    <a:pt x="25" y="193"/>
                    <a:pt x="17" y="185"/>
                    <a:pt x="17" y="175"/>
                  </a:cubicBezTo>
                  <a:cubicBezTo>
                    <a:pt x="17" y="28"/>
                    <a:pt x="17" y="28"/>
                    <a:pt x="17" y="28"/>
                  </a:cubicBezTo>
                  <a:cubicBezTo>
                    <a:pt x="17" y="18"/>
                    <a:pt x="25" y="10"/>
                    <a:pt x="35" y="10"/>
                  </a:cubicBezTo>
                  <a:cubicBezTo>
                    <a:pt x="296" y="10"/>
                    <a:pt x="296" y="10"/>
                    <a:pt x="296" y="10"/>
                  </a:cubicBezTo>
                  <a:cubicBezTo>
                    <a:pt x="306" y="10"/>
                    <a:pt x="315" y="18"/>
                    <a:pt x="315" y="28"/>
                  </a:cubicBezTo>
                  <a:lnTo>
                    <a:pt x="315" y="175"/>
                  </a:lnTo>
                  <a:close/>
                </a:path>
              </a:pathLst>
            </a:custGeom>
            <a:solidFill>
              <a:srgbClr val="2E75B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Libre Franklin"/>
                <a:buNone/>
              </a:pPr>
              <a:r>
                <a:t/>
              </a:r>
              <a:endParaRPr b="0" i="0" sz="1800" u="none" cap="none" strike="noStrike">
                <a:solidFill>
                  <a:srgbClr val="000000"/>
                </a:solidFill>
                <a:latin typeface="Libre Franklin Medium"/>
                <a:ea typeface="Libre Franklin Medium"/>
                <a:cs typeface="Libre Franklin Medium"/>
                <a:sym typeface="Libre Franklin Medium"/>
              </a:endParaRPr>
            </a:p>
          </p:txBody>
        </p:sp>
        <p:sp>
          <p:nvSpPr>
            <p:cNvPr id="473" name="Google Shape;473;p32"/>
            <p:cNvSpPr/>
            <p:nvPr/>
          </p:nvSpPr>
          <p:spPr>
            <a:xfrm>
              <a:off x="3800828" y="3985275"/>
              <a:ext cx="1053394" cy="651460"/>
            </a:xfrm>
            <a:custGeom>
              <a:rect b="b" l="l" r="r" t="t"/>
              <a:pathLst>
                <a:path extrusionOk="0" h="183" w="298">
                  <a:moveTo>
                    <a:pt x="279" y="0"/>
                  </a:moveTo>
                  <a:cubicBezTo>
                    <a:pt x="18" y="0"/>
                    <a:pt x="18" y="0"/>
                    <a:pt x="18" y="0"/>
                  </a:cubicBezTo>
                  <a:cubicBezTo>
                    <a:pt x="8" y="0"/>
                    <a:pt x="0" y="8"/>
                    <a:pt x="0" y="18"/>
                  </a:cubicBezTo>
                  <a:cubicBezTo>
                    <a:pt x="0" y="165"/>
                    <a:pt x="0" y="165"/>
                    <a:pt x="0" y="165"/>
                  </a:cubicBezTo>
                  <a:cubicBezTo>
                    <a:pt x="0" y="175"/>
                    <a:pt x="8" y="183"/>
                    <a:pt x="18" y="183"/>
                  </a:cubicBezTo>
                  <a:cubicBezTo>
                    <a:pt x="279" y="183"/>
                    <a:pt x="279" y="183"/>
                    <a:pt x="279" y="183"/>
                  </a:cubicBezTo>
                  <a:cubicBezTo>
                    <a:pt x="289" y="183"/>
                    <a:pt x="298" y="175"/>
                    <a:pt x="298" y="165"/>
                  </a:cubicBezTo>
                  <a:cubicBezTo>
                    <a:pt x="298" y="18"/>
                    <a:pt x="298" y="18"/>
                    <a:pt x="298" y="18"/>
                  </a:cubicBezTo>
                  <a:cubicBezTo>
                    <a:pt x="298" y="8"/>
                    <a:pt x="289" y="0"/>
                    <a:pt x="279" y="0"/>
                  </a:cubicBezTo>
                  <a:close/>
                  <a:moveTo>
                    <a:pt x="287" y="40"/>
                  </a:moveTo>
                  <a:cubicBezTo>
                    <a:pt x="233" y="98"/>
                    <a:pt x="233" y="98"/>
                    <a:pt x="233" y="98"/>
                  </a:cubicBezTo>
                  <a:cubicBezTo>
                    <a:pt x="232" y="98"/>
                    <a:pt x="232" y="98"/>
                    <a:pt x="232" y="98"/>
                  </a:cubicBezTo>
                  <a:cubicBezTo>
                    <a:pt x="232" y="98"/>
                    <a:pt x="232" y="98"/>
                    <a:pt x="232" y="98"/>
                  </a:cubicBezTo>
                  <a:cubicBezTo>
                    <a:pt x="232" y="98"/>
                    <a:pt x="232" y="98"/>
                    <a:pt x="232" y="98"/>
                  </a:cubicBezTo>
                  <a:cubicBezTo>
                    <a:pt x="232" y="98"/>
                    <a:pt x="232" y="98"/>
                    <a:pt x="231" y="98"/>
                  </a:cubicBezTo>
                  <a:cubicBezTo>
                    <a:pt x="231" y="99"/>
                    <a:pt x="229" y="100"/>
                    <a:pt x="228" y="100"/>
                  </a:cubicBezTo>
                  <a:cubicBezTo>
                    <a:pt x="227" y="100"/>
                    <a:pt x="226" y="99"/>
                    <a:pt x="226" y="99"/>
                  </a:cubicBezTo>
                  <a:cubicBezTo>
                    <a:pt x="224" y="99"/>
                    <a:pt x="222" y="98"/>
                    <a:pt x="221" y="96"/>
                  </a:cubicBezTo>
                  <a:cubicBezTo>
                    <a:pt x="198" y="73"/>
                    <a:pt x="198" y="73"/>
                    <a:pt x="198" y="73"/>
                  </a:cubicBezTo>
                  <a:cubicBezTo>
                    <a:pt x="158" y="131"/>
                    <a:pt x="158" y="131"/>
                    <a:pt x="158" y="131"/>
                  </a:cubicBezTo>
                  <a:cubicBezTo>
                    <a:pt x="156" y="134"/>
                    <a:pt x="152" y="135"/>
                    <a:pt x="149" y="133"/>
                  </a:cubicBezTo>
                  <a:cubicBezTo>
                    <a:pt x="148" y="132"/>
                    <a:pt x="147" y="131"/>
                    <a:pt x="147" y="130"/>
                  </a:cubicBezTo>
                  <a:cubicBezTo>
                    <a:pt x="146" y="129"/>
                    <a:pt x="145" y="129"/>
                    <a:pt x="144" y="128"/>
                  </a:cubicBezTo>
                  <a:cubicBezTo>
                    <a:pt x="117" y="101"/>
                    <a:pt x="117" y="101"/>
                    <a:pt x="117" y="101"/>
                  </a:cubicBezTo>
                  <a:cubicBezTo>
                    <a:pt x="18" y="163"/>
                    <a:pt x="18" y="163"/>
                    <a:pt x="18" y="163"/>
                  </a:cubicBezTo>
                  <a:cubicBezTo>
                    <a:pt x="15" y="165"/>
                    <a:pt x="11" y="164"/>
                    <a:pt x="9" y="161"/>
                  </a:cubicBezTo>
                  <a:cubicBezTo>
                    <a:pt x="7" y="158"/>
                    <a:pt x="8" y="154"/>
                    <a:pt x="11" y="152"/>
                  </a:cubicBezTo>
                  <a:cubicBezTo>
                    <a:pt x="115" y="87"/>
                    <a:pt x="115" y="87"/>
                    <a:pt x="115" y="87"/>
                  </a:cubicBezTo>
                  <a:cubicBezTo>
                    <a:pt x="116" y="86"/>
                    <a:pt x="117" y="86"/>
                    <a:pt x="118" y="86"/>
                  </a:cubicBezTo>
                  <a:cubicBezTo>
                    <a:pt x="120" y="86"/>
                    <a:pt x="122" y="87"/>
                    <a:pt x="123" y="88"/>
                  </a:cubicBezTo>
                  <a:cubicBezTo>
                    <a:pt x="152" y="117"/>
                    <a:pt x="152" y="117"/>
                    <a:pt x="152" y="117"/>
                  </a:cubicBezTo>
                  <a:cubicBezTo>
                    <a:pt x="191" y="60"/>
                    <a:pt x="191" y="60"/>
                    <a:pt x="191" y="60"/>
                  </a:cubicBezTo>
                  <a:cubicBezTo>
                    <a:pt x="192" y="58"/>
                    <a:pt x="194" y="57"/>
                    <a:pt x="196" y="57"/>
                  </a:cubicBezTo>
                  <a:cubicBezTo>
                    <a:pt x="199" y="57"/>
                    <a:pt x="202" y="58"/>
                    <a:pt x="204" y="61"/>
                  </a:cubicBezTo>
                  <a:cubicBezTo>
                    <a:pt x="227" y="84"/>
                    <a:pt x="227" y="84"/>
                    <a:pt x="227" y="84"/>
                  </a:cubicBezTo>
                  <a:cubicBezTo>
                    <a:pt x="278" y="31"/>
                    <a:pt x="278" y="31"/>
                    <a:pt x="278" y="31"/>
                  </a:cubicBezTo>
                  <a:cubicBezTo>
                    <a:pt x="280" y="28"/>
                    <a:pt x="284" y="28"/>
                    <a:pt x="287" y="31"/>
                  </a:cubicBezTo>
                  <a:cubicBezTo>
                    <a:pt x="289" y="33"/>
                    <a:pt x="290" y="37"/>
                    <a:pt x="287" y="40"/>
                  </a:cubicBezTo>
                  <a:close/>
                </a:path>
              </a:pathLst>
            </a:custGeom>
            <a:solidFill>
              <a:srgbClr val="2E75B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Libre Franklin"/>
                <a:buNone/>
              </a:pPr>
              <a:r>
                <a:t/>
              </a:r>
              <a:endParaRPr b="0" i="0" sz="1800" u="none" cap="none" strike="noStrike">
                <a:solidFill>
                  <a:srgbClr val="000000"/>
                </a:solidFill>
                <a:latin typeface="Libre Franklin Medium"/>
                <a:ea typeface="Libre Franklin Medium"/>
                <a:cs typeface="Libre Franklin Medium"/>
                <a:sym typeface="Libre Franklin Medium"/>
              </a:endParaRPr>
            </a:p>
          </p:txBody>
        </p:sp>
      </p:grpSp>
      <p:sp>
        <p:nvSpPr>
          <p:cNvPr id="474" name="Google Shape;474;p32"/>
          <p:cNvSpPr txBox="1"/>
          <p:nvPr/>
        </p:nvSpPr>
        <p:spPr>
          <a:xfrm>
            <a:off x="1031485" y="5020140"/>
            <a:ext cx="10158058" cy="738664"/>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1400">
                <a:solidFill>
                  <a:srgbClr val="7F7F7F"/>
                </a:solidFill>
                <a:latin typeface="Libre Franklin Medium"/>
                <a:ea typeface="Libre Franklin Medium"/>
                <a:cs typeface="Libre Franklin Medium"/>
                <a:sym typeface="Libre Franklin Medium"/>
              </a:rPr>
              <a:t>Woe be to him that reads but one book. George Herbert Be an encourager, the world has enough critics already. Always give your best never worry for results. Education is the most powerful weapon which you can use to change the world.</a:t>
            </a:r>
            <a:endParaRPr sz="1400">
              <a:solidFill>
                <a:srgbClr val="7F7F7F"/>
              </a:solidFill>
              <a:latin typeface="Libre Franklin Medium"/>
              <a:ea typeface="Libre Franklin Medium"/>
              <a:cs typeface="Libre Franklin Medium"/>
              <a:sym typeface="Libre Franklin Medium"/>
            </a:endParaRPr>
          </a:p>
        </p:txBody>
      </p:sp>
      <p:grpSp>
        <p:nvGrpSpPr>
          <p:cNvPr id="475" name="Google Shape;475;p32"/>
          <p:cNvGrpSpPr/>
          <p:nvPr/>
        </p:nvGrpSpPr>
        <p:grpSpPr>
          <a:xfrm>
            <a:off x="999042" y="3616468"/>
            <a:ext cx="2898923" cy="982961"/>
            <a:chOff x="984528" y="4018582"/>
            <a:chExt cx="2898923" cy="982961"/>
          </a:xfrm>
        </p:grpSpPr>
        <p:sp>
          <p:nvSpPr>
            <p:cNvPr id="476" name="Google Shape;476;p32"/>
            <p:cNvSpPr txBox="1"/>
            <p:nvPr/>
          </p:nvSpPr>
          <p:spPr>
            <a:xfrm>
              <a:off x="1482913" y="4104342"/>
              <a:ext cx="2400538" cy="88941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1200">
                  <a:solidFill>
                    <a:srgbClr val="7F7F7F"/>
                  </a:solidFill>
                  <a:latin typeface="Libre Franklin Medium"/>
                  <a:ea typeface="Libre Franklin Medium"/>
                  <a:cs typeface="Libre Franklin Medium"/>
                  <a:sym typeface="Libre Franklin Medium"/>
                </a:rPr>
                <a:t>Genius hath electric power which earth can never tame. Lydia M. Child</a:t>
              </a:r>
              <a:endParaRPr b="1" sz="1200">
                <a:solidFill>
                  <a:srgbClr val="7F7F7F"/>
                </a:solidFill>
                <a:latin typeface="Libre Franklin Medium"/>
                <a:ea typeface="Libre Franklin Medium"/>
                <a:cs typeface="Libre Franklin Medium"/>
                <a:sym typeface="Libre Franklin Medium"/>
              </a:endParaRPr>
            </a:p>
          </p:txBody>
        </p:sp>
        <p:sp>
          <p:nvSpPr>
            <p:cNvPr id="477" name="Google Shape;477;p32"/>
            <p:cNvSpPr txBox="1"/>
            <p:nvPr/>
          </p:nvSpPr>
          <p:spPr>
            <a:xfrm rot="-5400000">
              <a:off x="785435" y="4217675"/>
              <a:ext cx="98296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7F7F7F"/>
                  </a:solidFill>
                  <a:latin typeface="Libre Franklin Medium"/>
                  <a:ea typeface="Libre Franklin Medium"/>
                  <a:cs typeface="Libre Franklin Medium"/>
                  <a:sym typeface="Libre Franklin Medium"/>
                </a:rPr>
                <a:t>75%</a:t>
              </a:r>
              <a:endParaRPr/>
            </a:p>
          </p:txBody>
        </p:sp>
      </p:grpSp>
      <p:grpSp>
        <p:nvGrpSpPr>
          <p:cNvPr id="478" name="Google Shape;478;p32"/>
          <p:cNvGrpSpPr/>
          <p:nvPr/>
        </p:nvGrpSpPr>
        <p:grpSpPr>
          <a:xfrm>
            <a:off x="4645664" y="3616468"/>
            <a:ext cx="2898923" cy="982961"/>
            <a:chOff x="4320281" y="4018582"/>
            <a:chExt cx="2898923" cy="982961"/>
          </a:xfrm>
        </p:grpSpPr>
        <p:sp>
          <p:nvSpPr>
            <p:cNvPr id="479" name="Google Shape;479;p32"/>
            <p:cNvSpPr txBox="1"/>
            <p:nvPr/>
          </p:nvSpPr>
          <p:spPr>
            <a:xfrm>
              <a:off x="4818666" y="4104342"/>
              <a:ext cx="2400538" cy="88941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1200">
                  <a:solidFill>
                    <a:srgbClr val="7F7F7F"/>
                  </a:solidFill>
                  <a:latin typeface="Libre Franklin Medium"/>
                  <a:ea typeface="Libre Franklin Medium"/>
                  <a:cs typeface="Libre Franklin Medium"/>
                  <a:sym typeface="Libre Franklin Medium"/>
                </a:rPr>
                <a:t>I feel very strongly that change is good because it stirs up the system. Ann Richards</a:t>
              </a:r>
              <a:endParaRPr b="1" sz="1200">
                <a:solidFill>
                  <a:srgbClr val="7F7F7F"/>
                </a:solidFill>
                <a:latin typeface="Libre Franklin Medium"/>
                <a:ea typeface="Libre Franklin Medium"/>
                <a:cs typeface="Libre Franklin Medium"/>
                <a:sym typeface="Libre Franklin Medium"/>
              </a:endParaRPr>
            </a:p>
          </p:txBody>
        </p:sp>
        <p:sp>
          <p:nvSpPr>
            <p:cNvPr id="480" name="Google Shape;480;p32"/>
            <p:cNvSpPr txBox="1"/>
            <p:nvPr/>
          </p:nvSpPr>
          <p:spPr>
            <a:xfrm rot="-5400000">
              <a:off x="4121188" y="4217675"/>
              <a:ext cx="98296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7F7F7F"/>
                  </a:solidFill>
                  <a:latin typeface="Libre Franklin Medium"/>
                  <a:ea typeface="Libre Franklin Medium"/>
                  <a:cs typeface="Libre Franklin Medium"/>
                  <a:sym typeface="Libre Franklin Medium"/>
                </a:rPr>
                <a:t>55%</a:t>
              </a:r>
              <a:endParaRPr/>
            </a:p>
          </p:txBody>
        </p:sp>
      </p:grpSp>
      <p:grpSp>
        <p:nvGrpSpPr>
          <p:cNvPr id="481" name="Google Shape;481;p32"/>
          <p:cNvGrpSpPr/>
          <p:nvPr/>
        </p:nvGrpSpPr>
        <p:grpSpPr>
          <a:xfrm>
            <a:off x="8456536" y="3616468"/>
            <a:ext cx="2898923" cy="982961"/>
            <a:chOff x="4320281" y="4018582"/>
            <a:chExt cx="2898923" cy="982961"/>
          </a:xfrm>
        </p:grpSpPr>
        <p:sp>
          <p:nvSpPr>
            <p:cNvPr id="482" name="Google Shape;482;p32"/>
            <p:cNvSpPr txBox="1"/>
            <p:nvPr/>
          </p:nvSpPr>
          <p:spPr>
            <a:xfrm>
              <a:off x="4818666" y="4104342"/>
              <a:ext cx="2400538" cy="88941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1200">
                  <a:solidFill>
                    <a:srgbClr val="7F7F7F"/>
                  </a:solidFill>
                  <a:latin typeface="Libre Franklin Medium"/>
                  <a:ea typeface="Libre Franklin Medium"/>
                  <a:cs typeface="Libre Franklin Medium"/>
                  <a:sym typeface="Libre Franklin Medium"/>
                </a:rPr>
                <a:t>Genius hath electric power which earth can never tame. Lydia M. Child</a:t>
              </a:r>
              <a:endParaRPr b="1" sz="1200">
                <a:solidFill>
                  <a:srgbClr val="7F7F7F"/>
                </a:solidFill>
                <a:latin typeface="Libre Franklin Medium"/>
                <a:ea typeface="Libre Franklin Medium"/>
                <a:cs typeface="Libre Franklin Medium"/>
                <a:sym typeface="Libre Franklin Medium"/>
              </a:endParaRPr>
            </a:p>
          </p:txBody>
        </p:sp>
        <p:sp>
          <p:nvSpPr>
            <p:cNvPr id="483" name="Google Shape;483;p32"/>
            <p:cNvSpPr txBox="1"/>
            <p:nvPr/>
          </p:nvSpPr>
          <p:spPr>
            <a:xfrm rot="-5400000">
              <a:off x="4121188" y="4217675"/>
              <a:ext cx="98296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7F7F7F"/>
                  </a:solidFill>
                  <a:latin typeface="Libre Franklin Medium"/>
                  <a:ea typeface="Libre Franklin Medium"/>
                  <a:cs typeface="Libre Franklin Medium"/>
                  <a:sym typeface="Libre Franklin Medium"/>
                </a:rPr>
                <a:t>92%</a:t>
              </a:r>
              <a:endParaRPr/>
            </a:p>
          </p:txBody>
        </p:sp>
      </p:grpSp>
      <p:sp>
        <p:nvSpPr>
          <p:cNvPr id="484" name="Google Shape;484;p32"/>
          <p:cNvSpPr txBox="1"/>
          <p:nvPr/>
        </p:nvSpPr>
        <p:spPr>
          <a:xfrm>
            <a:off x="5314583" y="315856"/>
            <a:ext cx="154721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lt1"/>
                </a:solidFill>
                <a:latin typeface="Libre Franklin Medium"/>
                <a:ea typeface="Libre Franklin Medium"/>
                <a:cs typeface="Libre Franklin Medium"/>
                <a:sym typeface="Libre Franklin Medium"/>
              </a:rPr>
              <a:t>Pricing</a:t>
            </a:r>
            <a:endParaRPr b="1" sz="3600">
              <a:solidFill>
                <a:schemeClr val="lt1"/>
              </a:solidFill>
              <a:latin typeface="Libre Franklin Medium"/>
              <a:ea typeface="Libre Franklin Medium"/>
              <a:cs typeface="Libre Franklin Medium"/>
              <a:sym typeface="Libre Franklin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200"/>
                                  </p:stCondLst>
                                  <p:childTnLst>
                                    <p:set>
                                      <p:cBhvr>
                                        <p:cTn dur="1" fill="hold">
                                          <p:stCondLst>
                                            <p:cond delay="0"/>
                                          </p:stCondLst>
                                        </p:cTn>
                                        <p:tgtEl>
                                          <p:spTgt spid="463"/>
                                        </p:tgtEl>
                                        <p:attrNameLst>
                                          <p:attrName>style.visibility</p:attrName>
                                        </p:attrNameLst>
                                      </p:cBhvr>
                                      <p:to>
                                        <p:strVal val="visible"/>
                                      </p:to>
                                    </p:set>
                                    <p:anim calcmode="lin" valueType="num">
                                      <p:cBhvr additive="base">
                                        <p:cTn dur="500"/>
                                        <p:tgtEl>
                                          <p:spTgt spid="46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400"/>
                                  </p:stCondLst>
                                  <p:childTnLst>
                                    <p:set>
                                      <p:cBhvr>
                                        <p:cTn dur="1" fill="hold">
                                          <p:stCondLst>
                                            <p:cond delay="0"/>
                                          </p:stCondLst>
                                        </p:cTn>
                                        <p:tgtEl>
                                          <p:spTgt spid="475"/>
                                        </p:tgtEl>
                                        <p:attrNameLst>
                                          <p:attrName>style.visibility</p:attrName>
                                        </p:attrNameLst>
                                      </p:cBhvr>
                                      <p:to>
                                        <p:strVal val="visible"/>
                                      </p:to>
                                    </p:set>
                                    <p:anim calcmode="lin" valueType="num">
                                      <p:cBhvr additive="base">
                                        <p:cTn dur="500"/>
                                        <p:tgtEl>
                                          <p:spTgt spid="47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600"/>
                                  </p:stCondLst>
                                  <p:childTnLst>
                                    <p:set>
                                      <p:cBhvr>
                                        <p:cTn dur="1" fill="hold">
                                          <p:stCondLst>
                                            <p:cond delay="0"/>
                                          </p:stCondLst>
                                        </p:cTn>
                                        <p:tgtEl>
                                          <p:spTgt spid="470"/>
                                        </p:tgtEl>
                                        <p:attrNameLst>
                                          <p:attrName>style.visibility</p:attrName>
                                        </p:attrNameLst>
                                      </p:cBhvr>
                                      <p:to>
                                        <p:strVal val="visible"/>
                                      </p:to>
                                    </p:set>
                                    <p:anim calcmode="lin" valueType="num">
                                      <p:cBhvr additive="base">
                                        <p:cTn dur="500"/>
                                        <p:tgtEl>
                                          <p:spTgt spid="47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800"/>
                                  </p:stCondLst>
                                  <p:childTnLst>
                                    <p:set>
                                      <p:cBhvr>
                                        <p:cTn dur="1" fill="hold">
                                          <p:stCondLst>
                                            <p:cond delay="0"/>
                                          </p:stCondLst>
                                        </p:cTn>
                                        <p:tgtEl>
                                          <p:spTgt spid="478"/>
                                        </p:tgtEl>
                                        <p:attrNameLst>
                                          <p:attrName>style.visibility</p:attrName>
                                        </p:attrNameLst>
                                      </p:cBhvr>
                                      <p:to>
                                        <p:strVal val="visible"/>
                                      </p:to>
                                    </p:set>
                                    <p:anim calcmode="lin" valueType="num">
                                      <p:cBhvr additive="base">
                                        <p:cTn dur="500"/>
                                        <p:tgtEl>
                                          <p:spTgt spid="47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459"/>
                                        </p:tgtEl>
                                        <p:attrNameLst>
                                          <p:attrName>style.visibility</p:attrName>
                                        </p:attrNameLst>
                                      </p:cBhvr>
                                      <p:to>
                                        <p:strVal val="visible"/>
                                      </p:to>
                                    </p:set>
                                    <p:anim calcmode="lin" valueType="num">
                                      <p:cBhvr additive="base">
                                        <p:cTn dur="500"/>
                                        <p:tgtEl>
                                          <p:spTgt spid="45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00"/>
                                  </p:stCondLst>
                                  <p:childTnLst>
                                    <p:set>
                                      <p:cBhvr>
                                        <p:cTn dur="1" fill="hold">
                                          <p:stCondLst>
                                            <p:cond delay="0"/>
                                          </p:stCondLst>
                                        </p:cTn>
                                        <p:tgtEl>
                                          <p:spTgt spid="481"/>
                                        </p:tgtEl>
                                        <p:attrNameLst>
                                          <p:attrName>style.visibility</p:attrName>
                                        </p:attrNameLst>
                                      </p:cBhvr>
                                      <p:to>
                                        <p:strVal val="visible"/>
                                      </p:to>
                                    </p:set>
                                    <p:anim calcmode="lin" valueType="num">
                                      <p:cBhvr additive="base">
                                        <p:cTn dur="500"/>
                                        <p:tgtEl>
                                          <p:spTgt spid="481"/>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74"/>
                                        </p:tgtEl>
                                        <p:attrNameLst>
                                          <p:attrName>style.visibility</p:attrName>
                                        </p:attrNameLst>
                                      </p:cBhvr>
                                      <p:to>
                                        <p:strVal val="visible"/>
                                      </p:to>
                                    </p:set>
                                    <p:animEffect filter="fade" transition="in">
                                      <p:cBhvr>
                                        <p:cTn dur="500"/>
                                        <p:tgtEl>
                                          <p:spTgt spid="4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33"/>
          <p:cNvSpPr/>
          <p:nvPr/>
        </p:nvSpPr>
        <p:spPr>
          <a:xfrm>
            <a:off x="0" y="0"/>
            <a:ext cx="12190413" cy="1055279"/>
          </a:xfrm>
          <a:prstGeom prst="rect">
            <a:avLst/>
          </a:prstGeom>
          <a:solidFill>
            <a:srgbClr val="51C2D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Medium"/>
              <a:ea typeface="Libre Franklin Medium"/>
              <a:cs typeface="Libre Franklin Medium"/>
              <a:sym typeface="Libre Franklin Medium"/>
            </a:endParaRPr>
          </a:p>
        </p:txBody>
      </p:sp>
      <p:sp>
        <p:nvSpPr>
          <p:cNvPr id="491" name="Google Shape;491;p33"/>
          <p:cNvSpPr txBox="1"/>
          <p:nvPr/>
        </p:nvSpPr>
        <p:spPr>
          <a:xfrm>
            <a:off x="1002284" y="5257654"/>
            <a:ext cx="2518068" cy="492430"/>
          </a:xfrm>
          <a:prstGeom prst="rect">
            <a:avLst/>
          </a:prstGeom>
          <a:noFill/>
          <a:ln>
            <a:noFill/>
          </a:ln>
        </p:spPr>
        <p:txBody>
          <a:bodyPr anchorCtr="0" anchor="t" bIns="60950" lIns="121900" spcFirstLastPara="1" rIns="121900" wrap="square" tIns="60950">
            <a:spAutoFit/>
          </a:bodyPr>
          <a:lstStyle/>
          <a:p>
            <a:pPr indent="0" lvl="0" marL="0" marR="0" rtl="0" algn="l">
              <a:spcBef>
                <a:spcPts val="0"/>
              </a:spcBef>
              <a:spcAft>
                <a:spcPts val="0"/>
              </a:spcAft>
              <a:buNone/>
            </a:pPr>
            <a:r>
              <a:rPr lang="en-US" sz="1200">
                <a:solidFill>
                  <a:srgbClr val="7F7F7F"/>
                </a:solidFill>
                <a:latin typeface="Libre Franklin Medium"/>
                <a:ea typeface="Libre Franklin Medium"/>
                <a:cs typeface="Libre Franklin Medium"/>
                <a:sym typeface="Libre Franklin Medium"/>
              </a:rPr>
              <a:t>Always give your best never worry for results.</a:t>
            </a:r>
            <a:endParaRPr sz="1200">
              <a:solidFill>
                <a:srgbClr val="7F7F7F"/>
              </a:solidFill>
              <a:latin typeface="Libre Franklin Medium"/>
              <a:ea typeface="Libre Franklin Medium"/>
              <a:cs typeface="Libre Franklin Medium"/>
              <a:sym typeface="Libre Franklin Medium"/>
            </a:endParaRPr>
          </a:p>
        </p:txBody>
      </p:sp>
      <p:sp>
        <p:nvSpPr>
          <p:cNvPr id="492" name="Google Shape;492;p33"/>
          <p:cNvSpPr txBox="1"/>
          <p:nvPr/>
        </p:nvSpPr>
        <p:spPr>
          <a:xfrm>
            <a:off x="3594204" y="5257654"/>
            <a:ext cx="2518068" cy="492430"/>
          </a:xfrm>
          <a:prstGeom prst="rect">
            <a:avLst/>
          </a:prstGeom>
          <a:noFill/>
          <a:ln>
            <a:noFill/>
          </a:ln>
        </p:spPr>
        <p:txBody>
          <a:bodyPr anchorCtr="0" anchor="t" bIns="60950" lIns="121900" spcFirstLastPara="1" rIns="121900" wrap="square" tIns="60950">
            <a:spAutoFit/>
          </a:bodyPr>
          <a:lstStyle/>
          <a:p>
            <a:pPr indent="0" lvl="0" marL="0" marR="0" rtl="0" algn="l">
              <a:spcBef>
                <a:spcPts val="0"/>
              </a:spcBef>
              <a:spcAft>
                <a:spcPts val="0"/>
              </a:spcAft>
              <a:buNone/>
            </a:pPr>
            <a:r>
              <a:rPr lang="en-US" sz="1200">
                <a:solidFill>
                  <a:srgbClr val="7F7F7F"/>
                </a:solidFill>
                <a:latin typeface="Libre Franklin Medium"/>
                <a:ea typeface="Libre Franklin Medium"/>
                <a:cs typeface="Libre Franklin Medium"/>
                <a:sym typeface="Libre Franklin Medium"/>
              </a:rPr>
              <a:t>Woe be to him that reads but one book. George Herbert</a:t>
            </a:r>
            <a:endParaRPr sz="1200">
              <a:solidFill>
                <a:srgbClr val="7F7F7F"/>
              </a:solidFill>
              <a:latin typeface="Libre Franklin Medium"/>
              <a:ea typeface="Libre Franklin Medium"/>
              <a:cs typeface="Libre Franklin Medium"/>
              <a:sym typeface="Libre Franklin Medium"/>
            </a:endParaRPr>
          </a:p>
        </p:txBody>
      </p:sp>
      <p:sp>
        <p:nvSpPr>
          <p:cNvPr id="493" name="Google Shape;493;p33"/>
          <p:cNvSpPr txBox="1"/>
          <p:nvPr/>
        </p:nvSpPr>
        <p:spPr>
          <a:xfrm>
            <a:off x="6186123" y="5257654"/>
            <a:ext cx="2518068" cy="492430"/>
          </a:xfrm>
          <a:prstGeom prst="rect">
            <a:avLst/>
          </a:prstGeom>
          <a:noFill/>
          <a:ln>
            <a:noFill/>
          </a:ln>
        </p:spPr>
        <p:txBody>
          <a:bodyPr anchorCtr="0" anchor="t" bIns="60950" lIns="121900" spcFirstLastPara="1" rIns="121900" wrap="square" tIns="60950">
            <a:spAutoFit/>
          </a:bodyPr>
          <a:lstStyle/>
          <a:p>
            <a:pPr indent="0" lvl="0" marL="0" marR="0" rtl="0" algn="l">
              <a:spcBef>
                <a:spcPts val="0"/>
              </a:spcBef>
              <a:spcAft>
                <a:spcPts val="0"/>
              </a:spcAft>
              <a:buNone/>
            </a:pPr>
            <a:r>
              <a:rPr lang="en-US" sz="1200">
                <a:solidFill>
                  <a:srgbClr val="7F7F7F"/>
                </a:solidFill>
                <a:latin typeface="Libre Franklin Medium"/>
                <a:ea typeface="Libre Franklin Medium"/>
                <a:cs typeface="Libre Franklin Medium"/>
                <a:sym typeface="Libre Franklin Medium"/>
              </a:rPr>
              <a:t>Always give your best never worry for results.</a:t>
            </a:r>
            <a:endParaRPr sz="1200">
              <a:solidFill>
                <a:srgbClr val="7F7F7F"/>
              </a:solidFill>
              <a:latin typeface="Libre Franklin Medium"/>
              <a:ea typeface="Libre Franklin Medium"/>
              <a:cs typeface="Libre Franklin Medium"/>
              <a:sym typeface="Libre Franklin Medium"/>
            </a:endParaRPr>
          </a:p>
        </p:txBody>
      </p:sp>
      <p:sp>
        <p:nvSpPr>
          <p:cNvPr id="494" name="Google Shape;494;p33"/>
          <p:cNvSpPr txBox="1"/>
          <p:nvPr/>
        </p:nvSpPr>
        <p:spPr>
          <a:xfrm>
            <a:off x="8778042" y="5257654"/>
            <a:ext cx="2518068" cy="492430"/>
          </a:xfrm>
          <a:prstGeom prst="rect">
            <a:avLst/>
          </a:prstGeom>
          <a:noFill/>
          <a:ln>
            <a:noFill/>
          </a:ln>
        </p:spPr>
        <p:txBody>
          <a:bodyPr anchorCtr="0" anchor="t" bIns="60950" lIns="121900" spcFirstLastPara="1" rIns="121900" wrap="square" tIns="60950">
            <a:spAutoFit/>
          </a:bodyPr>
          <a:lstStyle/>
          <a:p>
            <a:pPr indent="0" lvl="0" marL="0" marR="0" rtl="0" algn="l">
              <a:spcBef>
                <a:spcPts val="0"/>
              </a:spcBef>
              <a:spcAft>
                <a:spcPts val="0"/>
              </a:spcAft>
              <a:buNone/>
            </a:pPr>
            <a:r>
              <a:rPr lang="en-US" sz="1200">
                <a:solidFill>
                  <a:srgbClr val="7F7F7F"/>
                </a:solidFill>
                <a:latin typeface="Libre Franklin Medium"/>
                <a:ea typeface="Libre Franklin Medium"/>
                <a:cs typeface="Libre Franklin Medium"/>
                <a:sym typeface="Libre Franklin Medium"/>
              </a:rPr>
              <a:t>Woe be to him that reads but one book. George Herbert</a:t>
            </a:r>
            <a:endParaRPr sz="1200">
              <a:solidFill>
                <a:srgbClr val="7F7F7F"/>
              </a:solidFill>
              <a:latin typeface="Libre Franklin Medium"/>
              <a:ea typeface="Libre Franklin Medium"/>
              <a:cs typeface="Libre Franklin Medium"/>
              <a:sym typeface="Libre Franklin Medium"/>
            </a:endParaRPr>
          </a:p>
        </p:txBody>
      </p:sp>
      <p:sp>
        <p:nvSpPr>
          <p:cNvPr id="495" name="Google Shape;495;p33"/>
          <p:cNvSpPr/>
          <p:nvPr/>
        </p:nvSpPr>
        <p:spPr>
          <a:xfrm>
            <a:off x="886398" y="4260631"/>
            <a:ext cx="2542916" cy="684299"/>
          </a:xfrm>
          <a:prstGeom prst="rect">
            <a:avLst/>
          </a:prstGeom>
          <a:solidFill>
            <a:srgbClr val="51C2D2"/>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900">
                <a:solidFill>
                  <a:schemeClr val="lt1"/>
                </a:solidFill>
                <a:latin typeface="Libre Franklin Medium"/>
                <a:ea typeface="Libre Franklin Medium"/>
                <a:cs typeface="Libre Franklin Medium"/>
                <a:sym typeface="Libre Franklin Medium"/>
              </a:rPr>
              <a:t>Customer</a:t>
            </a:r>
            <a:endParaRPr b="1" sz="1900">
              <a:solidFill>
                <a:schemeClr val="lt1"/>
              </a:solidFill>
              <a:latin typeface="Libre Franklin Medium"/>
              <a:ea typeface="Libre Franklin Medium"/>
              <a:cs typeface="Libre Franklin Medium"/>
              <a:sym typeface="Libre Franklin Medium"/>
            </a:endParaRPr>
          </a:p>
        </p:txBody>
      </p:sp>
      <p:sp>
        <p:nvSpPr>
          <p:cNvPr id="496" name="Google Shape;496;p33"/>
          <p:cNvSpPr/>
          <p:nvPr/>
        </p:nvSpPr>
        <p:spPr>
          <a:xfrm>
            <a:off x="3489383" y="4260630"/>
            <a:ext cx="2542916" cy="684299"/>
          </a:xfrm>
          <a:prstGeom prst="rect">
            <a:avLst/>
          </a:prstGeom>
          <a:solidFill>
            <a:srgbClr val="2E75B5"/>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900">
                <a:solidFill>
                  <a:schemeClr val="lt1"/>
                </a:solidFill>
                <a:latin typeface="Libre Franklin Medium"/>
                <a:ea typeface="Libre Franklin Medium"/>
                <a:cs typeface="Libre Franklin Medium"/>
                <a:sym typeface="Libre Franklin Medium"/>
              </a:rPr>
              <a:t>Convince</a:t>
            </a:r>
            <a:endParaRPr b="1" sz="1900">
              <a:solidFill>
                <a:schemeClr val="lt1"/>
              </a:solidFill>
              <a:latin typeface="Libre Franklin Medium"/>
              <a:ea typeface="Libre Franklin Medium"/>
              <a:cs typeface="Libre Franklin Medium"/>
              <a:sym typeface="Libre Franklin Medium"/>
            </a:endParaRPr>
          </a:p>
        </p:txBody>
      </p:sp>
      <p:sp>
        <p:nvSpPr>
          <p:cNvPr id="497" name="Google Shape;497;p33"/>
          <p:cNvSpPr/>
          <p:nvPr/>
        </p:nvSpPr>
        <p:spPr>
          <a:xfrm>
            <a:off x="8784183" y="4260630"/>
            <a:ext cx="2542916" cy="684299"/>
          </a:xfrm>
          <a:prstGeom prst="rect">
            <a:avLst/>
          </a:prstGeom>
          <a:solidFill>
            <a:srgbClr val="2E75B5"/>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900">
                <a:solidFill>
                  <a:schemeClr val="lt1"/>
                </a:solidFill>
                <a:latin typeface="Libre Franklin Medium"/>
                <a:ea typeface="Libre Franklin Medium"/>
                <a:cs typeface="Libre Franklin Medium"/>
                <a:sym typeface="Libre Franklin Medium"/>
              </a:rPr>
              <a:t>Complete</a:t>
            </a:r>
            <a:endParaRPr b="1" sz="1900">
              <a:solidFill>
                <a:schemeClr val="lt1"/>
              </a:solidFill>
              <a:latin typeface="Libre Franklin Medium"/>
              <a:ea typeface="Libre Franklin Medium"/>
              <a:cs typeface="Libre Franklin Medium"/>
              <a:sym typeface="Libre Franklin Medium"/>
            </a:endParaRPr>
          </a:p>
        </p:txBody>
      </p:sp>
      <p:sp>
        <p:nvSpPr>
          <p:cNvPr id="498" name="Google Shape;498;p33"/>
          <p:cNvSpPr/>
          <p:nvPr/>
        </p:nvSpPr>
        <p:spPr>
          <a:xfrm>
            <a:off x="6136784" y="4260629"/>
            <a:ext cx="2542916" cy="684299"/>
          </a:xfrm>
          <a:prstGeom prst="rect">
            <a:avLst/>
          </a:prstGeom>
          <a:solidFill>
            <a:srgbClr val="51C2D2"/>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900">
                <a:solidFill>
                  <a:schemeClr val="lt1"/>
                </a:solidFill>
                <a:latin typeface="Libre Franklin Medium"/>
                <a:ea typeface="Libre Franklin Medium"/>
                <a:cs typeface="Libre Franklin Medium"/>
                <a:sym typeface="Libre Franklin Medium"/>
              </a:rPr>
              <a:t>Confirm</a:t>
            </a:r>
            <a:endParaRPr b="1" sz="1900">
              <a:solidFill>
                <a:schemeClr val="lt1"/>
              </a:solidFill>
              <a:latin typeface="Libre Franklin Medium"/>
              <a:ea typeface="Libre Franklin Medium"/>
              <a:cs typeface="Libre Franklin Medium"/>
              <a:sym typeface="Libre Franklin Medium"/>
            </a:endParaRPr>
          </a:p>
        </p:txBody>
      </p:sp>
      <p:sp>
        <p:nvSpPr>
          <p:cNvPr id="499" name="Google Shape;499;p33"/>
          <p:cNvSpPr/>
          <p:nvPr/>
        </p:nvSpPr>
        <p:spPr>
          <a:xfrm>
            <a:off x="886398" y="2076790"/>
            <a:ext cx="2507746" cy="2159352"/>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Medium"/>
              <a:ea typeface="Libre Franklin Medium"/>
              <a:cs typeface="Libre Franklin Medium"/>
              <a:sym typeface="Libre Franklin Medium"/>
            </a:endParaRPr>
          </a:p>
        </p:txBody>
      </p:sp>
      <p:sp>
        <p:nvSpPr>
          <p:cNvPr id="500" name="Google Shape;500;p33"/>
          <p:cNvSpPr/>
          <p:nvPr/>
        </p:nvSpPr>
        <p:spPr>
          <a:xfrm>
            <a:off x="3513143" y="2076790"/>
            <a:ext cx="2504642" cy="2159352"/>
          </a:xfrm>
          <a:prstGeom prst="rect">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Medium"/>
              <a:ea typeface="Libre Franklin Medium"/>
              <a:cs typeface="Libre Franklin Medium"/>
              <a:sym typeface="Libre Franklin Medium"/>
            </a:endParaRPr>
          </a:p>
        </p:txBody>
      </p:sp>
      <p:sp>
        <p:nvSpPr>
          <p:cNvPr id="501" name="Google Shape;501;p33"/>
          <p:cNvSpPr/>
          <p:nvPr/>
        </p:nvSpPr>
        <p:spPr>
          <a:xfrm>
            <a:off x="8778043" y="2050086"/>
            <a:ext cx="2518068" cy="2159352"/>
          </a:xfrm>
          <a:prstGeom prst="rect">
            <a:avLst/>
          </a:prstGeom>
          <a:blipFill rotWithShape="1">
            <a:blip r:embed="rId5">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Medium"/>
              <a:ea typeface="Libre Franklin Medium"/>
              <a:cs typeface="Libre Franklin Medium"/>
              <a:sym typeface="Libre Franklin Medium"/>
            </a:endParaRPr>
          </a:p>
        </p:txBody>
      </p:sp>
      <p:sp>
        <p:nvSpPr>
          <p:cNvPr id="502" name="Google Shape;502;p33"/>
          <p:cNvSpPr/>
          <p:nvPr/>
        </p:nvSpPr>
        <p:spPr>
          <a:xfrm>
            <a:off x="6136784" y="2050086"/>
            <a:ext cx="2542916" cy="2159352"/>
          </a:xfrm>
          <a:prstGeom prst="rect">
            <a:avLst/>
          </a:prstGeom>
          <a:blipFill rotWithShape="1">
            <a:blip r:embed="rId6">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Medium"/>
              <a:ea typeface="Libre Franklin Medium"/>
              <a:cs typeface="Libre Franklin Medium"/>
              <a:sym typeface="Libre Franklin Medium"/>
            </a:endParaRPr>
          </a:p>
        </p:txBody>
      </p:sp>
      <p:sp>
        <p:nvSpPr>
          <p:cNvPr id="503" name="Google Shape;503;p33"/>
          <p:cNvSpPr txBox="1"/>
          <p:nvPr/>
        </p:nvSpPr>
        <p:spPr>
          <a:xfrm>
            <a:off x="5314583" y="315856"/>
            <a:ext cx="154721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lt1"/>
                </a:solidFill>
                <a:latin typeface="Libre Franklin Medium"/>
                <a:ea typeface="Libre Franklin Medium"/>
                <a:cs typeface="Libre Franklin Medium"/>
                <a:sym typeface="Libre Franklin Medium"/>
              </a:rPr>
              <a:t>Pricing</a:t>
            </a:r>
            <a:endParaRPr b="1" sz="3600">
              <a:solidFill>
                <a:schemeClr val="lt1"/>
              </a:solidFill>
              <a:latin typeface="Libre Franklin Medium"/>
              <a:ea typeface="Libre Franklin Medium"/>
              <a:cs typeface="Libre Franklin Medium"/>
              <a:sym typeface="Libre Franklin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91"/>
                                        </p:tgtEl>
                                        <p:attrNameLst>
                                          <p:attrName>style.visibility</p:attrName>
                                        </p:attrNameLst>
                                      </p:cBhvr>
                                      <p:to>
                                        <p:strVal val="visible"/>
                                      </p:to>
                                    </p:set>
                                    <p:animEffect filter="fade" transition="in">
                                      <p:cBhvr>
                                        <p:cTn dur="500"/>
                                        <p:tgtEl>
                                          <p:spTgt spid="49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92"/>
                                        </p:tgtEl>
                                        <p:attrNameLst>
                                          <p:attrName>style.visibility</p:attrName>
                                        </p:attrNameLst>
                                      </p:cBhvr>
                                      <p:to>
                                        <p:strVal val="visible"/>
                                      </p:to>
                                    </p:set>
                                    <p:animEffect filter="fade" transition="in">
                                      <p:cBhvr>
                                        <p:cTn dur="500"/>
                                        <p:tgtEl>
                                          <p:spTgt spid="49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93"/>
                                        </p:tgtEl>
                                        <p:attrNameLst>
                                          <p:attrName>style.visibility</p:attrName>
                                        </p:attrNameLst>
                                      </p:cBhvr>
                                      <p:to>
                                        <p:strVal val="visible"/>
                                      </p:to>
                                    </p:set>
                                    <p:animEffect filter="fade" transition="in">
                                      <p:cBhvr>
                                        <p:cTn dur="500"/>
                                        <p:tgtEl>
                                          <p:spTgt spid="493"/>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494"/>
                                        </p:tgtEl>
                                        <p:attrNameLst>
                                          <p:attrName>style.visibility</p:attrName>
                                        </p:attrNameLst>
                                      </p:cBhvr>
                                      <p:to>
                                        <p:strVal val="visible"/>
                                      </p:to>
                                    </p:set>
                                    <p:animEffect filter="fade" transition="in">
                                      <p:cBhvr>
                                        <p:cTn dur="500"/>
                                        <p:tgtEl>
                                          <p:spTgt spid="494"/>
                                        </p:tgtEl>
                                      </p:cBhvr>
                                    </p:animEffect>
                                  </p:childTnLst>
                                </p:cTn>
                              </p:par>
                              <p:par>
                                <p:cTn fill="hold" nodeType="withEffect" presetClass="entr" presetID="10" presetSubtype="0">
                                  <p:stCondLst>
                                    <p:cond delay="0"/>
                                  </p:stCondLst>
                                  <p:childTnLst>
                                    <p:set>
                                      <p:cBhvr>
                                        <p:cTn dur="1" fill="hold">
                                          <p:stCondLst>
                                            <p:cond delay="0"/>
                                          </p:stCondLst>
                                        </p:cTn>
                                        <p:tgtEl>
                                          <p:spTgt spid="499"/>
                                        </p:tgtEl>
                                        <p:attrNameLst>
                                          <p:attrName>style.visibility</p:attrName>
                                        </p:attrNameLst>
                                      </p:cBhvr>
                                      <p:to>
                                        <p:strVal val="visible"/>
                                      </p:to>
                                    </p:set>
                                    <p:animEffect filter="fade" transition="in">
                                      <p:cBhvr>
                                        <p:cTn dur="1000"/>
                                        <p:tgtEl>
                                          <p:spTgt spid="499"/>
                                        </p:tgtEl>
                                      </p:cBhvr>
                                    </p:animEffect>
                                  </p:childTnLst>
                                </p:cTn>
                              </p:par>
                              <p:par>
                                <p:cTn fill="hold" nodeType="withEffect" presetClass="entr" presetID="10" presetSubtype="0">
                                  <p:stCondLst>
                                    <p:cond delay="0"/>
                                  </p:stCondLst>
                                  <p:childTnLst>
                                    <p:set>
                                      <p:cBhvr>
                                        <p:cTn dur="1" fill="hold">
                                          <p:stCondLst>
                                            <p:cond delay="0"/>
                                          </p:stCondLst>
                                        </p:cTn>
                                        <p:tgtEl>
                                          <p:spTgt spid="500"/>
                                        </p:tgtEl>
                                        <p:attrNameLst>
                                          <p:attrName>style.visibility</p:attrName>
                                        </p:attrNameLst>
                                      </p:cBhvr>
                                      <p:to>
                                        <p:strVal val="visible"/>
                                      </p:to>
                                    </p:set>
                                    <p:animEffect filter="fade" transition="in">
                                      <p:cBhvr>
                                        <p:cTn dur="1000"/>
                                        <p:tgtEl>
                                          <p:spTgt spid="500"/>
                                        </p:tgtEl>
                                      </p:cBhvr>
                                    </p:animEffect>
                                  </p:childTnLst>
                                </p:cTn>
                              </p:par>
                              <p:par>
                                <p:cTn fill="hold" nodeType="withEffect" presetClass="entr" presetID="10" presetSubtype="0">
                                  <p:stCondLst>
                                    <p:cond delay="0"/>
                                  </p:stCondLst>
                                  <p:childTnLst>
                                    <p:set>
                                      <p:cBhvr>
                                        <p:cTn dur="1" fill="hold">
                                          <p:stCondLst>
                                            <p:cond delay="0"/>
                                          </p:stCondLst>
                                        </p:cTn>
                                        <p:tgtEl>
                                          <p:spTgt spid="501"/>
                                        </p:tgtEl>
                                        <p:attrNameLst>
                                          <p:attrName>style.visibility</p:attrName>
                                        </p:attrNameLst>
                                      </p:cBhvr>
                                      <p:to>
                                        <p:strVal val="visible"/>
                                      </p:to>
                                    </p:set>
                                    <p:animEffect filter="fade" transition="in">
                                      <p:cBhvr>
                                        <p:cTn dur="1000"/>
                                        <p:tgtEl>
                                          <p:spTgt spid="501"/>
                                        </p:tgtEl>
                                      </p:cBhvr>
                                    </p:animEffect>
                                  </p:childTnLst>
                                </p:cTn>
                              </p:par>
                              <p:par>
                                <p:cTn fill="hold" nodeType="withEffect" presetClass="entr" presetID="10" presetSubtype="0">
                                  <p:stCondLst>
                                    <p:cond delay="0"/>
                                  </p:stCondLst>
                                  <p:childTnLst>
                                    <p:set>
                                      <p:cBhvr>
                                        <p:cTn dur="1" fill="hold">
                                          <p:stCondLst>
                                            <p:cond delay="0"/>
                                          </p:stCondLst>
                                        </p:cTn>
                                        <p:tgtEl>
                                          <p:spTgt spid="502"/>
                                        </p:tgtEl>
                                        <p:attrNameLst>
                                          <p:attrName>style.visibility</p:attrName>
                                        </p:attrNameLst>
                                      </p:cBhvr>
                                      <p:to>
                                        <p:strVal val="visible"/>
                                      </p:to>
                                    </p:set>
                                    <p:animEffect filter="fade" transition="in">
                                      <p:cBhvr>
                                        <p:cTn dur="1000"/>
                                        <p:tgtEl>
                                          <p:spTgt spid="5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p16"/>
          <p:cNvPicPr preferRelativeResize="0"/>
          <p:nvPr/>
        </p:nvPicPr>
        <p:blipFill rotWithShape="1">
          <a:blip r:embed="rId3">
            <a:alphaModFix/>
          </a:blip>
          <a:srcRect b="0" l="0" r="0" t="0"/>
          <a:stretch/>
        </p:blipFill>
        <p:spPr>
          <a:xfrm>
            <a:off x="0" y="1240"/>
            <a:ext cx="12190413" cy="6857107"/>
          </a:xfrm>
          <a:prstGeom prst="rect">
            <a:avLst/>
          </a:prstGeom>
          <a:noFill/>
          <a:ln>
            <a:noFill/>
          </a:ln>
        </p:spPr>
      </p:pic>
      <p:sp>
        <p:nvSpPr>
          <p:cNvPr id="103" name="Google Shape;103;p16"/>
          <p:cNvSpPr/>
          <p:nvPr/>
        </p:nvSpPr>
        <p:spPr>
          <a:xfrm>
            <a:off x="874788" y="2610569"/>
            <a:ext cx="4116652" cy="1135514"/>
          </a:xfrm>
          <a:prstGeom prst="rect">
            <a:avLst/>
          </a:prstGeom>
        </p:spPr>
        <p:txBody>
          <a:bodyPr>
            <a:prstTxWarp prst="textPlain"/>
          </a:bodyPr>
          <a:lstStyle/>
          <a:p>
            <a:pPr lvl="0" algn="l"/>
            <a:r>
              <a:rPr b="1" i="0">
                <a:ln>
                  <a:noFill/>
                </a:ln>
                <a:solidFill>
                  <a:schemeClr val="lt1"/>
                </a:solidFill>
                <a:latin typeface="Libre Franklin;500"/>
              </a:rPr>
              <a:t>DIRECTORY</a:t>
            </a:r>
          </a:p>
        </p:txBody>
      </p:sp>
      <p:sp>
        <p:nvSpPr>
          <p:cNvPr id="104" name="Google Shape;104;p16"/>
          <p:cNvSpPr txBox="1"/>
          <p:nvPr/>
        </p:nvSpPr>
        <p:spPr>
          <a:xfrm>
            <a:off x="7784665" y="1912164"/>
            <a:ext cx="503269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u="none" cap="none" strike="noStrike">
                <a:solidFill>
                  <a:srgbClr val="A5A5A5"/>
                </a:solidFill>
                <a:latin typeface="Libre Franklin Medium"/>
                <a:ea typeface="Libre Franklin Medium"/>
                <a:cs typeface="Libre Franklin Medium"/>
                <a:sym typeface="Libre Franklin Medium"/>
              </a:rPr>
              <a:t>Timeline</a:t>
            </a:r>
            <a:endParaRPr sz="2000">
              <a:solidFill>
                <a:srgbClr val="A5A5A5"/>
              </a:solidFill>
              <a:latin typeface="Libre Franklin Medium"/>
              <a:ea typeface="Libre Franklin Medium"/>
              <a:cs typeface="Libre Franklin Medium"/>
              <a:sym typeface="Libre Franklin Medium"/>
            </a:endParaRPr>
          </a:p>
        </p:txBody>
      </p:sp>
      <p:sp>
        <p:nvSpPr>
          <p:cNvPr id="105" name="Google Shape;105;p16"/>
          <p:cNvSpPr txBox="1"/>
          <p:nvPr/>
        </p:nvSpPr>
        <p:spPr>
          <a:xfrm>
            <a:off x="7784665" y="2864608"/>
            <a:ext cx="503269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A5A5A5"/>
                </a:solidFill>
                <a:latin typeface="Libre Franklin Medium"/>
                <a:ea typeface="Libre Franklin Medium"/>
                <a:cs typeface="Libre Franklin Medium"/>
                <a:sym typeface="Libre Franklin Medium"/>
              </a:rPr>
              <a:t>Future</a:t>
            </a:r>
            <a:endParaRPr sz="2000">
              <a:solidFill>
                <a:srgbClr val="A5A5A5"/>
              </a:solidFill>
              <a:latin typeface="Libre Franklin Medium"/>
              <a:ea typeface="Libre Franklin Medium"/>
              <a:cs typeface="Libre Franklin Medium"/>
              <a:sym typeface="Libre Franklin Medium"/>
            </a:endParaRPr>
          </a:p>
        </p:txBody>
      </p:sp>
      <p:sp>
        <p:nvSpPr>
          <p:cNvPr id="106" name="Google Shape;106;p16"/>
          <p:cNvSpPr txBox="1"/>
          <p:nvPr/>
        </p:nvSpPr>
        <p:spPr>
          <a:xfrm>
            <a:off x="7805697" y="3769917"/>
            <a:ext cx="503269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A5A5A5"/>
                </a:solidFill>
                <a:latin typeface="Libre Franklin Medium"/>
                <a:ea typeface="Libre Franklin Medium"/>
                <a:cs typeface="Libre Franklin Medium"/>
                <a:sym typeface="Libre Franklin Medium"/>
              </a:rPr>
              <a:t>Pricing</a:t>
            </a:r>
            <a:endParaRPr sz="2000">
              <a:solidFill>
                <a:srgbClr val="A5A5A5"/>
              </a:solidFill>
              <a:latin typeface="Libre Franklin Medium"/>
              <a:ea typeface="Libre Franklin Medium"/>
              <a:cs typeface="Libre Franklin Medium"/>
              <a:sym typeface="Libre Franklin Medium"/>
            </a:endParaRPr>
          </a:p>
        </p:txBody>
      </p:sp>
      <p:sp>
        <p:nvSpPr>
          <p:cNvPr id="107" name="Google Shape;107;p16"/>
          <p:cNvSpPr txBox="1"/>
          <p:nvPr/>
        </p:nvSpPr>
        <p:spPr>
          <a:xfrm>
            <a:off x="7805697" y="4660222"/>
            <a:ext cx="503269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A5A5A5"/>
                </a:solidFill>
                <a:latin typeface="Libre Franklin Medium"/>
                <a:ea typeface="Libre Franklin Medium"/>
                <a:cs typeface="Libre Franklin Medium"/>
                <a:sym typeface="Libre Franklin Medium"/>
              </a:rPr>
              <a:t>What we do?</a:t>
            </a:r>
            <a:endParaRPr sz="2000">
              <a:solidFill>
                <a:srgbClr val="A5A5A5"/>
              </a:solidFill>
              <a:latin typeface="Libre Franklin Medium"/>
              <a:ea typeface="Libre Franklin Medium"/>
              <a:cs typeface="Libre Franklin Medium"/>
              <a:sym typeface="Libre Franklin Medium"/>
            </a:endParaRPr>
          </a:p>
        </p:txBody>
      </p:sp>
      <p:grpSp>
        <p:nvGrpSpPr>
          <p:cNvPr id="108" name="Google Shape;108;p16"/>
          <p:cNvGrpSpPr/>
          <p:nvPr/>
        </p:nvGrpSpPr>
        <p:grpSpPr>
          <a:xfrm>
            <a:off x="7024759" y="1842722"/>
            <a:ext cx="624684" cy="600549"/>
            <a:chOff x="2215144" y="982844"/>
            <a:chExt cx="1120898" cy="842780"/>
          </a:xfrm>
        </p:grpSpPr>
        <p:sp>
          <p:nvSpPr>
            <p:cNvPr id="109" name="Google Shape;109;p16"/>
            <p:cNvSpPr/>
            <p:nvPr/>
          </p:nvSpPr>
          <p:spPr>
            <a:xfrm>
              <a:off x="2215144" y="982844"/>
              <a:ext cx="1120898" cy="842780"/>
            </a:xfrm>
            <a:prstGeom prst="parallelogram">
              <a:avLst>
                <a:gd fmla="val 0" name="adj"/>
              </a:avLst>
            </a:prstGeom>
            <a:solidFill>
              <a:srgbClr val="51C2D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Libre Franklin Medium"/>
                <a:ea typeface="Libre Franklin Medium"/>
                <a:cs typeface="Libre Franklin Medium"/>
                <a:sym typeface="Libre Franklin Medium"/>
              </a:endParaRPr>
            </a:p>
          </p:txBody>
        </p:sp>
        <p:sp>
          <p:nvSpPr>
            <p:cNvPr id="110" name="Google Shape;110;p16"/>
            <p:cNvSpPr txBox="1"/>
            <p:nvPr/>
          </p:nvSpPr>
          <p:spPr>
            <a:xfrm>
              <a:off x="2245058" y="1046848"/>
              <a:ext cx="1066799" cy="734260"/>
            </a:xfrm>
            <a:prstGeom prst="rect">
              <a:avLst/>
            </a:prstGeom>
            <a:solidFill>
              <a:srgbClr val="51C2D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chemeClr val="lt1"/>
                  </a:solidFill>
                  <a:latin typeface="Libre Franklin Medium"/>
                  <a:ea typeface="Libre Franklin Medium"/>
                  <a:cs typeface="Libre Franklin Medium"/>
                  <a:sym typeface="Libre Franklin Medium"/>
                </a:rPr>
                <a:t>1</a:t>
              </a:r>
              <a:endParaRPr sz="2800">
                <a:solidFill>
                  <a:schemeClr val="lt1"/>
                </a:solidFill>
                <a:latin typeface="Libre Franklin Medium"/>
                <a:ea typeface="Libre Franklin Medium"/>
                <a:cs typeface="Libre Franklin Medium"/>
                <a:sym typeface="Libre Franklin Medium"/>
              </a:endParaRPr>
            </a:p>
          </p:txBody>
        </p:sp>
      </p:grpSp>
      <p:grpSp>
        <p:nvGrpSpPr>
          <p:cNvPr id="111" name="Google Shape;111;p16"/>
          <p:cNvGrpSpPr/>
          <p:nvPr/>
        </p:nvGrpSpPr>
        <p:grpSpPr>
          <a:xfrm>
            <a:off x="7043809" y="3700475"/>
            <a:ext cx="624684" cy="600549"/>
            <a:chOff x="2215144" y="982844"/>
            <a:chExt cx="1120898" cy="842780"/>
          </a:xfrm>
        </p:grpSpPr>
        <p:sp>
          <p:nvSpPr>
            <p:cNvPr id="112" name="Google Shape;112;p16"/>
            <p:cNvSpPr/>
            <p:nvPr/>
          </p:nvSpPr>
          <p:spPr>
            <a:xfrm>
              <a:off x="2215144" y="982844"/>
              <a:ext cx="1120898" cy="842780"/>
            </a:xfrm>
            <a:prstGeom prst="parallelogram">
              <a:avLst>
                <a:gd fmla="val 0" name="adj"/>
              </a:avLst>
            </a:prstGeom>
            <a:solidFill>
              <a:srgbClr val="51C2D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Libre Franklin Medium"/>
                <a:ea typeface="Libre Franklin Medium"/>
                <a:cs typeface="Libre Franklin Medium"/>
                <a:sym typeface="Libre Franklin Medium"/>
              </a:endParaRPr>
            </a:p>
          </p:txBody>
        </p:sp>
        <p:sp>
          <p:nvSpPr>
            <p:cNvPr id="113" name="Google Shape;113;p16"/>
            <p:cNvSpPr txBox="1"/>
            <p:nvPr/>
          </p:nvSpPr>
          <p:spPr>
            <a:xfrm>
              <a:off x="2245058" y="1046848"/>
              <a:ext cx="1066799" cy="734260"/>
            </a:xfrm>
            <a:prstGeom prst="rect">
              <a:avLst/>
            </a:prstGeom>
            <a:solidFill>
              <a:srgbClr val="51C2D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chemeClr val="lt1"/>
                  </a:solidFill>
                  <a:latin typeface="Libre Franklin Medium"/>
                  <a:ea typeface="Libre Franklin Medium"/>
                  <a:cs typeface="Libre Franklin Medium"/>
                  <a:sym typeface="Libre Franklin Medium"/>
                </a:rPr>
                <a:t>3</a:t>
              </a:r>
              <a:endParaRPr sz="2800">
                <a:solidFill>
                  <a:schemeClr val="lt1"/>
                </a:solidFill>
                <a:latin typeface="Libre Franklin Medium"/>
                <a:ea typeface="Libre Franklin Medium"/>
                <a:cs typeface="Libre Franklin Medium"/>
                <a:sym typeface="Libre Franklin Medium"/>
              </a:endParaRPr>
            </a:p>
          </p:txBody>
        </p:sp>
      </p:grpSp>
      <p:grpSp>
        <p:nvGrpSpPr>
          <p:cNvPr id="114" name="Google Shape;114;p16"/>
          <p:cNvGrpSpPr/>
          <p:nvPr/>
        </p:nvGrpSpPr>
        <p:grpSpPr>
          <a:xfrm>
            <a:off x="7041430" y="2795166"/>
            <a:ext cx="624684" cy="600549"/>
            <a:chOff x="2215144" y="982844"/>
            <a:chExt cx="1120898" cy="842780"/>
          </a:xfrm>
        </p:grpSpPr>
        <p:sp>
          <p:nvSpPr>
            <p:cNvPr id="115" name="Google Shape;115;p16"/>
            <p:cNvSpPr/>
            <p:nvPr/>
          </p:nvSpPr>
          <p:spPr>
            <a:xfrm>
              <a:off x="2215144" y="982844"/>
              <a:ext cx="1120898" cy="842780"/>
            </a:xfrm>
            <a:prstGeom prst="parallelogram">
              <a:avLst>
                <a:gd fmla="val 0" name="adj"/>
              </a:avLst>
            </a:prstGeom>
            <a:solidFill>
              <a:srgbClr val="2E75B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Libre Franklin Medium"/>
                <a:ea typeface="Libre Franklin Medium"/>
                <a:cs typeface="Libre Franklin Medium"/>
                <a:sym typeface="Libre Franklin Medium"/>
              </a:endParaRPr>
            </a:p>
          </p:txBody>
        </p:sp>
        <p:sp>
          <p:nvSpPr>
            <p:cNvPr id="116" name="Google Shape;116;p16"/>
            <p:cNvSpPr txBox="1"/>
            <p:nvPr/>
          </p:nvSpPr>
          <p:spPr>
            <a:xfrm>
              <a:off x="2245058" y="1046848"/>
              <a:ext cx="1066799" cy="734260"/>
            </a:xfrm>
            <a:prstGeom prst="rect">
              <a:avLst/>
            </a:prstGeom>
            <a:solidFill>
              <a:srgbClr val="2E75B5"/>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chemeClr val="lt1"/>
                  </a:solidFill>
                  <a:latin typeface="Libre Franklin Medium"/>
                  <a:ea typeface="Libre Franklin Medium"/>
                  <a:cs typeface="Libre Franklin Medium"/>
                  <a:sym typeface="Libre Franklin Medium"/>
                </a:rPr>
                <a:t>2</a:t>
              </a:r>
              <a:endParaRPr sz="2800">
                <a:solidFill>
                  <a:schemeClr val="lt1"/>
                </a:solidFill>
                <a:latin typeface="Libre Franklin Medium"/>
                <a:ea typeface="Libre Franklin Medium"/>
                <a:cs typeface="Libre Franklin Medium"/>
                <a:sym typeface="Libre Franklin Medium"/>
              </a:endParaRPr>
            </a:p>
          </p:txBody>
        </p:sp>
      </p:grpSp>
      <p:grpSp>
        <p:nvGrpSpPr>
          <p:cNvPr id="117" name="Google Shape;117;p16"/>
          <p:cNvGrpSpPr/>
          <p:nvPr/>
        </p:nvGrpSpPr>
        <p:grpSpPr>
          <a:xfrm>
            <a:off x="7060480" y="4590780"/>
            <a:ext cx="624684" cy="600549"/>
            <a:chOff x="2215144" y="982844"/>
            <a:chExt cx="1120898" cy="842780"/>
          </a:xfrm>
        </p:grpSpPr>
        <p:sp>
          <p:nvSpPr>
            <p:cNvPr id="118" name="Google Shape;118;p16"/>
            <p:cNvSpPr/>
            <p:nvPr/>
          </p:nvSpPr>
          <p:spPr>
            <a:xfrm>
              <a:off x="2215144" y="982844"/>
              <a:ext cx="1120898" cy="842780"/>
            </a:xfrm>
            <a:prstGeom prst="parallelogram">
              <a:avLst>
                <a:gd fmla="val 0" name="adj"/>
              </a:avLst>
            </a:prstGeom>
            <a:solidFill>
              <a:srgbClr val="2E75B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Libre Franklin Medium"/>
                <a:ea typeface="Libre Franklin Medium"/>
                <a:cs typeface="Libre Franklin Medium"/>
                <a:sym typeface="Libre Franklin Medium"/>
              </a:endParaRPr>
            </a:p>
          </p:txBody>
        </p:sp>
        <p:sp>
          <p:nvSpPr>
            <p:cNvPr id="119" name="Google Shape;119;p16"/>
            <p:cNvSpPr txBox="1"/>
            <p:nvPr/>
          </p:nvSpPr>
          <p:spPr>
            <a:xfrm>
              <a:off x="2245058" y="1046848"/>
              <a:ext cx="1066799" cy="734260"/>
            </a:xfrm>
            <a:prstGeom prst="rect">
              <a:avLst/>
            </a:prstGeom>
            <a:solidFill>
              <a:srgbClr val="2E75B5"/>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chemeClr val="lt1"/>
                  </a:solidFill>
                  <a:latin typeface="Libre Franklin Medium"/>
                  <a:ea typeface="Libre Franklin Medium"/>
                  <a:cs typeface="Libre Franklin Medium"/>
                  <a:sym typeface="Libre Franklin Medium"/>
                </a:rPr>
                <a:t>4</a:t>
              </a:r>
              <a:endParaRPr sz="2800">
                <a:solidFill>
                  <a:schemeClr val="lt1"/>
                </a:solidFill>
                <a:latin typeface="Libre Franklin Medium"/>
                <a:ea typeface="Libre Franklin Medium"/>
                <a:cs typeface="Libre Franklin Medium"/>
                <a:sym typeface="Libre Franklin Medium"/>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000"/>
                                        <p:tgtEl>
                                          <p:spTgt spid="10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000"/>
                                        <p:tgtEl>
                                          <p:spTgt spid="103"/>
                                        </p:tgtEl>
                                      </p:cBhvr>
                                    </p:animEffect>
                                  </p:childTnLst>
                                </p:cTn>
                              </p:par>
                            </p:childTnLst>
                          </p:cTn>
                        </p:par>
                        <p:par>
                          <p:cTn fill="hold">
                            <p:stCondLst>
                              <p:cond delay="2000"/>
                            </p:stCondLst>
                            <p:childTnLst>
                              <p:par>
                                <p:cTn fill="hold" nodeType="afterEffect" presetClass="entr" presetID="2" presetSubtype="8">
                                  <p:stCondLst>
                                    <p:cond delay="0"/>
                                  </p:stCondLst>
                                  <p:childTnLst>
                                    <p:set>
                                      <p:cBhvr>
                                        <p:cTn dur="1" fill="hold">
                                          <p:stCondLst>
                                            <p:cond delay="0"/>
                                          </p:stCondLst>
                                        </p:cTn>
                                        <p:tgtEl>
                                          <p:spTgt spid="108"/>
                                        </p:tgtEl>
                                        <p:attrNameLst>
                                          <p:attrName>style.visibility</p:attrName>
                                        </p:attrNameLst>
                                      </p:cBhvr>
                                      <p:to>
                                        <p:strVal val="visible"/>
                                      </p:to>
                                    </p:set>
                                    <p:anim calcmode="lin" valueType="num">
                                      <p:cBhvr additive="base">
                                        <p:cTn dur="500"/>
                                        <p:tgtEl>
                                          <p:spTgt spid="10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11"/>
                                        </p:tgtEl>
                                        <p:attrNameLst>
                                          <p:attrName>style.visibility</p:attrName>
                                        </p:attrNameLst>
                                      </p:cBhvr>
                                      <p:to>
                                        <p:strVal val="visible"/>
                                      </p:to>
                                    </p:set>
                                    <p:anim calcmode="lin" valueType="num">
                                      <p:cBhvr additive="base">
                                        <p:cTn dur="500"/>
                                        <p:tgtEl>
                                          <p:spTgt spid="11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14"/>
                                        </p:tgtEl>
                                        <p:attrNameLst>
                                          <p:attrName>style.visibility</p:attrName>
                                        </p:attrNameLst>
                                      </p:cBhvr>
                                      <p:to>
                                        <p:strVal val="visible"/>
                                      </p:to>
                                    </p:set>
                                    <p:anim calcmode="lin" valueType="num">
                                      <p:cBhvr additive="base">
                                        <p:cTn dur="500"/>
                                        <p:tgtEl>
                                          <p:spTgt spid="11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17"/>
                                        </p:tgtEl>
                                        <p:attrNameLst>
                                          <p:attrName>style.visibility</p:attrName>
                                        </p:attrNameLst>
                                      </p:cBhvr>
                                      <p:to>
                                        <p:strVal val="visible"/>
                                      </p:to>
                                    </p:set>
                                    <p:anim calcmode="lin" valueType="num">
                                      <p:cBhvr additive="base">
                                        <p:cTn dur="500"/>
                                        <p:tgtEl>
                                          <p:spTgt spid="117"/>
                                        </p:tgtEl>
                                        <p:attrNameLst>
                                          <p:attrName>ppt_x</p:attrName>
                                        </p:attrNameLst>
                                      </p:cBhvr>
                                      <p:tavLst>
                                        <p:tav fmla="" tm="0">
                                          <p:val>
                                            <p:strVal val="#ppt_x-1"/>
                                          </p:val>
                                        </p:tav>
                                        <p:tav fmla="" tm="100000">
                                          <p:val>
                                            <p:strVal val="#ppt_x"/>
                                          </p:val>
                                        </p:tav>
                                      </p:tavLst>
                                    </p:anim>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000"/>
                                        <p:tgtEl>
                                          <p:spTgt spid="104"/>
                                        </p:tgtEl>
                                      </p:cBhvr>
                                    </p:animEffect>
                                  </p:childTnLst>
                                </p:cTn>
                              </p:par>
                              <p:par>
                                <p:cTn fill="hold" nodeType="with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par>
                                <p:cTn fill="hold" nodeType="with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par>
                                <p:cTn fill="hold" nodeType="with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pic>
        <p:nvPicPr>
          <p:cNvPr id="509" name="Google Shape;509;p34"/>
          <p:cNvPicPr preferRelativeResize="0"/>
          <p:nvPr/>
        </p:nvPicPr>
        <p:blipFill rotWithShape="1">
          <a:blip r:embed="rId3">
            <a:alphaModFix/>
          </a:blip>
          <a:srcRect b="0" l="0" r="0" t="0"/>
          <a:stretch/>
        </p:blipFill>
        <p:spPr>
          <a:xfrm>
            <a:off x="0" y="1240"/>
            <a:ext cx="12190413" cy="6857107"/>
          </a:xfrm>
          <a:prstGeom prst="rect">
            <a:avLst/>
          </a:prstGeom>
          <a:noFill/>
          <a:ln>
            <a:noFill/>
          </a:ln>
        </p:spPr>
      </p:pic>
      <p:sp>
        <p:nvSpPr>
          <p:cNvPr id="510" name="Google Shape;510;p34"/>
          <p:cNvSpPr/>
          <p:nvPr/>
        </p:nvSpPr>
        <p:spPr>
          <a:xfrm>
            <a:off x="4062119" y="2679966"/>
            <a:ext cx="1192870" cy="119286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800">
                <a:solidFill>
                  <a:srgbClr val="51C2D2"/>
                </a:solidFill>
                <a:latin typeface="Libre Franklin Medium"/>
                <a:ea typeface="Libre Franklin Medium"/>
                <a:cs typeface="Libre Franklin Medium"/>
                <a:sym typeface="Libre Franklin Medium"/>
              </a:rPr>
              <a:t>04</a:t>
            </a:r>
            <a:endParaRPr b="1" sz="4800">
              <a:solidFill>
                <a:srgbClr val="51C2D2"/>
              </a:solidFill>
              <a:latin typeface="Libre Franklin Medium"/>
              <a:ea typeface="Libre Franklin Medium"/>
              <a:cs typeface="Libre Franklin Medium"/>
              <a:sym typeface="Libre Franklin Medium"/>
            </a:endParaRPr>
          </a:p>
        </p:txBody>
      </p:sp>
      <p:sp>
        <p:nvSpPr>
          <p:cNvPr id="511" name="Google Shape;511;p34"/>
          <p:cNvSpPr/>
          <p:nvPr/>
        </p:nvSpPr>
        <p:spPr>
          <a:xfrm>
            <a:off x="6325103" y="2652591"/>
            <a:ext cx="5984010"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200">
                <a:solidFill>
                  <a:srgbClr val="51C2D2"/>
                </a:solidFill>
                <a:latin typeface="Libre Franklin Medium"/>
                <a:ea typeface="Libre Franklin Medium"/>
                <a:cs typeface="Libre Franklin Medium"/>
                <a:sym typeface="Libre Franklin Medium"/>
              </a:rPr>
              <a:t>WHAT WE DO?</a:t>
            </a:r>
            <a:endParaRPr b="1" sz="7200">
              <a:solidFill>
                <a:srgbClr val="51C2D2"/>
              </a:solidFill>
              <a:latin typeface="Libre Franklin Medium"/>
              <a:ea typeface="Libre Franklin Medium"/>
              <a:cs typeface="Libre Franklin Medium"/>
              <a:sym typeface="Libre Franklin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09"/>
                                        </p:tgtEl>
                                        <p:attrNameLst>
                                          <p:attrName>style.visibility</p:attrName>
                                        </p:attrNameLst>
                                      </p:cBhvr>
                                      <p:to>
                                        <p:strVal val="visible"/>
                                      </p:to>
                                    </p:set>
                                    <p:animEffect filter="fade" transition="in">
                                      <p:cBhvr>
                                        <p:cTn dur="1000"/>
                                        <p:tgtEl>
                                          <p:spTgt spid="50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10"/>
                                        </p:tgtEl>
                                        <p:attrNameLst>
                                          <p:attrName>style.visibility</p:attrName>
                                        </p:attrNameLst>
                                      </p:cBhvr>
                                      <p:to>
                                        <p:strVal val="visible"/>
                                      </p:to>
                                    </p:set>
                                    <p:animEffect filter="fade" transition="in">
                                      <p:cBhvr>
                                        <p:cTn dur="500"/>
                                        <p:tgtEl>
                                          <p:spTgt spid="5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35"/>
          <p:cNvSpPr/>
          <p:nvPr/>
        </p:nvSpPr>
        <p:spPr>
          <a:xfrm>
            <a:off x="0" y="0"/>
            <a:ext cx="12190413" cy="1055279"/>
          </a:xfrm>
          <a:prstGeom prst="rect">
            <a:avLst/>
          </a:prstGeom>
          <a:solidFill>
            <a:srgbClr val="51C2D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Medium"/>
              <a:ea typeface="Libre Franklin Medium"/>
              <a:cs typeface="Libre Franklin Medium"/>
              <a:sym typeface="Libre Franklin Medium"/>
            </a:endParaRPr>
          </a:p>
        </p:txBody>
      </p:sp>
      <p:grpSp>
        <p:nvGrpSpPr>
          <p:cNvPr id="518" name="Google Shape;518;p35"/>
          <p:cNvGrpSpPr/>
          <p:nvPr/>
        </p:nvGrpSpPr>
        <p:grpSpPr>
          <a:xfrm>
            <a:off x="-2487" y="2426777"/>
            <a:ext cx="12180869" cy="3907912"/>
            <a:chOff x="-2487" y="1399891"/>
            <a:chExt cx="9146488" cy="2934410"/>
          </a:xfrm>
        </p:grpSpPr>
        <p:sp>
          <p:nvSpPr>
            <p:cNvPr id="519" name="Google Shape;519;p35"/>
            <p:cNvSpPr/>
            <p:nvPr/>
          </p:nvSpPr>
          <p:spPr>
            <a:xfrm>
              <a:off x="-2487" y="1399891"/>
              <a:ext cx="9146488" cy="863569"/>
            </a:xfrm>
            <a:prstGeom prst="rect">
              <a:avLst/>
            </a:prstGeom>
            <a:solidFill>
              <a:srgbClr val="51C2D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chemeClr val="lt1"/>
                </a:solidFill>
                <a:latin typeface="Libre Franklin Medium"/>
                <a:ea typeface="Libre Franklin Medium"/>
                <a:cs typeface="Libre Franklin Medium"/>
                <a:sym typeface="Libre Franklin Medium"/>
              </a:endParaRPr>
            </a:p>
          </p:txBody>
        </p:sp>
        <p:pic>
          <p:nvPicPr>
            <p:cNvPr id="520" name="Google Shape;520;p35"/>
            <p:cNvPicPr preferRelativeResize="0"/>
            <p:nvPr/>
          </p:nvPicPr>
          <p:blipFill rotWithShape="1">
            <a:blip r:embed="rId3">
              <a:alphaModFix/>
            </a:blip>
            <a:srcRect b="0" l="0" r="0" t="0"/>
            <a:stretch/>
          </p:blipFill>
          <p:spPr>
            <a:xfrm>
              <a:off x="4860032" y="2535099"/>
              <a:ext cx="3672408" cy="1799202"/>
            </a:xfrm>
            <a:prstGeom prst="rect">
              <a:avLst/>
            </a:prstGeom>
            <a:noFill/>
            <a:ln>
              <a:noFill/>
            </a:ln>
          </p:spPr>
        </p:pic>
        <p:sp>
          <p:nvSpPr>
            <p:cNvPr id="521" name="Google Shape;521;p35"/>
            <p:cNvSpPr/>
            <p:nvPr/>
          </p:nvSpPr>
          <p:spPr>
            <a:xfrm>
              <a:off x="4938666" y="1501380"/>
              <a:ext cx="3449758" cy="583543"/>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None/>
              </a:pPr>
              <a:r>
                <a:rPr b="1" lang="en-US" sz="1600">
                  <a:solidFill>
                    <a:schemeClr val="lt1"/>
                  </a:solidFill>
                  <a:latin typeface="Libre Franklin Medium"/>
                  <a:ea typeface="Libre Franklin Medium"/>
                  <a:cs typeface="Libre Franklin Medium"/>
                  <a:sym typeface="Libre Franklin Medium"/>
                </a:rPr>
                <a:t>Date</a:t>
              </a:r>
              <a:endParaRPr b="1" sz="1600">
                <a:solidFill>
                  <a:schemeClr val="lt1"/>
                </a:solidFill>
                <a:latin typeface="Libre Franklin Medium"/>
                <a:ea typeface="Libre Franklin Medium"/>
                <a:cs typeface="Libre Franklin Medium"/>
                <a:sym typeface="Libre Franklin Medium"/>
              </a:endParaRPr>
            </a:p>
            <a:p>
              <a:pPr indent="0" lvl="0" marL="0" marR="0" rtl="0" algn="l">
                <a:lnSpc>
                  <a:spcPct val="120000"/>
                </a:lnSpc>
                <a:spcBef>
                  <a:spcPts val="300"/>
                </a:spcBef>
                <a:spcAft>
                  <a:spcPts val="0"/>
                </a:spcAft>
                <a:buNone/>
              </a:pPr>
              <a:r>
                <a:rPr lang="en-US" sz="1200">
                  <a:solidFill>
                    <a:schemeClr val="lt1"/>
                  </a:solidFill>
                  <a:latin typeface="Libre Franklin Medium"/>
                  <a:ea typeface="Libre Franklin Medium"/>
                  <a:cs typeface="Libre Franklin Medium"/>
                  <a:sym typeface="Libre Franklin Medium"/>
                </a:rPr>
                <a:t>God. sometimes removes people from your life to protect you. Do not run after them</a:t>
              </a:r>
              <a:endParaRPr sz="1200">
                <a:solidFill>
                  <a:schemeClr val="lt1"/>
                </a:solidFill>
                <a:latin typeface="Libre Franklin Medium"/>
                <a:ea typeface="Libre Franklin Medium"/>
                <a:cs typeface="Libre Franklin Medium"/>
                <a:sym typeface="Libre Franklin Medium"/>
              </a:endParaRPr>
            </a:p>
          </p:txBody>
        </p:sp>
      </p:grpSp>
      <p:sp>
        <p:nvSpPr>
          <p:cNvPr id="522" name="Google Shape;522;p35"/>
          <p:cNvSpPr/>
          <p:nvPr/>
        </p:nvSpPr>
        <p:spPr>
          <a:xfrm>
            <a:off x="726509" y="1559821"/>
            <a:ext cx="4912965" cy="4774868"/>
          </a:xfrm>
          <a:prstGeom prst="rect">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Medium"/>
              <a:ea typeface="Libre Franklin Medium"/>
              <a:cs typeface="Libre Franklin Medium"/>
              <a:sym typeface="Libre Franklin Medium"/>
            </a:endParaRPr>
          </a:p>
        </p:txBody>
      </p:sp>
      <p:sp>
        <p:nvSpPr>
          <p:cNvPr id="523" name="Google Shape;523;p35"/>
          <p:cNvSpPr txBox="1"/>
          <p:nvPr/>
        </p:nvSpPr>
        <p:spPr>
          <a:xfrm>
            <a:off x="4708391" y="315856"/>
            <a:ext cx="275960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lt1"/>
                </a:solidFill>
                <a:latin typeface="Libre Franklin Medium"/>
                <a:ea typeface="Libre Franklin Medium"/>
                <a:cs typeface="Libre Franklin Medium"/>
                <a:sym typeface="Libre Franklin Medium"/>
              </a:rPr>
              <a:t>What we do?</a:t>
            </a:r>
            <a:endParaRPr b="1" sz="3600">
              <a:solidFill>
                <a:schemeClr val="lt1"/>
              </a:solidFill>
              <a:latin typeface="Libre Franklin Medium"/>
              <a:ea typeface="Libre Franklin Medium"/>
              <a:cs typeface="Libre Franklin Medium"/>
              <a:sym typeface="Libre Franklin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18"/>
                                        </p:tgtEl>
                                        <p:attrNameLst>
                                          <p:attrName>style.visibility</p:attrName>
                                        </p:attrNameLst>
                                      </p:cBhvr>
                                      <p:to>
                                        <p:strVal val="visible"/>
                                      </p:to>
                                    </p:set>
                                    <p:animEffect filter="fade" transition="in">
                                      <p:cBhvr>
                                        <p:cTn dur="1000"/>
                                        <p:tgtEl>
                                          <p:spTgt spid="518"/>
                                        </p:tgtEl>
                                      </p:cBhvr>
                                    </p:animEffect>
                                  </p:childTnLst>
                                </p:cTn>
                              </p:par>
                              <p:par>
                                <p:cTn fill="hold" nodeType="withEffect" presetClass="entr" presetID="10" presetSubtype="0">
                                  <p:stCondLst>
                                    <p:cond delay="0"/>
                                  </p:stCondLst>
                                  <p:childTnLst>
                                    <p:set>
                                      <p:cBhvr>
                                        <p:cTn dur="1" fill="hold">
                                          <p:stCondLst>
                                            <p:cond delay="0"/>
                                          </p:stCondLst>
                                        </p:cTn>
                                        <p:tgtEl>
                                          <p:spTgt spid="522"/>
                                        </p:tgtEl>
                                        <p:attrNameLst>
                                          <p:attrName>style.visibility</p:attrName>
                                        </p:attrNameLst>
                                      </p:cBhvr>
                                      <p:to>
                                        <p:strVal val="visible"/>
                                      </p:to>
                                    </p:set>
                                    <p:animEffect filter="fade" transition="in">
                                      <p:cBhvr>
                                        <p:cTn dur="1000"/>
                                        <p:tgtEl>
                                          <p:spTgt spid="5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36"/>
          <p:cNvSpPr/>
          <p:nvPr/>
        </p:nvSpPr>
        <p:spPr>
          <a:xfrm>
            <a:off x="0" y="0"/>
            <a:ext cx="12190413" cy="1055279"/>
          </a:xfrm>
          <a:prstGeom prst="rect">
            <a:avLst/>
          </a:prstGeom>
          <a:solidFill>
            <a:srgbClr val="51C2D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Medium"/>
              <a:ea typeface="Libre Franklin Medium"/>
              <a:cs typeface="Libre Franklin Medium"/>
              <a:sym typeface="Libre Franklin Medium"/>
            </a:endParaRPr>
          </a:p>
        </p:txBody>
      </p:sp>
      <p:sp>
        <p:nvSpPr>
          <p:cNvPr id="530" name="Google Shape;530;p36"/>
          <p:cNvSpPr/>
          <p:nvPr/>
        </p:nvSpPr>
        <p:spPr>
          <a:xfrm>
            <a:off x="1450118" y="4977310"/>
            <a:ext cx="1856095" cy="457347"/>
          </a:xfrm>
          <a:prstGeom prst="rect">
            <a:avLst/>
          </a:prstGeom>
          <a:solidFill>
            <a:srgbClr val="51C2D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Medium"/>
              <a:ea typeface="Libre Franklin Medium"/>
              <a:cs typeface="Libre Franklin Medium"/>
              <a:sym typeface="Libre Franklin Medium"/>
            </a:endParaRPr>
          </a:p>
        </p:txBody>
      </p:sp>
      <p:sp>
        <p:nvSpPr>
          <p:cNvPr id="531" name="Google Shape;531;p36"/>
          <p:cNvSpPr/>
          <p:nvPr/>
        </p:nvSpPr>
        <p:spPr>
          <a:xfrm>
            <a:off x="3959616" y="4977310"/>
            <a:ext cx="1856095" cy="457347"/>
          </a:xfrm>
          <a:prstGeom prst="rect">
            <a:avLst/>
          </a:prstGeom>
          <a:solidFill>
            <a:srgbClr val="2E75B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Medium"/>
              <a:ea typeface="Libre Franklin Medium"/>
              <a:cs typeface="Libre Franklin Medium"/>
              <a:sym typeface="Libre Franklin Medium"/>
            </a:endParaRPr>
          </a:p>
        </p:txBody>
      </p:sp>
      <p:sp>
        <p:nvSpPr>
          <p:cNvPr id="532" name="Google Shape;532;p36"/>
          <p:cNvSpPr/>
          <p:nvPr/>
        </p:nvSpPr>
        <p:spPr>
          <a:xfrm>
            <a:off x="6421185" y="4977310"/>
            <a:ext cx="1856095" cy="457347"/>
          </a:xfrm>
          <a:prstGeom prst="rect">
            <a:avLst/>
          </a:prstGeom>
          <a:solidFill>
            <a:srgbClr val="51C2D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Medium"/>
              <a:ea typeface="Libre Franklin Medium"/>
              <a:cs typeface="Libre Franklin Medium"/>
              <a:sym typeface="Libre Franklin Medium"/>
            </a:endParaRPr>
          </a:p>
        </p:txBody>
      </p:sp>
      <p:sp>
        <p:nvSpPr>
          <p:cNvPr id="533" name="Google Shape;533;p36"/>
          <p:cNvSpPr/>
          <p:nvPr/>
        </p:nvSpPr>
        <p:spPr>
          <a:xfrm>
            <a:off x="8878565" y="4977310"/>
            <a:ext cx="1856095" cy="457347"/>
          </a:xfrm>
          <a:prstGeom prst="rect">
            <a:avLst/>
          </a:prstGeom>
          <a:solidFill>
            <a:srgbClr val="2E75B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Medium"/>
              <a:ea typeface="Libre Franklin Medium"/>
              <a:cs typeface="Libre Franklin Medium"/>
              <a:sym typeface="Libre Franklin Medium"/>
            </a:endParaRPr>
          </a:p>
        </p:txBody>
      </p:sp>
      <p:sp>
        <p:nvSpPr>
          <p:cNvPr id="534" name="Google Shape;534;p36"/>
          <p:cNvSpPr/>
          <p:nvPr/>
        </p:nvSpPr>
        <p:spPr>
          <a:xfrm>
            <a:off x="1258715" y="5028691"/>
            <a:ext cx="2289439" cy="30571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Libre Franklin Medium"/>
                <a:ea typeface="Libre Franklin Medium"/>
                <a:cs typeface="Libre Franklin Medium"/>
                <a:sym typeface="Libre Franklin Medium"/>
              </a:rPr>
              <a:t>Deliver</a:t>
            </a:r>
            <a:endParaRPr b="1" sz="1800">
              <a:solidFill>
                <a:schemeClr val="lt1"/>
              </a:solidFill>
              <a:latin typeface="Libre Franklin Medium"/>
              <a:ea typeface="Libre Franklin Medium"/>
              <a:cs typeface="Libre Franklin Medium"/>
              <a:sym typeface="Libre Franklin Medium"/>
            </a:endParaRPr>
          </a:p>
        </p:txBody>
      </p:sp>
      <p:sp>
        <p:nvSpPr>
          <p:cNvPr id="535" name="Google Shape;535;p36"/>
          <p:cNvSpPr/>
          <p:nvPr/>
        </p:nvSpPr>
        <p:spPr>
          <a:xfrm>
            <a:off x="1413287" y="5531641"/>
            <a:ext cx="1929296" cy="1741129"/>
          </a:xfrm>
          <a:prstGeom prst="rect">
            <a:avLst/>
          </a:prstGeom>
          <a:noFill/>
          <a:ln>
            <a:noFill/>
          </a:ln>
        </p:spPr>
        <p:txBody>
          <a:bodyPr anchorCtr="0" anchor="t" bIns="0" lIns="91425" spcFirstLastPara="1" rIns="91425" wrap="square" tIns="0">
            <a:noAutofit/>
          </a:bodyPr>
          <a:lstStyle/>
          <a:p>
            <a:pPr indent="0" lvl="0" marL="0" marR="0" rtl="0" algn="just">
              <a:spcBef>
                <a:spcPts val="0"/>
              </a:spcBef>
              <a:spcAft>
                <a:spcPts val="0"/>
              </a:spcAft>
              <a:buNone/>
            </a:pPr>
            <a:r>
              <a:rPr lang="en-US" sz="1400">
                <a:solidFill>
                  <a:srgbClr val="7F7F7F"/>
                </a:solidFill>
                <a:latin typeface="Libre Franklin Medium"/>
                <a:ea typeface="Libre Franklin Medium"/>
                <a:cs typeface="Libre Franklin Medium"/>
                <a:sym typeface="Libre Franklin Medium"/>
              </a:rPr>
              <a:t>This is a sample text. Insert your desired text here. Again, this is a dummy text, enter your own text here. </a:t>
            </a:r>
            <a:endParaRPr/>
          </a:p>
        </p:txBody>
      </p:sp>
      <p:sp>
        <p:nvSpPr>
          <p:cNvPr id="536" name="Google Shape;536;p36"/>
          <p:cNvSpPr/>
          <p:nvPr/>
        </p:nvSpPr>
        <p:spPr>
          <a:xfrm>
            <a:off x="3739557" y="5028691"/>
            <a:ext cx="2289439" cy="30571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Libre Franklin Medium"/>
                <a:ea typeface="Libre Franklin Medium"/>
                <a:cs typeface="Libre Franklin Medium"/>
                <a:sym typeface="Libre Franklin Medium"/>
              </a:rPr>
              <a:t>Decision</a:t>
            </a:r>
            <a:endParaRPr b="1" sz="1800">
              <a:solidFill>
                <a:schemeClr val="lt1"/>
              </a:solidFill>
              <a:latin typeface="Libre Franklin Medium"/>
              <a:ea typeface="Libre Franklin Medium"/>
              <a:cs typeface="Libre Franklin Medium"/>
              <a:sym typeface="Libre Franklin Medium"/>
            </a:endParaRPr>
          </a:p>
        </p:txBody>
      </p:sp>
      <p:sp>
        <p:nvSpPr>
          <p:cNvPr id="537" name="Google Shape;537;p36"/>
          <p:cNvSpPr/>
          <p:nvPr/>
        </p:nvSpPr>
        <p:spPr>
          <a:xfrm>
            <a:off x="3894129" y="5531641"/>
            <a:ext cx="1929296" cy="1741129"/>
          </a:xfrm>
          <a:prstGeom prst="rect">
            <a:avLst/>
          </a:prstGeom>
          <a:noFill/>
          <a:ln>
            <a:noFill/>
          </a:ln>
        </p:spPr>
        <p:txBody>
          <a:bodyPr anchorCtr="0" anchor="t" bIns="0" lIns="91425" spcFirstLastPara="1" rIns="91425" wrap="square" tIns="0">
            <a:noAutofit/>
          </a:bodyPr>
          <a:lstStyle/>
          <a:p>
            <a:pPr indent="0" lvl="0" marL="0" marR="0" rtl="0" algn="just">
              <a:spcBef>
                <a:spcPts val="0"/>
              </a:spcBef>
              <a:spcAft>
                <a:spcPts val="0"/>
              </a:spcAft>
              <a:buNone/>
            </a:pPr>
            <a:r>
              <a:rPr lang="en-US" sz="1400">
                <a:solidFill>
                  <a:srgbClr val="7F7F7F"/>
                </a:solidFill>
                <a:latin typeface="Libre Franklin Medium"/>
                <a:ea typeface="Libre Franklin Medium"/>
                <a:cs typeface="Libre Franklin Medium"/>
                <a:sym typeface="Libre Franklin Medium"/>
              </a:rPr>
              <a:t>Everyone wants, happiness. No one wants pain. But you can’t have a rainbow without a little rain.</a:t>
            </a:r>
            <a:endParaRPr sz="1400">
              <a:solidFill>
                <a:srgbClr val="7F7F7F"/>
              </a:solidFill>
              <a:latin typeface="Libre Franklin Medium"/>
              <a:ea typeface="Libre Franklin Medium"/>
              <a:cs typeface="Libre Franklin Medium"/>
              <a:sym typeface="Libre Franklin Medium"/>
            </a:endParaRPr>
          </a:p>
        </p:txBody>
      </p:sp>
      <p:sp>
        <p:nvSpPr>
          <p:cNvPr id="538" name="Google Shape;538;p36"/>
          <p:cNvSpPr/>
          <p:nvPr/>
        </p:nvSpPr>
        <p:spPr>
          <a:xfrm>
            <a:off x="6220976" y="5028691"/>
            <a:ext cx="2289439" cy="30571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Libre Franklin Medium"/>
                <a:ea typeface="Libre Franklin Medium"/>
                <a:cs typeface="Libre Franklin Medium"/>
                <a:sym typeface="Libre Franklin Medium"/>
              </a:rPr>
              <a:t>Decide</a:t>
            </a:r>
            <a:endParaRPr b="1" sz="1800">
              <a:solidFill>
                <a:schemeClr val="lt1"/>
              </a:solidFill>
              <a:latin typeface="Libre Franklin Medium"/>
              <a:ea typeface="Libre Franklin Medium"/>
              <a:cs typeface="Libre Franklin Medium"/>
              <a:sym typeface="Libre Franklin Medium"/>
            </a:endParaRPr>
          </a:p>
        </p:txBody>
      </p:sp>
      <p:sp>
        <p:nvSpPr>
          <p:cNvPr id="539" name="Google Shape;539;p36"/>
          <p:cNvSpPr/>
          <p:nvPr/>
        </p:nvSpPr>
        <p:spPr>
          <a:xfrm>
            <a:off x="6375548" y="5531641"/>
            <a:ext cx="1929296" cy="1741129"/>
          </a:xfrm>
          <a:prstGeom prst="rect">
            <a:avLst/>
          </a:prstGeom>
          <a:noFill/>
          <a:ln>
            <a:noFill/>
          </a:ln>
        </p:spPr>
        <p:txBody>
          <a:bodyPr anchorCtr="0" anchor="t" bIns="0" lIns="91425" spcFirstLastPara="1" rIns="91425" wrap="square" tIns="0">
            <a:noAutofit/>
          </a:bodyPr>
          <a:lstStyle/>
          <a:p>
            <a:pPr indent="0" lvl="0" marL="0" marR="0" rtl="0" algn="just">
              <a:spcBef>
                <a:spcPts val="0"/>
              </a:spcBef>
              <a:spcAft>
                <a:spcPts val="0"/>
              </a:spcAft>
              <a:buNone/>
            </a:pPr>
            <a:r>
              <a:rPr lang="en-US" sz="1400">
                <a:solidFill>
                  <a:srgbClr val="7F7F7F"/>
                </a:solidFill>
                <a:latin typeface="Libre Franklin Medium"/>
                <a:ea typeface="Libre Franklin Medium"/>
                <a:cs typeface="Libre Franklin Medium"/>
                <a:sym typeface="Libre Franklin Medium"/>
              </a:rPr>
              <a:t>This is a sample text. Insert your desired text here. Again, this is a dummy text, enter your own text here. </a:t>
            </a:r>
            <a:endParaRPr/>
          </a:p>
        </p:txBody>
      </p:sp>
      <p:sp>
        <p:nvSpPr>
          <p:cNvPr id="540" name="Google Shape;540;p36"/>
          <p:cNvSpPr/>
          <p:nvPr/>
        </p:nvSpPr>
        <p:spPr>
          <a:xfrm>
            <a:off x="8642442" y="5028691"/>
            <a:ext cx="2289439" cy="30571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Libre Franklin Medium"/>
                <a:ea typeface="Libre Franklin Medium"/>
                <a:cs typeface="Libre Franklin Medium"/>
                <a:sym typeface="Libre Franklin Medium"/>
              </a:rPr>
              <a:t>Deadline</a:t>
            </a:r>
            <a:endParaRPr b="1" sz="1800">
              <a:solidFill>
                <a:schemeClr val="lt1"/>
              </a:solidFill>
              <a:latin typeface="Libre Franklin Medium"/>
              <a:ea typeface="Libre Franklin Medium"/>
              <a:cs typeface="Libre Franklin Medium"/>
              <a:sym typeface="Libre Franklin Medium"/>
            </a:endParaRPr>
          </a:p>
        </p:txBody>
      </p:sp>
      <p:sp>
        <p:nvSpPr>
          <p:cNvPr id="541" name="Google Shape;541;p36"/>
          <p:cNvSpPr/>
          <p:nvPr/>
        </p:nvSpPr>
        <p:spPr>
          <a:xfrm>
            <a:off x="8797014" y="5531641"/>
            <a:ext cx="1929296" cy="1741129"/>
          </a:xfrm>
          <a:prstGeom prst="rect">
            <a:avLst/>
          </a:prstGeom>
          <a:noFill/>
          <a:ln>
            <a:noFill/>
          </a:ln>
        </p:spPr>
        <p:txBody>
          <a:bodyPr anchorCtr="0" anchor="t" bIns="0" lIns="91425" spcFirstLastPara="1" rIns="91425" wrap="square" tIns="0">
            <a:noAutofit/>
          </a:bodyPr>
          <a:lstStyle/>
          <a:p>
            <a:pPr indent="0" lvl="0" marL="0" marR="0" rtl="0" algn="just">
              <a:spcBef>
                <a:spcPts val="0"/>
              </a:spcBef>
              <a:spcAft>
                <a:spcPts val="0"/>
              </a:spcAft>
              <a:buNone/>
            </a:pPr>
            <a:r>
              <a:rPr lang="en-US" sz="1400">
                <a:solidFill>
                  <a:srgbClr val="7F7F7F"/>
                </a:solidFill>
                <a:latin typeface="Libre Franklin Medium"/>
                <a:ea typeface="Libre Franklin Medium"/>
                <a:cs typeface="Libre Franklin Medium"/>
                <a:sym typeface="Libre Franklin Medium"/>
              </a:rPr>
              <a:t>Everyone wants, happiness. No one wants pain. But you can’t have a rainbow without a little rain.</a:t>
            </a:r>
            <a:endParaRPr sz="1400">
              <a:solidFill>
                <a:srgbClr val="7F7F7F"/>
              </a:solidFill>
              <a:latin typeface="Libre Franklin Medium"/>
              <a:ea typeface="Libre Franklin Medium"/>
              <a:cs typeface="Libre Franklin Medium"/>
              <a:sym typeface="Libre Franklin Medium"/>
            </a:endParaRPr>
          </a:p>
        </p:txBody>
      </p:sp>
      <p:sp>
        <p:nvSpPr>
          <p:cNvPr id="542" name="Google Shape;542;p36"/>
          <p:cNvSpPr/>
          <p:nvPr/>
        </p:nvSpPr>
        <p:spPr>
          <a:xfrm>
            <a:off x="1450118" y="1357838"/>
            <a:ext cx="9276192" cy="3284656"/>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Medium"/>
              <a:ea typeface="Libre Franklin Medium"/>
              <a:cs typeface="Libre Franklin Medium"/>
              <a:sym typeface="Libre Franklin Medium"/>
            </a:endParaRPr>
          </a:p>
        </p:txBody>
      </p:sp>
      <p:sp>
        <p:nvSpPr>
          <p:cNvPr id="543" name="Google Shape;543;p36"/>
          <p:cNvSpPr txBox="1"/>
          <p:nvPr/>
        </p:nvSpPr>
        <p:spPr>
          <a:xfrm>
            <a:off x="4708391" y="315856"/>
            <a:ext cx="275960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lt1"/>
                </a:solidFill>
                <a:latin typeface="Libre Franklin Medium"/>
                <a:ea typeface="Libre Franklin Medium"/>
                <a:cs typeface="Libre Franklin Medium"/>
                <a:sym typeface="Libre Franklin Medium"/>
              </a:rPr>
              <a:t>What we do?</a:t>
            </a:r>
            <a:endParaRPr b="1" sz="3600">
              <a:solidFill>
                <a:schemeClr val="lt1"/>
              </a:solidFill>
              <a:latin typeface="Libre Franklin Medium"/>
              <a:ea typeface="Libre Franklin Medium"/>
              <a:cs typeface="Libre Franklin Medium"/>
              <a:sym typeface="Libre Franklin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30"/>
                                        </p:tgtEl>
                                        <p:attrNameLst>
                                          <p:attrName>style.visibility</p:attrName>
                                        </p:attrNameLst>
                                      </p:cBhvr>
                                      <p:to>
                                        <p:strVal val="visible"/>
                                      </p:to>
                                    </p:set>
                                    <p:animEffect filter="fade" transition="in">
                                      <p:cBhvr>
                                        <p:cTn dur="1000"/>
                                        <p:tgtEl>
                                          <p:spTgt spid="530"/>
                                        </p:tgtEl>
                                      </p:cBhvr>
                                    </p:animEffect>
                                  </p:childTnLst>
                                </p:cTn>
                              </p:par>
                              <p:par>
                                <p:cTn fill="hold" nodeType="withEffect" presetClass="entr" presetID="10" presetSubtype="0">
                                  <p:stCondLst>
                                    <p:cond delay="0"/>
                                  </p:stCondLst>
                                  <p:childTnLst>
                                    <p:set>
                                      <p:cBhvr>
                                        <p:cTn dur="1" fill="hold">
                                          <p:stCondLst>
                                            <p:cond delay="0"/>
                                          </p:stCondLst>
                                        </p:cTn>
                                        <p:tgtEl>
                                          <p:spTgt spid="531"/>
                                        </p:tgtEl>
                                        <p:attrNameLst>
                                          <p:attrName>style.visibility</p:attrName>
                                        </p:attrNameLst>
                                      </p:cBhvr>
                                      <p:to>
                                        <p:strVal val="visible"/>
                                      </p:to>
                                    </p:set>
                                    <p:animEffect filter="fade" transition="in">
                                      <p:cBhvr>
                                        <p:cTn dur="1000"/>
                                        <p:tgtEl>
                                          <p:spTgt spid="531"/>
                                        </p:tgtEl>
                                      </p:cBhvr>
                                    </p:animEffect>
                                  </p:childTnLst>
                                </p:cTn>
                              </p:par>
                              <p:par>
                                <p:cTn fill="hold" nodeType="withEffect" presetClass="entr" presetID="10" presetSubtype="0">
                                  <p:stCondLst>
                                    <p:cond delay="0"/>
                                  </p:stCondLst>
                                  <p:childTnLst>
                                    <p:set>
                                      <p:cBhvr>
                                        <p:cTn dur="1" fill="hold">
                                          <p:stCondLst>
                                            <p:cond delay="0"/>
                                          </p:stCondLst>
                                        </p:cTn>
                                        <p:tgtEl>
                                          <p:spTgt spid="532"/>
                                        </p:tgtEl>
                                        <p:attrNameLst>
                                          <p:attrName>style.visibility</p:attrName>
                                        </p:attrNameLst>
                                      </p:cBhvr>
                                      <p:to>
                                        <p:strVal val="visible"/>
                                      </p:to>
                                    </p:set>
                                    <p:animEffect filter="fade" transition="in">
                                      <p:cBhvr>
                                        <p:cTn dur="1000"/>
                                        <p:tgtEl>
                                          <p:spTgt spid="532"/>
                                        </p:tgtEl>
                                      </p:cBhvr>
                                    </p:animEffect>
                                  </p:childTnLst>
                                </p:cTn>
                              </p:par>
                              <p:par>
                                <p:cTn fill="hold" nodeType="withEffect" presetClass="entr" presetID="10" presetSubtype="0">
                                  <p:stCondLst>
                                    <p:cond delay="0"/>
                                  </p:stCondLst>
                                  <p:childTnLst>
                                    <p:set>
                                      <p:cBhvr>
                                        <p:cTn dur="1" fill="hold">
                                          <p:stCondLst>
                                            <p:cond delay="0"/>
                                          </p:stCondLst>
                                        </p:cTn>
                                        <p:tgtEl>
                                          <p:spTgt spid="533"/>
                                        </p:tgtEl>
                                        <p:attrNameLst>
                                          <p:attrName>style.visibility</p:attrName>
                                        </p:attrNameLst>
                                      </p:cBhvr>
                                      <p:to>
                                        <p:strVal val="visible"/>
                                      </p:to>
                                    </p:set>
                                    <p:animEffect filter="fade" transition="in">
                                      <p:cBhvr>
                                        <p:cTn dur="1000"/>
                                        <p:tgtEl>
                                          <p:spTgt spid="533"/>
                                        </p:tgtEl>
                                      </p:cBhvr>
                                    </p:animEffect>
                                  </p:childTnLst>
                                </p:cTn>
                              </p:par>
                              <p:par>
                                <p:cTn fill="hold" nodeType="withEffect" presetClass="entr" presetID="10" presetSubtype="0">
                                  <p:stCondLst>
                                    <p:cond delay="0"/>
                                  </p:stCondLst>
                                  <p:childTnLst>
                                    <p:set>
                                      <p:cBhvr>
                                        <p:cTn dur="1" fill="hold">
                                          <p:stCondLst>
                                            <p:cond delay="0"/>
                                          </p:stCondLst>
                                        </p:cTn>
                                        <p:tgtEl>
                                          <p:spTgt spid="534"/>
                                        </p:tgtEl>
                                        <p:attrNameLst>
                                          <p:attrName>style.visibility</p:attrName>
                                        </p:attrNameLst>
                                      </p:cBhvr>
                                      <p:to>
                                        <p:strVal val="visible"/>
                                      </p:to>
                                    </p:set>
                                    <p:animEffect filter="fade" transition="in">
                                      <p:cBhvr>
                                        <p:cTn dur="1000"/>
                                        <p:tgtEl>
                                          <p:spTgt spid="534"/>
                                        </p:tgtEl>
                                      </p:cBhvr>
                                    </p:animEffect>
                                  </p:childTnLst>
                                </p:cTn>
                              </p:par>
                              <p:par>
                                <p:cTn fill="hold" nodeType="withEffect" presetClass="entr" presetID="10" presetSubtype="0">
                                  <p:stCondLst>
                                    <p:cond delay="0"/>
                                  </p:stCondLst>
                                  <p:childTnLst>
                                    <p:set>
                                      <p:cBhvr>
                                        <p:cTn dur="1" fill="hold">
                                          <p:stCondLst>
                                            <p:cond delay="0"/>
                                          </p:stCondLst>
                                        </p:cTn>
                                        <p:tgtEl>
                                          <p:spTgt spid="536"/>
                                        </p:tgtEl>
                                        <p:attrNameLst>
                                          <p:attrName>style.visibility</p:attrName>
                                        </p:attrNameLst>
                                      </p:cBhvr>
                                      <p:to>
                                        <p:strVal val="visible"/>
                                      </p:to>
                                    </p:set>
                                    <p:animEffect filter="fade" transition="in">
                                      <p:cBhvr>
                                        <p:cTn dur="1000"/>
                                        <p:tgtEl>
                                          <p:spTgt spid="536"/>
                                        </p:tgtEl>
                                      </p:cBhvr>
                                    </p:animEffect>
                                  </p:childTnLst>
                                </p:cTn>
                              </p:par>
                              <p:par>
                                <p:cTn fill="hold" nodeType="withEffect" presetClass="entr" presetID="10" presetSubtype="0">
                                  <p:stCondLst>
                                    <p:cond delay="0"/>
                                  </p:stCondLst>
                                  <p:childTnLst>
                                    <p:set>
                                      <p:cBhvr>
                                        <p:cTn dur="1" fill="hold">
                                          <p:stCondLst>
                                            <p:cond delay="0"/>
                                          </p:stCondLst>
                                        </p:cTn>
                                        <p:tgtEl>
                                          <p:spTgt spid="538"/>
                                        </p:tgtEl>
                                        <p:attrNameLst>
                                          <p:attrName>style.visibility</p:attrName>
                                        </p:attrNameLst>
                                      </p:cBhvr>
                                      <p:to>
                                        <p:strVal val="visible"/>
                                      </p:to>
                                    </p:set>
                                    <p:animEffect filter="fade" transition="in">
                                      <p:cBhvr>
                                        <p:cTn dur="1000"/>
                                        <p:tgtEl>
                                          <p:spTgt spid="538"/>
                                        </p:tgtEl>
                                      </p:cBhvr>
                                    </p:animEffect>
                                  </p:childTnLst>
                                </p:cTn>
                              </p:par>
                              <p:par>
                                <p:cTn fill="hold" nodeType="withEffect" presetClass="entr" presetID="10" presetSubtype="0">
                                  <p:stCondLst>
                                    <p:cond delay="0"/>
                                  </p:stCondLst>
                                  <p:childTnLst>
                                    <p:set>
                                      <p:cBhvr>
                                        <p:cTn dur="1" fill="hold">
                                          <p:stCondLst>
                                            <p:cond delay="0"/>
                                          </p:stCondLst>
                                        </p:cTn>
                                        <p:tgtEl>
                                          <p:spTgt spid="540"/>
                                        </p:tgtEl>
                                        <p:attrNameLst>
                                          <p:attrName>style.visibility</p:attrName>
                                        </p:attrNameLst>
                                      </p:cBhvr>
                                      <p:to>
                                        <p:strVal val="visible"/>
                                      </p:to>
                                    </p:set>
                                    <p:animEffect filter="fade" transition="in">
                                      <p:cBhvr>
                                        <p:cTn dur="1000"/>
                                        <p:tgtEl>
                                          <p:spTgt spid="54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35"/>
                                        </p:tgtEl>
                                        <p:attrNameLst>
                                          <p:attrName>style.visibility</p:attrName>
                                        </p:attrNameLst>
                                      </p:cBhvr>
                                      <p:to>
                                        <p:strVal val="visible"/>
                                      </p:to>
                                    </p:set>
                                    <p:animEffect filter="fade" transition="in">
                                      <p:cBhvr>
                                        <p:cTn dur="1000"/>
                                        <p:tgtEl>
                                          <p:spTgt spid="535"/>
                                        </p:tgtEl>
                                      </p:cBhvr>
                                    </p:animEffect>
                                  </p:childTnLst>
                                </p:cTn>
                              </p:par>
                              <p:par>
                                <p:cTn fill="hold" nodeType="withEffect" presetClass="entr" presetID="10" presetSubtype="0">
                                  <p:stCondLst>
                                    <p:cond delay="0"/>
                                  </p:stCondLst>
                                  <p:childTnLst>
                                    <p:set>
                                      <p:cBhvr>
                                        <p:cTn dur="1" fill="hold">
                                          <p:stCondLst>
                                            <p:cond delay="0"/>
                                          </p:stCondLst>
                                        </p:cTn>
                                        <p:tgtEl>
                                          <p:spTgt spid="537"/>
                                        </p:tgtEl>
                                        <p:attrNameLst>
                                          <p:attrName>style.visibility</p:attrName>
                                        </p:attrNameLst>
                                      </p:cBhvr>
                                      <p:to>
                                        <p:strVal val="visible"/>
                                      </p:to>
                                    </p:set>
                                    <p:animEffect filter="fade" transition="in">
                                      <p:cBhvr>
                                        <p:cTn dur="1000"/>
                                        <p:tgtEl>
                                          <p:spTgt spid="537"/>
                                        </p:tgtEl>
                                      </p:cBhvr>
                                    </p:animEffect>
                                  </p:childTnLst>
                                </p:cTn>
                              </p:par>
                              <p:par>
                                <p:cTn fill="hold" nodeType="withEffect" presetClass="entr" presetID="10" presetSubtype="0">
                                  <p:stCondLst>
                                    <p:cond delay="0"/>
                                  </p:stCondLst>
                                  <p:childTnLst>
                                    <p:set>
                                      <p:cBhvr>
                                        <p:cTn dur="1" fill="hold">
                                          <p:stCondLst>
                                            <p:cond delay="0"/>
                                          </p:stCondLst>
                                        </p:cTn>
                                        <p:tgtEl>
                                          <p:spTgt spid="539"/>
                                        </p:tgtEl>
                                        <p:attrNameLst>
                                          <p:attrName>style.visibility</p:attrName>
                                        </p:attrNameLst>
                                      </p:cBhvr>
                                      <p:to>
                                        <p:strVal val="visible"/>
                                      </p:to>
                                    </p:set>
                                    <p:animEffect filter="fade" transition="in">
                                      <p:cBhvr>
                                        <p:cTn dur="1000"/>
                                        <p:tgtEl>
                                          <p:spTgt spid="539"/>
                                        </p:tgtEl>
                                      </p:cBhvr>
                                    </p:animEffect>
                                  </p:childTnLst>
                                </p:cTn>
                              </p:par>
                              <p:par>
                                <p:cTn fill="hold" nodeType="withEffect" presetClass="entr" presetID="10" presetSubtype="0">
                                  <p:stCondLst>
                                    <p:cond delay="0"/>
                                  </p:stCondLst>
                                  <p:childTnLst>
                                    <p:set>
                                      <p:cBhvr>
                                        <p:cTn dur="1" fill="hold">
                                          <p:stCondLst>
                                            <p:cond delay="0"/>
                                          </p:stCondLst>
                                        </p:cTn>
                                        <p:tgtEl>
                                          <p:spTgt spid="541"/>
                                        </p:tgtEl>
                                        <p:attrNameLst>
                                          <p:attrName>style.visibility</p:attrName>
                                        </p:attrNameLst>
                                      </p:cBhvr>
                                      <p:to>
                                        <p:strVal val="visible"/>
                                      </p:to>
                                    </p:set>
                                    <p:animEffect filter="fade" transition="in">
                                      <p:cBhvr>
                                        <p:cTn dur="1000"/>
                                        <p:tgtEl>
                                          <p:spTgt spid="541"/>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542"/>
                                        </p:tgtEl>
                                        <p:attrNameLst>
                                          <p:attrName>style.visibility</p:attrName>
                                        </p:attrNameLst>
                                      </p:cBhvr>
                                      <p:to>
                                        <p:strVal val="visible"/>
                                      </p:to>
                                    </p:set>
                                    <p:animEffect filter="fade" transition="in">
                                      <p:cBhvr>
                                        <p:cTn dur="1000"/>
                                        <p:tgtEl>
                                          <p:spTgt spid="5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37"/>
          <p:cNvSpPr/>
          <p:nvPr/>
        </p:nvSpPr>
        <p:spPr>
          <a:xfrm>
            <a:off x="0" y="0"/>
            <a:ext cx="12190413" cy="1055279"/>
          </a:xfrm>
          <a:prstGeom prst="rect">
            <a:avLst/>
          </a:prstGeom>
          <a:solidFill>
            <a:srgbClr val="51C2D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Medium"/>
              <a:ea typeface="Libre Franklin Medium"/>
              <a:cs typeface="Libre Franklin Medium"/>
              <a:sym typeface="Libre Franklin Medium"/>
            </a:endParaRPr>
          </a:p>
        </p:txBody>
      </p:sp>
      <p:grpSp>
        <p:nvGrpSpPr>
          <p:cNvPr id="550" name="Google Shape;550;p37"/>
          <p:cNvGrpSpPr/>
          <p:nvPr/>
        </p:nvGrpSpPr>
        <p:grpSpPr>
          <a:xfrm>
            <a:off x="808543" y="1584166"/>
            <a:ext cx="10763391" cy="5016937"/>
            <a:chOff x="855664" y="1155263"/>
            <a:chExt cx="7416799" cy="3457053"/>
          </a:xfrm>
        </p:grpSpPr>
        <p:sp>
          <p:nvSpPr>
            <p:cNvPr id="551" name="Google Shape;551;p37"/>
            <p:cNvSpPr/>
            <p:nvPr/>
          </p:nvSpPr>
          <p:spPr>
            <a:xfrm>
              <a:off x="3994150" y="1155263"/>
              <a:ext cx="1601788" cy="1608633"/>
            </a:xfrm>
            <a:custGeom>
              <a:rect b="b" l="l" r="r" t="t"/>
              <a:pathLst>
                <a:path extrusionOk="0" h="915" w="914">
                  <a:moveTo>
                    <a:pt x="378" y="299"/>
                  </a:moveTo>
                  <a:cubicBezTo>
                    <a:pt x="353" y="299"/>
                    <a:pt x="320" y="286"/>
                    <a:pt x="304" y="270"/>
                  </a:cubicBezTo>
                  <a:cubicBezTo>
                    <a:pt x="288" y="255"/>
                    <a:pt x="276" y="222"/>
                    <a:pt x="276" y="197"/>
                  </a:cubicBezTo>
                  <a:cubicBezTo>
                    <a:pt x="276" y="46"/>
                    <a:pt x="276" y="46"/>
                    <a:pt x="276" y="46"/>
                  </a:cubicBezTo>
                  <a:cubicBezTo>
                    <a:pt x="276" y="21"/>
                    <a:pt x="255" y="0"/>
                    <a:pt x="230" y="0"/>
                  </a:cubicBezTo>
                  <a:cubicBezTo>
                    <a:pt x="45" y="0"/>
                    <a:pt x="45" y="0"/>
                    <a:pt x="45" y="0"/>
                  </a:cubicBezTo>
                  <a:cubicBezTo>
                    <a:pt x="20" y="0"/>
                    <a:pt x="0" y="21"/>
                    <a:pt x="0" y="46"/>
                  </a:cubicBezTo>
                  <a:cubicBezTo>
                    <a:pt x="0" y="231"/>
                    <a:pt x="0" y="231"/>
                    <a:pt x="0" y="231"/>
                  </a:cubicBezTo>
                  <a:cubicBezTo>
                    <a:pt x="0" y="256"/>
                    <a:pt x="20" y="276"/>
                    <a:pt x="45" y="276"/>
                  </a:cubicBezTo>
                  <a:cubicBezTo>
                    <a:pt x="196" y="276"/>
                    <a:pt x="196" y="276"/>
                    <a:pt x="196" y="276"/>
                  </a:cubicBezTo>
                  <a:cubicBezTo>
                    <a:pt x="221" y="276"/>
                    <a:pt x="254" y="289"/>
                    <a:pt x="270" y="305"/>
                  </a:cubicBezTo>
                  <a:cubicBezTo>
                    <a:pt x="285" y="320"/>
                    <a:pt x="298" y="354"/>
                    <a:pt x="298" y="379"/>
                  </a:cubicBezTo>
                  <a:cubicBezTo>
                    <a:pt x="298" y="869"/>
                    <a:pt x="298" y="869"/>
                    <a:pt x="298" y="869"/>
                  </a:cubicBezTo>
                  <a:cubicBezTo>
                    <a:pt x="298" y="894"/>
                    <a:pt x="318" y="915"/>
                    <a:pt x="343" y="915"/>
                  </a:cubicBezTo>
                  <a:cubicBezTo>
                    <a:pt x="869" y="915"/>
                    <a:pt x="869" y="915"/>
                    <a:pt x="869" y="915"/>
                  </a:cubicBezTo>
                  <a:cubicBezTo>
                    <a:pt x="894" y="915"/>
                    <a:pt x="914" y="894"/>
                    <a:pt x="914" y="869"/>
                  </a:cubicBezTo>
                  <a:cubicBezTo>
                    <a:pt x="914" y="344"/>
                    <a:pt x="914" y="344"/>
                    <a:pt x="914" y="344"/>
                  </a:cubicBezTo>
                  <a:cubicBezTo>
                    <a:pt x="914" y="319"/>
                    <a:pt x="894" y="299"/>
                    <a:pt x="869" y="299"/>
                  </a:cubicBezTo>
                  <a:lnTo>
                    <a:pt x="378" y="299"/>
                  </a:lnTo>
                  <a:close/>
                </a:path>
              </a:pathLst>
            </a:custGeom>
            <a:solidFill>
              <a:srgbClr val="2E75B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200">
                <a:solidFill>
                  <a:schemeClr val="dk1"/>
                </a:solidFill>
                <a:latin typeface="Libre Franklin Medium"/>
                <a:ea typeface="Libre Franklin Medium"/>
                <a:cs typeface="Libre Franklin Medium"/>
                <a:sym typeface="Libre Franklin Medium"/>
              </a:endParaRPr>
            </a:p>
          </p:txBody>
        </p:sp>
        <p:sp>
          <p:nvSpPr>
            <p:cNvPr id="552" name="Google Shape;552;p37"/>
            <p:cNvSpPr/>
            <p:nvPr/>
          </p:nvSpPr>
          <p:spPr>
            <a:xfrm>
              <a:off x="2795589" y="1823806"/>
              <a:ext cx="1603375" cy="1607046"/>
            </a:xfrm>
            <a:custGeom>
              <a:rect b="b" l="l" r="r" t="t"/>
              <a:pathLst>
                <a:path extrusionOk="0" h="915" w="914">
                  <a:moveTo>
                    <a:pt x="298" y="537"/>
                  </a:moveTo>
                  <a:cubicBezTo>
                    <a:pt x="298" y="561"/>
                    <a:pt x="285" y="595"/>
                    <a:pt x="270" y="610"/>
                  </a:cubicBezTo>
                  <a:cubicBezTo>
                    <a:pt x="254" y="626"/>
                    <a:pt x="221" y="639"/>
                    <a:pt x="196" y="639"/>
                  </a:cubicBezTo>
                  <a:cubicBezTo>
                    <a:pt x="45" y="639"/>
                    <a:pt x="45" y="639"/>
                    <a:pt x="45" y="639"/>
                  </a:cubicBezTo>
                  <a:cubicBezTo>
                    <a:pt x="20" y="639"/>
                    <a:pt x="0" y="659"/>
                    <a:pt x="0" y="684"/>
                  </a:cubicBezTo>
                  <a:cubicBezTo>
                    <a:pt x="0" y="869"/>
                    <a:pt x="0" y="869"/>
                    <a:pt x="0" y="869"/>
                  </a:cubicBezTo>
                  <a:cubicBezTo>
                    <a:pt x="0" y="894"/>
                    <a:pt x="20" y="915"/>
                    <a:pt x="45" y="915"/>
                  </a:cubicBezTo>
                  <a:cubicBezTo>
                    <a:pt x="230" y="915"/>
                    <a:pt x="230" y="915"/>
                    <a:pt x="230" y="915"/>
                  </a:cubicBezTo>
                  <a:cubicBezTo>
                    <a:pt x="255" y="915"/>
                    <a:pt x="276" y="894"/>
                    <a:pt x="276" y="869"/>
                  </a:cubicBezTo>
                  <a:cubicBezTo>
                    <a:pt x="276" y="718"/>
                    <a:pt x="276" y="718"/>
                    <a:pt x="276" y="718"/>
                  </a:cubicBezTo>
                  <a:cubicBezTo>
                    <a:pt x="276" y="693"/>
                    <a:pt x="288" y="660"/>
                    <a:pt x="304" y="645"/>
                  </a:cubicBezTo>
                  <a:cubicBezTo>
                    <a:pt x="320" y="629"/>
                    <a:pt x="353" y="616"/>
                    <a:pt x="378" y="616"/>
                  </a:cubicBezTo>
                  <a:cubicBezTo>
                    <a:pt x="869" y="616"/>
                    <a:pt x="869" y="616"/>
                    <a:pt x="869" y="616"/>
                  </a:cubicBezTo>
                  <a:cubicBezTo>
                    <a:pt x="894" y="616"/>
                    <a:pt x="914" y="596"/>
                    <a:pt x="914" y="571"/>
                  </a:cubicBezTo>
                  <a:cubicBezTo>
                    <a:pt x="914" y="46"/>
                    <a:pt x="914" y="46"/>
                    <a:pt x="914" y="46"/>
                  </a:cubicBezTo>
                  <a:cubicBezTo>
                    <a:pt x="914" y="21"/>
                    <a:pt x="894" y="0"/>
                    <a:pt x="869" y="0"/>
                  </a:cubicBezTo>
                  <a:cubicBezTo>
                    <a:pt x="343" y="0"/>
                    <a:pt x="343" y="0"/>
                    <a:pt x="343" y="0"/>
                  </a:cubicBezTo>
                  <a:cubicBezTo>
                    <a:pt x="318" y="0"/>
                    <a:pt x="298" y="21"/>
                    <a:pt x="298" y="46"/>
                  </a:cubicBezTo>
                  <a:lnTo>
                    <a:pt x="298" y="537"/>
                  </a:lnTo>
                  <a:close/>
                </a:path>
              </a:pathLst>
            </a:custGeom>
            <a:solidFill>
              <a:srgbClr val="51C2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200">
                <a:solidFill>
                  <a:srgbClr val="7F7F7F"/>
                </a:solidFill>
                <a:latin typeface="Libre Franklin Medium"/>
                <a:ea typeface="Libre Franklin Medium"/>
                <a:cs typeface="Libre Franklin Medium"/>
                <a:sym typeface="Libre Franklin Medium"/>
              </a:endParaRPr>
            </a:p>
          </p:txBody>
        </p:sp>
        <p:sp>
          <p:nvSpPr>
            <p:cNvPr id="553" name="Google Shape;553;p37"/>
            <p:cNvSpPr/>
            <p:nvPr/>
          </p:nvSpPr>
          <p:spPr>
            <a:xfrm>
              <a:off x="3459164" y="3005270"/>
              <a:ext cx="1603375" cy="1607046"/>
            </a:xfrm>
            <a:custGeom>
              <a:rect b="b" l="l" r="r" t="t"/>
              <a:pathLst>
                <a:path extrusionOk="0" h="914" w="915">
                  <a:moveTo>
                    <a:pt x="537" y="616"/>
                  </a:moveTo>
                  <a:cubicBezTo>
                    <a:pt x="562" y="616"/>
                    <a:pt x="595" y="629"/>
                    <a:pt x="610" y="644"/>
                  </a:cubicBezTo>
                  <a:cubicBezTo>
                    <a:pt x="626" y="660"/>
                    <a:pt x="639" y="693"/>
                    <a:pt x="639" y="718"/>
                  </a:cubicBezTo>
                  <a:cubicBezTo>
                    <a:pt x="639" y="869"/>
                    <a:pt x="639" y="869"/>
                    <a:pt x="639" y="869"/>
                  </a:cubicBezTo>
                  <a:cubicBezTo>
                    <a:pt x="639" y="894"/>
                    <a:pt x="659" y="914"/>
                    <a:pt x="684" y="914"/>
                  </a:cubicBezTo>
                  <a:cubicBezTo>
                    <a:pt x="869" y="914"/>
                    <a:pt x="869" y="914"/>
                    <a:pt x="869" y="914"/>
                  </a:cubicBezTo>
                  <a:cubicBezTo>
                    <a:pt x="894" y="914"/>
                    <a:pt x="915" y="894"/>
                    <a:pt x="915" y="869"/>
                  </a:cubicBezTo>
                  <a:cubicBezTo>
                    <a:pt x="915" y="684"/>
                    <a:pt x="915" y="684"/>
                    <a:pt x="915" y="684"/>
                  </a:cubicBezTo>
                  <a:cubicBezTo>
                    <a:pt x="915" y="659"/>
                    <a:pt x="894" y="638"/>
                    <a:pt x="869" y="638"/>
                  </a:cubicBezTo>
                  <a:cubicBezTo>
                    <a:pt x="718" y="638"/>
                    <a:pt x="718" y="638"/>
                    <a:pt x="718" y="638"/>
                  </a:cubicBezTo>
                  <a:cubicBezTo>
                    <a:pt x="693" y="638"/>
                    <a:pt x="660" y="625"/>
                    <a:pt x="645" y="610"/>
                  </a:cubicBezTo>
                  <a:cubicBezTo>
                    <a:pt x="629" y="594"/>
                    <a:pt x="616" y="561"/>
                    <a:pt x="616" y="536"/>
                  </a:cubicBezTo>
                  <a:cubicBezTo>
                    <a:pt x="616" y="45"/>
                    <a:pt x="616" y="45"/>
                    <a:pt x="616" y="45"/>
                  </a:cubicBezTo>
                  <a:cubicBezTo>
                    <a:pt x="616" y="20"/>
                    <a:pt x="596" y="0"/>
                    <a:pt x="571" y="0"/>
                  </a:cubicBezTo>
                  <a:cubicBezTo>
                    <a:pt x="46" y="0"/>
                    <a:pt x="46" y="0"/>
                    <a:pt x="46" y="0"/>
                  </a:cubicBezTo>
                  <a:cubicBezTo>
                    <a:pt x="21" y="0"/>
                    <a:pt x="0" y="20"/>
                    <a:pt x="0" y="45"/>
                  </a:cubicBezTo>
                  <a:cubicBezTo>
                    <a:pt x="0" y="571"/>
                    <a:pt x="0" y="571"/>
                    <a:pt x="0" y="571"/>
                  </a:cubicBezTo>
                  <a:cubicBezTo>
                    <a:pt x="0" y="596"/>
                    <a:pt x="21" y="616"/>
                    <a:pt x="46" y="616"/>
                  </a:cubicBezTo>
                  <a:lnTo>
                    <a:pt x="537" y="616"/>
                  </a:lnTo>
                  <a:close/>
                </a:path>
              </a:pathLst>
            </a:custGeom>
            <a:solidFill>
              <a:srgbClr val="2E75B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200">
                <a:solidFill>
                  <a:srgbClr val="7F7F7F"/>
                </a:solidFill>
                <a:latin typeface="Libre Franklin Medium"/>
                <a:ea typeface="Libre Franklin Medium"/>
                <a:cs typeface="Libre Franklin Medium"/>
                <a:sym typeface="Libre Franklin Medium"/>
              </a:endParaRPr>
            </a:p>
          </p:txBody>
        </p:sp>
        <p:sp>
          <p:nvSpPr>
            <p:cNvPr id="554" name="Google Shape;554;p37"/>
            <p:cNvSpPr/>
            <p:nvPr/>
          </p:nvSpPr>
          <p:spPr>
            <a:xfrm>
              <a:off x="4656138" y="2338315"/>
              <a:ext cx="1604962" cy="1605458"/>
            </a:xfrm>
            <a:custGeom>
              <a:rect b="b" l="l" r="r" t="t"/>
              <a:pathLst>
                <a:path extrusionOk="0" h="914" w="915">
                  <a:moveTo>
                    <a:pt x="616" y="378"/>
                  </a:moveTo>
                  <a:cubicBezTo>
                    <a:pt x="616" y="353"/>
                    <a:pt x="629" y="320"/>
                    <a:pt x="645" y="304"/>
                  </a:cubicBezTo>
                  <a:cubicBezTo>
                    <a:pt x="660" y="289"/>
                    <a:pt x="693" y="276"/>
                    <a:pt x="718" y="276"/>
                  </a:cubicBezTo>
                  <a:cubicBezTo>
                    <a:pt x="869" y="276"/>
                    <a:pt x="869" y="276"/>
                    <a:pt x="869" y="276"/>
                  </a:cubicBezTo>
                  <a:cubicBezTo>
                    <a:pt x="894" y="276"/>
                    <a:pt x="915" y="256"/>
                    <a:pt x="915" y="231"/>
                  </a:cubicBezTo>
                  <a:cubicBezTo>
                    <a:pt x="915" y="45"/>
                    <a:pt x="915" y="45"/>
                    <a:pt x="915" y="45"/>
                  </a:cubicBezTo>
                  <a:cubicBezTo>
                    <a:pt x="915" y="21"/>
                    <a:pt x="894" y="0"/>
                    <a:pt x="869" y="0"/>
                  </a:cubicBezTo>
                  <a:cubicBezTo>
                    <a:pt x="684" y="0"/>
                    <a:pt x="684" y="0"/>
                    <a:pt x="684" y="0"/>
                  </a:cubicBezTo>
                  <a:cubicBezTo>
                    <a:pt x="659" y="0"/>
                    <a:pt x="639" y="21"/>
                    <a:pt x="639" y="45"/>
                  </a:cubicBezTo>
                  <a:cubicBezTo>
                    <a:pt x="639" y="196"/>
                    <a:pt x="639" y="196"/>
                    <a:pt x="639" y="196"/>
                  </a:cubicBezTo>
                  <a:cubicBezTo>
                    <a:pt x="639" y="221"/>
                    <a:pt x="626" y="254"/>
                    <a:pt x="610" y="270"/>
                  </a:cubicBezTo>
                  <a:cubicBezTo>
                    <a:pt x="595" y="286"/>
                    <a:pt x="562" y="298"/>
                    <a:pt x="537" y="298"/>
                  </a:cubicBezTo>
                  <a:cubicBezTo>
                    <a:pt x="46" y="298"/>
                    <a:pt x="46" y="298"/>
                    <a:pt x="46" y="298"/>
                  </a:cubicBezTo>
                  <a:cubicBezTo>
                    <a:pt x="21" y="298"/>
                    <a:pt x="0" y="319"/>
                    <a:pt x="0" y="344"/>
                  </a:cubicBezTo>
                  <a:cubicBezTo>
                    <a:pt x="0" y="869"/>
                    <a:pt x="0" y="869"/>
                    <a:pt x="0" y="869"/>
                  </a:cubicBezTo>
                  <a:cubicBezTo>
                    <a:pt x="0" y="894"/>
                    <a:pt x="21" y="914"/>
                    <a:pt x="46" y="914"/>
                  </a:cubicBezTo>
                  <a:cubicBezTo>
                    <a:pt x="571" y="914"/>
                    <a:pt x="571" y="914"/>
                    <a:pt x="571" y="914"/>
                  </a:cubicBezTo>
                  <a:cubicBezTo>
                    <a:pt x="596" y="914"/>
                    <a:pt x="616" y="894"/>
                    <a:pt x="616" y="869"/>
                  </a:cubicBezTo>
                  <a:lnTo>
                    <a:pt x="616" y="378"/>
                  </a:lnTo>
                  <a:close/>
                </a:path>
              </a:pathLst>
            </a:custGeom>
            <a:solidFill>
              <a:srgbClr val="51C2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200">
                <a:solidFill>
                  <a:srgbClr val="7F7F7F"/>
                </a:solidFill>
                <a:latin typeface="Libre Franklin Medium"/>
                <a:ea typeface="Libre Franklin Medium"/>
                <a:cs typeface="Libre Franklin Medium"/>
                <a:sym typeface="Libre Franklin Medium"/>
              </a:endParaRPr>
            </a:p>
          </p:txBody>
        </p:sp>
        <p:sp>
          <p:nvSpPr>
            <p:cNvPr id="555" name="Google Shape;555;p37"/>
            <p:cNvSpPr/>
            <p:nvPr/>
          </p:nvSpPr>
          <p:spPr>
            <a:xfrm>
              <a:off x="4119564" y="1264834"/>
              <a:ext cx="230187" cy="258843"/>
            </a:xfrm>
            <a:custGeom>
              <a:rect b="b" l="l" r="r" t="t"/>
              <a:pathLst>
                <a:path extrusionOk="0" h="147" w="131">
                  <a:moveTo>
                    <a:pt x="13" y="61"/>
                  </a:moveTo>
                  <a:cubicBezTo>
                    <a:pt x="13" y="53"/>
                    <a:pt x="13" y="53"/>
                    <a:pt x="13" y="53"/>
                  </a:cubicBezTo>
                  <a:cubicBezTo>
                    <a:pt x="13" y="38"/>
                    <a:pt x="19" y="25"/>
                    <a:pt x="28" y="16"/>
                  </a:cubicBezTo>
                  <a:cubicBezTo>
                    <a:pt x="28" y="15"/>
                    <a:pt x="28" y="15"/>
                    <a:pt x="28" y="15"/>
                  </a:cubicBezTo>
                  <a:cubicBezTo>
                    <a:pt x="38" y="6"/>
                    <a:pt x="51" y="0"/>
                    <a:pt x="65" y="0"/>
                  </a:cubicBezTo>
                  <a:cubicBezTo>
                    <a:pt x="80" y="0"/>
                    <a:pt x="93" y="6"/>
                    <a:pt x="103" y="16"/>
                  </a:cubicBezTo>
                  <a:cubicBezTo>
                    <a:pt x="103" y="16"/>
                    <a:pt x="103" y="16"/>
                    <a:pt x="103" y="16"/>
                  </a:cubicBezTo>
                  <a:cubicBezTo>
                    <a:pt x="112" y="25"/>
                    <a:pt x="118" y="38"/>
                    <a:pt x="118" y="53"/>
                  </a:cubicBezTo>
                  <a:cubicBezTo>
                    <a:pt x="118" y="61"/>
                    <a:pt x="118" y="61"/>
                    <a:pt x="118" y="61"/>
                  </a:cubicBezTo>
                  <a:cubicBezTo>
                    <a:pt x="120" y="61"/>
                    <a:pt x="121" y="62"/>
                    <a:pt x="123" y="62"/>
                  </a:cubicBezTo>
                  <a:cubicBezTo>
                    <a:pt x="123" y="62"/>
                    <a:pt x="123" y="62"/>
                    <a:pt x="123" y="62"/>
                  </a:cubicBezTo>
                  <a:cubicBezTo>
                    <a:pt x="124" y="63"/>
                    <a:pt x="126" y="64"/>
                    <a:pt x="127" y="65"/>
                  </a:cubicBezTo>
                  <a:cubicBezTo>
                    <a:pt x="128" y="66"/>
                    <a:pt x="129" y="67"/>
                    <a:pt x="130" y="69"/>
                  </a:cubicBezTo>
                  <a:cubicBezTo>
                    <a:pt x="130" y="69"/>
                    <a:pt x="130" y="69"/>
                    <a:pt x="130" y="69"/>
                  </a:cubicBezTo>
                  <a:cubicBezTo>
                    <a:pt x="130" y="71"/>
                    <a:pt x="131" y="72"/>
                    <a:pt x="131" y="74"/>
                  </a:cubicBezTo>
                  <a:cubicBezTo>
                    <a:pt x="131" y="85"/>
                    <a:pt x="131" y="85"/>
                    <a:pt x="131" y="85"/>
                  </a:cubicBezTo>
                  <a:cubicBezTo>
                    <a:pt x="131" y="96"/>
                    <a:pt x="131" y="96"/>
                    <a:pt x="131" y="96"/>
                  </a:cubicBezTo>
                  <a:cubicBezTo>
                    <a:pt x="131" y="98"/>
                    <a:pt x="130" y="99"/>
                    <a:pt x="130" y="101"/>
                  </a:cubicBezTo>
                  <a:cubicBezTo>
                    <a:pt x="130" y="101"/>
                    <a:pt x="130" y="101"/>
                    <a:pt x="130" y="101"/>
                  </a:cubicBezTo>
                  <a:cubicBezTo>
                    <a:pt x="129" y="103"/>
                    <a:pt x="128" y="104"/>
                    <a:pt x="127" y="105"/>
                  </a:cubicBezTo>
                  <a:cubicBezTo>
                    <a:pt x="126" y="106"/>
                    <a:pt x="124" y="107"/>
                    <a:pt x="123" y="108"/>
                  </a:cubicBezTo>
                  <a:cubicBezTo>
                    <a:pt x="122" y="108"/>
                    <a:pt x="122" y="108"/>
                    <a:pt x="122" y="108"/>
                  </a:cubicBezTo>
                  <a:cubicBezTo>
                    <a:pt x="121" y="108"/>
                    <a:pt x="120" y="109"/>
                    <a:pt x="118" y="109"/>
                  </a:cubicBezTo>
                  <a:cubicBezTo>
                    <a:pt x="116" y="109"/>
                    <a:pt x="116" y="109"/>
                    <a:pt x="116" y="109"/>
                  </a:cubicBezTo>
                  <a:cubicBezTo>
                    <a:pt x="115" y="116"/>
                    <a:pt x="111" y="122"/>
                    <a:pt x="104" y="128"/>
                  </a:cubicBezTo>
                  <a:cubicBezTo>
                    <a:pt x="97" y="133"/>
                    <a:pt x="87" y="137"/>
                    <a:pt x="76" y="138"/>
                  </a:cubicBezTo>
                  <a:cubicBezTo>
                    <a:pt x="75" y="143"/>
                    <a:pt x="70" y="147"/>
                    <a:pt x="65" y="147"/>
                  </a:cubicBezTo>
                  <a:cubicBezTo>
                    <a:pt x="59" y="147"/>
                    <a:pt x="54" y="142"/>
                    <a:pt x="54" y="135"/>
                  </a:cubicBezTo>
                  <a:cubicBezTo>
                    <a:pt x="54" y="129"/>
                    <a:pt x="59" y="124"/>
                    <a:pt x="65" y="124"/>
                  </a:cubicBezTo>
                  <a:cubicBezTo>
                    <a:pt x="70" y="124"/>
                    <a:pt x="74" y="127"/>
                    <a:pt x="76" y="132"/>
                  </a:cubicBezTo>
                  <a:cubicBezTo>
                    <a:pt x="85" y="130"/>
                    <a:pt x="94" y="127"/>
                    <a:pt x="100" y="122"/>
                  </a:cubicBezTo>
                  <a:cubicBezTo>
                    <a:pt x="105" y="118"/>
                    <a:pt x="108" y="114"/>
                    <a:pt x="109" y="109"/>
                  </a:cubicBezTo>
                  <a:cubicBezTo>
                    <a:pt x="107" y="109"/>
                    <a:pt x="107" y="109"/>
                    <a:pt x="107" y="109"/>
                  </a:cubicBezTo>
                  <a:cubicBezTo>
                    <a:pt x="106" y="109"/>
                    <a:pt x="104" y="108"/>
                    <a:pt x="103" y="108"/>
                  </a:cubicBezTo>
                  <a:cubicBezTo>
                    <a:pt x="103" y="108"/>
                    <a:pt x="103" y="108"/>
                    <a:pt x="103" y="108"/>
                  </a:cubicBezTo>
                  <a:cubicBezTo>
                    <a:pt x="101" y="107"/>
                    <a:pt x="100" y="106"/>
                    <a:pt x="98" y="105"/>
                  </a:cubicBezTo>
                  <a:cubicBezTo>
                    <a:pt x="96" y="103"/>
                    <a:pt x="95" y="100"/>
                    <a:pt x="95" y="96"/>
                  </a:cubicBezTo>
                  <a:cubicBezTo>
                    <a:pt x="95" y="85"/>
                    <a:pt x="95" y="85"/>
                    <a:pt x="95" y="85"/>
                  </a:cubicBezTo>
                  <a:cubicBezTo>
                    <a:pt x="95" y="74"/>
                    <a:pt x="95" y="74"/>
                    <a:pt x="95" y="74"/>
                  </a:cubicBezTo>
                  <a:cubicBezTo>
                    <a:pt x="95" y="72"/>
                    <a:pt x="95" y="71"/>
                    <a:pt x="96" y="69"/>
                  </a:cubicBezTo>
                  <a:cubicBezTo>
                    <a:pt x="96" y="69"/>
                    <a:pt x="96" y="69"/>
                    <a:pt x="96" y="69"/>
                  </a:cubicBezTo>
                  <a:cubicBezTo>
                    <a:pt x="96" y="69"/>
                    <a:pt x="96" y="69"/>
                    <a:pt x="96" y="69"/>
                  </a:cubicBezTo>
                  <a:cubicBezTo>
                    <a:pt x="96" y="67"/>
                    <a:pt x="97" y="66"/>
                    <a:pt x="98" y="65"/>
                  </a:cubicBezTo>
                  <a:cubicBezTo>
                    <a:pt x="101" y="63"/>
                    <a:pt x="104" y="61"/>
                    <a:pt x="107" y="61"/>
                  </a:cubicBezTo>
                  <a:cubicBezTo>
                    <a:pt x="107" y="56"/>
                    <a:pt x="107" y="56"/>
                    <a:pt x="107" y="56"/>
                  </a:cubicBezTo>
                  <a:cubicBezTo>
                    <a:pt x="105" y="49"/>
                    <a:pt x="101" y="43"/>
                    <a:pt x="96" y="38"/>
                  </a:cubicBezTo>
                  <a:cubicBezTo>
                    <a:pt x="89" y="30"/>
                    <a:pt x="78" y="26"/>
                    <a:pt x="65" y="26"/>
                  </a:cubicBezTo>
                  <a:cubicBezTo>
                    <a:pt x="53" y="26"/>
                    <a:pt x="42" y="30"/>
                    <a:pt x="35" y="38"/>
                  </a:cubicBezTo>
                  <a:cubicBezTo>
                    <a:pt x="30" y="43"/>
                    <a:pt x="26" y="49"/>
                    <a:pt x="24" y="56"/>
                  </a:cubicBezTo>
                  <a:cubicBezTo>
                    <a:pt x="24" y="61"/>
                    <a:pt x="24" y="61"/>
                    <a:pt x="24" y="61"/>
                  </a:cubicBezTo>
                  <a:cubicBezTo>
                    <a:pt x="25" y="61"/>
                    <a:pt x="27" y="62"/>
                    <a:pt x="28" y="62"/>
                  </a:cubicBezTo>
                  <a:cubicBezTo>
                    <a:pt x="30" y="63"/>
                    <a:pt x="31" y="64"/>
                    <a:pt x="32" y="65"/>
                  </a:cubicBezTo>
                  <a:cubicBezTo>
                    <a:pt x="34" y="66"/>
                    <a:pt x="35" y="67"/>
                    <a:pt x="35" y="69"/>
                  </a:cubicBezTo>
                  <a:cubicBezTo>
                    <a:pt x="35" y="69"/>
                    <a:pt x="35" y="69"/>
                    <a:pt x="35" y="69"/>
                  </a:cubicBezTo>
                  <a:cubicBezTo>
                    <a:pt x="36" y="71"/>
                    <a:pt x="36" y="72"/>
                    <a:pt x="36" y="74"/>
                  </a:cubicBezTo>
                  <a:cubicBezTo>
                    <a:pt x="36" y="85"/>
                    <a:pt x="36" y="85"/>
                    <a:pt x="36" y="85"/>
                  </a:cubicBezTo>
                  <a:cubicBezTo>
                    <a:pt x="36" y="96"/>
                    <a:pt x="36" y="96"/>
                    <a:pt x="36" y="96"/>
                  </a:cubicBezTo>
                  <a:cubicBezTo>
                    <a:pt x="36" y="98"/>
                    <a:pt x="36" y="99"/>
                    <a:pt x="35" y="101"/>
                  </a:cubicBezTo>
                  <a:cubicBezTo>
                    <a:pt x="35" y="101"/>
                    <a:pt x="35" y="101"/>
                    <a:pt x="35" y="101"/>
                  </a:cubicBezTo>
                  <a:cubicBezTo>
                    <a:pt x="35" y="103"/>
                    <a:pt x="34" y="104"/>
                    <a:pt x="32" y="105"/>
                  </a:cubicBezTo>
                  <a:cubicBezTo>
                    <a:pt x="31" y="106"/>
                    <a:pt x="30" y="107"/>
                    <a:pt x="28" y="108"/>
                  </a:cubicBezTo>
                  <a:cubicBezTo>
                    <a:pt x="28" y="108"/>
                    <a:pt x="28" y="108"/>
                    <a:pt x="28" y="108"/>
                  </a:cubicBezTo>
                  <a:cubicBezTo>
                    <a:pt x="27" y="108"/>
                    <a:pt x="25" y="109"/>
                    <a:pt x="24" y="109"/>
                  </a:cubicBezTo>
                  <a:cubicBezTo>
                    <a:pt x="18" y="109"/>
                    <a:pt x="18" y="109"/>
                    <a:pt x="18" y="109"/>
                  </a:cubicBezTo>
                  <a:cubicBezTo>
                    <a:pt x="13" y="109"/>
                    <a:pt x="13" y="109"/>
                    <a:pt x="13" y="109"/>
                  </a:cubicBezTo>
                  <a:cubicBezTo>
                    <a:pt x="11" y="109"/>
                    <a:pt x="10" y="108"/>
                    <a:pt x="8" y="108"/>
                  </a:cubicBezTo>
                  <a:cubicBezTo>
                    <a:pt x="8" y="108"/>
                    <a:pt x="8" y="108"/>
                    <a:pt x="8" y="108"/>
                  </a:cubicBezTo>
                  <a:cubicBezTo>
                    <a:pt x="7" y="107"/>
                    <a:pt x="5" y="106"/>
                    <a:pt x="4" y="105"/>
                  </a:cubicBezTo>
                  <a:cubicBezTo>
                    <a:pt x="2" y="103"/>
                    <a:pt x="0" y="100"/>
                    <a:pt x="0" y="96"/>
                  </a:cubicBezTo>
                  <a:cubicBezTo>
                    <a:pt x="0" y="85"/>
                    <a:pt x="0" y="85"/>
                    <a:pt x="0" y="85"/>
                  </a:cubicBezTo>
                  <a:cubicBezTo>
                    <a:pt x="0" y="74"/>
                    <a:pt x="0" y="74"/>
                    <a:pt x="0" y="74"/>
                  </a:cubicBezTo>
                  <a:cubicBezTo>
                    <a:pt x="0" y="72"/>
                    <a:pt x="1" y="71"/>
                    <a:pt x="1" y="69"/>
                  </a:cubicBezTo>
                  <a:cubicBezTo>
                    <a:pt x="1" y="69"/>
                    <a:pt x="1" y="69"/>
                    <a:pt x="1" y="69"/>
                  </a:cubicBezTo>
                  <a:cubicBezTo>
                    <a:pt x="2" y="67"/>
                    <a:pt x="3" y="66"/>
                    <a:pt x="4" y="65"/>
                  </a:cubicBezTo>
                  <a:cubicBezTo>
                    <a:pt x="6" y="63"/>
                    <a:pt x="9" y="61"/>
                    <a:pt x="13" y="61"/>
                  </a:cubicBezTo>
                  <a:close/>
                  <a:moveTo>
                    <a:pt x="65" y="131"/>
                  </a:moveTo>
                  <a:cubicBezTo>
                    <a:pt x="65" y="131"/>
                    <a:pt x="65" y="131"/>
                    <a:pt x="65" y="131"/>
                  </a:cubicBezTo>
                  <a:cubicBezTo>
                    <a:pt x="63" y="131"/>
                    <a:pt x="61" y="133"/>
                    <a:pt x="61" y="135"/>
                  </a:cubicBezTo>
                  <a:cubicBezTo>
                    <a:pt x="61" y="138"/>
                    <a:pt x="63" y="140"/>
                    <a:pt x="65" y="140"/>
                  </a:cubicBezTo>
                  <a:cubicBezTo>
                    <a:pt x="68" y="140"/>
                    <a:pt x="70" y="138"/>
                    <a:pt x="70" y="135"/>
                  </a:cubicBezTo>
                  <a:cubicBezTo>
                    <a:pt x="70" y="133"/>
                    <a:pt x="68" y="131"/>
                    <a:pt x="65" y="131"/>
                  </a:cubicBezTo>
                  <a:close/>
                  <a:moveTo>
                    <a:pt x="18" y="73"/>
                  </a:moveTo>
                  <a:cubicBezTo>
                    <a:pt x="18" y="73"/>
                    <a:pt x="18" y="73"/>
                    <a:pt x="18" y="73"/>
                  </a:cubicBezTo>
                  <a:cubicBezTo>
                    <a:pt x="13" y="73"/>
                    <a:pt x="13" y="73"/>
                    <a:pt x="13" y="73"/>
                  </a:cubicBezTo>
                  <a:cubicBezTo>
                    <a:pt x="13" y="73"/>
                    <a:pt x="12" y="73"/>
                    <a:pt x="12" y="73"/>
                  </a:cubicBezTo>
                  <a:cubicBezTo>
                    <a:pt x="12" y="73"/>
                    <a:pt x="12" y="73"/>
                    <a:pt x="12" y="73"/>
                  </a:cubicBezTo>
                  <a:cubicBezTo>
                    <a:pt x="12" y="74"/>
                    <a:pt x="12" y="74"/>
                    <a:pt x="12" y="74"/>
                  </a:cubicBezTo>
                  <a:cubicBezTo>
                    <a:pt x="12" y="85"/>
                    <a:pt x="12" y="85"/>
                    <a:pt x="12" y="85"/>
                  </a:cubicBezTo>
                  <a:cubicBezTo>
                    <a:pt x="12" y="96"/>
                    <a:pt x="12" y="96"/>
                    <a:pt x="12" y="96"/>
                  </a:cubicBezTo>
                  <a:cubicBezTo>
                    <a:pt x="12" y="96"/>
                    <a:pt x="12" y="97"/>
                    <a:pt x="12" y="97"/>
                  </a:cubicBezTo>
                  <a:cubicBezTo>
                    <a:pt x="12" y="97"/>
                    <a:pt x="12" y="97"/>
                    <a:pt x="12" y="97"/>
                  </a:cubicBezTo>
                  <a:cubicBezTo>
                    <a:pt x="13" y="97"/>
                    <a:pt x="13" y="97"/>
                    <a:pt x="13" y="97"/>
                  </a:cubicBezTo>
                  <a:cubicBezTo>
                    <a:pt x="18" y="97"/>
                    <a:pt x="18" y="97"/>
                    <a:pt x="18" y="97"/>
                  </a:cubicBezTo>
                  <a:cubicBezTo>
                    <a:pt x="24" y="97"/>
                    <a:pt x="24" y="97"/>
                    <a:pt x="24" y="97"/>
                  </a:cubicBezTo>
                  <a:cubicBezTo>
                    <a:pt x="24" y="97"/>
                    <a:pt x="24" y="97"/>
                    <a:pt x="24" y="97"/>
                  </a:cubicBezTo>
                  <a:cubicBezTo>
                    <a:pt x="24" y="97"/>
                    <a:pt x="24" y="97"/>
                    <a:pt x="24" y="97"/>
                  </a:cubicBezTo>
                  <a:cubicBezTo>
                    <a:pt x="24" y="97"/>
                    <a:pt x="24" y="97"/>
                    <a:pt x="25" y="97"/>
                  </a:cubicBezTo>
                  <a:cubicBezTo>
                    <a:pt x="25" y="97"/>
                    <a:pt x="25" y="97"/>
                    <a:pt x="25" y="97"/>
                  </a:cubicBezTo>
                  <a:cubicBezTo>
                    <a:pt x="25" y="96"/>
                    <a:pt x="25" y="96"/>
                    <a:pt x="25" y="96"/>
                  </a:cubicBezTo>
                  <a:cubicBezTo>
                    <a:pt x="25" y="85"/>
                    <a:pt x="25" y="85"/>
                    <a:pt x="25" y="85"/>
                  </a:cubicBezTo>
                  <a:cubicBezTo>
                    <a:pt x="25" y="74"/>
                    <a:pt x="25" y="74"/>
                    <a:pt x="25" y="74"/>
                  </a:cubicBezTo>
                  <a:cubicBezTo>
                    <a:pt x="25" y="74"/>
                    <a:pt x="25" y="74"/>
                    <a:pt x="25" y="74"/>
                  </a:cubicBezTo>
                  <a:cubicBezTo>
                    <a:pt x="25" y="73"/>
                    <a:pt x="25" y="73"/>
                    <a:pt x="25" y="73"/>
                  </a:cubicBezTo>
                  <a:cubicBezTo>
                    <a:pt x="25" y="73"/>
                    <a:pt x="25" y="73"/>
                    <a:pt x="25" y="73"/>
                  </a:cubicBezTo>
                  <a:cubicBezTo>
                    <a:pt x="24" y="73"/>
                    <a:pt x="24" y="73"/>
                    <a:pt x="24" y="73"/>
                  </a:cubicBezTo>
                  <a:cubicBezTo>
                    <a:pt x="24" y="73"/>
                    <a:pt x="24" y="73"/>
                    <a:pt x="24" y="73"/>
                  </a:cubicBezTo>
                  <a:cubicBezTo>
                    <a:pt x="24" y="73"/>
                    <a:pt x="24" y="73"/>
                    <a:pt x="24" y="73"/>
                  </a:cubicBezTo>
                  <a:cubicBezTo>
                    <a:pt x="18" y="73"/>
                    <a:pt x="18" y="73"/>
                    <a:pt x="18" y="73"/>
                  </a:cubicBezTo>
                  <a:close/>
                  <a:moveTo>
                    <a:pt x="113" y="73"/>
                  </a:moveTo>
                  <a:cubicBezTo>
                    <a:pt x="113" y="73"/>
                    <a:pt x="113" y="73"/>
                    <a:pt x="113" y="73"/>
                  </a:cubicBezTo>
                  <a:cubicBezTo>
                    <a:pt x="107" y="73"/>
                    <a:pt x="107" y="73"/>
                    <a:pt x="107" y="73"/>
                  </a:cubicBezTo>
                  <a:cubicBezTo>
                    <a:pt x="107" y="73"/>
                    <a:pt x="107" y="73"/>
                    <a:pt x="106" y="73"/>
                  </a:cubicBezTo>
                  <a:cubicBezTo>
                    <a:pt x="106" y="73"/>
                    <a:pt x="106" y="73"/>
                    <a:pt x="106" y="73"/>
                  </a:cubicBezTo>
                  <a:cubicBezTo>
                    <a:pt x="106" y="74"/>
                    <a:pt x="106" y="74"/>
                    <a:pt x="106" y="74"/>
                  </a:cubicBezTo>
                  <a:cubicBezTo>
                    <a:pt x="106" y="85"/>
                    <a:pt x="106" y="85"/>
                    <a:pt x="106" y="85"/>
                  </a:cubicBezTo>
                  <a:cubicBezTo>
                    <a:pt x="106" y="96"/>
                    <a:pt x="106" y="96"/>
                    <a:pt x="106" y="96"/>
                  </a:cubicBezTo>
                  <a:cubicBezTo>
                    <a:pt x="106" y="96"/>
                    <a:pt x="106" y="97"/>
                    <a:pt x="106" y="97"/>
                  </a:cubicBezTo>
                  <a:cubicBezTo>
                    <a:pt x="107" y="97"/>
                    <a:pt x="107" y="97"/>
                    <a:pt x="107" y="97"/>
                  </a:cubicBezTo>
                  <a:cubicBezTo>
                    <a:pt x="107" y="97"/>
                    <a:pt x="107" y="97"/>
                    <a:pt x="107" y="97"/>
                  </a:cubicBezTo>
                  <a:cubicBezTo>
                    <a:pt x="113" y="97"/>
                    <a:pt x="113" y="97"/>
                    <a:pt x="113" y="97"/>
                  </a:cubicBezTo>
                  <a:cubicBezTo>
                    <a:pt x="118" y="97"/>
                    <a:pt x="118" y="97"/>
                    <a:pt x="118" y="97"/>
                  </a:cubicBezTo>
                  <a:cubicBezTo>
                    <a:pt x="118" y="97"/>
                    <a:pt x="118" y="97"/>
                    <a:pt x="118" y="97"/>
                  </a:cubicBezTo>
                  <a:cubicBezTo>
                    <a:pt x="118" y="97"/>
                    <a:pt x="118" y="97"/>
                    <a:pt x="118" y="97"/>
                  </a:cubicBezTo>
                  <a:cubicBezTo>
                    <a:pt x="119" y="97"/>
                    <a:pt x="119" y="97"/>
                    <a:pt x="119" y="97"/>
                  </a:cubicBezTo>
                  <a:cubicBezTo>
                    <a:pt x="119" y="97"/>
                    <a:pt x="119" y="97"/>
                    <a:pt x="119" y="97"/>
                  </a:cubicBezTo>
                  <a:cubicBezTo>
                    <a:pt x="119" y="96"/>
                    <a:pt x="119" y="96"/>
                    <a:pt x="119" y="96"/>
                  </a:cubicBezTo>
                  <a:cubicBezTo>
                    <a:pt x="119" y="85"/>
                    <a:pt x="119" y="85"/>
                    <a:pt x="119" y="85"/>
                  </a:cubicBezTo>
                  <a:cubicBezTo>
                    <a:pt x="119" y="74"/>
                    <a:pt x="119" y="74"/>
                    <a:pt x="119" y="74"/>
                  </a:cubicBezTo>
                  <a:cubicBezTo>
                    <a:pt x="119" y="74"/>
                    <a:pt x="119" y="74"/>
                    <a:pt x="119" y="74"/>
                  </a:cubicBezTo>
                  <a:cubicBezTo>
                    <a:pt x="119" y="73"/>
                    <a:pt x="119" y="73"/>
                    <a:pt x="119" y="73"/>
                  </a:cubicBezTo>
                  <a:cubicBezTo>
                    <a:pt x="119" y="73"/>
                    <a:pt x="119" y="73"/>
                    <a:pt x="119" y="73"/>
                  </a:cubicBezTo>
                  <a:cubicBezTo>
                    <a:pt x="119" y="73"/>
                    <a:pt x="119" y="73"/>
                    <a:pt x="118" y="73"/>
                  </a:cubicBezTo>
                  <a:cubicBezTo>
                    <a:pt x="119" y="73"/>
                    <a:pt x="119" y="73"/>
                    <a:pt x="119" y="73"/>
                  </a:cubicBezTo>
                  <a:cubicBezTo>
                    <a:pt x="118" y="73"/>
                    <a:pt x="118" y="73"/>
                    <a:pt x="118" y="73"/>
                  </a:cubicBezTo>
                  <a:cubicBezTo>
                    <a:pt x="113" y="73"/>
                    <a:pt x="113" y="73"/>
                    <a:pt x="113" y="73"/>
                  </a:cubicBezTo>
                  <a:close/>
                  <a:moveTo>
                    <a:pt x="103" y="36"/>
                  </a:moveTo>
                  <a:cubicBezTo>
                    <a:pt x="103" y="36"/>
                    <a:pt x="103" y="36"/>
                    <a:pt x="103" y="36"/>
                  </a:cubicBezTo>
                  <a:cubicBezTo>
                    <a:pt x="101" y="31"/>
                    <a:pt x="98" y="27"/>
                    <a:pt x="95" y="24"/>
                  </a:cubicBezTo>
                  <a:cubicBezTo>
                    <a:pt x="95" y="24"/>
                    <a:pt x="95" y="24"/>
                    <a:pt x="95" y="24"/>
                  </a:cubicBezTo>
                  <a:cubicBezTo>
                    <a:pt x="87" y="16"/>
                    <a:pt x="77" y="11"/>
                    <a:pt x="65" y="11"/>
                  </a:cubicBezTo>
                  <a:cubicBezTo>
                    <a:pt x="54" y="11"/>
                    <a:pt x="44" y="16"/>
                    <a:pt x="36" y="24"/>
                  </a:cubicBezTo>
                  <a:cubicBezTo>
                    <a:pt x="33" y="27"/>
                    <a:pt x="30" y="31"/>
                    <a:pt x="27" y="36"/>
                  </a:cubicBezTo>
                  <a:cubicBezTo>
                    <a:pt x="28" y="35"/>
                    <a:pt x="29" y="34"/>
                    <a:pt x="30" y="34"/>
                  </a:cubicBezTo>
                  <a:cubicBezTo>
                    <a:pt x="39" y="25"/>
                    <a:pt x="52" y="19"/>
                    <a:pt x="65" y="19"/>
                  </a:cubicBezTo>
                  <a:cubicBezTo>
                    <a:pt x="79" y="19"/>
                    <a:pt x="92" y="25"/>
                    <a:pt x="101" y="34"/>
                  </a:cubicBezTo>
                  <a:cubicBezTo>
                    <a:pt x="101" y="34"/>
                    <a:pt x="101" y="34"/>
                    <a:pt x="101" y="34"/>
                  </a:cubicBezTo>
                  <a:cubicBezTo>
                    <a:pt x="102" y="34"/>
                    <a:pt x="103" y="35"/>
                    <a:pt x="103" y="3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200">
                <a:solidFill>
                  <a:srgbClr val="7F7F7F"/>
                </a:solidFill>
                <a:latin typeface="Libre Franklin Medium"/>
                <a:ea typeface="Libre Franklin Medium"/>
                <a:cs typeface="Libre Franklin Medium"/>
                <a:sym typeface="Libre Franklin Medium"/>
              </a:endParaRPr>
            </a:p>
          </p:txBody>
        </p:sp>
        <p:sp>
          <p:nvSpPr>
            <p:cNvPr id="556" name="Google Shape;556;p37"/>
            <p:cNvSpPr/>
            <p:nvPr/>
          </p:nvSpPr>
          <p:spPr>
            <a:xfrm>
              <a:off x="4702175" y="4242315"/>
              <a:ext cx="242888" cy="254078"/>
            </a:xfrm>
            <a:custGeom>
              <a:rect b="b" l="l" r="r" t="t"/>
              <a:pathLst>
                <a:path extrusionOk="0" h="145" w="139">
                  <a:moveTo>
                    <a:pt x="10" y="145"/>
                  </a:moveTo>
                  <a:cubicBezTo>
                    <a:pt x="6" y="145"/>
                    <a:pt x="4" y="142"/>
                    <a:pt x="4" y="139"/>
                  </a:cubicBezTo>
                  <a:cubicBezTo>
                    <a:pt x="4" y="136"/>
                    <a:pt x="6" y="133"/>
                    <a:pt x="10" y="133"/>
                  </a:cubicBezTo>
                  <a:cubicBezTo>
                    <a:pt x="56" y="133"/>
                    <a:pt x="56" y="133"/>
                    <a:pt x="56" y="133"/>
                  </a:cubicBezTo>
                  <a:cubicBezTo>
                    <a:pt x="56" y="117"/>
                    <a:pt x="56" y="117"/>
                    <a:pt x="56" y="117"/>
                  </a:cubicBezTo>
                  <a:cubicBezTo>
                    <a:pt x="24" y="117"/>
                    <a:pt x="24" y="117"/>
                    <a:pt x="24" y="117"/>
                  </a:cubicBezTo>
                  <a:cubicBezTo>
                    <a:pt x="24" y="117"/>
                    <a:pt x="24" y="117"/>
                    <a:pt x="24" y="117"/>
                  </a:cubicBezTo>
                  <a:cubicBezTo>
                    <a:pt x="22" y="117"/>
                    <a:pt x="21" y="116"/>
                    <a:pt x="20" y="115"/>
                  </a:cubicBezTo>
                  <a:cubicBezTo>
                    <a:pt x="2" y="97"/>
                    <a:pt x="2" y="97"/>
                    <a:pt x="2" y="97"/>
                  </a:cubicBezTo>
                  <a:cubicBezTo>
                    <a:pt x="0" y="95"/>
                    <a:pt x="0" y="92"/>
                    <a:pt x="2" y="89"/>
                  </a:cubicBezTo>
                  <a:cubicBezTo>
                    <a:pt x="20" y="72"/>
                    <a:pt x="20" y="72"/>
                    <a:pt x="20" y="72"/>
                  </a:cubicBezTo>
                  <a:cubicBezTo>
                    <a:pt x="20" y="71"/>
                    <a:pt x="22" y="70"/>
                    <a:pt x="24" y="70"/>
                  </a:cubicBezTo>
                  <a:cubicBezTo>
                    <a:pt x="56" y="70"/>
                    <a:pt x="56" y="70"/>
                    <a:pt x="56" y="70"/>
                  </a:cubicBezTo>
                  <a:cubicBezTo>
                    <a:pt x="56" y="58"/>
                    <a:pt x="56" y="58"/>
                    <a:pt x="56" y="58"/>
                  </a:cubicBezTo>
                  <a:cubicBezTo>
                    <a:pt x="24" y="58"/>
                    <a:pt x="24" y="58"/>
                    <a:pt x="24" y="58"/>
                  </a:cubicBezTo>
                  <a:cubicBezTo>
                    <a:pt x="21" y="58"/>
                    <a:pt x="19" y="56"/>
                    <a:pt x="19" y="53"/>
                  </a:cubicBezTo>
                  <a:cubicBezTo>
                    <a:pt x="19" y="52"/>
                    <a:pt x="19" y="52"/>
                    <a:pt x="19" y="52"/>
                  </a:cubicBezTo>
                  <a:cubicBezTo>
                    <a:pt x="19" y="18"/>
                    <a:pt x="19" y="18"/>
                    <a:pt x="19" y="18"/>
                  </a:cubicBezTo>
                  <a:cubicBezTo>
                    <a:pt x="19" y="14"/>
                    <a:pt x="21" y="12"/>
                    <a:pt x="24" y="12"/>
                  </a:cubicBezTo>
                  <a:cubicBezTo>
                    <a:pt x="25" y="12"/>
                    <a:pt x="25" y="12"/>
                    <a:pt x="25" y="12"/>
                  </a:cubicBezTo>
                  <a:cubicBezTo>
                    <a:pt x="56" y="12"/>
                    <a:pt x="56" y="12"/>
                    <a:pt x="56" y="12"/>
                  </a:cubicBezTo>
                  <a:cubicBezTo>
                    <a:pt x="56" y="3"/>
                    <a:pt x="56" y="3"/>
                    <a:pt x="56" y="3"/>
                  </a:cubicBezTo>
                  <a:cubicBezTo>
                    <a:pt x="56" y="1"/>
                    <a:pt x="58" y="0"/>
                    <a:pt x="60" y="0"/>
                  </a:cubicBezTo>
                  <a:cubicBezTo>
                    <a:pt x="60" y="0"/>
                    <a:pt x="60" y="0"/>
                    <a:pt x="60" y="0"/>
                  </a:cubicBezTo>
                  <a:cubicBezTo>
                    <a:pt x="79" y="0"/>
                    <a:pt x="79" y="0"/>
                    <a:pt x="79" y="0"/>
                  </a:cubicBezTo>
                  <a:cubicBezTo>
                    <a:pt x="81" y="0"/>
                    <a:pt x="82" y="1"/>
                    <a:pt x="82" y="3"/>
                  </a:cubicBezTo>
                  <a:cubicBezTo>
                    <a:pt x="82" y="3"/>
                    <a:pt x="82" y="3"/>
                    <a:pt x="82" y="3"/>
                  </a:cubicBezTo>
                  <a:cubicBezTo>
                    <a:pt x="82" y="12"/>
                    <a:pt x="82" y="12"/>
                    <a:pt x="82" y="12"/>
                  </a:cubicBezTo>
                  <a:cubicBezTo>
                    <a:pt x="115" y="12"/>
                    <a:pt x="115" y="12"/>
                    <a:pt x="115" y="12"/>
                  </a:cubicBezTo>
                  <a:cubicBezTo>
                    <a:pt x="117" y="12"/>
                    <a:pt x="118" y="13"/>
                    <a:pt x="119" y="14"/>
                  </a:cubicBezTo>
                  <a:cubicBezTo>
                    <a:pt x="136" y="31"/>
                    <a:pt x="136" y="31"/>
                    <a:pt x="136" y="31"/>
                  </a:cubicBezTo>
                  <a:cubicBezTo>
                    <a:pt x="139" y="33"/>
                    <a:pt x="139" y="37"/>
                    <a:pt x="136" y="39"/>
                  </a:cubicBezTo>
                  <a:cubicBezTo>
                    <a:pt x="136" y="39"/>
                    <a:pt x="136" y="39"/>
                    <a:pt x="136" y="39"/>
                  </a:cubicBezTo>
                  <a:cubicBezTo>
                    <a:pt x="119" y="57"/>
                    <a:pt x="119" y="57"/>
                    <a:pt x="119" y="57"/>
                  </a:cubicBezTo>
                  <a:cubicBezTo>
                    <a:pt x="118" y="58"/>
                    <a:pt x="116" y="58"/>
                    <a:pt x="115" y="58"/>
                  </a:cubicBezTo>
                  <a:cubicBezTo>
                    <a:pt x="115" y="58"/>
                    <a:pt x="115" y="58"/>
                    <a:pt x="115" y="58"/>
                  </a:cubicBezTo>
                  <a:cubicBezTo>
                    <a:pt x="82" y="58"/>
                    <a:pt x="82" y="58"/>
                    <a:pt x="82" y="58"/>
                  </a:cubicBezTo>
                  <a:cubicBezTo>
                    <a:pt x="82" y="70"/>
                    <a:pt x="82" y="70"/>
                    <a:pt x="82" y="70"/>
                  </a:cubicBezTo>
                  <a:cubicBezTo>
                    <a:pt x="114" y="70"/>
                    <a:pt x="114" y="70"/>
                    <a:pt x="114" y="70"/>
                  </a:cubicBezTo>
                  <a:cubicBezTo>
                    <a:pt x="114" y="70"/>
                    <a:pt x="114" y="70"/>
                    <a:pt x="114" y="70"/>
                  </a:cubicBezTo>
                  <a:cubicBezTo>
                    <a:pt x="118" y="70"/>
                    <a:pt x="120" y="73"/>
                    <a:pt x="120" y="76"/>
                  </a:cubicBezTo>
                  <a:cubicBezTo>
                    <a:pt x="120" y="111"/>
                    <a:pt x="120" y="111"/>
                    <a:pt x="120" y="111"/>
                  </a:cubicBezTo>
                  <a:cubicBezTo>
                    <a:pt x="120" y="111"/>
                    <a:pt x="120" y="111"/>
                    <a:pt x="120" y="111"/>
                  </a:cubicBezTo>
                  <a:cubicBezTo>
                    <a:pt x="120" y="114"/>
                    <a:pt x="118" y="117"/>
                    <a:pt x="114" y="117"/>
                  </a:cubicBezTo>
                  <a:cubicBezTo>
                    <a:pt x="82" y="117"/>
                    <a:pt x="82" y="117"/>
                    <a:pt x="82" y="117"/>
                  </a:cubicBezTo>
                  <a:cubicBezTo>
                    <a:pt x="82" y="133"/>
                    <a:pt x="82" y="133"/>
                    <a:pt x="82" y="133"/>
                  </a:cubicBezTo>
                  <a:cubicBezTo>
                    <a:pt x="129" y="133"/>
                    <a:pt x="129" y="133"/>
                    <a:pt x="129" y="133"/>
                  </a:cubicBezTo>
                  <a:cubicBezTo>
                    <a:pt x="132" y="133"/>
                    <a:pt x="135" y="136"/>
                    <a:pt x="135" y="139"/>
                  </a:cubicBezTo>
                  <a:cubicBezTo>
                    <a:pt x="135" y="142"/>
                    <a:pt x="132" y="145"/>
                    <a:pt x="129" y="145"/>
                  </a:cubicBezTo>
                  <a:cubicBezTo>
                    <a:pt x="10" y="145"/>
                    <a:pt x="10" y="145"/>
                    <a:pt x="10" y="145"/>
                  </a:cubicBezTo>
                  <a:close/>
                  <a:moveTo>
                    <a:pt x="63" y="133"/>
                  </a:moveTo>
                  <a:cubicBezTo>
                    <a:pt x="63" y="133"/>
                    <a:pt x="63" y="133"/>
                    <a:pt x="63" y="133"/>
                  </a:cubicBezTo>
                  <a:cubicBezTo>
                    <a:pt x="76" y="133"/>
                    <a:pt x="76" y="133"/>
                    <a:pt x="76" y="133"/>
                  </a:cubicBezTo>
                  <a:cubicBezTo>
                    <a:pt x="76" y="117"/>
                    <a:pt x="76" y="117"/>
                    <a:pt x="76" y="117"/>
                  </a:cubicBezTo>
                  <a:cubicBezTo>
                    <a:pt x="63" y="117"/>
                    <a:pt x="63" y="117"/>
                    <a:pt x="63" y="117"/>
                  </a:cubicBezTo>
                  <a:cubicBezTo>
                    <a:pt x="63" y="133"/>
                    <a:pt x="63" y="133"/>
                    <a:pt x="63" y="133"/>
                  </a:cubicBezTo>
                  <a:close/>
                  <a:moveTo>
                    <a:pt x="76" y="6"/>
                  </a:moveTo>
                  <a:cubicBezTo>
                    <a:pt x="76" y="6"/>
                    <a:pt x="76" y="6"/>
                    <a:pt x="76" y="6"/>
                  </a:cubicBezTo>
                  <a:cubicBezTo>
                    <a:pt x="63" y="6"/>
                    <a:pt x="63" y="6"/>
                    <a:pt x="63" y="6"/>
                  </a:cubicBezTo>
                  <a:cubicBezTo>
                    <a:pt x="63" y="12"/>
                    <a:pt x="63" y="12"/>
                    <a:pt x="63" y="12"/>
                  </a:cubicBezTo>
                  <a:cubicBezTo>
                    <a:pt x="76" y="12"/>
                    <a:pt x="76" y="12"/>
                    <a:pt x="76" y="12"/>
                  </a:cubicBezTo>
                  <a:cubicBezTo>
                    <a:pt x="76" y="6"/>
                    <a:pt x="76" y="6"/>
                    <a:pt x="76" y="6"/>
                  </a:cubicBezTo>
                  <a:close/>
                  <a:moveTo>
                    <a:pt x="76" y="70"/>
                  </a:moveTo>
                  <a:cubicBezTo>
                    <a:pt x="76" y="70"/>
                    <a:pt x="76" y="70"/>
                    <a:pt x="76" y="70"/>
                  </a:cubicBezTo>
                  <a:cubicBezTo>
                    <a:pt x="76" y="58"/>
                    <a:pt x="76" y="58"/>
                    <a:pt x="76" y="58"/>
                  </a:cubicBezTo>
                  <a:cubicBezTo>
                    <a:pt x="63" y="58"/>
                    <a:pt x="63" y="58"/>
                    <a:pt x="63" y="58"/>
                  </a:cubicBezTo>
                  <a:cubicBezTo>
                    <a:pt x="63" y="70"/>
                    <a:pt x="63" y="70"/>
                    <a:pt x="63" y="70"/>
                  </a:cubicBezTo>
                  <a:cubicBezTo>
                    <a:pt x="76" y="70"/>
                    <a:pt x="76" y="70"/>
                    <a:pt x="76" y="70"/>
                  </a:cubicBezTo>
                  <a:close/>
                  <a:moveTo>
                    <a:pt x="113" y="23"/>
                  </a:moveTo>
                  <a:cubicBezTo>
                    <a:pt x="113" y="23"/>
                    <a:pt x="113" y="23"/>
                    <a:pt x="113" y="23"/>
                  </a:cubicBezTo>
                  <a:cubicBezTo>
                    <a:pt x="30" y="23"/>
                    <a:pt x="30" y="23"/>
                    <a:pt x="30" y="23"/>
                  </a:cubicBezTo>
                  <a:cubicBezTo>
                    <a:pt x="30" y="47"/>
                    <a:pt x="30" y="47"/>
                    <a:pt x="30" y="47"/>
                  </a:cubicBezTo>
                  <a:cubicBezTo>
                    <a:pt x="113" y="47"/>
                    <a:pt x="113" y="47"/>
                    <a:pt x="113" y="47"/>
                  </a:cubicBezTo>
                  <a:cubicBezTo>
                    <a:pt x="125" y="35"/>
                    <a:pt x="125" y="35"/>
                    <a:pt x="125" y="35"/>
                  </a:cubicBezTo>
                  <a:cubicBezTo>
                    <a:pt x="113" y="23"/>
                    <a:pt x="113" y="23"/>
                    <a:pt x="113" y="23"/>
                  </a:cubicBezTo>
                  <a:close/>
                  <a:moveTo>
                    <a:pt x="109" y="81"/>
                  </a:moveTo>
                  <a:cubicBezTo>
                    <a:pt x="109" y="81"/>
                    <a:pt x="109" y="81"/>
                    <a:pt x="109" y="81"/>
                  </a:cubicBezTo>
                  <a:cubicBezTo>
                    <a:pt x="26" y="81"/>
                    <a:pt x="26" y="81"/>
                    <a:pt x="26" y="81"/>
                  </a:cubicBezTo>
                  <a:cubicBezTo>
                    <a:pt x="14" y="93"/>
                    <a:pt x="14" y="93"/>
                    <a:pt x="14" y="93"/>
                  </a:cubicBezTo>
                  <a:cubicBezTo>
                    <a:pt x="26" y="105"/>
                    <a:pt x="26" y="105"/>
                    <a:pt x="26" y="105"/>
                  </a:cubicBezTo>
                  <a:cubicBezTo>
                    <a:pt x="109" y="105"/>
                    <a:pt x="109" y="105"/>
                    <a:pt x="109" y="105"/>
                  </a:cubicBezTo>
                  <a:cubicBezTo>
                    <a:pt x="109" y="81"/>
                    <a:pt x="109" y="81"/>
                    <a:pt x="109" y="8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200">
                <a:solidFill>
                  <a:srgbClr val="7F7F7F"/>
                </a:solidFill>
                <a:latin typeface="Libre Franklin Medium"/>
                <a:ea typeface="Libre Franklin Medium"/>
                <a:cs typeface="Libre Franklin Medium"/>
                <a:sym typeface="Libre Franklin Medium"/>
              </a:endParaRPr>
            </a:p>
          </p:txBody>
        </p:sp>
        <p:sp>
          <p:nvSpPr>
            <p:cNvPr id="557" name="Google Shape;557;p37"/>
            <p:cNvSpPr/>
            <p:nvPr/>
          </p:nvSpPr>
          <p:spPr>
            <a:xfrm>
              <a:off x="2941639" y="3081494"/>
              <a:ext cx="219075" cy="257254"/>
            </a:xfrm>
            <a:custGeom>
              <a:rect b="b" l="l" r="r" t="t"/>
              <a:pathLst>
                <a:path extrusionOk="0" h="147" w="125">
                  <a:moveTo>
                    <a:pt x="6" y="0"/>
                  </a:moveTo>
                  <a:cubicBezTo>
                    <a:pt x="6" y="0"/>
                    <a:pt x="6" y="0"/>
                    <a:pt x="6" y="0"/>
                  </a:cubicBezTo>
                  <a:cubicBezTo>
                    <a:pt x="6" y="0"/>
                    <a:pt x="6" y="0"/>
                    <a:pt x="6" y="0"/>
                  </a:cubicBezTo>
                  <a:cubicBezTo>
                    <a:pt x="6" y="0"/>
                    <a:pt x="6" y="0"/>
                    <a:pt x="6" y="0"/>
                  </a:cubicBezTo>
                  <a:cubicBezTo>
                    <a:pt x="119" y="0"/>
                    <a:pt x="119" y="0"/>
                    <a:pt x="119" y="0"/>
                  </a:cubicBezTo>
                  <a:cubicBezTo>
                    <a:pt x="122" y="0"/>
                    <a:pt x="124" y="2"/>
                    <a:pt x="124" y="6"/>
                  </a:cubicBezTo>
                  <a:cubicBezTo>
                    <a:pt x="124" y="7"/>
                    <a:pt x="124" y="9"/>
                    <a:pt x="123" y="10"/>
                  </a:cubicBezTo>
                  <a:cubicBezTo>
                    <a:pt x="94" y="38"/>
                    <a:pt x="94" y="38"/>
                    <a:pt x="94" y="38"/>
                  </a:cubicBezTo>
                  <a:cubicBezTo>
                    <a:pt x="123" y="66"/>
                    <a:pt x="123" y="66"/>
                    <a:pt x="123" y="66"/>
                  </a:cubicBezTo>
                  <a:cubicBezTo>
                    <a:pt x="125" y="68"/>
                    <a:pt x="125" y="72"/>
                    <a:pt x="123" y="74"/>
                  </a:cubicBezTo>
                  <a:cubicBezTo>
                    <a:pt x="121" y="75"/>
                    <a:pt x="120" y="76"/>
                    <a:pt x="119" y="76"/>
                  </a:cubicBezTo>
                  <a:cubicBezTo>
                    <a:pt x="118" y="76"/>
                    <a:pt x="118" y="76"/>
                    <a:pt x="118" y="76"/>
                  </a:cubicBezTo>
                  <a:cubicBezTo>
                    <a:pt x="12" y="76"/>
                    <a:pt x="12" y="76"/>
                    <a:pt x="12" y="76"/>
                  </a:cubicBezTo>
                  <a:cubicBezTo>
                    <a:pt x="12" y="142"/>
                    <a:pt x="12" y="142"/>
                    <a:pt x="12" y="142"/>
                  </a:cubicBezTo>
                  <a:cubicBezTo>
                    <a:pt x="12" y="145"/>
                    <a:pt x="9" y="147"/>
                    <a:pt x="6" y="147"/>
                  </a:cubicBezTo>
                  <a:cubicBezTo>
                    <a:pt x="3" y="147"/>
                    <a:pt x="0" y="145"/>
                    <a:pt x="0" y="142"/>
                  </a:cubicBezTo>
                  <a:cubicBezTo>
                    <a:pt x="0" y="70"/>
                    <a:pt x="0" y="70"/>
                    <a:pt x="0" y="70"/>
                  </a:cubicBezTo>
                  <a:cubicBezTo>
                    <a:pt x="0" y="70"/>
                    <a:pt x="0" y="70"/>
                    <a:pt x="0" y="70"/>
                  </a:cubicBezTo>
                  <a:cubicBezTo>
                    <a:pt x="0" y="70"/>
                    <a:pt x="0" y="70"/>
                    <a:pt x="0" y="70"/>
                  </a:cubicBezTo>
                  <a:cubicBezTo>
                    <a:pt x="0" y="6"/>
                    <a:pt x="0" y="6"/>
                    <a:pt x="0" y="6"/>
                  </a:cubicBezTo>
                  <a:cubicBezTo>
                    <a:pt x="0" y="2"/>
                    <a:pt x="3" y="0"/>
                    <a:pt x="6" y="0"/>
                  </a:cubicBezTo>
                  <a:close/>
                  <a:moveTo>
                    <a:pt x="6" y="0"/>
                  </a:moveTo>
                  <a:cubicBezTo>
                    <a:pt x="6" y="0"/>
                    <a:pt x="6" y="0"/>
                    <a:pt x="6" y="0"/>
                  </a:cubicBezTo>
                  <a:cubicBezTo>
                    <a:pt x="6" y="0"/>
                    <a:pt x="6" y="0"/>
                    <a:pt x="6" y="0"/>
                  </a:cubicBezTo>
                  <a:cubicBezTo>
                    <a:pt x="6" y="0"/>
                    <a:pt x="6" y="0"/>
                    <a:pt x="6" y="0"/>
                  </a:cubicBezTo>
                  <a:close/>
                  <a:moveTo>
                    <a:pt x="12" y="11"/>
                  </a:moveTo>
                  <a:cubicBezTo>
                    <a:pt x="12" y="11"/>
                    <a:pt x="12" y="11"/>
                    <a:pt x="12" y="11"/>
                  </a:cubicBezTo>
                  <a:cubicBezTo>
                    <a:pt x="12" y="64"/>
                    <a:pt x="12" y="64"/>
                    <a:pt x="12" y="64"/>
                  </a:cubicBezTo>
                  <a:cubicBezTo>
                    <a:pt x="105" y="64"/>
                    <a:pt x="105" y="64"/>
                    <a:pt x="105" y="64"/>
                  </a:cubicBezTo>
                  <a:cubicBezTo>
                    <a:pt x="82" y="42"/>
                    <a:pt x="82" y="42"/>
                    <a:pt x="82" y="42"/>
                  </a:cubicBezTo>
                  <a:cubicBezTo>
                    <a:pt x="80" y="40"/>
                    <a:pt x="80" y="36"/>
                    <a:pt x="82" y="34"/>
                  </a:cubicBezTo>
                  <a:cubicBezTo>
                    <a:pt x="105" y="11"/>
                    <a:pt x="105" y="11"/>
                    <a:pt x="105" y="11"/>
                  </a:cubicBezTo>
                  <a:cubicBezTo>
                    <a:pt x="12" y="11"/>
                    <a:pt x="12" y="11"/>
                    <a:pt x="12" y="1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200">
                <a:solidFill>
                  <a:srgbClr val="7F7F7F"/>
                </a:solidFill>
                <a:latin typeface="Libre Franklin Medium"/>
                <a:ea typeface="Libre Franklin Medium"/>
                <a:cs typeface="Libre Franklin Medium"/>
                <a:sym typeface="Libre Franklin Medium"/>
              </a:endParaRPr>
            </a:p>
          </p:txBody>
        </p:sp>
        <p:sp>
          <p:nvSpPr>
            <p:cNvPr id="558" name="Google Shape;558;p37"/>
            <p:cNvSpPr/>
            <p:nvPr/>
          </p:nvSpPr>
          <p:spPr>
            <a:xfrm>
              <a:off x="5902325" y="2459002"/>
              <a:ext cx="261938" cy="258843"/>
            </a:xfrm>
            <a:custGeom>
              <a:rect b="b" l="l" r="r" t="t"/>
              <a:pathLst>
                <a:path extrusionOk="0" h="148" w="149">
                  <a:moveTo>
                    <a:pt x="124" y="90"/>
                  </a:moveTo>
                  <a:cubicBezTo>
                    <a:pt x="145" y="101"/>
                    <a:pt x="145" y="101"/>
                    <a:pt x="145" y="101"/>
                  </a:cubicBezTo>
                  <a:cubicBezTo>
                    <a:pt x="148" y="102"/>
                    <a:pt x="149" y="106"/>
                    <a:pt x="147" y="108"/>
                  </a:cubicBezTo>
                  <a:cubicBezTo>
                    <a:pt x="147" y="109"/>
                    <a:pt x="146" y="110"/>
                    <a:pt x="145" y="111"/>
                  </a:cubicBezTo>
                  <a:cubicBezTo>
                    <a:pt x="77" y="147"/>
                    <a:pt x="77" y="147"/>
                    <a:pt x="77" y="147"/>
                  </a:cubicBezTo>
                  <a:cubicBezTo>
                    <a:pt x="75" y="148"/>
                    <a:pt x="73" y="148"/>
                    <a:pt x="72" y="147"/>
                  </a:cubicBezTo>
                  <a:cubicBezTo>
                    <a:pt x="4" y="111"/>
                    <a:pt x="4" y="111"/>
                    <a:pt x="4" y="111"/>
                  </a:cubicBezTo>
                  <a:cubicBezTo>
                    <a:pt x="1" y="109"/>
                    <a:pt x="0" y="106"/>
                    <a:pt x="1" y="103"/>
                  </a:cubicBezTo>
                  <a:cubicBezTo>
                    <a:pt x="2" y="102"/>
                    <a:pt x="3" y="101"/>
                    <a:pt x="4" y="101"/>
                  </a:cubicBezTo>
                  <a:cubicBezTo>
                    <a:pt x="24" y="90"/>
                    <a:pt x="24" y="90"/>
                    <a:pt x="24" y="90"/>
                  </a:cubicBezTo>
                  <a:cubicBezTo>
                    <a:pt x="4" y="79"/>
                    <a:pt x="4" y="79"/>
                    <a:pt x="4" y="79"/>
                  </a:cubicBezTo>
                  <a:cubicBezTo>
                    <a:pt x="1" y="77"/>
                    <a:pt x="0" y="74"/>
                    <a:pt x="1" y="71"/>
                  </a:cubicBezTo>
                  <a:cubicBezTo>
                    <a:pt x="2" y="70"/>
                    <a:pt x="3" y="69"/>
                    <a:pt x="4" y="69"/>
                  </a:cubicBezTo>
                  <a:cubicBezTo>
                    <a:pt x="24" y="58"/>
                    <a:pt x="24" y="58"/>
                    <a:pt x="24" y="58"/>
                  </a:cubicBezTo>
                  <a:cubicBezTo>
                    <a:pt x="4" y="47"/>
                    <a:pt x="4" y="47"/>
                    <a:pt x="4" y="47"/>
                  </a:cubicBezTo>
                  <a:cubicBezTo>
                    <a:pt x="1" y="46"/>
                    <a:pt x="0" y="42"/>
                    <a:pt x="1" y="40"/>
                  </a:cubicBezTo>
                  <a:cubicBezTo>
                    <a:pt x="2" y="39"/>
                    <a:pt x="3" y="38"/>
                    <a:pt x="4" y="37"/>
                  </a:cubicBezTo>
                  <a:cubicBezTo>
                    <a:pt x="72" y="1"/>
                    <a:pt x="72" y="1"/>
                    <a:pt x="72" y="1"/>
                  </a:cubicBezTo>
                  <a:cubicBezTo>
                    <a:pt x="73" y="0"/>
                    <a:pt x="75" y="0"/>
                    <a:pt x="77" y="1"/>
                  </a:cubicBezTo>
                  <a:cubicBezTo>
                    <a:pt x="145" y="37"/>
                    <a:pt x="145" y="37"/>
                    <a:pt x="145" y="37"/>
                  </a:cubicBezTo>
                  <a:cubicBezTo>
                    <a:pt x="148" y="39"/>
                    <a:pt x="149" y="42"/>
                    <a:pt x="147" y="45"/>
                  </a:cubicBezTo>
                  <a:cubicBezTo>
                    <a:pt x="147" y="46"/>
                    <a:pt x="146" y="47"/>
                    <a:pt x="145" y="47"/>
                  </a:cubicBezTo>
                  <a:cubicBezTo>
                    <a:pt x="124" y="58"/>
                    <a:pt x="124" y="58"/>
                    <a:pt x="124" y="58"/>
                  </a:cubicBezTo>
                  <a:cubicBezTo>
                    <a:pt x="145" y="69"/>
                    <a:pt x="145" y="69"/>
                    <a:pt x="145" y="69"/>
                  </a:cubicBezTo>
                  <a:cubicBezTo>
                    <a:pt x="148" y="70"/>
                    <a:pt x="149" y="74"/>
                    <a:pt x="147" y="77"/>
                  </a:cubicBezTo>
                  <a:cubicBezTo>
                    <a:pt x="147" y="78"/>
                    <a:pt x="146" y="78"/>
                    <a:pt x="145" y="79"/>
                  </a:cubicBezTo>
                  <a:cubicBezTo>
                    <a:pt x="124" y="90"/>
                    <a:pt x="124" y="90"/>
                    <a:pt x="124" y="90"/>
                  </a:cubicBezTo>
                  <a:close/>
                  <a:moveTo>
                    <a:pt x="130" y="106"/>
                  </a:moveTo>
                  <a:cubicBezTo>
                    <a:pt x="130" y="106"/>
                    <a:pt x="130" y="106"/>
                    <a:pt x="130" y="106"/>
                  </a:cubicBezTo>
                  <a:cubicBezTo>
                    <a:pt x="113" y="96"/>
                    <a:pt x="113" y="96"/>
                    <a:pt x="113" y="96"/>
                  </a:cubicBezTo>
                  <a:cubicBezTo>
                    <a:pt x="77" y="115"/>
                    <a:pt x="77" y="115"/>
                    <a:pt x="77" y="115"/>
                  </a:cubicBezTo>
                  <a:cubicBezTo>
                    <a:pt x="76" y="116"/>
                    <a:pt x="76" y="116"/>
                    <a:pt x="75" y="116"/>
                  </a:cubicBezTo>
                  <a:cubicBezTo>
                    <a:pt x="75" y="116"/>
                    <a:pt x="75" y="116"/>
                    <a:pt x="75" y="116"/>
                  </a:cubicBezTo>
                  <a:cubicBezTo>
                    <a:pt x="74" y="116"/>
                    <a:pt x="74" y="116"/>
                    <a:pt x="74" y="116"/>
                  </a:cubicBezTo>
                  <a:cubicBezTo>
                    <a:pt x="74" y="116"/>
                    <a:pt x="74" y="116"/>
                    <a:pt x="74" y="116"/>
                  </a:cubicBezTo>
                  <a:cubicBezTo>
                    <a:pt x="74" y="116"/>
                    <a:pt x="74" y="116"/>
                    <a:pt x="74" y="116"/>
                  </a:cubicBezTo>
                  <a:cubicBezTo>
                    <a:pt x="74" y="116"/>
                    <a:pt x="74" y="116"/>
                    <a:pt x="74" y="116"/>
                  </a:cubicBezTo>
                  <a:cubicBezTo>
                    <a:pt x="73" y="116"/>
                    <a:pt x="73" y="116"/>
                    <a:pt x="73" y="116"/>
                  </a:cubicBezTo>
                  <a:cubicBezTo>
                    <a:pt x="73" y="116"/>
                    <a:pt x="73" y="116"/>
                    <a:pt x="73" y="116"/>
                  </a:cubicBezTo>
                  <a:cubicBezTo>
                    <a:pt x="73" y="116"/>
                    <a:pt x="72" y="116"/>
                    <a:pt x="72" y="115"/>
                  </a:cubicBezTo>
                  <a:cubicBezTo>
                    <a:pt x="36" y="96"/>
                    <a:pt x="36" y="96"/>
                    <a:pt x="36" y="96"/>
                  </a:cubicBezTo>
                  <a:cubicBezTo>
                    <a:pt x="18" y="106"/>
                    <a:pt x="18" y="106"/>
                    <a:pt x="18" y="106"/>
                  </a:cubicBezTo>
                  <a:cubicBezTo>
                    <a:pt x="74" y="136"/>
                    <a:pt x="74" y="136"/>
                    <a:pt x="74" y="136"/>
                  </a:cubicBezTo>
                  <a:cubicBezTo>
                    <a:pt x="130" y="106"/>
                    <a:pt x="130" y="106"/>
                    <a:pt x="130" y="106"/>
                  </a:cubicBezTo>
                  <a:close/>
                  <a:moveTo>
                    <a:pt x="74" y="104"/>
                  </a:moveTo>
                  <a:cubicBezTo>
                    <a:pt x="74" y="104"/>
                    <a:pt x="74" y="104"/>
                    <a:pt x="74" y="104"/>
                  </a:cubicBezTo>
                  <a:cubicBezTo>
                    <a:pt x="93" y="94"/>
                    <a:pt x="112" y="84"/>
                    <a:pt x="130" y="74"/>
                  </a:cubicBezTo>
                  <a:cubicBezTo>
                    <a:pt x="113" y="64"/>
                    <a:pt x="113" y="64"/>
                    <a:pt x="113" y="64"/>
                  </a:cubicBezTo>
                  <a:cubicBezTo>
                    <a:pt x="77" y="84"/>
                    <a:pt x="77" y="84"/>
                    <a:pt x="77" y="84"/>
                  </a:cubicBezTo>
                  <a:cubicBezTo>
                    <a:pt x="76" y="84"/>
                    <a:pt x="76" y="84"/>
                    <a:pt x="75" y="84"/>
                  </a:cubicBezTo>
                  <a:cubicBezTo>
                    <a:pt x="75" y="84"/>
                    <a:pt x="75" y="84"/>
                    <a:pt x="75" y="84"/>
                  </a:cubicBezTo>
                  <a:cubicBezTo>
                    <a:pt x="74" y="84"/>
                    <a:pt x="74" y="84"/>
                    <a:pt x="74" y="84"/>
                  </a:cubicBezTo>
                  <a:cubicBezTo>
                    <a:pt x="74" y="84"/>
                    <a:pt x="74" y="84"/>
                    <a:pt x="74" y="84"/>
                  </a:cubicBezTo>
                  <a:cubicBezTo>
                    <a:pt x="74" y="84"/>
                    <a:pt x="74" y="84"/>
                    <a:pt x="74" y="84"/>
                  </a:cubicBezTo>
                  <a:cubicBezTo>
                    <a:pt x="74" y="84"/>
                    <a:pt x="74" y="84"/>
                    <a:pt x="74" y="84"/>
                  </a:cubicBezTo>
                  <a:cubicBezTo>
                    <a:pt x="73" y="84"/>
                    <a:pt x="73" y="84"/>
                    <a:pt x="73" y="84"/>
                  </a:cubicBezTo>
                  <a:cubicBezTo>
                    <a:pt x="73" y="84"/>
                    <a:pt x="73" y="84"/>
                    <a:pt x="73" y="84"/>
                  </a:cubicBezTo>
                  <a:cubicBezTo>
                    <a:pt x="73" y="84"/>
                    <a:pt x="72" y="84"/>
                    <a:pt x="72" y="84"/>
                  </a:cubicBezTo>
                  <a:cubicBezTo>
                    <a:pt x="36" y="64"/>
                    <a:pt x="36" y="64"/>
                    <a:pt x="36" y="64"/>
                  </a:cubicBezTo>
                  <a:cubicBezTo>
                    <a:pt x="18" y="74"/>
                    <a:pt x="18" y="74"/>
                    <a:pt x="18" y="74"/>
                  </a:cubicBezTo>
                  <a:cubicBezTo>
                    <a:pt x="37" y="84"/>
                    <a:pt x="55" y="94"/>
                    <a:pt x="74" y="104"/>
                  </a:cubicBezTo>
                  <a:close/>
                  <a:moveTo>
                    <a:pt x="74" y="72"/>
                  </a:moveTo>
                  <a:cubicBezTo>
                    <a:pt x="74" y="72"/>
                    <a:pt x="74" y="72"/>
                    <a:pt x="74" y="72"/>
                  </a:cubicBezTo>
                  <a:cubicBezTo>
                    <a:pt x="93" y="62"/>
                    <a:pt x="112" y="52"/>
                    <a:pt x="130" y="42"/>
                  </a:cubicBezTo>
                  <a:cubicBezTo>
                    <a:pt x="74" y="12"/>
                    <a:pt x="74" y="12"/>
                    <a:pt x="74" y="12"/>
                  </a:cubicBezTo>
                  <a:cubicBezTo>
                    <a:pt x="18" y="42"/>
                    <a:pt x="18" y="42"/>
                    <a:pt x="18" y="42"/>
                  </a:cubicBezTo>
                  <a:cubicBezTo>
                    <a:pt x="37" y="52"/>
                    <a:pt x="55" y="62"/>
                    <a:pt x="74" y="7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200">
                <a:solidFill>
                  <a:srgbClr val="7F7F7F"/>
                </a:solidFill>
                <a:latin typeface="Libre Franklin Medium"/>
                <a:ea typeface="Libre Franklin Medium"/>
                <a:cs typeface="Libre Franklin Medium"/>
                <a:sym typeface="Libre Franklin Medium"/>
              </a:endParaRPr>
            </a:p>
          </p:txBody>
        </p:sp>
        <p:sp>
          <p:nvSpPr>
            <p:cNvPr id="559" name="Google Shape;559;p37"/>
            <p:cNvSpPr/>
            <p:nvPr/>
          </p:nvSpPr>
          <p:spPr>
            <a:xfrm>
              <a:off x="4629150" y="1946082"/>
              <a:ext cx="863600" cy="763494"/>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1200">
                  <a:solidFill>
                    <a:schemeClr val="lt1"/>
                  </a:solidFill>
                  <a:latin typeface="Libre Franklin Medium"/>
                  <a:ea typeface="Libre Franklin Medium"/>
                  <a:cs typeface="Libre Franklin Medium"/>
                  <a:sym typeface="Libre Franklin Medium"/>
                </a:rPr>
                <a:t>Everybody has three chars ; the one is come out ,the one is owned ,the one is thought to have.</a:t>
              </a:r>
              <a:endParaRPr sz="1200">
                <a:solidFill>
                  <a:schemeClr val="lt1"/>
                </a:solidFill>
                <a:latin typeface="Libre Franklin Medium"/>
                <a:ea typeface="Libre Franklin Medium"/>
                <a:cs typeface="Libre Franklin Medium"/>
                <a:sym typeface="Libre Franklin Medium"/>
              </a:endParaRPr>
            </a:p>
          </p:txBody>
        </p:sp>
        <p:sp>
          <p:nvSpPr>
            <p:cNvPr id="560" name="Google Shape;560;p37"/>
            <p:cNvSpPr/>
            <p:nvPr/>
          </p:nvSpPr>
          <p:spPr>
            <a:xfrm>
              <a:off x="4756150" y="3287460"/>
              <a:ext cx="863600" cy="38174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1200">
                  <a:solidFill>
                    <a:schemeClr val="lt1"/>
                  </a:solidFill>
                  <a:latin typeface="Libre Franklin Medium"/>
                  <a:ea typeface="Libre Franklin Medium"/>
                  <a:cs typeface="Libre Franklin Medium"/>
                  <a:sym typeface="Libre Franklin Medium"/>
                </a:rPr>
                <a:t>People who touch your heart are always with you.</a:t>
              </a:r>
              <a:endParaRPr sz="1200">
                <a:solidFill>
                  <a:schemeClr val="lt1"/>
                </a:solidFill>
                <a:latin typeface="Libre Franklin Medium"/>
                <a:ea typeface="Libre Franklin Medium"/>
                <a:cs typeface="Libre Franklin Medium"/>
                <a:sym typeface="Libre Franklin Medium"/>
              </a:endParaRPr>
            </a:p>
          </p:txBody>
        </p:sp>
        <p:sp>
          <p:nvSpPr>
            <p:cNvPr id="561" name="Google Shape;561;p37"/>
            <p:cNvSpPr/>
            <p:nvPr/>
          </p:nvSpPr>
          <p:spPr>
            <a:xfrm>
              <a:off x="3568700" y="3243469"/>
              <a:ext cx="863600" cy="763494"/>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1200">
                  <a:solidFill>
                    <a:schemeClr val="lt1"/>
                  </a:solidFill>
                  <a:latin typeface="Libre Franklin Medium"/>
                  <a:ea typeface="Libre Franklin Medium"/>
                  <a:cs typeface="Libre Franklin Medium"/>
                  <a:sym typeface="Libre Franklin Medium"/>
                </a:rPr>
                <a:t>Everybody has three chars ; the one is come out ,the one is owned ,the one is thought to have.</a:t>
              </a:r>
              <a:endParaRPr sz="1200">
                <a:solidFill>
                  <a:schemeClr val="lt1"/>
                </a:solidFill>
                <a:latin typeface="Libre Franklin Medium"/>
                <a:ea typeface="Libre Franklin Medium"/>
                <a:cs typeface="Libre Franklin Medium"/>
                <a:sym typeface="Libre Franklin Medium"/>
              </a:endParaRPr>
            </a:p>
          </p:txBody>
        </p:sp>
        <p:sp>
          <p:nvSpPr>
            <p:cNvPr id="562" name="Google Shape;562;p37"/>
            <p:cNvSpPr/>
            <p:nvPr/>
          </p:nvSpPr>
          <p:spPr>
            <a:xfrm>
              <a:off x="3435350" y="2179199"/>
              <a:ext cx="863600" cy="38174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1200">
                  <a:solidFill>
                    <a:schemeClr val="lt1"/>
                  </a:solidFill>
                  <a:latin typeface="Libre Franklin Medium"/>
                  <a:ea typeface="Libre Franklin Medium"/>
                  <a:cs typeface="Libre Franklin Medium"/>
                  <a:sym typeface="Libre Franklin Medium"/>
                </a:rPr>
                <a:t>People who touch your heart are always with you.</a:t>
              </a:r>
              <a:endParaRPr sz="1200">
                <a:solidFill>
                  <a:schemeClr val="lt1"/>
                </a:solidFill>
                <a:latin typeface="Libre Franklin Medium"/>
                <a:ea typeface="Libre Franklin Medium"/>
                <a:cs typeface="Libre Franklin Medium"/>
                <a:sym typeface="Libre Franklin Medium"/>
              </a:endParaRPr>
            </a:p>
          </p:txBody>
        </p:sp>
        <p:sp>
          <p:nvSpPr>
            <p:cNvPr id="563" name="Google Shape;563;p37"/>
            <p:cNvSpPr/>
            <p:nvPr/>
          </p:nvSpPr>
          <p:spPr>
            <a:xfrm>
              <a:off x="855664" y="1947669"/>
              <a:ext cx="2376487" cy="80591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b="1" lang="en-US" sz="1800">
                  <a:solidFill>
                    <a:srgbClr val="7F7F7F"/>
                  </a:solidFill>
                  <a:latin typeface="Libre Franklin Medium"/>
                  <a:ea typeface="Libre Franklin Medium"/>
                  <a:cs typeface="Libre Franklin Medium"/>
                  <a:sym typeface="Libre Franklin Medium"/>
                </a:rPr>
                <a:t>Difference</a:t>
              </a:r>
              <a:r>
                <a:rPr lang="en-US" sz="4000">
                  <a:solidFill>
                    <a:srgbClr val="7F7F7F"/>
                  </a:solidFill>
                  <a:latin typeface="Libre Franklin Medium"/>
                  <a:ea typeface="Libre Franklin Medium"/>
                  <a:cs typeface="Libre Franklin Medium"/>
                  <a:sym typeface="Libre Franklin Medium"/>
                </a:rPr>
                <a:t>01</a:t>
              </a:r>
              <a:endParaRPr sz="4000">
                <a:solidFill>
                  <a:srgbClr val="7F7F7F"/>
                </a:solidFill>
                <a:latin typeface="Libre Franklin Medium"/>
                <a:ea typeface="Libre Franklin Medium"/>
                <a:cs typeface="Libre Franklin Medium"/>
                <a:sym typeface="Libre Franklin Medium"/>
              </a:endParaRPr>
            </a:p>
            <a:p>
              <a:pPr indent="0" lvl="0" marL="0" marR="0" rtl="0" algn="r">
                <a:spcBef>
                  <a:spcPts val="0"/>
                </a:spcBef>
                <a:spcAft>
                  <a:spcPts val="0"/>
                </a:spcAft>
                <a:buNone/>
              </a:pPr>
              <a:r>
                <a:rPr lang="en-US" sz="1200">
                  <a:solidFill>
                    <a:srgbClr val="7F7F7F"/>
                  </a:solidFill>
                  <a:latin typeface="Libre Franklin Medium"/>
                  <a:ea typeface="Libre Franklin Medium"/>
                  <a:cs typeface="Libre Franklin Medium"/>
                  <a:sym typeface="Libre Franklin Medium"/>
                </a:rPr>
                <a:t>Do you wonder what the difference between ignorance and genius is? A Genius has limits but an ignorant doesn’t have any.</a:t>
              </a:r>
              <a:endParaRPr sz="1200">
                <a:solidFill>
                  <a:srgbClr val="7F7F7F"/>
                </a:solidFill>
                <a:latin typeface="Libre Franklin Medium"/>
                <a:ea typeface="Libre Franklin Medium"/>
                <a:cs typeface="Libre Franklin Medium"/>
                <a:sym typeface="Libre Franklin Medium"/>
              </a:endParaRPr>
            </a:p>
          </p:txBody>
        </p:sp>
        <p:sp>
          <p:nvSpPr>
            <p:cNvPr id="564" name="Google Shape;564;p37"/>
            <p:cNvSpPr/>
            <p:nvPr/>
          </p:nvSpPr>
          <p:spPr>
            <a:xfrm>
              <a:off x="998539" y="3529307"/>
              <a:ext cx="2376487" cy="678661"/>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b="1" lang="en-US" sz="1800">
                  <a:solidFill>
                    <a:srgbClr val="7F7F7F"/>
                  </a:solidFill>
                  <a:latin typeface="Libre Franklin Medium"/>
                  <a:ea typeface="Libre Franklin Medium"/>
                  <a:cs typeface="Libre Franklin Medium"/>
                  <a:sym typeface="Libre Franklin Medium"/>
                </a:rPr>
                <a:t>Develop</a:t>
              </a:r>
              <a:r>
                <a:rPr lang="en-US" sz="4000">
                  <a:solidFill>
                    <a:srgbClr val="7F7F7F"/>
                  </a:solidFill>
                  <a:latin typeface="Libre Franklin Medium"/>
                  <a:ea typeface="Libre Franklin Medium"/>
                  <a:cs typeface="Libre Franklin Medium"/>
                  <a:sym typeface="Libre Franklin Medium"/>
                </a:rPr>
                <a:t>02</a:t>
              </a:r>
              <a:endParaRPr sz="4000">
                <a:solidFill>
                  <a:srgbClr val="7F7F7F"/>
                </a:solidFill>
                <a:latin typeface="Libre Franklin Medium"/>
                <a:ea typeface="Libre Franklin Medium"/>
                <a:cs typeface="Libre Franklin Medium"/>
                <a:sym typeface="Libre Franklin Medium"/>
              </a:endParaRPr>
            </a:p>
            <a:p>
              <a:pPr indent="0" lvl="0" marL="0" marR="0" rtl="0" algn="r">
                <a:spcBef>
                  <a:spcPts val="0"/>
                </a:spcBef>
                <a:spcAft>
                  <a:spcPts val="0"/>
                </a:spcAft>
                <a:buNone/>
              </a:pPr>
              <a:r>
                <a:rPr lang="en-US" sz="1200">
                  <a:solidFill>
                    <a:srgbClr val="7F7F7F"/>
                  </a:solidFill>
                  <a:latin typeface="Libre Franklin Medium"/>
                  <a:ea typeface="Libre Franklin Medium"/>
                  <a:cs typeface="Libre Franklin Medium"/>
                  <a:sym typeface="Libre Franklin Medium"/>
                </a:rPr>
                <a:t>Enjoy the little things in life, because one day you will look back and realize they were the big things.</a:t>
              </a:r>
              <a:endParaRPr sz="1200">
                <a:solidFill>
                  <a:srgbClr val="7F7F7F"/>
                </a:solidFill>
                <a:latin typeface="Libre Franklin Medium"/>
                <a:ea typeface="Libre Franklin Medium"/>
                <a:cs typeface="Libre Franklin Medium"/>
                <a:sym typeface="Libre Franklin Medium"/>
              </a:endParaRPr>
            </a:p>
          </p:txBody>
        </p:sp>
        <p:sp>
          <p:nvSpPr>
            <p:cNvPr id="565" name="Google Shape;565;p37"/>
            <p:cNvSpPr/>
            <p:nvPr/>
          </p:nvSpPr>
          <p:spPr>
            <a:xfrm>
              <a:off x="5751514" y="1442688"/>
              <a:ext cx="2376487" cy="67866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4000">
                  <a:solidFill>
                    <a:srgbClr val="7F7F7F"/>
                  </a:solidFill>
                  <a:latin typeface="Libre Franklin Medium"/>
                  <a:ea typeface="Libre Franklin Medium"/>
                  <a:cs typeface="Libre Franklin Medium"/>
                  <a:sym typeface="Libre Franklin Medium"/>
                </a:rPr>
                <a:t>03</a:t>
              </a:r>
              <a:r>
                <a:rPr b="1" lang="en-US" sz="1100">
                  <a:solidFill>
                    <a:srgbClr val="7F7F7F"/>
                  </a:solidFill>
                  <a:latin typeface="Libre Franklin Medium"/>
                  <a:ea typeface="Libre Franklin Medium"/>
                  <a:cs typeface="Libre Franklin Medium"/>
                  <a:sym typeface="Libre Franklin Medium"/>
                </a:rPr>
                <a:t> </a:t>
              </a:r>
              <a:r>
                <a:rPr b="1" lang="en-US" sz="1800">
                  <a:solidFill>
                    <a:srgbClr val="7F7F7F"/>
                  </a:solidFill>
                  <a:latin typeface="Libre Franklin Medium"/>
                  <a:ea typeface="Libre Franklin Medium"/>
                  <a:cs typeface="Libre Franklin Medium"/>
                  <a:sym typeface="Libre Franklin Medium"/>
                </a:rPr>
                <a:t>Description</a:t>
              </a:r>
              <a:endParaRPr b="1" sz="1800">
                <a:solidFill>
                  <a:srgbClr val="7F7F7F"/>
                </a:solidFill>
                <a:latin typeface="Libre Franklin Medium"/>
                <a:ea typeface="Libre Franklin Medium"/>
                <a:cs typeface="Libre Franklin Medium"/>
                <a:sym typeface="Libre Franklin Medium"/>
              </a:endParaRPr>
            </a:p>
            <a:p>
              <a:pPr indent="0" lvl="0" marL="0" marR="0" rtl="0" algn="l">
                <a:spcBef>
                  <a:spcPts val="0"/>
                </a:spcBef>
                <a:spcAft>
                  <a:spcPts val="0"/>
                </a:spcAft>
                <a:buNone/>
              </a:pPr>
              <a:r>
                <a:rPr lang="en-US" sz="1200">
                  <a:solidFill>
                    <a:srgbClr val="7F7F7F"/>
                  </a:solidFill>
                  <a:latin typeface="Libre Franklin Medium"/>
                  <a:ea typeface="Libre Franklin Medium"/>
                  <a:cs typeface="Libre Franklin Medium"/>
                  <a:sym typeface="Libre Franklin Medium"/>
                </a:rPr>
                <a:t>Enjoy the little things in life, because one day you will look back and realize they were the big things.</a:t>
              </a:r>
              <a:endParaRPr sz="1200">
                <a:solidFill>
                  <a:srgbClr val="7F7F7F"/>
                </a:solidFill>
                <a:latin typeface="Libre Franklin Medium"/>
                <a:ea typeface="Libre Franklin Medium"/>
                <a:cs typeface="Libre Franklin Medium"/>
                <a:sym typeface="Libre Franklin Medium"/>
              </a:endParaRPr>
            </a:p>
          </p:txBody>
        </p:sp>
        <p:sp>
          <p:nvSpPr>
            <p:cNvPr id="566" name="Google Shape;566;p37"/>
            <p:cNvSpPr/>
            <p:nvPr/>
          </p:nvSpPr>
          <p:spPr>
            <a:xfrm>
              <a:off x="5895975" y="3087846"/>
              <a:ext cx="2376488" cy="80591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4000">
                  <a:solidFill>
                    <a:srgbClr val="7F7F7F"/>
                  </a:solidFill>
                  <a:latin typeface="Libre Franklin Medium"/>
                  <a:ea typeface="Libre Franklin Medium"/>
                  <a:cs typeface="Libre Franklin Medium"/>
                  <a:sym typeface="Libre Franklin Medium"/>
                </a:rPr>
                <a:t>04</a:t>
              </a:r>
              <a:r>
                <a:rPr b="1" lang="en-US" sz="1100">
                  <a:solidFill>
                    <a:srgbClr val="7F7F7F"/>
                  </a:solidFill>
                  <a:latin typeface="Libre Franklin Medium"/>
                  <a:ea typeface="Libre Franklin Medium"/>
                  <a:cs typeface="Libre Franklin Medium"/>
                  <a:sym typeface="Libre Franklin Medium"/>
                </a:rPr>
                <a:t> </a:t>
              </a:r>
              <a:r>
                <a:rPr b="1" lang="en-US" sz="1800">
                  <a:solidFill>
                    <a:srgbClr val="7F7F7F"/>
                  </a:solidFill>
                  <a:latin typeface="Libre Franklin Medium"/>
                  <a:ea typeface="Libre Franklin Medium"/>
                  <a:cs typeface="Libre Franklin Medium"/>
                  <a:sym typeface="Libre Franklin Medium"/>
                </a:rPr>
                <a:t>Department</a:t>
              </a:r>
              <a:endParaRPr b="1" sz="1800">
                <a:solidFill>
                  <a:srgbClr val="7F7F7F"/>
                </a:solidFill>
                <a:latin typeface="Libre Franklin Medium"/>
                <a:ea typeface="Libre Franklin Medium"/>
                <a:cs typeface="Libre Franklin Medium"/>
                <a:sym typeface="Libre Franklin Medium"/>
              </a:endParaRPr>
            </a:p>
            <a:p>
              <a:pPr indent="0" lvl="0" marL="0" marR="0" rtl="0" algn="l">
                <a:spcBef>
                  <a:spcPts val="0"/>
                </a:spcBef>
                <a:spcAft>
                  <a:spcPts val="0"/>
                </a:spcAft>
                <a:buNone/>
              </a:pPr>
              <a:r>
                <a:rPr lang="en-US" sz="1200">
                  <a:solidFill>
                    <a:srgbClr val="7F7F7F"/>
                  </a:solidFill>
                  <a:latin typeface="Libre Franklin Medium"/>
                  <a:ea typeface="Libre Franklin Medium"/>
                  <a:cs typeface="Libre Franklin Medium"/>
                  <a:sym typeface="Libre Franklin Medium"/>
                </a:rPr>
                <a:t>Do you wonder what the difference between ignorance and genius is? A Genius has limits but an ignorant doesn’t have any.</a:t>
              </a:r>
              <a:endParaRPr sz="1200">
                <a:solidFill>
                  <a:srgbClr val="7F7F7F"/>
                </a:solidFill>
                <a:latin typeface="Libre Franklin Medium"/>
                <a:ea typeface="Libre Franklin Medium"/>
                <a:cs typeface="Libre Franklin Medium"/>
                <a:sym typeface="Libre Franklin Medium"/>
              </a:endParaRPr>
            </a:p>
          </p:txBody>
        </p:sp>
      </p:grpSp>
      <p:sp>
        <p:nvSpPr>
          <p:cNvPr id="567" name="Google Shape;567;p37"/>
          <p:cNvSpPr txBox="1"/>
          <p:nvPr/>
        </p:nvSpPr>
        <p:spPr>
          <a:xfrm>
            <a:off x="4708391" y="315856"/>
            <a:ext cx="275960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lt1"/>
                </a:solidFill>
                <a:latin typeface="Libre Franklin Medium"/>
                <a:ea typeface="Libre Franklin Medium"/>
                <a:cs typeface="Libre Franklin Medium"/>
                <a:sym typeface="Libre Franklin Medium"/>
              </a:rPr>
              <a:t>What we do?</a:t>
            </a:r>
            <a:endParaRPr b="1" sz="3600">
              <a:solidFill>
                <a:schemeClr val="lt1"/>
              </a:solidFill>
              <a:latin typeface="Libre Franklin Medium"/>
              <a:ea typeface="Libre Franklin Medium"/>
              <a:cs typeface="Libre Franklin Medium"/>
              <a:sym typeface="Libre Franklin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50"/>
                                        </p:tgtEl>
                                        <p:attrNameLst>
                                          <p:attrName>style.visibility</p:attrName>
                                        </p:attrNameLst>
                                      </p:cBhvr>
                                      <p:to>
                                        <p:strVal val="visible"/>
                                      </p:to>
                                    </p:set>
                                    <p:animEffect filter="fade" transition="in">
                                      <p:cBhvr>
                                        <p:cTn dur="1000"/>
                                        <p:tgtEl>
                                          <p:spTgt spid="5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38"/>
          <p:cNvSpPr/>
          <p:nvPr/>
        </p:nvSpPr>
        <p:spPr>
          <a:xfrm>
            <a:off x="0" y="0"/>
            <a:ext cx="12190413" cy="1055279"/>
          </a:xfrm>
          <a:prstGeom prst="rect">
            <a:avLst/>
          </a:prstGeom>
          <a:solidFill>
            <a:srgbClr val="51C2D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Medium"/>
              <a:ea typeface="Libre Franklin Medium"/>
              <a:cs typeface="Libre Franklin Medium"/>
              <a:sym typeface="Libre Franklin Medium"/>
            </a:endParaRPr>
          </a:p>
        </p:txBody>
      </p:sp>
      <p:grpSp>
        <p:nvGrpSpPr>
          <p:cNvPr id="574" name="Google Shape;574;p38"/>
          <p:cNvGrpSpPr/>
          <p:nvPr/>
        </p:nvGrpSpPr>
        <p:grpSpPr>
          <a:xfrm>
            <a:off x="1336330" y="1723267"/>
            <a:ext cx="9975503" cy="4763003"/>
            <a:chOff x="711547" y="2126236"/>
            <a:chExt cx="7189257" cy="3432654"/>
          </a:xfrm>
        </p:grpSpPr>
        <p:sp>
          <p:nvSpPr>
            <p:cNvPr id="575" name="Google Shape;575;p38"/>
            <p:cNvSpPr/>
            <p:nvPr/>
          </p:nvSpPr>
          <p:spPr>
            <a:xfrm>
              <a:off x="711547" y="2201142"/>
              <a:ext cx="3674810" cy="3357748"/>
            </a:xfrm>
            <a:custGeom>
              <a:rect b="b" l="l" r="r" t="t"/>
              <a:pathLst>
                <a:path extrusionOk="0" h="1412" w="1479">
                  <a:moveTo>
                    <a:pt x="1479" y="505"/>
                  </a:moveTo>
                  <a:cubicBezTo>
                    <a:pt x="1479" y="226"/>
                    <a:pt x="1253" y="0"/>
                    <a:pt x="974" y="0"/>
                  </a:cubicBezTo>
                  <a:cubicBezTo>
                    <a:pt x="888" y="0"/>
                    <a:pt x="807" y="22"/>
                    <a:pt x="736" y="59"/>
                  </a:cubicBezTo>
                  <a:cubicBezTo>
                    <a:pt x="735" y="60"/>
                    <a:pt x="735" y="60"/>
                    <a:pt x="735" y="60"/>
                  </a:cubicBezTo>
                  <a:cubicBezTo>
                    <a:pt x="666" y="24"/>
                    <a:pt x="588" y="4"/>
                    <a:pt x="504" y="4"/>
                  </a:cubicBezTo>
                  <a:cubicBezTo>
                    <a:pt x="226" y="4"/>
                    <a:pt x="0" y="230"/>
                    <a:pt x="0" y="508"/>
                  </a:cubicBezTo>
                  <a:cubicBezTo>
                    <a:pt x="0" y="689"/>
                    <a:pt x="95" y="847"/>
                    <a:pt x="237" y="936"/>
                  </a:cubicBezTo>
                  <a:cubicBezTo>
                    <a:pt x="244" y="940"/>
                    <a:pt x="250" y="944"/>
                    <a:pt x="257" y="947"/>
                  </a:cubicBezTo>
                  <a:cubicBezTo>
                    <a:pt x="257" y="947"/>
                    <a:pt x="257" y="947"/>
                    <a:pt x="257" y="947"/>
                  </a:cubicBezTo>
                  <a:cubicBezTo>
                    <a:pt x="280" y="1208"/>
                    <a:pt x="499" y="1412"/>
                    <a:pt x="765" y="1412"/>
                  </a:cubicBezTo>
                  <a:cubicBezTo>
                    <a:pt x="1044" y="1412"/>
                    <a:pt x="1270" y="1188"/>
                    <a:pt x="1275" y="911"/>
                  </a:cubicBezTo>
                  <a:cubicBezTo>
                    <a:pt x="1399" y="819"/>
                    <a:pt x="1479" y="671"/>
                    <a:pt x="1479" y="505"/>
                  </a:cubicBezTo>
                  <a:close/>
                  <a:moveTo>
                    <a:pt x="963" y="718"/>
                  </a:moveTo>
                  <a:cubicBezTo>
                    <a:pt x="963" y="718"/>
                    <a:pt x="963" y="717"/>
                    <a:pt x="963" y="717"/>
                  </a:cubicBezTo>
                  <a:cubicBezTo>
                    <a:pt x="963" y="717"/>
                    <a:pt x="963" y="717"/>
                    <a:pt x="963" y="717"/>
                  </a:cubicBezTo>
                  <a:lnTo>
                    <a:pt x="963" y="718"/>
                  </a:lnTo>
                  <a:close/>
                  <a:moveTo>
                    <a:pt x="256" y="935"/>
                  </a:moveTo>
                  <a:cubicBezTo>
                    <a:pt x="256" y="936"/>
                    <a:pt x="256" y="936"/>
                    <a:pt x="256" y="936"/>
                  </a:cubicBezTo>
                  <a:cubicBezTo>
                    <a:pt x="256" y="936"/>
                    <a:pt x="256" y="936"/>
                    <a:pt x="256" y="935"/>
                  </a:cubicBezTo>
                  <a:close/>
                  <a:moveTo>
                    <a:pt x="255" y="902"/>
                  </a:moveTo>
                  <a:cubicBezTo>
                    <a:pt x="255" y="906"/>
                    <a:pt x="255" y="910"/>
                    <a:pt x="255" y="914"/>
                  </a:cubicBezTo>
                  <a:cubicBezTo>
                    <a:pt x="255" y="910"/>
                    <a:pt x="255" y="906"/>
                    <a:pt x="255" y="902"/>
                  </a:cubicBezTo>
                  <a:close/>
                  <a:moveTo>
                    <a:pt x="255" y="922"/>
                  </a:moveTo>
                  <a:cubicBezTo>
                    <a:pt x="255" y="923"/>
                    <a:pt x="256" y="924"/>
                    <a:pt x="256" y="925"/>
                  </a:cubicBezTo>
                  <a:cubicBezTo>
                    <a:pt x="256" y="924"/>
                    <a:pt x="255" y="923"/>
                    <a:pt x="255" y="922"/>
                  </a:cubicBezTo>
                  <a:close/>
                  <a:moveTo>
                    <a:pt x="694" y="401"/>
                  </a:moveTo>
                  <a:cubicBezTo>
                    <a:pt x="708" y="398"/>
                    <a:pt x="723" y="397"/>
                    <a:pt x="739" y="397"/>
                  </a:cubicBezTo>
                  <a:cubicBezTo>
                    <a:pt x="868" y="397"/>
                    <a:pt x="972" y="502"/>
                    <a:pt x="972" y="631"/>
                  </a:cubicBezTo>
                  <a:cubicBezTo>
                    <a:pt x="972" y="710"/>
                    <a:pt x="933" y="780"/>
                    <a:pt x="872" y="822"/>
                  </a:cubicBezTo>
                  <a:cubicBezTo>
                    <a:pt x="872" y="822"/>
                    <a:pt x="872" y="822"/>
                    <a:pt x="872" y="822"/>
                  </a:cubicBezTo>
                  <a:cubicBezTo>
                    <a:pt x="873" y="822"/>
                    <a:pt x="874" y="821"/>
                    <a:pt x="875" y="820"/>
                  </a:cubicBezTo>
                  <a:cubicBezTo>
                    <a:pt x="688" y="940"/>
                    <a:pt x="565" y="796"/>
                    <a:pt x="531" y="747"/>
                  </a:cubicBezTo>
                  <a:cubicBezTo>
                    <a:pt x="516" y="716"/>
                    <a:pt x="504" y="676"/>
                    <a:pt x="504" y="629"/>
                  </a:cubicBezTo>
                  <a:cubicBezTo>
                    <a:pt x="504" y="515"/>
                    <a:pt x="577" y="433"/>
                    <a:pt x="694" y="401"/>
                  </a:cubicBezTo>
                  <a:close/>
                  <a:moveTo>
                    <a:pt x="920" y="787"/>
                  </a:moveTo>
                  <a:cubicBezTo>
                    <a:pt x="920" y="788"/>
                    <a:pt x="919" y="788"/>
                    <a:pt x="918" y="789"/>
                  </a:cubicBezTo>
                  <a:cubicBezTo>
                    <a:pt x="919" y="788"/>
                    <a:pt x="920" y="788"/>
                    <a:pt x="920" y="787"/>
                  </a:cubicBezTo>
                  <a:close/>
                  <a:moveTo>
                    <a:pt x="908" y="797"/>
                  </a:moveTo>
                  <a:cubicBezTo>
                    <a:pt x="907" y="798"/>
                    <a:pt x="906" y="798"/>
                    <a:pt x="906" y="799"/>
                  </a:cubicBezTo>
                  <a:cubicBezTo>
                    <a:pt x="906" y="798"/>
                    <a:pt x="907" y="798"/>
                    <a:pt x="908" y="797"/>
                  </a:cubicBezTo>
                  <a:close/>
                  <a:moveTo>
                    <a:pt x="898" y="805"/>
                  </a:moveTo>
                  <a:cubicBezTo>
                    <a:pt x="897" y="806"/>
                    <a:pt x="896" y="806"/>
                    <a:pt x="895" y="807"/>
                  </a:cubicBezTo>
                  <a:cubicBezTo>
                    <a:pt x="896" y="806"/>
                    <a:pt x="897" y="806"/>
                    <a:pt x="898" y="805"/>
                  </a:cubicBezTo>
                  <a:close/>
                  <a:moveTo>
                    <a:pt x="886" y="813"/>
                  </a:moveTo>
                  <a:cubicBezTo>
                    <a:pt x="884" y="814"/>
                    <a:pt x="883" y="815"/>
                    <a:pt x="882" y="816"/>
                  </a:cubicBezTo>
                  <a:cubicBezTo>
                    <a:pt x="883" y="815"/>
                    <a:pt x="884" y="814"/>
                    <a:pt x="886" y="813"/>
                  </a:cubicBezTo>
                  <a:close/>
                </a:path>
              </a:pathLst>
            </a:custGeom>
            <a:solidFill>
              <a:srgbClr val="575757">
                <a:alpha val="7843"/>
              </a:srgbClr>
            </a:solidFill>
            <a:ln>
              <a:noFill/>
            </a:ln>
            <a:effectLst>
              <a:outerShdw blurRad="914400" rotWithShape="0" algn="tr" dir="8100000" dist="38100">
                <a:srgbClr val="000000">
                  <a:alpha val="400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2000">
                <a:solidFill>
                  <a:schemeClr val="dk1"/>
                </a:solidFill>
                <a:latin typeface="Libre Franklin Medium"/>
                <a:ea typeface="Libre Franklin Medium"/>
                <a:cs typeface="Libre Franklin Medium"/>
                <a:sym typeface="Libre Franklin Medium"/>
              </a:endParaRPr>
            </a:p>
          </p:txBody>
        </p:sp>
        <p:sp>
          <p:nvSpPr>
            <p:cNvPr id="576" name="Google Shape;576;p38"/>
            <p:cNvSpPr/>
            <p:nvPr/>
          </p:nvSpPr>
          <p:spPr>
            <a:xfrm>
              <a:off x="2035388" y="2126236"/>
              <a:ext cx="2268428" cy="2406515"/>
            </a:xfrm>
            <a:custGeom>
              <a:rect b="b" l="l" r="r" t="t"/>
              <a:pathLst>
                <a:path extrusionOk="0" h="1016" w="958">
                  <a:moveTo>
                    <a:pt x="453" y="0"/>
                  </a:moveTo>
                  <a:cubicBezTo>
                    <a:pt x="367" y="0"/>
                    <a:pt x="286" y="22"/>
                    <a:pt x="215" y="59"/>
                  </a:cubicBezTo>
                  <a:cubicBezTo>
                    <a:pt x="247" y="76"/>
                    <a:pt x="276" y="96"/>
                    <a:pt x="304" y="119"/>
                  </a:cubicBezTo>
                  <a:cubicBezTo>
                    <a:pt x="416" y="212"/>
                    <a:pt x="497" y="358"/>
                    <a:pt x="486" y="514"/>
                  </a:cubicBezTo>
                  <a:cubicBezTo>
                    <a:pt x="480" y="602"/>
                    <a:pt x="481" y="677"/>
                    <a:pt x="410" y="778"/>
                  </a:cubicBezTo>
                  <a:cubicBezTo>
                    <a:pt x="154" y="1002"/>
                    <a:pt x="0" y="732"/>
                    <a:pt x="0" y="732"/>
                  </a:cubicBezTo>
                  <a:cubicBezTo>
                    <a:pt x="27" y="877"/>
                    <a:pt x="209" y="960"/>
                    <a:pt x="209" y="960"/>
                  </a:cubicBezTo>
                  <a:cubicBezTo>
                    <a:pt x="278" y="996"/>
                    <a:pt x="370" y="1016"/>
                    <a:pt x="454" y="1016"/>
                  </a:cubicBezTo>
                  <a:cubicBezTo>
                    <a:pt x="553" y="1016"/>
                    <a:pt x="644" y="982"/>
                    <a:pt x="722" y="933"/>
                  </a:cubicBezTo>
                  <a:cubicBezTo>
                    <a:pt x="864" y="843"/>
                    <a:pt x="958" y="685"/>
                    <a:pt x="958" y="505"/>
                  </a:cubicBezTo>
                  <a:cubicBezTo>
                    <a:pt x="958" y="226"/>
                    <a:pt x="732" y="0"/>
                    <a:pt x="453" y="0"/>
                  </a:cubicBezTo>
                  <a:close/>
                </a:path>
              </a:pathLst>
            </a:custGeom>
            <a:solidFill>
              <a:srgbClr val="51C2D2"/>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2000">
                <a:solidFill>
                  <a:schemeClr val="dk1"/>
                </a:solidFill>
                <a:latin typeface="Libre Franklin Medium"/>
                <a:ea typeface="Libre Franklin Medium"/>
                <a:cs typeface="Libre Franklin Medium"/>
                <a:sym typeface="Libre Franklin Medium"/>
              </a:endParaRPr>
            </a:p>
          </p:txBody>
        </p:sp>
        <p:sp>
          <p:nvSpPr>
            <p:cNvPr id="577" name="Google Shape;577;p38"/>
            <p:cNvSpPr/>
            <p:nvPr/>
          </p:nvSpPr>
          <p:spPr>
            <a:xfrm>
              <a:off x="800612" y="2136243"/>
              <a:ext cx="2411518" cy="2233406"/>
            </a:xfrm>
            <a:custGeom>
              <a:rect b="b" l="l" r="r" t="t"/>
              <a:pathLst>
                <a:path extrusionOk="0" h="943" w="1018">
                  <a:moveTo>
                    <a:pt x="692" y="395"/>
                  </a:moveTo>
                  <a:cubicBezTo>
                    <a:pt x="692" y="395"/>
                    <a:pt x="694" y="397"/>
                    <a:pt x="694" y="397"/>
                  </a:cubicBezTo>
                  <a:cubicBezTo>
                    <a:pt x="694" y="397"/>
                    <a:pt x="694" y="397"/>
                    <a:pt x="694" y="397"/>
                  </a:cubicBezTo>
                  <a:cubicBezTo>
                    <a:pt x="708" y="394"/>
                    <a:pt x="723" y="393"/>
                    <a:pt x="739" y="393"/>
                  </a:cubicBezTo>
                  <a:cubicBezTo>
                    <a:pt x="868" y="393"/>
                    <a:pt x="972" y="498"/>
                    <a:pt x="972" y="627"/>
                  </a:cubicBezTo>
                  <a:cubicBezTo>
                    <a:pt x="972" y="706"/>
                    <a:pt x="933" y="776"/>
                    <a:pt x="872" y="818"/>
                  </a:cubicBezTo>
                  <a:cubicBezTo>
                    <a:pt x="872" y="818"/>
                    <a:pt x="872" y="818"/>
                    <a:pt x="872" y="818"/>
                  </a:cubicBezTo>
                  <a:cubicBezTo>
                    <a:pt x="891" y="806"/>
                    <a:pt x="911" y="792"/>
                    <a:pt x="931" y="774"/>
                  </a:cubicBezTo>
                  <a:cubicBezTo>
                    <a:pt x="1002" y="673"/>
                    <a:pt x="1001" y="598"/>
                    <a:pt x="1007" y="510"/>
                  </a:cubicBezTo>
                  <a:cubicBezTo>
                    <a:pt x="1018" y="354"/>
                    <a:pt x="937" y="208"/>
                    <a:pt x="825" y="115"/>
                  </a:cubicBezTo>
                  <a:cubicBezTo>
                    <a:pt x="797" y="92"/>
                    <a:pt x="768" y="72"/>
                    <a:pt x="736" y="55"/>
                  </a:cubicBezTo>
                  <a:cubicBezTo>
                    <a:pt x="735" y="56"/>
                    <a:pt x="735" y="56"/>
                    <a:pt x="735" y="56"/>
                  </a:cubicBezTo>
                  <a:cubicBezTo>
                    <a:pt x="666" y="20"/>
                    <a:pt x="588" y="0"/>
                    <a:pt x="504" y="0"/>
                  </a:cubicBezTo>
                  <a:cubicBezTo>
                    <a:pt x="226" y="0"/>
                    <a:pt x="0" y="226"/>
                    <a:pt x="0" y="504"/>
                  </a:cubicBezTo>
                  <a:cubicBezTo>
                    <a:pt x="0" y="685"/>
                    <a:pt x="95" y="843"/>
                    <a:pt x="237" y="932"/>
                  </a:cubicBezTo>
                  <a:cubicBezTo>
                    <a:pt x="244" y="936"/>
                    <a:pt x="250" y="940"/>
                    <a:pt x="257" y="943"/>
                  </a:cubicBezTo>
                  <a:cubicBezTo>
                    <a:pt x="256" y="928"/>
                    <a:pt x="255" y="913"/>
                    <a:pt x="255" y="898"/>
                  </a:cubicBezTo>
                  <a:cubicBezTo>
                    <a:pt x="255" y="643"/>
                    <a:pt x="449" y="433"/>
                    <a:pt x="692" y="395"/>
                  </a:cubicBezTo>
                  <a:close/>
                  <a:moveTo>
                    <a:pt x="963" y="713"/>
                  </a:moveTo>
                  <a:cubicBezTo>
                    <a:pt x="963" y="714"/>
                    <a:pt x="963" y="714"/>
                    <a:pt x="963" y="714"/>
                  </a:cubicBezTo>
                  <a:cubicBezTo>
                    <a:pt x="963" y="714"/>
                    <a:pt x="963" y="713"/>
                    <a:pt x="963" y="713"/>
                  </a:cubicBezTo>
                  <a:close/>
                </a:path>
              </a:pathLst>
            </a:custGeom>
            <a:solidFill>
              <a:srgbClr val="51C2D2"/>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2000">
                <a:solidFill>
                  <a:schemeClr val="dk1"/>
                </a:solidFill>
                <a:latin typeface="Libre Franklin Medium"/>
                <a:ea typeface="Libre Franklin Medium"/>
                <a:cs typeface="Libre Franklin Medium"/>
                <a:sym typeface="Libre Franklin Medium"/>
              </a:endParaRPr>
            </a:p>
          </p:txBody>
        </p:sp>
        <p:sp>
          <p:nvSpPr>
            <p:cNvPr id="578" name="Google Shape;578;p38"/>
            <p:cNvSpPr/>
            <p:nvPr/>
          </p:nvSpPr>
          <p:spPr>
            <a:xfrm>
              <a:off x="1404992" y="3071832"/>
              <a:ext cx="2416520" cy="2399510"/>
            </a:xfrm>
            <a:custGeom>
              <a:rect b="b" l="l" r="r" t="t"/>
              <a:pathLst>
                <a:path extrusionOk="0" h="1013" w="1020">
                  <a:moveTo>
                    <a:pt x="325" y="421"/>
                  </a:moveTo>
                  <a:cubicBezTo>
                    <a:pt x="325" y="421"/>
                    <a:pt x="249" y="349"/>
                    <a:pt x="249" y="230"/>
                  </a:cubicBezTo>
                  <a:cubicBezTo>
                    <a:pt x="249" y="116"/>
                    <a:pt x="322" y="34"/>
                    <a:pt x="439" y="2"/>
                  </a:cubicBezTo>
                  <a:cubicBezTo>
                    <a:pt x="439" y="2"/>
                    <a:pt x="437" y="0"/>
                    <a:pt x="437" y="0"/>
                  </a:cubicBezTo>
                  <a:cubicBezTo>
                    <a:pt x="194" y="38"/>
                    <a:pt x="0" y="248"/>
                    <a:pt x="0" y="503"/>
                  </a:cubicBezTo>
                  <a:cubicBezTo>
                    <a:pt x="0" y="785"/>
                    <a:pt x="228" y="1013"/>
                    <a:pt x="510" y="1013"/>
                  </a:cubicBezTo>
                  <a:cubicBezTo>
                    <a:pt x="792" y="1013"/>
                    <a:pt x="1020" y="785"/>
                    <a:pt x="1020" y="503"/>
                  </a:cubicBezTo>
                  <a:cubicBezTo>
                    <a:pt x="1020" y="503"/>
                    <a:pt x="679" y="804"/>
                    <a:pt x="325" y="421"/>
                  </a:cubicBezTo>
                  <a:close/>
                </a:path>
              </a:pathLst>
            </a:custGeom>
            <a:solidFill>
              <a:srgbClr val="2E75B5">
                <a:alpha val="74901"/>
              </a:srgbClr>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2000">
                <a:solidFill>
                  <a:schemeClr val="dk1"/>
                </a:solidFill>
                <a:latin typeface="Libre Franklin Medium"/>
                <a:ea typeface="Libre Franklin Medium"/>
                <a:cs typeface="Libre Franklin Medium"/>
                <a:sym typeface="Libre Franklin Medium"/>
              </a:endParaRPr>
            </a:p>
          </p:txBody>
        </p:sp>
        <p:sp>
          <p:nvSpPr>
            <p:cNvPr id="579" name="Google Shape;579;p38"/>
            <p:cNvSpPr txBox="1"/>
            <p:nvPr/>
          </p:nvSpPr>
          <p:spPr>
            <a:xfrm>
              <a:off x="1532851" y="3562465"/>
              <a:ext cx="520350" cy="95379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rgbClr val="F2F2F2"/>
                  </a:solidFill>
                  <a:latin typeface="Libre Franklin Medium"/>
                  <a:ea typeface="Libre Franklin Medium"/>
                  <a:cs typeface="Libre Franklin Medium"/>
                  <a:sym typeface="Libre Franklin Medium"/>
                </a:rPr>
                <a:t>01</a:t>
              </a:r>
              <a:endParaRPr b="1" sz="4000">
                <a:solidFill>
                  <a:srgbClr val="F2F2F2"/>
                </a:solidFill>
                <a:latin typeface="Libre Franklin Medium"/>
                <a:ea typeface="Libre Franklin Medium"/>
                <a:cs typeface="Libre Franklin Medium"/>
                <a:sym typeface="Libre Franklin Medium"/>
              </a:endParaRPr>
            </a:p>
          </p:txBody>
        </p:sp>
        <p:sp>
          <p:nvSpPr>
            <p:cNvPr id="580" name="Google Shape;580;p38"/>
            <p:cNvSpPr txBox="1"/>
            <p:nvPr/>
          </p:nvSpPr>
          <p:spPr>
            <a:xfrm>
              <a:off x="2462232" y="2732522"/>
              <a:ext cx="807859" cy="42144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F2F2F2"/>
                  </a:solidFill>
                  <a:latin typeface="Libre Franklin Medium"/>
                  <a:ea typeface="Libre Franklin Medium"/>
                  <a:cs typeface="Libre Franklin Medium"/>
                  <a:sym typeface="Libre Franklin Medium"/>
                </a:rPr>
                <a:t>02</a:t>
              </a:r>
              <a:endParaRPr b="1" sz="3200">
                <a:solidFill>
                  <a:srgbClr val="F2F2F2"/>
                </a:solidFill>
                <a:latin typeface="Libre Franklin Medium"/>
                <a:ea typeface="Libre Franklin Medium"/>
                <a:cs typeface="Libre Franklin Medium"/>
                <a:sym typeface="Libre Franklin Medium"/>
              </a:endParaRPr>
            </a:p>
          </p:txBody>
        </p:sp>
        <p:sp>
          <p:nvSpPr>
            <p:cNvPr id="581" name="Google Shape;581;p38"/>
            <p:cNvSpPr txBox="1"/>
            <p:nvPr/>
          </p:nvSpPr>
          <p:spPr>
            <a:xfrm>
              <a:off x="2462232" y="4092743"/>
              <a:ext cx="807859" cy="42144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F2F2F2"/>
                  </a:solidFill>
                  <a:latin typeface="Libre Franklin Medium"/>
                  <a:ea typeface="Libre Franklin Medium"/>
                  <a:cs typeface="Libre Franklin Medium"/>
                  <a:sym typeface="Libre Franklin Medium"/>
                </a:rPr>
                <a:t>03</a:t>
              </a:r>
              <a:endParaRPr b="1" sz="3200">
                <a:solidFill>
                  <a:srgbClr val="F2F2F2"/>
                </a:solidFill>
                <a:latin typeface="Libre Franklin Medium"/>
                <a:ea typeface="Libre Franklin Medium"/>
                <a:cs typeface="Libre Franklin Medium"/>
                <a:sym typeface="Libre Franklin Medium"/>
              </a:endParaRPr>
            </a:p>
          </p:txBody>
        </p:sp>
        <p:sp>
          <p:nvSpPr>
            <p:cNvPr id="582" name="Google Shape;582;p38"/>
            <p:cNvSpPr txBox="1"/>
            <p:nvPr/>
          </p:nvSpPr>
          <p:spPr>
            <a:xfrm>
              <a:off x="2338628" y="4727722"/>
              <a:ext cx="1057627" cy="3327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2F2F2"/>
                  </a:solidFill>
                  <a:latin typeface="Libre Franklin Medium"/>
                  <a:ea typeface="Libre Franklin Medium"/>
                  <a:cs typeface="Libre Franklin Medium"/>
                  <a:sym typeface="Libre Franklin Medium"/>
                </a:rPr>
                <a:t>Distribute</a:t>
              </a:r>
              <a:endParaRPr b="1" sz="2400">
                <a:solidFill>
                  <a:srgbClr val="F2F2F2"/>
                </a:solidFill>
                <a:latin typeface="Libre Franklin Medium"/>
                <a:ea typeface="Libre Franklin Medium"/>
                <a:cs typeface="Libre Franklin Medium"/>
                <a:sym typeface="Libre Franklin Medium"/>
              </a:endParaRPr>
            </a:p>
          </p:txBody>
        </p:sp>
        <p:sp>
          <p:nvSpPr>
            <p:cNvPr id="583" name="Google Shape;583;p38"/>
            <p:cNvSpPr txBox="1"/>
            <p:nvPr/>
          </p:nvSpPr>
          <p:spPr>
            <a:xfrm>
              <a:off x="1031056" y="2879751"/>
              <a:ext cx="881702" cy="3327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2F2F2"/>
                  </a:solidFill>
                  <a:latin typeface="Libre Franklin Medium"/>
                  <a:ea typeface="Libre Franklin Medium"/>
                  <a:cs typeface="Libre Franklin Medium"/>
                  <a:sym typeface="Libre Franklin Medium"/>
                </a:rPr>
                <a:t>Dismiss</a:t>
              </a:r>
              <a:endParaRPr b="1" sz="2400">
                <a:solidFill>
                  <a:srgbClr val="F2F2F2"/>
                </a:solidFill>
                <a:latin typeface="Libre Franklin Medium"/>
                <a:ea typeface="Libre Franklin Medium"/>
                <a:cs typeface="Libre Franklin Medium"/>
                <a:sym typeface="Libre Franklin Medium"/>
              </a:endParaRPr>
            </a:p>
          </p:txBody>
        </p:sp>
        <p:sp>
          <p:nvSpPr>
            <p:cNvPr id="584" name="Google Shape;584;p38"/>
            <p:cNvSpPr txBox="1"/>
            <p:nvPr/>
          </p:nvSpPr>
          <p:spPr>
            <a:xfrm>
              <a:off x="3217720" y="3343874"/>
              <a:ext cx="968255" cy="3327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Libre Franklin Medium"/>
                  <a:ea typeface="Libre Franklin Medium"/>
                  <a:cs typeface="Libre Franklin Medium"/>
                  <a:sym typeface="Libre Franklin Medium"/>
                </a:rPr>
                <a:t>Dispatch</a:t>
              </a:r>
              <a:endParaRPr b="1" sz="2400">
                <a:solidFill>
                  <a:schemeClr val="lt1"/>
                </a:solidFill>
                <a:latin typeface="Libre Franklin Medium"/>
                <a:ea typeface="Libre Franklin Medium"/>
                <a:cs typeface="Libre Franklin Medium"/>
                <a:sym typeface="Libre Franklin Medium"/>
              </a:endParaRPr>
            </a:p>
          </p:txBody>
        </p:sp>
        <p:sp>
          <p:nvSpPr>
            <p:cNvPr id="585" name="Google Shape;585;p38"/>
            <p:cNvSpPr/>
            <p:nvPr/>
          </p:nvSpPr>
          <p:spPr>
            <a:xfrm>
              <a:off x="3350793" y="2718793"/>
              <a:ext cx="560496" cy="394463"/>
            </a:xfrm>
            <a:custGeom>
              <a:rect b="b" l="l" r="r" t="t"/>
              <a:pathLst>
                <a:path extrusionOk="0" h="373" w="530">
                  <a:moveTo>
                    <a:pt x="0" y="373"/>
                  </a:moveTo>
                  <a:lnTo>
                    <a:pt x="530" y="373"/>
                  </a:lnTo>
                  <a:lnTo>
                    <a:pt x="530" y="0"/>
                  </a:lnTo>
                  <a:lnTo>
                    <a:pt x="0" y="0"/>
                  </a:lnTo>
                  <a:lnTo>
                    <a:pt x="0" y="373"/>
                  </a:lnTo>
                  <a:close/>
                  <a:moveTo>
                    <a:pt x="510" y="36"/>
                  </a:moveTo>
                  <a:lnTo>
                    <a:pt x="343" y="183"/>
                  </a:lnTo>
                  <a:lnTo>
                    <a:pt x="510" y="337"/>
                  </a:lnTo>
                  <a:lnTo>
                    <a:pt x="510" y="354"/>
                  </a:lnTo>
                  <a:lnTo>
                    <a:pt x="321" y="200"/>
                  </a:lnTo>
                  <a:lnTo>
                    <a:pt x="264" y="248"/>
                  </a:lnTo>
                  <a:lnTo>
                    <a:pt x="206" y="200"/>
                  </a:lnTo>
                  <a:lnTo>
                    <a:pt x="17" y="354"/>
                  </a:lnTo>
                  <a:lnTo>
                    <a:pt x="17" y="337"/>
                  </a:lnTo>
                  <a:lnTo>
                    <a:pt x="187" y="183"/>
                  </a:lnTo>
                  <a:lnTo>
                    <a:pt x="17" y="36"/>
                  </a:lnTo>
                  <a:lnTo>
                    <a:pt x="17" y="19"/>
                  </a:lnTo>
                  <a:lnTo>
                    <a:pt x="264" y="195"/>
                  </a:lnTo>
                  <a:lnTo>
                    <a:pt x="510" y="19"/>
                  </a:lnTo>
                  <a:lnTo>
                    <a:pt x="510" y="36"/>
                  </a:ln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2000">
                <a:solidFill>
                  <a:schemeClr val="dk1"/>
                </a:solidFill>
                <a:latin typeface="Libre Franklin Medium"/>
                <a:ea typeface="Libre Franklin Medium"/>
                <a:cs typeface="Libre Franklin Medium"/>
                <a:sym typeface="Libre Franklin Medium"/>
              </a:endParaRPr>
            </a:p>
          </p:txBody>
        </p:sp>
        <p:sp>
          <p:nvSpPr>
            <p:cNvPr id="586" name="Google Shape;586;p38"/>
            <p:cNvSpPr/>
            <p:nvPr/>
          </p:nvSpPr>
          <p:spPr>
            <a:xfrm>
              <a:off x="1955021" y="2313093"/>
              <a:ext cx="531407" cy="530415"/>
            </a:xfrm>
            <a:custGeom>
              <a:rect b="b" l="l" r="r" t="t"/>
              <a:pathLst>
                <a:path extrusionOk="0" h="223" w="223">
                  <a:moveTo>
                    <a:pt x="120" y="86"/>
                  </a:moveTo>
                  <a:cubicBezTo>
                    <a:pt x="120" y="69"/>
                    <a:pt x="120" y="69"/>
                    <a:pt x="120" y="69"/>
                  </a:cubicBezTo>
                  <a:cubicBezTo>
                    <a:pt x="163" y="69"/>
                    <a:pt x="163" y="69"/>
                    <a:pt x="163" y="69"/>
                  </a:cubicBezTo>
                  <a:cubicBezTo>
                    <a:pt x="163" y="0"/>
                    <a:pt x="163" y="0"/>
                    <a:pt x="163" y="0"/>
                  </a:cubicBezTo>
                  <a:cubicBezTo>
                    <a:pt x="60" y="0"/>
                    <a:pt x="60" y="0"/>
                    <a:pt x="60" y="0"/>
                  </a:cubicBezTo>
                  <a:cubicBezTo>
                    <a:pt x="60" y="69"/>
                    <a:pt x="60" y="69"/>
                    <a:pt x="60" y="69"/>
                  </a:cubicBezTo>
                  <a:cubicBezTo>
                    <a:pt x="103" y="69"/>
                    <a:pt x="103" y="69"/>
                    <a:pt x="103" y="69"/>
                  </a:cubicBezTo>
                  <a:cubicBezTo>
                    <a:pt x="103" y="86"/>
                    <a:pt x="103" y="86"/>
                    <a:pt x="103" y="86"/>
                  </a:cubicBezTo>
                  <a:cubicBezTo>
                    <a:pt x="43" y="86"/>
                    <a:pt x="43" y="86"/>
                    <a:pt x="43" y="86"/>
                  </a:cubicBezTo>
                  <a:cubicBezTo>
                    <a:pt x="43" y="78"/>
                    <a:pt x="43" y="78"/>
                    <a:pt x="43" y="78"/>
                  </a:cubicBezTo>
                  <a:cubicBezTo>
                    <a:pt x="18" y="78"/>
                    <a:pt x="18" y="78"/>
                    <a:pt x="18" y="78"/>
                  </a:cubicBezTo>
                  <a:cubicBezTo>
                    <a:pt x="18" y="86"/>
                    <a:pt x="18" y="86"/>
                    <a:pt x="18" y="86"/>
                  </a:cubicBezTo>
                  <a:cubicBezTo>
                    <a:pt x="0" y="86"/>
                    <a:pt x="0" y="86"/>
                    <a:pt x="0" y="86"/>
                  </a:cubicBezTo>
                  <a:cubicBezTo>
                    <a:pt x="0" y="223"/>
                    <a:pt x="0" y="223"/>
                    <a:pt x="0" y="223"/>
                  </a:cubicBezTo>
                  <a:cubicBezTo>
                    <a:pt x="223" y="223"/>
                    <a:pt x="223" y="223"/>
                    <a:pt x="223" y="223"/>
                  </a:cubicBezTo>
                  <a:cubicBezTo>
                    <a:pt x="223" y="86"/>
                    <a:pt x="223" y="86"/>
                    <a:pt x="223" y="86"/>
                  </a:cubicBezTo>
                  <a:cubicBezTo>
                    <a:pt x="120" y="86"/>
                    <a:pt x="120" y="86"/>
                    <a:pt x="120" y="86"/>
                  </a:cubicBezTo>
                  <a:moveTo>
                    <a:pt x="69" y="9"/>
                  </a:moveTo>
                  <a:cubicBezTo>
                    <a:pt x="155" y="9"/>
                    <a:pt x="155" y="9"/>
                    <a:pt x="155" y="9"/>
                  </a:cubicBezTo>
                  <a:cubicBezTo>
                    <a:pt x="155" y="60"/>
                    <a:pt x="155" y="60"/>
                    <a:pt x="155" y="60"/>
                  </a:cubicBezTo>
                  <a:cubicBezTo>
                    <a:pt x="69" y="60"/>
                    <a:pt x="69" y="60"/>
                    <a:pt x="69" y="60"/>
                  </a:cubicBezTo>
                  <a:lnTo>
                    <a:pt x="69" y="9"/>
                  </a:lnTo>
                  <a:close/>
                  <a:moveTo>
                    <a:pt x="112" y="198"/>
                  </a:moveTo>
                  <a:cubicBezTo>
                    <a:pt x="88" y="198"/>
                    <a:pt x="69" y="178"/>
                    <a:pt x="69" y="155"/>
                  </a:cubicBezTo>
                  <a:cubicBezTo>
                    <a:pt x="69" y="131"/>
                    <a:pt x="88" y="112"/>
                    <a:pt x="112" y="112"/>
                  </a:cubicBezTo>
                  <a:cubicBezTo>
                    <a:pt x="136" y="112"/>
                    <a:pt x="155" y="131"/>
                    <a:pt x="155" y="155"/>
                  </a:cubicBezTo>
                  <a:cubicBezTo>
                    <a:pt x="155" y="178"/>
                    <a:pt x="136" y="198"/>
                    <a:pt x="112" y="198"/>
                  </a:cubicBezTo>
                  <a:moveTo>
                    <a:pt x="206" y="112"/>
                  </a:moveTo>
                  <a:cubicBezTo>
                    <a:pt x="180" y="112"/>
                    <a:pt x="180" y="112"/>
                    <a:pt x="180" y="112"/>
                  </a:cubicBezTo>
                  <a:cubicBezTo>
                    <a:pt x="180" y="103"/>
                    <a:pt x="180" y="103"/>
                    <a:pt x="180" y="103"/>
                  </a:cubicBezTo>
                  <a:cubicBezTo>
                    <a:pt x="206" y="103"/>
                    <a:pt x="206" y="103"/>
                    <a:pt x="206" y="103"/>
                  </a:cubicBezTo>
                  <a:lnTo>
                    <a:pt x="206" y="112"/>
                  </a:ln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2000">
                <a:solidFill>
                  <a:schemeClr val="dk1"/>
                </a:solidFill>
                <a:latin typeface="Libre Franklin Medium"/>
                <a:ea typeface="Libre Franklin Medium"/>
                <a:cs typeface="Libre Franklin Medium"/>
                <a:sym typeface="Libre Franklin Medium"/>
              </a:endParaRPr>
            </a:p>
          </p:txBody>
        </p:sp>
        <p:grpSp>
          <p:nvGrpSpPr>
            <p:cNvPr id="587" name="Google Shape;587;p38"/>
            <p:cNvGrpSpPr/>
            <p:nvPr/>
          </p:nvGrpSpPr>
          <p:grpSpPr>
            <a:xfrm flipH="1">
              <a:off x="1581431" y="4207786"/>
              <a:ext cx="673983" cy="683554"/>
              <a:chOff x="1909763" y="950913"/>
              <a:chExt cx="782637" cy="793750"/>
            </a:xfrm>
          </p:grpSpPr>
          <p:sp>
            <p:nvSpPr>
              <p:cNvPr id="588" name="Google Shape;588;p38"/>
              <p:cNvSpPr/>
              <p:nvPr/>
            </p:nvSpPr>
            <p:spPr>
              <a:xfrm>
                <a:off x="1909763" y="1204913"/>
                <a:ext cx="539750" cy="539750"/>
              </a:xfrm>
              <a:custGeom>
                <a:rect b="b" l="l" r="r" t="t"/>
                <a:pathLst>
                  <a:path extrusionOk="0" h="340" w="340">
                    <a:moveTo>
                      <a:pt x="0" y="340"/>
                    </a:moveTo>
                    <a:lnTo>
                      <a:pt x="340" y="340"/>
                    </a:lnTo>
                    <a:lnTo>
                      <a:pt x="340" y="0"/>
                    </a:lnTo>
                    <a:lnTo>
                      <a:pt x="0" y="0"/>
                    </a:lnTo>
                    <a:lnTo>
                      <a:pt x="0" y="340"/>
                    </a:lnTo>
                    <a:close/>
                    <a:moveTo>
                      <a:pt x="304" y="251"/>
                    </a:moveTo>
                    <a:lnTo>
                      <a:pt x="35" y="251"/>
                    </a:lnTo>
                    <a:lnTo>
                      <a:pt x="35" y="36"/>
                    </a:lnTo>
                    <a:lnTo>
                      <a:pt x="304" y="36"/>
                    </a:lnTo>
                    <a:lnTo>
                      <a:pt x="304" y="251"/>
                    </a:ln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2000">
                  <a:solidFill>
                    <a:schemeClr val="dk1"/>
                  </a:solidFill>
                  <a:latin typeface="Libre Franklin Medium"/>
                  <a:ea typeface="Libre Franklin Medium"/>
                  <a:cs typeface="Libre Franklin Medium"/>
                  <a:sym typeface="Libre Franklin Medium"/>
                </a:endParaRPr>
              </a:p>
            </p:txBody>
          </p:sp>
          <p:sp>
            <p:nvSpPr>
              <p:cNvPr id="589" name="Google Shape;589;p38"/>
              <p:cNvSpPr/>
              <p:nvPr/>
            </p:nvSpPr>
            <p:spPr>
              <a:xfrm>
                <a:off x="2060575" y="950913"/>
                <a:ext cx="631825" cy="569913"/>
              </a:xfrm>
              <a:custGeom>
                <a:rect b="b" l="l" r="r" t="t"/>
                <a:pathLst>
                  <a:path extrusionOk="0" h="359" w="398">
                    <a:moveTo>
                      <a:pt x="334" y="0"/>
                    </a:moveTo>
                    <a:lnTo>
                      <a:pt x="0" y="64"/>
                    </a:lnTo>
                    <a:lnTo>
                      <a:pt x="15" y="143"/>
                    </a:lnTo>
                    <a:lnTo>
                      <a:pt x="51" y="143"/>
                    </a:lnTo>
                    <a:lnTo>
                      <a:pt x="41" y="93"/>
                    </a:lnTo>
                    <a:lnTo>
                      <a:pt x="305" y="40"/>
                    </a:lnTo>
                    <a:lnTo>
                      <a:pt x="346" y="251"/>
                    </a:lnTo>
                    <a:lnTo>
                      <a:pt x="262" y="268"/>
                    </a:lnTo>
                    <a:lnTo>
                      <a:pt x="262" y="359"/>
                    </a:lnTo>
                    <a:lnTo>
                      <a:pt x="398" y="332"/>
                    </a:lnTo>
                    <a:lnTo>
                      <a:pt x="334" y="0"/>
                    </a:ln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2000">
                  <a:solidFill>
                    <a:schemeClr val="dk1"/>
                  </a:solidFill>
                  <a:latin typeface="Libre Franklin Medium"/>
                  <a:ea typeface="Libre Franklin Medium"/>
                  <a:cs typeface="Libre Franklin Medium"/>
                  <a:sym typeface="Libre Franklin Medium"/>
                </a:endParaRPr>
              </a:p>
            </p:txBody>
          </p:sp>
        </p:grpSp>
        <p:sp>
          <p:nvSpPr>
            <p:cNvPr id="590" name="Google Shape;590;p38"/>
            <p:cNvSpPr txBox="1"/>
            <p:nvPr/>
          </p:nvSpPr>
          <p:spPr>
            <a:xfrm>
              <a:off x="4661653" y="2739682"/>
              <a:ext cx="2998988" cy="6654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rgbClr val="7F7F7F"/>
                  </a:solidFill>
                  <a:latin typeface="Libre Franklin Medium"/>
                  <a:ea typeface="Libre Franklin Medium"/>
                  <a:cs typeface="Libre Franklin Medium"/>
                  <a:sym typeface="Libre Franklin Medium"/>
                </a:rPr>
                <a:t>Round Words</a:t>
              </a:r>
              <a:endParaRPr/>
            </a:p>
          </p:txBody>
        </p:sp>
        <p:sp>
          <p:nvSpPr>
            <p:cNvPr id="591" name="Google Shape;591;p38"/>
            <p:cNvSpPr/>
            <p:nvPr/>
          </p:nvSpPr>
          <p:spPr>
            <a:xfrm>
              <a:off x="4661652" y="3321557"/>
              <a:ext cx="3239152" cy="1663589"/>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1600">
                  <a:solidFill>
                    <a:srgbClr val="7F7F7F"/>
                  </a:solidFill>
                  <a:latin typeface="Libre Franklin Medium"/>
                  <a:ea typeface="Libre Franklin Medium"/>
                  <a:cs typeface="Libre Franklin Medium"/>
                  <a:sym typeface="Libre Franklin Medium"/>
                </a:rPr>
                <a:t>God sometimes removes people from your life to protect you. Do not run after them. Everyone wants, happiness. No one wants pain. But you can’t have a rainbow without a little rain. Enjoy the little things in life, because one day you will look back and realize they were the big things. Do you wonder what the difference between ignorance and genius is? A Genius has limits but an ignorant doesn’t have any.</a:t>
              </a:r>
              <a:endParaRPr sz="1600">
                <a:solidFill>
                  <a:srgbClr val="7F7F7F"/>
                </a:solidFill>
                <a:latin typeface="Libre Franklin Medium"/>
                <a:ea typeface="Libre Franklin Medium"/>
                <a:cs typeface="Libre Franklin Medium"/>
                <a:sym typeface="Libre Franklin Medium"/>
              </a:endParaRPr>
            </a:p>
          </p:txBody>
        </p:sp>
      </p:grpSp>
      <p:sp>
        <p:nvSpPr>
          <p:cNvPr id="592" name="Google Shape;592;p38"/>
          <p:cNvSpPr txBox="1"/>
          <p:nvPr/>
        </p:nvSpPr>
        <p:spPr>
          <a:xfrm>
            <a:off x="4708391" y="315856"/>
            <a:ext cx="275960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lt1"/>
                </a:solidFill>
                <a:latin typeface="Libre Franklin Medium"/>
                <a:ea typeface="Libre Franklin Medium"/>
                <a:cs typeface="Libre Franklin Medium"/>
                <a:sym typeface="Libre Franklin Medium"/>
              </a:rPr>
              <a:t>What we do?</a:t>
            </a:r>
            <a:endParaRPr b="1" sz="3600">
              <a:solidFill>
                <a:schemeClr val="lt1"/>
              </a:solidFill>
              <a:latin typeface="Libre Franklin Medium"/>
              <a:ea typeface="Libre Franklin Medium"/>
              <a:cs typeface="Libre Franklin Medium"/>
              <a:sym typeface="Libre Franklin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74"/>
                                        </p:tgtEl>
                                        <p:attrNameLst>
                                          <p:attrName>style.visibility</p:attrName>
                                        </p:attrNameLst>
                                      </p:cBhvr>
                                      <p:to>
                                        <p:strVal val="visible"/>
                                      </p:to>
                                    </p:set>
                                    <p:animEffect filter="fade" transition="in">
                                      <p:cBhvr>
                                        <p:cTn dur="1000"/>
                                        <p:tgtEl>
                                          <p:spTgt spid="5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39"/>
          <p:cNvSpPr/>
          <p:nvPr/>
        </p:nvSpPr>
        <p:spPr>
          <a:xfrm>
            <a:off x="0" y="0"/>
            <a:ext cx="12190413" cy="1055279"/>
          </a:xfrm>
          <a:prstGeom prst="rect">
            <a:avLst/>
          </a:prstGeom>
          <a:solidFill>
            <a:srgbClr val="51C2D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Medium"/>
              <a:ea typeface="Libre Franklin Medium"/>
              <a:cs typeface="Libre Franklin Medium"/>
              <a:sym typeface="Libre Franklin Medium"/>
            </a:endParaRPr>
          </a:p>
        </p:txBody>
      </p:sp>
      <p:sp>
        <p:nvSpPr>
          <p:cNvPr id="599" name="Google Shape;599;p39"/>
          <p:cNvSpPr/>
          <p:nvPr/>
        </p:nvSpPr>
        <p:spPr>
          <a:xfrm>
            <a:off x="719482" y="2169576"/>
            <a:ext cx="4927504" cy="3880296"/>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rgbClr val="7F7F7F"/>
              </a:solidFill>
              <a:latin typeface="Libre Franklin Medium"/>
              <a:ea typeface="Libre Franklin Medium"/>
              <a:cs typeface="Libre Franklin Medium"/>
              <a:sym typeface="Libre Franklin Medium"/>
            </a:endParaRPr>
          </a:p>
        </p:txBody>
      </p:sp>
      <p:sp>
        <p:nvSpPr>
          <p:cNvPr id="600" name="Google Shape;600;p39"/>
          <p:cNvSpPr/>
          <p:nvPr/>
        </p:nvSpPr>
        <p:spPr>
          <a:xfrm>
            <a:off x="6171189" y="5425312"/>
            <a:ext cx="629043" cy="629237"/>
          </a:xfrm>
          <a:prstGeom prst="rect">
            <a:avLst/>
          </a:prstGeom>
          <a:solidFill>
            <a:srgbClr val="51C2D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rgbClr val="7F7F7F"/>
              </a:solidFill>
              <a:latin typeface="Libre Franklin Medium"/>
              <a:ea typeface="Libre Franklin Medium"/>
              <a:cs typeface="Libre Franklin Medium"/>
              <a:sym typeface="Libre Franklin Medium"/>
            </a:endParaRPr>
          </a:p>
        </p:txBody>
      </p:sp>
      <p:sp>
        <p:nvSpPr>
          <p:cNvPr id="601" name="Google Shape;601;p39"/>
          <p:cNvSpPr/>
          <p:nvPr/>
        </p:nvSpPr>
        <p:spPr>
          <a:xfrm>
            <a:off x="6800234" y="5425312"/>
            <a:ext cx="4822662" cy="629237"/>
          </a:xfrm>
          <a:prstGeom prst="rect">
            <a:avLst/>
          </a:prstGeom>
          <a:solidFill>
            <a:srgbClr val="D8D8D8">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rgbClr val="7F7F7F"/>
              </a:solidFill>
              <a:latin typeface="Libre Franklin Medium"/>
              <a:ea typeface="Libre Franklin Medium"/>
              <a:cs typeface="Libre Franklin Medium"/>
              <a:sym typeface="Libre Franklin Medium"/>
            </a:endParaRPr>
          </a:p>
        </p:txBody>
      </p:sp>
      <p:sp>
        <p:nvSpPr>
          <p:cNvPr id="602" name="Google Shape;602;p39"/>
          <p:cNvSpPr/>
          <p:nvPr/>
        </p:nvSpPr>
        <p:spPr>
          <a:xfrm>
            <a:off x="6171189" y="2169575"/>
            <a:ext cx="5451707" cy="814069"/>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None/>
            </a:pPr>
            <a:r>
              <a:rPr b="1" lang="en-US" sz="1800">
                <a:solidFill>
                  <a:srgbClr val="7F7F7F"/>
                </a:solidFill>
                <a:latin typeface="Libre Franklin Medium"/>
                <a:ea typeface="Libre Franklin Medium"/>
                <a:cs typeface="Libre Franklin Medium"/>
                <a:sym typeface="Libre Franklin Medium"/>
              </a:rPr>
              <a:t>Education</a:t>
            </a:r>
            <a:endParaRPr b="1" sz="1800">
              <a:solidFill>
                <a:srgbClr val="7F7F7F"/>
              </a:solidFill>
              <a:latin typeface="Libre Franklin Medium"/>
              <a:ea typeface="Libre Franklin Medium"/>
              <a:cs typeface="Libre Franklin Medium"/>
              <a:sym typeface="Libre Franklin Medium"/>
            </a:endParaRPr>
          </a:p>
          <a:p>
            <a:pPr indent="0" lvl="0" marL="0" marR="0" rtl="0" algn="l">
              <a:lnSpc>
                <a:spcPct val="120000"/>
              </a:lnSpc>
              <a:spcBef>
                <a:spcPts val="300"/>
              </a:spcBef>
              <a:spcAft>
                <a:spcPts val="0"/>
              </a:spcAft>
              <a:buNone/>
            </a:pPr>
            <a:r>
              <a:rPr lang="en-US" sz="1200">
                <a:solidFill>
                  <a:srgbClr val="7F7F7F"/>
                </a:solidFill>
                <a:latin typeface="Libre Franklin Medium"/>
                <a:ea typeface="Libre Franklin Medium"/>
                <a:cs typeface="Libre Franklin Medium"/>
                <a:sym typeface="Libre Franklin Medium"/>
              </a:rPr>
              <a:t>Do you wonder what the difference between ignorance and genius is? A Genius has limits but an ignorant doesn’t have any.</a:t>
            </a:r>
            <a:endParaRPr sz="1200">
              <a:solidFill>
                <a:srgbClr val="7F7F7F"/>
              </a:solidFill>
              <a:latin typeface="Libre Franklin Medium"/>
              <a:ea typeface="Libre Franklin Medium"/>
              <a:cs typeface="Libre Franklin Medium"/>
              <a:sym typeface="Libre Franklin Medium"/>
            </a:endParaRPr>
          </a:p>
        </p:txBody>
      </p:sp>
      <p:sp>
        <p:nvSpPr>
          <p:cNvPr id="603" name="Google Shape;603;p39"/>
          <p:cNvSpPr/>
          <p:nvPr/>
        </p:nvSpPr>
        <p:spPr>
          <a:xfrm>
            <a:off x="6782317" y="3222976"/>
            <a:ext cx="4840579" cy="1771191"/>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None/>
            </a:pPr>
            <a:r>
              <a:rPr lang="en-US" sz="1200">
                <a:solidFill>
                  <a:srgbClr val="7F7F7F"/>
                </a:solidFill>
                <a:latin typeface="Libre Franklin Medium"/>
                <a:ea typeface="Libre Franklin Medium"/>
                <a:cs typeface="Libre Franklin Medium"/>
                <a:sym typeface="Libre Franklin Medium"/>
              </a:rPr>
              <a:t>Enjoy the little things in life, because one day you will look back and realize they were the big things</a:t>
            </a:r>
            <a:endParaRPr sz="1200">
              <a:solidFill>
                <a:srgbClr val="7F7F7F"/>
              </a:solidFill>
              <a:latin typeface="Libre Franklin Medium"/>
              <a:ea typeface="Libre Franklin Medium"/>
              <a:cs typeface="Libre Franklin Medium"/>
              <a:sym typeface="Libre Franklin Medium"/>
            </a:endParaRPr>
          </a:p>
          <a:p>
            <a:pPr indent="0" lvl="0" marL="0" marR="0" rtl="0" algn="l">
              <a:lnSpc>
                <a:spcPct val="120000"/>
              </a:lnSpc>
              <a:spcBef>
                <a:spcPts val="1800"/>
              </a:spcBef>
              <a:spcAft>
                <a:spcPts val="0"/>
              </a:spcAft>
              <a:buNone/>
            </a:pPr>
            <a:r>
              <a:rPr lang="en-US" sz="1200">
                <a:solidFill>
                  <a:srgbClr val="7F7F7F"/>
                </a:solidFill>
                <a:latin typeface="Libre Franklin Medium"/>
                <a:ea typeface="Libre Franklin Medium"/>
                <a:cs typeface="Libre Franklin Medium"/>
                <a:sym typeface="Libre Franklin Medium"/>
              </a:rPr>
              <a:t>.Do you wonder what the difference between ignorance and genius is? A Genius has limits but an ignorant doesn’t have any.</a:t>
            </a:r>
            <a:endParaRPr sz="1200">
              <a:solidFill>
                <a:srgbClr val="7F7F7F"/>
              </a:solidFill>
              <a:latin typeface="Libre Franklin Medium"/>
              <a:ea typeface="Libre Franklin Medium"/>
              <a:cs typeface="Libre Franklin Medium"/>
              <a:sym typeface="Libre Franklin Medium"/>
            </a:endParaRPr>
          </a:p>
          <a:p>
            <a:pPr indent="0" lvl="0" marL="0" marR="0" rtl="0" algn="l">
              <a:lnSpc>
                <a:spcPct val="120000"/>
              </a:lnSpc>
              <a:spcBef>
                <a:spcPts val="1800"/>
              </a:spcBef>
              <a:spcAft>
                <a:spcPts val="0"/>
              </a:spcAft>
              <a:buNone/>
            </a:pPr>
            <a:r>
              <a:rPr lang="en-US" sz="1200">
                <a:solidFill>
                  <a:srgbClr val="7F7F7F"/>
                </a:solidFill>
                <a:latin typeface="Libre Franklin Medium"/>
                <a:ea typeface="Libre Franklin Medium"/>
                <a:cs typeface="Libre Franklin Medium"/>
                <a:sym typeface="Libre Franklin Medium"/>
              </a:rPr>
              <a:t>Everybody has three chars ; the one is come out ,the one is owned ,the one is thought to have.</a:t>
            </a:r>
            <a:endParaRPr sz="1200">
              <a:solidFill>
                <a:srgbClr val="7F7F7F"/>
              </a:solidFill>
              <a:latin typeface="Libre Franklin Medium"/>
              <a:ea typeface="Libre Franklin Medium"/>
              <a:cs typeface="Libre Franklin Medium"/>
              <a:sym typeface="Libre Franklin Medium"/>
            </a:endParaRPr>
          </a:p>
        </p:txBody>
      </p:sp>
      <p:sp>
        <p:nvSpPr>
          <p:cNvPr id="604" name="Google Shape;604;p39"/>
          <p:cNvSpPr/>
          <p:nvPr/>
        </p:nvSpPr>
        <p:spPr>
          <a:xfrm>
            <a:off x="7009913" y="5524772"/>
            <a:ext cx="4403303" cy="423129"/>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None/>
            </a:pPr>
            <a:r>
              <a:rPr lang="en-US" sz="1200">
                <a:solidFill>
                  <a:srgbClr val="7F7F7F"/>
                </a:solidFill>
                <a:latin typeface="Libre Franklin Medium"/>
                <a:ea typeface="Libre Franklin Medium"/>
                <a:cs typeface="Libre Franklin Medium"/>
                <a:sym typeface="Libre Franklin Medium"/>
              </a:rPr>
              <a:t>We have many PowerPoint templates that has been specifically designed.</a:t>
            </a:r>
            <a:endParaRPr/>
          </a:p>
        </p:txBody>
      </p:sp>
      <p:sp>
        <p:nvSpPr>
          <p:cNvPr id="605" name="Google Shape;605;p39"/>
          <p:cNvSpPr/>
          <p:nvPr/>
        </p:nvSpPr>
        <p:spPr>
          <a:xfrm>
            <a:off x="6289069" y="3361877"/>
            <a:ext cx="312030" cy="201149"/>
          </a:xfrm>
          <a:custGeom>
            <a:rect b="b" l="l" r="r" t="t"/>
            <a:pathLst>
              <a:path extrusionOk="0" h="138113" w="214313">
                <a:moveTo>
                  <a:pt x="0" y="61913"/>
                </a:moveTo>
                <a:lnTo>
                  <a:pt x="76200" y="138113"/>
                </a:lnTo>
                <a:lnTo>
                  <a:pt x="214313" y="0"/>
                </a:lnTo>
              </a:path>
            </a:pathLst>
          </a:custGeom>
          <a:noFill/>
          <a:ln cap="rnd" cmpd="sng" w="9525">
            <a:solidFill>
              <a:srgbClr val="51C2D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rgbClr val="7F7F7F"/>
              </a:solidFill>
              <a:latin typeface="Libre Franklin Medium"/>
              <a:ea typeface="Libre Franklin Medium"/>
              <a:cs typeface="Libre Franklin Medium"/>
              <a:sym typeface="Libre Franklin Medium"/>
            </a:endParaRPr>
          </a:p>
        </p:txBody>
      </p:sp>
      <p:sp>
        <p:nvSpPr>
          <p:cNvPr id="606" name="Google Shape;606;p39"/>
          <p:cNvSpPr/>
          <p:nvPr/>
        </p:nvSpPr>
        <p:spPr>
          <a:xfrm>
            <a:off x="6289069" y="4117917"/>
            <a:ext cx="312030" cy="201149"/>
          </a:xfrm>
          <a:custGeom>
            <a:rect b="b" l="l" r="r" t="t"/>
            <a:pathLst>
              <a:path extrusionOk="0" h="138113" w="214313">
                <a:moveTo>
                  <a:pt x="0" y="61913"/>
                </a:moveTo>
                <a:lnTo>
                  <a:pt x="76200" y="138113"/>
                </a:lnTo>
                <a:lnTo>
                  <a:pt x="214313" y="0"/>
                </a:lnTo>
              </a:path>
            </a:pathLst>
          </a:custGeom>
          <a:noFill/>
          <a:ln cap="rnd" cmpd="sng" w="9525">
            <a:solidFill>
              <a:srgbClr val="2E75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rgbClr val="7F7F7F"/>
              </a:solidFill>
              <a:latin typeface="Libre Franklin Medium"/>
              <a:ea typeface="Libre Franklin Medium"/>
              <a:cs typeface="Libre Franklin Medium"/>
              <a:sym typeface="Libre Franklin Medium"/>
            </a:endParaRPr>
          </a:p>
        </p:txBody>
      </p:sp>
      <p:sp>
        <p:nvSpPr>
          <p:cNvPr id="607" name="Google Shape;607;p39"/>
          <p:cNvSpPr/>
          <p:nvPr/>
        </p:nvSpPr>
        <p:spPr>
          <a:xfrm>
            <a:off x="6289069" y="4867018"/>
            <a:ext cx="312030" cy="201149"/>
          </a:xfrm>
          <a:custGeom>
            <a:rect b="b" l="l" r="r" t="t"/>
            <a:pathLst>
              <a:path extrusionOk="0" h="138113" w="214313">
                <a:moveTo>
                  <a:pt x="0" y="61913"/>
                </a:moveTo>
                <a:lnTo>
                  <a:pt x="76200" y="138113"/>
                </a:lnTo>
                <a:lnTo>
                  <a:pt x="214313" y="0"/>
                </a:lnTo>
              </a:path>
            </a:pathLst>
          </a:custGeom>
          <a:noFill/>
          <a:ln cap="rnd" cmpd="sng" w="9525">
            <a:solidFill>
              <a:srgbClr val="51C2D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rgbClr val="7F7F7F"/>
              </a:solidFill>
              <a:latin typeface="Libre Franklin Medium"/>
              <a:ea typeface="Libre Franklin Medium"/>
              <a:cs typeface="Libre Franklin Medium"/>
              <a:sym typeface="Libre Franklin Medium"/>
            </a:endParaRPr>
          </a:p>
        </p:txBody>
      </p:sp>
      <p:sp>
        <p:nvSpPr>
          <p:cNvPr id="608" name="Google Shape;608;p39"/>
          <p:cNvSpPr/>
          <p:nvPr/>
        </p:nvSpPr>
        <p:spPr>
          <a:xfrm>
            <a:off x="6356457" y="5566207"/>
            <a:ext cx="258508" cy="347449"/>
          </a:xfrm>
          <a:custGeom>
            <a:rect b="b" l="l" r="r" t="t"/>
            <a:pathLst>
              <a:path extrusionOk="0" h="195" w="14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200">
              <a:solidFill>
                <a:srgbClr val="7F7F7F"/>
              </a:solidFill>
              <a:latin typeface="Libre Franklin Medium"/>
              <a:ea typeface="Libre Franklin Medium"/>
              <a:cs typeface="Libre Franklin Medium"/>
              <a:sym typeface="Libre Franklin Medium"/>
            </a:endParaRPr>
          </a:p>
        </p:txBody>
      </p:sp>
      <p:sp>
        <p:nvSpPr>
          <p:cNvPr id="609" name="Google Shape;609;p39"/>
          <p:cNvSpPr txBox="1"/>
          <p:nvPr/>
        </p:nvSpPr>
        <p:spPr>
          <a:xfrm>
            <a:off x="4708391" y="315856"/>
            <a:ext cx="275960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lt1"/>
                </a:solidFill>
                <a:latin typeface="Libre Franklin Medium"/>
                <a:ea typeface="Libre Franklin Medium"/>
                <a:cs typeface="Libre Franklin Medium"/>
                <a:sym typeface="Libre Franklin Medium"/>
              </a:rPr>
              <a:t>What we do?</a:t>
            </a:r>
            <a:endParaRPr b="1" sz="3600">
              <a:solidFill>
                <a:schemeClr val="lt1"/>
              </a:solidFill>
              <a:latin typeface="Libre Franklin Medium"/>
              <a:ea typeface="Libre Franklin Medium"/>
              <a:cs typeface="Libre Franklin Medium"/>
              <a:sym typeface="Libre Franklin Medium"/>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pic>
        <p:nvPicPr>
          <p:cNvPr id="615" name="Google Shape;615;p40"/>
          <p:cNvPicPr preferRelativeResize="0"/>
          <p:nvPr/>
        </p:nvPicPr>
        <p:blipFill rotWithShape="1">
          <a:blip r:embed="rId3">
            <a:alphaModFix/>
          </a:blip>
          <a:srcRect b="0" l="0" r="0" t="0"/>
          <a:stretch/>
        </p:blipFill>
        <p:spPr>
          <a:xfrm>
            <a:off x="0" y="1240"/>
            <a:ext cx="12190413" cy="6857107"/>
          </a:xfrm>
          <a:prstGeom prst="rect">
            <a:avLst/>
          </a:prstGeom>
          <a:noFill/>
          <a:ln>
            <a:noFill/>
          </a:ln>
        </p:spPr>
      </p:pic>
      <p:sp>
        <p:nvSpPr>
          <p:cNvPr id="616" name="Google Shape;616;p40"/>
          <p:cNvSpPr txBox="1"/>
          <p:nvPr/>
        </p:nvSpPr>
        <p:spPr>
          <a:xfrm>
            <a:off x="7753782" y="1474772"/>
            <a:ext cx="2680542" cy="1938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4B081"/>
              </a:buClr>
              <a:buSzPts val="6000"/>
              <a:buFont typeface="Arial"/>
              <a:buNone/>
            </a:pPr>
            <a:r>
              <a:rPr b="1" lang="en-US" sz="6000">
                <a:solidFill>
                  <a:srgbClr val="F4B081"/>
                </a:solidFill>
                <a:latin typeface="Libre Franklin Medium"/>
                <a:ea typeface="Libre Franklin Medium"/>
                <a:cs typeface="Libre Franklin Medium"/>
                <a:sym typeface="Libre Franklin Medium"/>
              </a:rPr>
              <a:t>THANK </a:t>
            </a:r>
            <a:endParaRPr/>
          </a:p>
          <a:p>
            <a:pPr indent="0" lvl="0" marL="0" marR="0" rtl="0" algn="ctr">
              <a:spcBef>
                <a:spcPts val="0"/>
              </a:spcBef>
              <a:spcAft>
                <a:spcPts val="0"/>
              </a:spcAft>
              <a:buClr>
                <a:srgbClr val="F4B081"/>
              </a:buClr>
              <a:buSzPts val="6000"/>
              <a:buFont typeface="Arial"/>
              <a:buNone/>
            </a:pPr>
            <a:r>
              <a:rPr b="1" lang="en-US" sz="6000">
                <a:solidFill>
                  <a:srgbClr val="F4B081"/>
                </a:solidFill>
                <a:latin typeface="Libre Franklin Medium"/>
                <a:ea typeface="Libre Franklin Medium"/>
                <a:cs typeface="Libre Franklin Medium"/>
                <a:sym typeface="Libre Franklin Medium"/>
              </a:rPr>
              <a:t>YOU !</a:t>
            </a:r>
            <a:endParaRPr b="1" sz="6000">
              <a:solidFill>
                <a:srgbClr val="2E75B5"/>
              </a:solidFill>
              <a:latin typeface="Libre Franklin Medium"/>
              <a:ea typeface="Libre Franklin Medium"/>
              <a:cs typeface="Libre Franklin Medium"/>
              <a:sym typeface="Libre Franklin Medium"/>
            </a:endParaRPr>
          </a:p>
        </p:txBody>
      </p:sp>
      <p:sp>
        <p:nvSpPr>
          <p:cNvPr id="617" name="Google Shape;617;p40"/>
          <p:cNvSpPr txBox="1"/>
          <p:nvPr/>
        </p:nvSpPr>
        <p:spPr>
          <a:xfrm>
            <a:off x="6729961" y="6320167"/>
            <a:ext cx="4775040" cy="31371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4EBED4"/>
              </a:buClr>
              <a:buSzPts val="1800"/>
              <a:buFont typeface="Libre Franklin Medium"/>
              <a:buNone/>
            </a:pPr>
            <a:r>
              <a:rPr b="0" lang="en-US" sz="1800">
                <a:solidFill>
                  <a:srgbClr val="4EBED4"/>
                </a:solidFill>
                <a:latin typeface="Libre Franklin Medium"/>
                <a:ea typeface="Libre Franklin Medium"/>
                <a:cs typeface="Libre Franklin Medium"/>
                <a:sym typeface="Libre Franklin Medium"/>
              </a:rPr>
              <a:t>www.freepptbackgrounds.net</a:t>
            </a:r>
            <a:endParaRPr b="0" sz="1800">
              <a:solidFill>
                <a:srgbClr val="4EBED4"/>
              </a:solidFill>
              <a:latin typeface="Libre Franklin Medium"/>
              <a:ea typeface="Libre Franklin Medium"/>
              <a:cs typeface="Libre Franklin Medium"/>
              <a:sym typeface="Libre Franklin Medium"/>
            </a:endParaRPr>
          </a:p>
        </p:txBody>
      </p:sp>
      <p:sp>
        <p:nvSpPr>
          <p:cNvPr id="618" name="Google Shape;618;p40"/>
          <p:cNvSpPr txBox="1"/>
          <p:nvPr/>
        </p:nvSpPr>
        <p:spPr>
          <a:xfrm>
            <a:off x="6527299" y="3413764"/>
            <a:ext cx="5133521"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51C2D2"/>
              </a:buClr>
              <a:buSzPts val="4000"/>
              <a:buFont typeface="Arial"/>
              <a:buNone/>
            </a:pPr>
            <a:r>
              <a:rPr lang="en-US" sz="4000">
                <a:solidFill>
                  <a:srgbClr val="51C2D2"/>
                </a:solidFill>
                <a:latin typeface="Libre Franklin Medium"/>
                <a:ea typeface="Libre Franklin Medium"/>
                <a:cs typeface="Libre Franklin Medium"/>
                <a:sym typeface="Libre Franklin Medium"/>
              </a:rPr>
              <a:t>Marketing Infographic </a:t>
            </a:r>
            <a:endParaRPr/>
          </a:p>
          <a:p>
            <a:pPr indent="0" lvl="0" marL="0" marR="0" rtl="0" algn="ctr">
              <a:spcBef>
                <a:spcPts val="0"/>
              </a:spcBef>
              <a:spcAft>
                <a:spcPts val="0"/>
              </a:spcAft>
              <a:buClr>
                <a:srgbClr val="51C2D2"/>
              </a:buClr>
              <a:buSzPts val="4000"/>
              <a:buFont typeface="Arial"/>
              <a:buNone/>
            </a:pPr>
            <a:r>
              <a:rPr lang="en-US" sz="4000">
                <a:solidFill>
                  <a:srgbClr val="51C2D2"/>
                </a:solidFill>
                <a:latin typeface="Libre Franklin Medium"/>
                <a:ea typeface="Libre Franklin Medium"/>
                <a:cs typeface="Libre Franklin Medium"/>
                <a:sym typeface="Libre Franklin Medium"/>
              </a:rPr>
              <a:t>Presentation</a:t>
            </a:r>
            <a:endParaRPr sz="4000">
              <a:solidFill>
                <a:srgbClr val="51C2D2"/>
              </a:solidFill>
              <a:latin typeface="Libre Franklin Medium"/>
              <a:ea typeface="Libre Franklin Medium"/>
              <a:cs typeface="Libre Franklin Medium"/>
              <a:sym typeface="Libre Franklin Medium"/>
            </a:endParaRPr>
          </a:p>
        </p:txBody>
      </p:sp>
      <p:pic>
        <p:nvPicPr>
          <p:cNvPr id="619" name="Google Shape;619;p40"/>
          <p:cNvPicPr preferRelativeResize="0"/>
          <p:nvPr/>
        </p:nvPicPr>
        <p:blipFill rotWithShape="1">
          <a:blip r:embed="rId4">
            <a:alphaModFix/>
          </a:blip>
          <a:srcRect b="0" l="0" r="0" t="0"/>
          <a:stretch/>
        </p:blipFill>
        <p:spPr>
          <a:xfrm flipH="1">
            <a:off x="-2" y="-1241"/>
            <a:ext cx="2641601" cy="3415005"/>
          </a:xfrm>
          <a:prstGeom prst="rect">
            <a:avLst/>
          </a:prstGeom>
          <a:noFill/>
          <a:ln>
            <a:noFill/>
          </a:ln>
        </p:spPr>
      </p:pic>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15"/>
                                        </p:tgtEl>
                                        <p:attrNameLst>
                                          <p:attrName>style.visibility</p:attrName>
                                        </p:attrNameLst>
                                      </p:cBhvr>
                                      <p:to>
                                        <p:strVal val="visible"/>
                                      </p:to>
                                    </p:set>
                                    <p:animEffect filter="fade" transition="in">
                                      <p:cBhvr>
                                        <p:cTn dur="1000"/>
                                        <p:tgtEl>
                                          <p:spTgt spid="615"/>
                                        </p:tgtEl>
                                      </p:cBhvr>
                                    </p:animEffect>
                                  </p:childTnLst>
                                </p:cTn>
                              </p:par>
                              <p:par>
                                <p:cTn fill="hold" nodeType="withEffect" presetClass="entr" presetID="2" presetSubtype="8">
                                  <p:stCondLst>
                                    <p:cond delay="0"/>
                                  </p:stCondLst>
                                  <p:childTnLst>
                                    <p:set>
                                      <p:cBhvr>
                                        <p:cTn dur="1" fill="hold">
                                          <p:stCondLst>
                                            <p:cond delay="0"/>
                                          </p:stCondLst>
                                        </p:cTn>
                                        <p:tgtEl>
                                          <p:spTgt spid="619"/>
                                        </p:tgtEl>
                                        <p:attrNameLst>
                                          <p:attrName>style.visibility</p:attrName>
                                        </p:attrNameLst>
                                      </p:cBhvr>
                                      <p:to>
                                        <p:strVal val="visible"/>
                                      </p:to>
                                    </p:set>
                                    <p:anim calcmode="lin" valueType="num">
                                      <p:cBhvr additive="base">
                                        <p:cTn dur="500"/>
                                        <p:tgtEl>
                                          <p:spTgt spid="619"/>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16"/>
                                        </p:tgtEl>
                                        <p:attrNameLst>
                                          <p:attrName>style.visibility</p:attrName>
                                        </p:attrNameLst>
                                      </p:cBhvr>
                                      <p:to>
                                        <p:strVal val="visible"/>
                                      </p:to>
                                    </p:set>
                                    <p:animEffect filter="fade" transition="in">
                                      <p:cBhvr>
                                        <p:cTn dur="1000"/>
                                        <p:tgtEl>
                                          <p:spTgt spid="616"/>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618"/>
                                        </p:tgtEl>
                                        <p:attrNameLst>
                                          <p:attrName>style.visibility</p:attrName>
                                        </p:attrNameLst>
                                      </p:cBhvr>
                                      <p:to>
                                        <p:strVal val="visible"/>
                                      </p:to>
                                    </p:set>
                                    <p:animEffect filter="fade" transition="in">
                                      <p:cBhvr>
                                        <p:cTn dur="500"/>
                                        <p:tgtEl>
                                          <p:spTgt spid="618"/>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617"/>
                                        </p:tgtEl>
                                        <p:attrNameLst>
                                          <p:attrName>style.visibility</p:attrName>
                                        </p:attrNameLst>
                                      </p:cBhvr>
                                      <p:to>
                                        <p:strVal val="visible"/>
                                      </p:to>
                                    </p:set>
                                    <p:animEffect filter="fade" transition="in">
                                      <p:cBhvr>
                                        <p:cTn dur="500"/>
                                        <p:tgtEl>
                                          <p:spTgt spid="6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17"/>
          <p:cNvPicPr preferRelativeResize="0"/>
          <p:nvPr/>
        </p:nvPicPr>
        <p:blipFill rotWithShape="1">
          <a:blip r:embed="rId3">
            <a:alphaModFix/>
          </a:blip>
          <a:srcRect b="0" l="0" r="0" t="0"/>
          <a:stretch/>
        </p:blipFill>
        <p:spPr>
          <a:xfrm>
            <a:off x="0" y="1240"/>
            <a:ext cx="12190413" cy="6857107"/>
          </a:xfrm>
          <a:prstGeom prst="rect">
            <a:avLst/>
          </a:prstGeom>
          <a:noFill/>
          <a:ln>
            <a:noFill/>
          </a:ln>
        </p:spPr>
      </p:pic>
      <p:sp>
        <p:nvSpPr>
          <p:cNvPr id="126" name="Google Shape;126;p17"/>
          <p:cNvSpPr/>
          <p:nvPr/>
        </p:nvSpPr>
        <p:spPr>
          <a:xfrm>
            <a:off x="4062119" y="2679966"/>
            <a:ext cx="1192870" cy="119286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800">
                <a:solidFill>
                  <a:srgbClr val="51C2D2"/>
                </a:solidFill>
                <a:latin typeface="Libre Franklin Medium"/>
                <a:ea typeface="Libre Franklin Medium"/>
                <a:cs typeface="Libre Franklin Medium"/>
                <a:sym typeface="Libre Franklin Medium"/>
              </a:rPr>
              <a:t>01</a:t>
            </a:r>
            <a:endParaRPr b="1" sz="4800">
              <a:solidFill>
                <a:srgbClr val="51C2D2"/>
              </a:solidFill>
              <a:latin typeface="Libre Franklin Medium"/>
              <a:ea typeface="Libre Franklin Medium"/>
              <a:cs typeface="Libre Franklin Medium"/>
              <a:sym typeface="Libre Franklin Medium"/>
            </a:endParaRPr>
          </a:p>
        </p:txBody>
      </p:sp>
      <p:sp>
        <p:nvSpPr>
          <p:cNvPr id="127" name="Google Shape;127;p17"/>
          <p:cNvSpPr/>
          <p:nvPr/>
        </p:nvSpPr>
        <p:spPr>
          <a:xfrm>
            <a:off x="6566448" y="2672505"/>
            <a:ext cx="3918060" cy="120032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7200">
                <a:solidFill>
                  <a:srgbClr val="51C2D2"/>
                </a:solidFill>
                <a:latin typeface="Libre Franklin Medium"/>
                <a:ea typeface="Libre Franklin Medium"/>
                <a:cs typeface="Libre Franklin Medium"/>
                <a:sym typeface="Libre Franklin Medium"/>
              </a:rPr>
              <a:t>TIMELINE</a:t>
            </a:r>
            <a:endParaRPr b="1" sz="7200">
              <a:solidFill>
                <a:srgbClr val="51C2D2"/>
              </a:solidFill>
              <a:latin typeface="Libre Franklin Medium"/>
              <a:ea typeface="Libre Franklin Medium"/>
              <a:cs typeface="Libre Franklin Medium"/>
              <a:sym typeface="Libre Franklin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000"/>
                                        <p:tgtEl>
                                          <p:spTgt spid="12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500"/>
                                        <p:tgtEl>
                                          <p:spTgt spid="1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grpSp>
        <p:nvGrpSpPr>
          <p:cNvPr id="133" name="Google Shape;133;p18"/>
          <p:cNvGrpSpPr/>
          <p:nvPr/>
        </p:nvGrpSpPr>
        <p:grpSpPr>
          <a:xfrm>
            <a:off x="0" y="0"/>
            <a:ext cx="12190413" cy="1055279"/>
            <a:chOff x="338854" y="141892"/>
            <a:chExt cx="12137888" cy="1055279"/>
          </a:xfrm>
        </p:grpSpPr>
        <p:sp>
          <p:nvSpPr>
            <p:cNvPr id="134" name="Google Shape;134;p18"/>
            <p:cNvSpPr/>
            <p:nvPr/>
          </p:nvSpPr>
          <p:spPr>
            <a:xfrm>
              <a:off x="338854" y="141892"/>
              <a:ext cx="12137888" cy="1055279"/>
            </a:xfrm>
            <a:prstGeom prst="rect">
              <a:avLst/>
            </a:prstGeom>
            <a:solidFill>
              <a:srgbClr val="51C2D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Medium"/>
                <a:ea typeface="Libre Franklin Medium"/>
                <a:cs typeface="Libre Franklin Medium"/>
                <a:sym typeface="Libre Franklin Medium"/>
              </a:endParaRPr>
            </a:p>
          </p:txBody>
        </p:sp>
        <p:sp>
          <p:nvSpPr>
            <p:cNvPr id="135" name="Google Shape;135;p18"/>
            <p:cNvSpPr txBox="1"/>
            <p:nvPr/>
          </p:nvSpPr>
          <p:spPr>
            <a:xfrm>
              <a:off x="5464545" y="457748"/>
              <a:ext cx="187254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lt1"/>
                  </a:solidFill>
                  <a:latin typeface="Libre Franklin Medium"/>
                  <a:ea typeface="Libre Franklin Medium"/>
                  <a:cs typeface="Libre Franklin Medium"/>
                  <a:sym typeface="Libre Franklin Medium"/>
                </a:rPr>
                <a:t>Timeline</a:t>
              </a:r>
              <a:endParaRPr b="1" sz="3600">
                <a:solidFill>
                  <a:schemeClr val="lt1"/>
                </a:solidFill>
                <a:latin typeface="Libre Franklin Medium"/>
                <a:ea typeface="Libre Franklin Medium"/>
                <a:cs typeface="Libre Franklin Medium"/>
                <a:sym typeface="Libre Franklin Medium"/>
              </a:endParaRPr>
            </a:p>
          </p:txBody>
        </p:sp>
      </p:grpSp>
      <p:sp>
        <p:nvSpPr>
          <p:cNvPr id="136" name="Google Shape;136;p18"/>
          <p:cNvSpPr/>
          <p:nvPr/>
        </p:nvSpPr>
        <p:spPr>
          <a:xfrm>
            <a:off x="4191632" y="1477767"/>
            <a:ext cx="3923836" cy="2560674"/>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Medium"/>
              <a:ea typeface="Libre Franklin Medium"/>
              <a:cs typeface="Libre Franklin Medium"/>
              <a:sym typeface="Libre Franklin Medium"/>
            </a:endParaRPr>
          </a:p>
        </p:txBody>
      </p:sp>
      <p:sp>
        <p:nvSpPr>
          <p:cNvPr id="137" name="Google Shape;137;p18"/>
          <p:cNvSpPr/>
          <p:nvPr/>
        </p:nvSpPr>
        <p:spPr>
          <a:xfrm>
            <a:off x="4191633" y="4184172"/>
            <a:ext cx="6971094" cy="2284876"/>
          </a:xfrm>
          <a:prstGeom prst="rect">
            <a:avLst/>
          </a:prstGeom>
          <a:blipFill rotWithShape="1">
            <a:blip r:embed="rId4">
              <a:alphaModFix/>
            </a:blip>
            <a:tile algn="l" flip="none" tx="0" sx="58000" ty="0" sy="58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Medium"/>
              <a:ea typeface="Libre Franklin Medium"/>
              <a:cs typeface="Libre Franklin Medium"/>
              <a:sym typeface="Libre Franklin Medium"/>
            </a:endParaRPr>
          </a:p>
        </p:txBody>
      </p:sp>
      <p:grpSp>
        <p:nvGrpSpPr>
          <p:cNvPr id="138" name="Google Shape;138;p18"/>
          <p:cNvGrpSpPr/>
          <p:nvPr/>
        </p:nvGrpSpPr>
        <p:grpSpPr>
          <a:xfrm>
            <a:off x="1161605" y="1486655"/>
            <a:ext cx="10157139" cy="3888055"/>
            <a:chOff x="1673225" y="1957411"/>
            <a:chExt cx="21320589" cy="8161318"/>
          </a:xfrm>
        </p:grpSpPr>
        <p:sp>
          <p:nvSpPr>
            <p:cNvPr id="139" name="Google Shape;139;p18"/>
            <p:cNvSpPr txBox="1"/>
            <p:nvPr/>
          </p:nvSpPr>
          <p:spPr>
            <a:xfrm>
              <a:off x="1818332" y="2642056"/>
              <a:ext cx="4857457" cy="1911220"/>
            </a:xfrm>
            <a:prstGeom prst="rect">
              <a:avLst/>
            </a:prstGeom>
            <a:noFill/>
            <a:ln>
              <a:noFill/>
            </a:ln>
          </p:spPr>
          <p:txBody>
            <a:bodyPr anchorCtr="0" anchor="ctr" bIns="0" lIns="91425" spcFirstLastPara="1" rIns="0" wrap="square" tIns="0">
              <a:spAutoFit/>
            </a:bodyPr>
            <a:lstStyle/>
            <a:p>
              <a:pPr indent="0" lvl="0" marL="0" marR="0" rtl="0" algn="l">
                <a:lnSpc>
                  <a:spcPct val="706000"/>
                </a:lnSpc>
                <a:spcBef>
                  <a:spcPts val="0"/>
                </a:spcBef>
                <a:spcAft>
                  <a:spcPts val="0"/>
                </a:spcAft>
                <a:buNone/>
              </a:pPr>
              <a:r>
                <a:rPr b="1" lang="en-US" sz="1000">
                  <a:solidFill>
                    <a:srgbClr val="7F7F7F"/>
                  </a:solidFill>
                  <a:latin typeface="Libre Franklin Medium"/>
                  <a:ea typeface="Libre Franklin Medium"/>
                  <a:cs typeface="Libre Franklin Medium"/>
                  <a:sym typeface="Libre Franklin Medium"/>
                </a:rPr>
                <a:t>WE ARE A CREATIVE AGENCY</a:t>
              </a:r>
              <a:endParaRPr/>
            </a:p>
          </p:txBody>
        </p:sp>
        <p:sp>
          <p:nvSpPr>
            <p:cNvPr id="140" name="Google Shape;140;p18"/>
            <p:cNvSpPr txBox="1"/>
            <p:nvPr/>
          </p:nvSpPr>
          <p:spPr>
            <a:xfrm>
              <a:off x="1773727" y="1957411"/>
              <a:ext cx="4533089" cy="2105034"/>
            </a:xfrm>
            <a:prstGeom prst="rect">
              <a:avLst/>
            </a:prstGeom>
            <a:noFill/>
            <a:ln>
              <a:noFill/>
            </a:ln>
          </p:spPr>
          <p:txBody>
            <a:bodyPr anchorCtr="0" anchor="ctr" bIns="45700" lIns="91425" spcFirstLastPara="1" rIns="91425" wrap="square" tIns="45700">
              <a:spAutoFit/>
            </a:bodyPr>
            <a:lstStyle/>
            <a:p>
              <a:pPr indent="0" lvl="0" marL="0" marR="0" rtl="0" algn="l">
                <a:lnSpc>
                  <a:spcPct val="196111"/>
                </a:lnSpc>
                <a:spcBef>
                  <a:spcPts val="0"/>
                </a:spcBef>
                <a:spcAft>
                  <a:spcPts val="0"/>
                </a:spcAft>
                <a:buNone/>
              </a:pPr>
              <a:r>
                <a:rPr b="1" lang="en-US" sz="3600">
                  <a:solidFill>
                    <a:srgbClr val="7F7F7F"/>
                  </a:solidFill>
                  <a:latin typeface="Libre Franklin Medium"/>
                  <a:ea typeface="Libre Franklin Medium"/>
                  <a:cs typeface="Libre Franklin Medium"/>
                  <a:sym typeface="Libre Franklin Medium"/>
                </a:rPr>
                <a:t>About Us</a:t>
              </a:r>
              <a:endParaRPr/>
            </a:p>
          </p:txBody>
        </p:sp>
        <p:sp>
          <p:nvSpPr>
            <p:cNvPr id="141" name="Google Shape;141;p18"/>
            <p:cNvSpPr txBox="1"/>
            <p:nvPr/>
          </p:nvSpPr>
          <p:spPr>
            <a:xfrm>
              <a:off x="16995000" y="3009927"/>
              <a:ext cx="5998814" cy="3251502"/>
            </a:xfrm>
            <a:prstGeom prst="rect">
              <a:avLst/>
            </a:prstGeom>
            <a:noFill/>
            <a:ln>
              <a:noFill/>
            </a:ln>
          </p:spPr>
          <p:txBody>
            <a:bodyPr anchorCtr="0" anchor="t" bIns="108725" lIns="217475" spcFirstLastPara="1" rIns="217475" wrap="square" tIns="108725">
              <a:spAutoFit/>
            </a:bodyPr>
            <a:lstStyle/>
            <a:p>
              <a:pPr indent="0" lvl="0" marL="0" marR="0" rtl="0" algn="l">
                <a:lnSpc>
                  <a:spcPct val="220833"/>
                </a:lnSpc>
                <a:spcBef>
                  <a:spcPts val="0"/>
                </a:spcBef>
                <a:spcAft>
                  <a:spcPts val="0"/>
                </a:spcAft>
                <a:buClr>
                  <a:srgbClr val="7F7F7F"/>
                </a:buClr>
                <a:buSzPts val="1200"/>
                <a:buFont typeface="Arial"/>
                <a:buNone/>
              </a:pPr>
              <a:r>
                <a:rPr lang="en-US" sz="1200">
                  <a:solidFill>
                    <a:srgbClr val="7F7F7F"/>
                  </a:solidFill>
                  <a:latin typeface="Libre Franklin Medium"/>
                  <a:ea typeface="Libre Franklin Medium"/>
                  <a:cs typeface="Libre Franklin Medium"/>
                  <a:sym typeface="Libre Franklin Medium"/>
                </a:rPr>
                <a:t>A complex idea can be conveyed with just a single still image, namely making it possible to absorb large amounts of data quickly.</a:t>
              </a:r>
              <a:endParaRPr sz="1200">
                <a:solidFill>
                  <a:srgbClr val="7F7F7F"/>
                </a:solidFill>
                <a:latin typeface="Libre Franklin Medium"/>
                <a:ea typeface="Libre Franklin Medium"/>
                <a:cs typeface="Libre Franklin Medium"/>
                <a:sym typeface="Libre Franklin Medium"/>
              </a:endParaRPr>
            </a:p>
          </p:txBody>
        </p:sp>
        <p:sp>
          <p:nvSpPr>
            <p:cNvPr id="142" name="Google Shape;142;p18"/>
            <p:cNvSpPr txBox="1"/>
            <p:nvPr/>
          </p:nvSpPr>
          <p:spPr>
            <a:xfrm>
              <a:off x="1673225" y="4686821"/>
              <a:ext cx="5998814" cy="5431908"/>
            </a:xfrm>
            <a:prstGeom prst="rect">
              <a:avLst/>
            </a:prstGeom>
            <a:noFill/>
            <a:ln>
              <a:noFill/>
            </a:ln>
          </p:spPr>
          <p:txBody>
            <a:bodyPr anchorCtr="0" anchor="t" bIns="108725" lIns="217475" spcFirstLastPara="1" rIns="217475" wrap="square" tIns="108725">
              <a:spAutoFit/>
            </a:bodyPr>
            <a:lstStyle/>
            <a:p>
              <a:pPr indent="0" lvl="0" marL="0" marR="0" rtl="0" algn="l">
                <a:lnSpc>
                  <a:spcPct val="220833"/>
                </a:lnSpc>
                <a:spcBef>
                  <a:spcPts val="0"/>
                </a:spcBef>
                <a:spcAft>
                  <a:spcPts val="0"/>
                </a:spcAft>
                <a:buClr>
                  <a:srgbClr val="7F7F7F"/>
                </a:buClr>
                <a:buSzPts val="1200"/>
                <a:buFont typeface="Arial"/>
                <a:buNone/>
              </a:pPr>
              <a:r>
                <a:rPr lang="en-US" sz="1200">
                  <a:solidFill>
                    <a:srgbClr val="7F7F7F"/>
                  </a:solidFill>
                  <a:latin typeface="Libre Franklin Medium"/>
                  <a:ea typeface="Libre Franklin Medium"/>
                  <a:cs typeface="Libre Franklin Medium"/>
                  <a:sym typeface="Libre Franklin Medium"/>
                </a:rPr>
                <a:t>Click on the button under the  presentation preview that says "Use as  Google Slides Theme. You will get a copy of this document on  your Google Drive and will be able to  edit, add or delete slides. You have to be signed in to your  Google account.</a:t>
              </a:r>
              <a:endParaRPr sz="1200">
                <a:solidFill>
                  <a:srgbClr val="7F7F7F"/>
                </a:solidFill>
                <a:latin typeface="Libre Franklin Medium"/>
                <a:ea typeface="Libre Franklin Medium"/>
                <a:cs typeface="Libre Franklin Medium"/>
                <a:sym typeface="Libre Franklin Medium"/>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500"/>
                                        <p:tgtEl>
                                          <p:spTgt spid="13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9"/>
          <p:cNvSpPr/>
          <p:nvPr/>
        </p:nvSpPr>
        <p:spPr>
          <a:xfrm>
            <a:off x="0" y="0"/>
            <a:ext cx="12190413" cy="1055279"/>
          </a:xfrm>
          <a:prstGeom prst="rect">
            <a:avLst/>
          </a:prstGeom>
          <a:solidFill>
            <a:srgbClr val="51C2D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Medium"/>
              <a:ea typeface="Libre Franklin Medium"/>
              <a:cs typeface="Libre Franklin Medium"/>
              <a:sym typeface="Libre Franklin Medium"/>
            </a:endParaRPr>
          </a:p>
        </p:txBody>
      </p:sp>
      <p:grpSp>
        <p:nvGrpSpPr>
          <p:cNvPr id="149" name="Google Shape;149;p19"/>
          <p:cNvGrpSpPr/>
          <p:nvPr/>
        </p:nvGrpSpPr>
        <p:grpSpPr>
          <a:xfrm>
            <a:off x="598178" y="3682976"/>
            <a:ext cx="10933975" cy="2900001"/>
            <a:chOff x="472431" y="3613087"/>
            <a:chExt cx="8199137" cy="2174644"/>
          </a:xfrm>
        </p:grpSpPr>
        <p:sp>
          <p:nvSpPr>
            <p:cNvPr id="150" name="Google Shape;150;p19"/>
            <p:cNvSpPr/>
            <p:nvPr/>
          </p:nvSpPr>
          <p:spPr>
            <a:xfrm>
              <a:off x="472431" y="4980908"/>
              <a:ext cx="8199137" cy="806823"/>
            </a:xfrm>
            <a:prstGeom prst="rect">
              <a:avLst/>
            </a:prstGeom>
            <a:solidFill>
              <a:srgbClr val="51C2D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50">
                <a:solidFill>
                  <a:schemeClr val="lt1"/>
                </a:solidFill>
                <a:latin typeface="Libre Franklin Medium"/>
                <a:ea typeface="Libre Franklin Medium"/>
                <a:cs typeface="Libre Franklin Medium"/>
                <a:sym typeface="Libre Franklin Medium"/>
              </a:endParaRPr>
            </a:p>
          </p:txBody>
        </p:sp>
        <p:sp>
          <p:nvSpPr>
            <p:cNvPr id="151" name="Google Shape;151;p19"/>
            <p:cNvSpPr txBox="1"/>
            <p:nvPr/>
          </p:nvSpPr>
          <p:spPr>
            <a:xfrm>
              <a:off x="757390" y="5076222"/>
              <a:ext cx="7100174" cy="276954"/>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i="1" lang="en-US" sz="1200">
                  <a:solidFill>
                    <a:schemeClr val="lt1"/>
                  </a:solidFill>
                  <a:latin typeface="Libre Franklin Medium"/>
                  <a:ea typeface="Libre Franklin Medium"/>
                  <a:cs typeface="Libre Franklin Medium"/>
                  <a:sym typeface="Libre Franklin Medium"/>
                </a:rPr>
                <a:t>You have to be signed in to your  Google account.</a:t>
              </a:r>
              <a:endParaRPr sz="1200">
                <a:solidFill>
                  <a:schemeClr val="lt1"/>
                </a:solidFill>
                <a:latin typeface="Libre Franklin Medium"/>
                <a:ea typeface="Libre Franklin Medium"/>
                <a:cs typeface="Libre Franklin Medium"/>
                <a:sym typeface="Libre Franklin Medium"/>
              </a:endParaRPr>
            </a:p>
          </p:txBody>
        </p:sp>
        <p:sp>
          <p:nvSpPr>
            <p:cNvPr id="152" name="Google Shape;152;p19"/>
            <p:cNvSpPr/>
            <p:nvPr/>
          </p:nvSpPr>
          <p:spPr>
            <a:xfrm>
              <a:off x="757391" y="4105852"/>
              <a:ext cx="2334282" cy="692384"/>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i="1" lang="en-US" sz="1200">
                  <a:solidFill>
                    <a:srgbClr val="7F7F7F"/>
                  </a:solidFill>
                  <a:latin typeface="Libre Franklin Medium"/>
                  <a:ea typeface="Libre Franklin Medium"/>
                  <a:cs typeface="Libre Franklin Medium"/>
                  <a:sym typeface="Libre Franklin Medium"/>
                </a:rPr>
                <a:t>You will get a copy of this document on  your Google Drive and will be able to  edit, add or delete slides.</a:t>
              </a:r>
              <a:endParaRPr sz="1200">
                <a:solidFill>
                  <a:srgbClr val="7F7F7F"/>
                </a:solidFill>
                <a:latin typeface="Libre Franklin Medium"/>
                <a:ea typeface="Libre Franklin Medium"/>
                <a:cs typeface="Libre Franklin Medium"/>
                <a:sym typeface="Libre Franklin Medium"/>
              </a:endParaRPr>
            </a:p>
          </p:txBody>
        </p:sp>
        <p:sp>
          <p:nvSpPr>
            <p:cNvPr id="153" name="Google Shape;153;p19"/>
            <p:cNvSpPr/>
            <p:nvPr/>
          </p:nvSpPr>
          <p:spPr>
            <a:xfrm>
              <a:off x="757391" y="3613087"/>
              <a:ext cx="2571921" cy="2769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7F7F7F"/>
                  </a:solidFill>
                  <a:latin typeface="Libre Franklin Medium"/>
                  <a:ea typeface="Libre Franklin Medium"/>
                  <a:cs typeface="Libre Franklin Medium"/>
                  <a:sym typeface="Libre Franklin Medium"/>
                </a:rPr>
                <a:t>Transport</a:t>
              </a:r>
              <a:endParaRPr b="1" sz="1800">
                <a:solidFill>
                  <a:srgbClr val="7F7F7F"/>
                </a:solidFill>
                <a:latin typeface="Libre Franklin Medium"/>
                <a:ea typeface="Libre Franklin Medium"/>
                <a:cs typeface="Libre Franklin Medium"/>
                <a:sym typeface="Libre Franklin Medium"/>
              </a:endParaRPr>
            </a:p>
          </p:txBody>
        </p:sp>
        <p:sp>
          <p:nvSpPr>
            <p:cNvPr id="154" name="Google Shape;154;p19"/>
            <p:cNvSpPr/>
            <p:nvPr/>
          </p:nvSpPr>
          <p:spPr>
            <a:xfrm>
              <a:off x="3428684" y="4105852"/>
              <a:ext cx="2334282" cy="692384"/>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i="1" lang="en-US" sz="1200">
                  <a:solidFill>
                    <a:srgbClr val="7F7F7F"/>
                  </a:solidFill>
                  <a:latin typeface="Libre Franklin Medium"/>
                  <a:ea typeface="Libre Franklin Medium"/>
                  <a:cs typeface="Libre Franklin Medium"/>
                  <a:sym typeface="Libre Franklin Medium"/>
                </a:rPr>
                <a:t>Click on the button under the  presentation preview that says "Use as  Google Slides Theme.</a:t>
              </a:r>
              <a:endParaRPr sz="1200">
                <a:solidFill>
                  <a:srgbClr val="7F7F7F"/>
                </a:solidFill>
                <a:latin typeface="Libre Franklin Medium"/>
                <a:ea typeface="Libre Franklin Medium"/>
                <a:cs typeface="Libre Franklin Medium"/>
                <a:sym typeface="Libre Franklin Medium"/>
              </a:endParaRPr>
            </a:p>
          </p:txBody>
        </p:sp>
        <p:sp>
          <p:nvSpPr>
            <p:cNvPr id="155" name="Google Shape;155;p19"/>
            <p:cNvSpPr/>
            <p:nvPr/>
          </p:nvSpPr>
          <p:spPr>
            <a:xfrm>
              <a:off x="3428684" y="3613087"/>
              <a:ext cx="2571921" cy="2769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7F7F7F"/>
                  </a:solidFill>
                  <a:latin typeface="Libre Franklin Medium"/>
                  <a:ea typeface="Libre Franklin Medium"/>
                  <a:cs typeface="Libre Franklin Medium"/>
                  <a:sym typeface="Libre Franklin Medium"/>
                </a:rPr>
                <a:t>Conferences</a:t>
              </a:r>
              <a:endParaRPr b="1" sz="1800">
                <a:solidFill>
                  <a:srgbClr val="7F7F7F"/>
                </a:solidFill>
                <a:latin typeface="Libre Franklin Medium"/>
                <a:ea typeface="Libre Franklin Medium"/>
                <a:cs typeface="Libre Franklin Medium"/>
                <a:sym typeface="Libre Franklin Medium"/>
              </a:endParaRPr>
            </a:p>
          </p:txBody>
        </p:sp>
        <p:sp>
          <p:nvSpPr>
            <p:cNvPr id="156" name="Google Shape;156;p19"/>
            <p:cNvSpPr/>
            <p:nvPr/>
          </p:nvSpPr>
          <p:spPr>
            <a:xfrm>
              <a:off x="6099647" y="4105852"/>
              <a:ext cx="2334282" cy="692384"/>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i="1" lang="en-US" sz="1200">
                  <a:solidFill>
                    <a:srgbClr val="7F7F7F"/>
                  </a:solidFill>
                  <a:latin typeface="Libre Franklin Medium"/>
                  <a:ea typeface="Libre Franklin Medium"/>
                  <a:cs typeface="Libre Franklin Medium"/>
                  <a:sym typeface="Libre Franklin Medium"/>
                </a:rPr>
                <a:t>You will get a copy of this document on  your Google Drive and will be able to  edit, add or delete slides.</a:t>
              </a:r>
              <a:endParaRPr sz="1200">
                <a:solidFill>
                  <a:srgbClr val="7F7F7F"/>
                </a:solidFill>
                <a:latin typeface="Libre Franklin Medium"/>
                <a:ea typeface="Libre Franklin Medium"/>
                <a:cs typeface="Libre Franklin Medium"/>
                <a:sym typeface="Libre Franklin Medium"/>
              </a:endParaRPr>
            </a:p>
          </p:txBody>
        </p:sp>
        <p:sp>
          <p:nvSpPr>
            <p:cNvPr id="157" name="Google Shape;157;p19"/>
            <p:cNvSpPr/>
            <p:nvPr/>
          </p:nvSpPr>
          <p:spPr>
            <a:xfrm>
              <a:off x="6099647" y="3613087"/>
              <a:ext cx="2571921" cy="2769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7F7F7F"/>
                  </a:solidFill>
                  <a:latin typeface="Libre Franklin Medium"/>
                  <a:ea typeface="Libre Franklin Medium"/>
                  <a:cs typeface="Libre Franklin Medium"/>
                  <a:sym typeface="Libre Franklin Medium"/>
                </a:rPr>
                <a:t>Annual Meeting</a:t>
              </a:r>
              <a:endParaRPr b="1" sz="1800">
                <a:solidFill>
                  <a:srgbClr val="7F7F7F"/>
                </a:solidFill>
                <a:latin typeface="Libre Franklin Medium"/>
                <a:ea typeface="Libre Franklin Medium"/>
                <a:cs typeface="Libre Franklin Medium"/>
                <a:sym typeface="Libre Franklin Medium"/>
              </a:endParaRPr>
            </a:p>
          </p:txBody>
        </p:sp>
      </p:grpSp>
      <p:sp>
        <p:nvSpPr>
          <p:cNvPr id="158" name="Google Shape;158;p19"/>
          <p:cNvSpPr/>
          <p:nvPr/>
        </p:nvSpPr>
        <p:spPr>
          <a:xfrm>
            <a:off x="886763" y="1797783"/>
            <a:ext cx="3210532" cy="1728802"/>
          </a:xfrm>
          <a:prstGeom prst="rect">
            <a:avLst/>
          </a:prstGeom>
          <a:blipFill rotWithShape="1">
            <a:blip r:embed="rId3">
              <a:alphaModFix/>
            </a:blip>
            <a:tile algn="l" flip="none" tx="0" sx="38000" ty="0" sy="38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Medium"/>
              <a:ea typeface="Libre Franklin Medium"/>
              <a:cs typeface="Libre Franklin Medium"/>
              <a:sym typeface="Libre Franklin Medium"/>
            </a:endParaRPr>
          </a:p>
        </p:txBody>
      </p:sp>
      <p:sp>
        <p:nvSpPr>
          <p:cNvPr id="159" name="Google Shape;159;p19"/>
          <p:cNvSpPr/>
          <p:nvPr/>
        </p:nvSpPr>
        <p:spPr>
          <a:xfrm>
            <a:off x="4459901" y="1797783"/>
            <a:ext cx="3210532" cy="1728802"/>
          </a:xfrm>
          <a:prstGeom prst="rect">
            <a:avLst/>
          </a:prstGeom>
          <a:blipFill rotWithShape="1">
            <a:blip r:embed="rId4">
              <a:alphaModFix/>
            </a:blip>
            <a:tile algn="b" flip="none" tx="0" sx="30000" ty="0" sy="3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Medium"/>
              <a:ea typeface="Libre Franklin Medium"/>
              <a:cs typeface="Libre Franklin Medium"/>
              <a:sym typeface="Libre Franklin Medium"/>
            </a:endParaRPr>
          </a:p>
        </p:txBody>
      </p:sp>
      <p:sp>
        <p:nvSpPr>
          <p:cNvPr id="160" name="Google Shape;160;p19"/>
          <p:cNvSpPr/>
          <p:nvPr/>
        </p:nvSpPr>
        <p:spPr>
          <a:xfrm>
            <a:off x="8033039" y="1797783"/>
            <a:ext cx="3210532" cy="1728802"/>
          </a:xfrm>
          <a:prstGeom prst="rect">
            <a:avLst/>
          </a:prstGeom>
          <a:blipFill rotWithShape="1">
            <a:blip r:embed="rId5">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Medium"/>
              <a:ea typeface="Libre Franklin Medium"/>
              <a:cs typeface="Libre Franklin Medium"/>
              <a:sym typeface="Libre Franklin Medium"/>
            </a:endParaRPr>
          </a:p>
        </p:txBody>
      </p:sp>
      <p:sp>
        <p:nvSpPr>
          <p:cNvPr id="161" name="Google Shape;161;p19"/>
          <p:cNvSpPr txBox="1"/>
          <p:nvPr/>
        </p:nvSpPr>
        <p:spPr>
          <a:xfrm>
            <a:off x="5147871" y="315856"/>
            <a:ext cx="188064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lt1"/>
                </a:solidFill>
                <a:latin typeface="Libre Franklin Medium"/>
                <a:ea typeface="Libre Franklin Medium"/>
                <a:cs typeface="Libre Franklin Medium"/>
                <a:sym typeface="Libre Franklin Medium"/>
              </a:rPr>
              <a:t>Timeline</a:t>
            </a:r>
            <a:endParaRPr b="1" sz="3600">
              <a:solidFill>
                <a:schemeClr val="lt1"/>
              </a:solidFill>
              <a:latin typeface="Libre Franklin Medium"/>
              <a:ea typeface="Libre Franklin Medium"/>
              <a:cs typeface="Libre Franklin Medium"/>
              <a:sym typeface="Libre Franklin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000"/>
                                        <p:tgtEl>
                                          <p:spTgt spid="158"/>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000"/>
                                        <p:tgtEl>
                                          <p:spTgt spid="1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0"/>
          <p:cNvSpPr/>
          <p:nvPr/>
        </p:nvSpPr>
        <p:spPr>
          <a:xfrm>
            <a:off x="0" y="0"/>
            <a:ext cx="12190413" cy="1055279"/>
          </a:xfrm>
          <a:prstGeom prst="rect">
            <a:avLst/>
          </a:prstGeom>
          <a:solidFill>
            <a:srgbClr val="51C2D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Medium"/>
              <a:ea typeface="Libre Franklin Medium"/>
              <a:cs typeface="Libre Franklin Medium"/>
              <a:sym typeface="Libre Franklin Medium"/>
            </a:endParaRPr>
          </a:p>
        </p:txBody>
      </p:sp>
      <p:grpSp>
        <p:nvGrpSpPr>
          <p:cNvPr id="168" name="Google Shape;168;p20"/>
          <p:cNvGrpSpPr/>
          <p:nvPr/>
        </p:nvGrpSpPr>
        <p:grpSpPr>
          <a:xfrm>
            <a:off x="297363" y="2008777"/>
            <a:ext cx="11559174" cy="4720384"/>
            <a:chOff x="640211" y="1211715"/>
            <a:chExt cx="8021122" cy="3275559"/>
          </a:xfrm>
        </p:grpSpPr>
        <p:sp>
          <p:nvSpPr>
            <p:cNvPr id="169" name="Google Shape;169;p20"/>
            <p:cNvSpPr txBox="1"/>
            <p:nvPr/>
          </p:nvSpPr>
          <p:spPr>
            <a:xfrm>
              <a:off x="933878" y="3996059"/>
              <a:ext cx="1758010" cy="27764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7F7F7F"/>
                  </a:solidFill>
                  <a:latin typeface="Libre Franklin Medium"/>
                  <a:ea typeface="Libre Franklin Medium"/>
                  <a:cs typeface="Libre Franklin Medium"/>
                  <a:sym typeface="Libre Franklin Medium"/>
                </a:rPr>
                <a:t>Is the color of gold</a:t>
              </a:r>
              <a:endParaRPr sz="2000">
                <a:solidFill>
                  <a:srgbClr val="7F7F7F"/>
                </a:solidFill>
                <a:latin typeface="Libre Franklin Medium"/>
                <a:ea typeface="Libre Franklin Medium"/>
                <a:cs typeface="Libre Franklin Medium"/>
                <a:sym typeface="Libre Franklin Medium"/>
              </a:endParaRPr>
            </a:p>
          </p:txBody>
        </p:sp>
        <p:grpSp>
          <p:nvGrpSpPr>
            <p:cNvPr id="170" name="Google Shape;170;p20"/>
            <p:cNvGrpSpPr/>
            <p:nvPr/>
          </p:nvGrpSpPr>
          <p:grpSpPr>
            <a:xfrm>
              <a:off x="640211" y="1211715"/>
              <a:ext cx="2203603" cy="1175657"/>
              <a:chOff x="640211" y="1102178"/>
              <a:chExt cx="2203603" cy="1175657"/>
            </a:xfrm>
          </p:grpSpPr>
          <p:sp>
            <p:nvSpPr>
              <p:cNvPr id="171" name="Google Shape;171;p20"/>
              <p:cNvSpPr/>
              <p:nvPr/>
            </p:nvSpPr>
            <p:spPr>
              <a:xfrm>
                <a:off x="640211" y="1102178"/>
                <a:ext cx="2203603" cy="1049694"/>
              </a:xfrm>
              <a:prstGeom prst="roundRect">
                <a:avLst>
                  <a:gd fmla="val 5669" name="adj"/>
                </a:avLst>
              </a:prstGeom>
              <a:solidFill>
                <a:srgbClr val="51C2D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chemeClr val="lt1"/>
                  </a:solidFill>
                  <a:latin typeface="Libre Franklin Medium"/>
                  <a:ea typeface="Libre Franklin Medium"/>
                  <a:cs typeface="Libre Franklin Medium"/>
                  <a:sym typeface="Libre Franklin Medium"/>
                </a:endParaRPr>
              </a:p>
            </p:txBody>
          </p:sp>
          <p:sp>
            <p:nvSpPr>
              <p:cNvPr id="172" name="Google Shape;172;p20"/>
              <p:cNvSpPr/>
              <p:nvPr/>
            </p:nvSpPr>
            <p:spPr>
              <a:xfrm flipH="1" rot="10800000">
                <a:off x="1621317" y="2151872"/>
                <a:ext cx="241391" cy="125963"/>
              </a:xfrm>
              <a:prstGeom prst="triangle">
                <a:avLst>
                  <a:gd fmla="val 50000" name="adj"/>
                </a:avLst>
              </a:prstGeom>
              <a:solidFill>
                <a:srgbClr val="51C2D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chemeClr val="lt1"/>
                  </a:solidFill>
                  <a:latin typeface="Libre Franklin Medium"/>
                  <a:ea typeface="Libre Franklin Medium"/>
                  <a:cs typeface="Libre Franklin Medium"/>
                  <a:sym typeface="Libre Franklin Medium"/>
                </a:endParaRPr>
              </a:p>
            </p:txBody>
          </p:sp>
        </p:grpSp>
        <p:grpSp>
          <p:nvGrpSpPr>
            <p:cNvPr id="173" name="Google Shape;173;p20"/>
            <p:cNvGrpSpPr/>
            <p:nvPr/>
          </p:nvGrpSpPr>
          <p:grpSpPr>
            <a:xfrm>
              <a:off x="3564450" y="1211715"/>
              <a:ext cx="2203603" cy="1175657"/>
              <a:chOff x="640211" y="1102178"/>
              <a:chExt cx="2203603" cy="1175657"/>
            </a:xfrm>
          </p:grpSpPr>
          <p:sp>
            <p:nvSpPr>
              <p:cNvPr id="174" name="Google Shape;174;p20"/>
              <p:cNvSpPr/>
              <p:nvPr/>
            </p:nvSpPr>
            <p:spPr>
              <a:xfrm>
                <a:off x="640211" y="1102178"/>
                <a:ext cx="2203603" cy="1049694"/>
              </a:xfrm>
              <a:prstGeom prst="roundRect">
                <a:avLst>
                  <a:gd fmla="val 5669" name="adj"/>
                </a:avLst>
              </a:prstGeom>
              <a:solidFill>
                <a:srgbClr val="2E75B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chemeClr val="lt1"/>
                  </a:solidFill>
                  <a:latin typeface="Libre Franklin Medium"/>
                  <a:ea typeface="Libre Franklin Medium"/>
                  <a:cs typeface="Libre Franklin Medium"/>
                  <a:sym typeface="Libre Franklin Medium"/>
                </a:endParaRPr>
              </a:p>
            </p:txBody>
          </p:sp>
          <p:sp>
            <p:nvSpPr>
              <p:cNvPr id="175" name="Google Shape;175;p20"/>
              <p:cNvSpPr/>
              <p:nvPr/>
            </p:nvSpPr>
            <p:spPr>
              <a:xfrm flipH="1" rot="10800000">
                <a:off x="1621317" y="2151872"/>
                <a:ext cx="241391" cy="125963"/>
              </a:xfrm>
              <a:prstGeom prst="triangle">
                <a:avLst>
                  <a:gd fmla="val 50000" name="adj"/>
                </a:avLst>
              </a:prstGeom>
              <a:solidFill>
                <a:srgbClr val="2E75B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chemeClr val="lt1"/>
                  </a:solidFill>
                  <a:latin typeface="Libre Franklin Medium"/>
                  <a:ea typeface="Libre Franklin Medium"/>
                  <a:cs typeface="Libre Franklin Medium"/>
                  <a:sym typeface="Libre Franklin Medium"/>
                </a:endParaRPr>
              </a:p>
            </p:txBody>
          </p:sp>
        </p:grpSp>
        <p:grpSp>
          <p:nvGrpSpPr>
            <p:cNvPr id="176" name="Google Shape;176;p20"/>
            <p:cNvGrpSpPr/>
            <p:nvPr/>
          </p:nvGrpSpPr>
          <p:grpSpPr>
            <a:xfrm>
              <a:off x="6457730" y="1211715"/>
              <a:ext cx="2203603" cy="1175657"/>
              <a:chOff x="6457730" y="1211715"/>
              <a:chExt cx="2203603" cy="1175657"/>
            </a:xfrm>
          </p:grpSpPr>
          <p:sp>
            <p:nvSpPr>
              <p:cNvPr id="177" name="Google Shape;177;p20"/>
              <p:cNvSpPr/>
              <p:nvPr/>
            </p:nvSpPr>
            <p:spPr>
              <a:xfrm>
                <a:off x="6457730" y="1211715"/>
                <a:ext cx="2203603" cy="1049694"/>
              </a:xfrm>
              <a:prstGeom prst="roundRect">
                <a:avLst>
                  <a:gd fmla="val 5669" name="adj"/>
                </a:avLst>
              </a:prstGeom>
              <a:solidFill>
                <a:srgbClr val="51C2D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chemeClr val="lt1"/>
                  </a:solidFill>
                  <a:latin typeface="Libre Franklin Medium"/>
                  <a:ea typeface="Libre Franklin Medium"/>
                  <a:cs typeface="Libre Franklin Medium"/>
                  <a:sym typeface="Libre Franklin Medium"/>
                </a:endParaRPr>
              </a:p>
            </p:txBody>
          </p:sp>
          <p:sp>
            <p:nvSpPr>
              <p:cNvPr id="178" name="Google Shape;178;p20"/>
              <p:cNvSpPr/>
              <p:nvPr/>
            </p:nvSpPr>
            <p:spPr>
              <a:xfrm flipH="1" rot="10800000">
                <a:off x="7438836" y="2261409"/>
                <a:ext cx="241391" cy="125963"/>
              </a:xfrm>
              <a:prstGeom prst="triangle">
                <a:avLst>
                  <a:gd fmla="val 50000" name="adj"/>
                </a:avLst>
              </a:prstGeom>
              <a:solidFill>
                <a:srgbClr val="51C2D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chemeClr val="lt1"/>
                  </a:solidFill>
                  <a:latin typeface="Libre Franklin Medium"/>
                  <a:ea typeface="Libre Franklin Medium"/>
                  <a:cs typeface="Libre Franklin Medium"/>
                  <a:sym typeface="Libre Franklin Medium"/>
                </a:endParaRPr>
              </a:p>
            </p:txBody>
          </p:sp>
        </p:grpSp>
        <p:grpSp>
          <p:nvGrpSpPr>
            <p:cNvPr id="179" name="Google Shape;179;p20"/>
            <p:cNvGrpSpPr/>
            <p:nvPr/>
          </p:nvGrpSpPr>
          <p:grpSpPr>
            <a:xfrm>
              <a:off x="701240" y="1211715"/>
              <a:ext cx="2142574" cy="705701"/>
              <a:chOff x="437058" y="3441362"/>
              <a:chExt cx="2142574" cy="705701"/>
            </a:xfrm>
          </p:grpSpPr>
          <p:sp>
            <p:nvSpPr>
              <p:cNvPr id="180" name="Google Shape;180;p20"/>
              <p:cNvSpPr txBox="1"/>
              <p:nvPr/>
            </p:nvSpPr>
            <p:spPr>
              <a:xfrm>
                <a:off x="466378" y="3441362"/>
                <a:ext cx="538602" cy="3203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lt1"/>
                    </a:solidFill>
                    <a:latin typeface="Libre Franklin Medium"/>
                    <a:ea typeface="Libre Franklin Medium"/>
                    <a:cs typeface="Libre Franklin Medium"/>
                    <a:sym typeface="Libre Franklin Medium"/>
                  </a:rPr>
                  <a:t>Split</a:t>
                </a:r>
                <a:endParaRPr b="1" sz="2400">
                  <a:solidFill>
                    <a:schemeClr val="lt1"/>
                  </a:solidFill>
                  <a:latin typeface="Libre Franklin Medium"/>
                  <a:ea typeface="Libre Franklin Medium"/>
                  <a:cs typeface="Libre Franklin Medium"/>
                  <a:sym typeface="Libre Franklin Medium"/>
                </a:endParaRPr>
              </a:p>
            </p:txBody>
          </p:sp>
          <p:sp>
            <p:nvSpPr>
              <p:cNvPr id="181" name="Google Shape;181;p20"/>
              <p:cNvSpPr/>
              <p:nvPr/>
            </p:nvSpPr>
            <p:spPr>
              <a:xfrm>
                <a:off x="437058" y="3742167"/>
                <a:ext cx="2142574" cy="404896"/>
              </a:xfrm>
              <a:prstGeom prst="rect">
                <a:avLst/>
              </a:prstGeom>
              <a:noFill/>
              <a:ln>
                <a:noFill/>
              </a:ln>
            </p:spPr>
            <p:txBody>
              <a:bodyPr anchorCtr="0" anchor="t" bIns="45700" lIns="91425" spcFirstLastPara="1" rIns="91425" wrap="square" tIns="45700">
                <a:noAutofit/>
              </a:bodyPr>
              <a:lstStyle/>
              <a:p>
                <a:pPr indent="0" lvl="0" marL="0" marR="0" rtl="0" algn="l">
                  <a:lnSpc>
                    <a:spcPct val="114000"/>
                  </a:lnSpc>
                  <a:spcBef>
                    <a:spcPts val="0"/>
                  </a:spcBef>
                  <a:spcAft>
                    <a:spcPts val="0"/>
                  </a:spcAft>
                  <a:buNone/>
                </a:pPr>
                <a:r>
                  <a:rPr lang="en-US" sz="1400">
                    <a:solidFill>
                      <a:schemeClr val="lt1"/>
                    </a:solidFill>
                    <a:latin typeface="Libre Franklin Medium"/>
                    <a:ea typeface="Libre Franklin Medium"/>
                    <a:cs typeface="Libre Franklin Medium"/>
                    <a:sym typeface="Libre Franklin Medium"/>
                  </a:rPr>
                  <a:t>Add or delete slides. You have to be signed in to your </a:t>
                </a:r>
                <a:endParaRPr sz="1400">
                  <a:solidFill>
                    <a:schemeClr val="lt1"/>
                  </a:solidFill>
                  <a:latin typeface="Libre Franklin Medium"/>
                  <a:ea typeface="Libre Franklin Medium"/>
                  <a:cs typeface="Libre Franklin Medium"/>
                  <a:sym typeface="Libre Franklin Medium"/>
                </a:endParaRPr>
              </a:p>
            </p:txBody>
          </p:sp>
        </p:grpSp>
        <p:grpSp>
          <p:nvGrpSpPr>
            <p:cNvPr id="182" name="Google Shape;182;p20"/>
            <p:cNvGrpSpPr/>
            <p:nvPr/>
          </p:nvGrpSpPr>
          <p:grpSpPr>
            <a:xfrm>
              <a:off x="3625479" y="1212174"/>
              <a:ext cx="2142574" cy="876114"/>
              <a:chOff x="437058" y="3441362"/>
              <a:chExt cx="2142574" cy="876114"/>
            </a:xfrm>
          </p:grpSpPr>
          <p:sp>
            <p:nvSpPr>
              <p:cNvPr id="183" name="Google Shape;183;p20"/>
              <p:cNvSpPr txBox="1"/>
              <p:nvPr/>
            </p:nvSpPr>
            <p:spPr>
              <a:xfrm>
                <a:off x="466378" y="3441362"/>
                <a:ext cx="870083" cy="3203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lt1"/>
                    </a:solidFill>
                    <a:latin typeface="Libre Franklin Medium"/>
                    <a:ea typeface="Libre Franklin Medium"/>
                    <a:cs typeface="Libre Franklin Medium"/>
                    <a:sym typeface="Libre Franklin Medium"/>
                  </a:rPr>
                  <a:t>Success</a:t>
                </a:r>
                <a:endParaRPr b="1" sz="2400">
                  <a:solidFill>
                    <a:schemeClr val="lt1"/>
                  </a:solidFill>
                  <a:latin typeface="Libre Franklin Medium"/>
                  <a:ea typeface="Libre Franklin Medium"/>
                  <a:cs typeface="Libre Franklin Medium"/>
                  <a:sym typeface="Libre Franklin Medium"/>
                </a:endParaRPr>
              </a:p>
            </p:txBody>
          </p:sp>
          <p:sp>
            <p:nvSpPr>
              <p:cNvPr id="184" name="Google Shape;184;p20"/>
              <p:cNvSpPr/>
              <p:nvPr/>
            </p:nvSpPr>
            <p:spPr>
              <a:xfrm>
                <a:off x="437058" y="3742167"/>
                <a:ext cx="2142574" cy="575309"/>
              </a:xfrm>
              <a:prstGeom prst="rect">
                <a:avLst/>
              </a:prstGeom>
              <a:noFill/>
              <a:ln>
                <a:noFill/>
              </a:ln>
            </p:spPr>
            <p:txBody>
              <a:bodyPr anchorCtr="0" anchor="t" bIns="45700" lIns="91425" spcFirstLastPara="1" rIns="91425" wrap="square" tIns="45700">
                <a:noAutofit/>
              </a:bodyPr>
              <a:lstStyle/>
              <a:p>
                <a:pPr indent="0" lvl="0" marL="0" marR="0" rtl="0" algn="l">
                  <a:lnSpc>
                    <a:spcPct val="114000"/>
                  </a:lnSpc>
                  <a:spcBef>
                    <a:spcPts val="0"/>
                  </a:spcBef>
                  <a:spcAft>
                    <a:spcPts val="0"/>
                  </a:spcAft>
                  <a:buNone/>
                </a:pPr>
                <a:r>
                  <a:rPr lang="en-US" sz="1400">
                    <a:solidFill>
                      <a:schemeClr val="lt1"/>
                    </a:solidFill>
                    <a:latin typeface="Libre Franklin Medium"/>
                    <a:ea typeface="Libre Franklin Medium"/>
                    <a:cs typeface="Libre Franklin Medium"/>
                    <a:sym typeface="Libre Franklin Medium"/>
                  </a:rPr>
                  <a:t>Google account. in PowerPoint. Remember to download and install the</a:t>
                </a:r>
                <a:endParaRPr sz="1400">
                  <a:solidFill>
                    <a:schemeClr val="lt1"/>
                  </a:solidFill>
                  <a:latin typeface="Libre Franklin Medium"/>
                  <a:ea typeface="Libre Franklin Medium"/>
                  <a:cs typeface="Libre Franklin Medium"/>
                  <a:sym typeface="Libre Franklin Medium"/>
                </a:endParaRPr>
              </a:p>
            </p:txBody>
          </p:sp>
        </p:grpSp>
        <p:grpSp>
          <p:nvGrpSpPr>
            <p:cNvPr id="185" name="Google Shape;185;p20"/>
            <p:cNvGrpSpPr/>
            <p:nvPr/>
          </p:nvGrpSpPr>
          <p:grpSpPr>
            <a:xfrm>
              <a:off x="6518759" y="1212174"/>
              <a:ext cx="2142574" cy="705701"/>
              <a:chOff x="437058" y="3441362"/>
              <a:chExt cx="2142574" cy="705701"/>
            </a:xfrm>
          </p:grpSpPr>
          <p:sp>
            <p:nvSpPr>
              <p:cNvPr id="186" name="Google Shape;186;p20"/>
              <p:cNvSpPr txBox="1"/>
              <p:nvPr/>
            </p:nvSpPr>
            <p:spPr>
              <a:xfrm>
                <a:off x="466378" y="3441362"/>
                <a:ext cx="864521" cy="3203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lt1"/>
                    </a:solidFill>
                    <a:latin typeface="Libre Franklin Medium"/>
                    <a:ea typeface="Libre Franklin Medium"/>
                    <a:cs typeface="Libre Franklin Medium"/>
                    <a:sym typeface="Libre Franklin Medium"/>
                  </a:rPr>
                  <a:t>Suggest</a:t>
                </a:r>
                <a:endParaRPr b="1" sz="2400">
                  <a:solidFill>
                    <a:schemeClr val="lt1"/>
                  </a:solidFill>
                  <a:latin typeface="Libre Franklin Medium"/>
                  <a:ea typeface="Libre Franklin Medium"/>
                  <a:cs typeface="Libre Franklin Medium"/>
                  <a:sym typeface="Libre Franklin Medium"/>
                </a:endParaRPr>
              </a:p>
            </p:txBody>
          </p:sp>
          <p:sp>
            <p:nvSpPr>
              <p:cNvPr id="187" name="Google Shape;187;p20"/>
              <p:cNvSpPr/>
              <p:nvPr/>
            </p:nvSpPr>
            <p:spPr>
              <a:xfrm>
                <a:off x="437058" y="3742167"/>
                <a:ext cx="2142574" cy="404896"/>
              </a:xfrm>
              <a:prstGeom prst="rect">
                <a:avLst/>
              </a:prstGeom>
              <a:noFill/>
              <a:ln>
                <a:noFill/>
              </a:ln>
            </p:spPr>
            <p:txBody>
              <a:bodyPr anchorCtr="0" anchor="t" bIns="45700" lIns="91425" spcFirstLastPara="1" rIns="91425" wrap="square" tIns="45700">
                <a:noAutofit/>
              </a:bodyPr>
              <a:lstStyle/>
              <a:p>
                <a:pPr indent="0" lvl="0" marL="0" marR="0" rtl="0" algn="l">
                  <a:lnSpc>
                    <a:spcPct val="114000"/>
                  </a:lnSpc>
                  <a:spcBef>
                    <a:spcPts val="0"/>
                  </a:spcBef>
                  <a:spcAft>
                    <a:spcPts val="0"/>
                  </a:spcAft>
                  <a:buNone/>
                </a:pPr>
                <a:r>
                  <a:rPr lang="en-US" sz="1400">
                    <a:solidFill>
                      <a:schemeClr val="lt1"/>
                    </a:solidFill>
                    <a:latin typeface="Libre Franklin Medium"/>
                    <a:ea typeface="Libre Franklin Medium"/>
                    <a:cs typeface="Libre Franklin Medium"/>
                    <a:sym typeface="Libre Franklin Medium"/>
                  </a:rPr>
                  <a:t>Add or delete slides. You have to be signed in to your </a:t>
                </a:r>
                <a:endParaRPr sz="1400">
                  <a:solidFill>
                    <a:schemeClr val="lt1"/>
                  </a:solidFill>
                  <a:latin typeface="Libre Franklin Medium"/>
                  <a:ea typeface="Libre Franklin Medium"/>
                  <a:cs typeface="Libre Franklin Medium"/>
                  <a:sym typeface="Libre Franklin Medium"/>
                </a:endParaRPr>
              </a:p>
            </p:txBody>
          </p:sp>
        </p:grpSp>
        <p:sp>
          <p:nvSpPr>
            <p:cNvPr id="188" name="Google Shape;188;p20"/>
            <p:cNvSpPr txBox="1"/>
            <p:nvPr/>
          </p:nvSpPr>
          <p:spPr>
            <a:xfrm>
              <a:off x="3673945" y="3996059"/>
              <a:ext cx="1758010" cy="49121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7F7F7F"/>
                  </a:solidFill>
                  <a:latin typeface="Libre Franklin Medium"/>
                  <a:ea typeface="Libre Franklin Medium"/>
                  <a:cs typeface="Libre Franklin Medium"/>
                  <a:sym typeface="Libre Franklin Medium"/>
                </a:rPr>
                <a:t>In the  spectrum of visible</a:t>
              </a:r>
              <a:endParaRPr sz="2000">
                <a:solidFill>
                  <a:srgbClr val="7F7F7F"/>
                </a:solidFill>
                <a:latin typeface="Libre Franklin Medium"/>
                <a:ea typeface="Libre Franklin Medium"/>
                <a:cs typeface="Libre Franklin Medium"/>
                <a:sym typeface="Libre Franklin Medium"/>
              </a:endParaRPr>
            </a:p>
          </p:txBody>
        </p:sp>
        <p:sp>
          <p:nvSpPr>
            <p:cNvPr id="189" name="Google Shape;189;p20"/>
            <p:cNvSpPr txBox="1"/>
            <p:nvPr/>
          </p:nvSpPr>
          <p:spPr>
            <a:xfrm>
              <a:off x="6801222" y="3996059"/>
              <a:ext cx="1758010" cy="27764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7F7F7F"/>
                  </a:solidFill>
                  <a:latin typeface="Libre Franklin Medium"/>
                  <a:ea typeface="Libre Franklin Medium"/>
                  <a:cs typeface="Libre Franklin Medium"/>
                  <a:sym typeface="Libre Franklin Medium"/>
                </a:rPr>
                <a:t>Is the color of gold</a:t>
              </a:r>
              <a:endParaRPr sz="2000">
                <a:solidFill>
                  <a:srgbClr val="7F7F7F"/>
                </a:solidFill>
                <a:latin typeface="Libre Franklin Medium"/>
                <a:ea typeface="Libre Franklin Medium"/>
                <a:cs typeface="Libre Franklin Medium"/>
                <a:sym typeface="Libre Franklin Medium"/>
              </a:endParaRPr>
            </a:p>
          </p:txBody>
        </p:sp>
      </p:grpSp>
      <p:sp>
        <p:nvSpPr>
          <p:cNvPr id="190" name="Google Shape;190;p20"/>
          <p:cNvSpPr/>
          <p:nvPr/>
        </p:nvSpPr>
        <p:spPr>
          <a:xfrm>
            <a:off x="297363" y="3952489"/>
            <a:ext cx="3175594" cy="1728802"/>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Medium"/>
              <a:ea typeface="Libre Franklin Medium"/>
              <a:cs typeface="Libre Franklin Medium"/>
              <a:sym typeface="Libre Franklin Medium"/>
            </a:endParaRPr>
          </a:p>
        </p:txBody>
      </p:sp>
      <p:sp>
        <p:nvSpPr>
          <p:cNvPr id="191" name="Google Shape;191;p20"/>
          <p:cNvSpPr/>
          <p:nvPr/>
        </p:nvSpPr>
        <p:spPr>
          <a:xfrm>
            <a:off x="4511460" y="3952489"/>
            <a:ext cx="3175594" cy="1728802"/>
          </a:xfrm>
          <a:prstGeom prst="rect">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Medium"/>
              <a:ea typeface="Libre Franklin Medium"/>
              <a:cs typeface="Libre Franklin Medium"/>
              <a:sym typeface="Libre Franklin Medium"/>
            </a:endParaRPr>
          </a:p>
        </p:txBody>
      </p:sp>
      <p:sp>
        <p:nvSpPr>
          <p:cNvPr id="192" name="Google Shape;192;p20"/>
          <p:cNvSpPr/>
          <p:nvPr/>
        </p:nvSpPr>
        <p:spPr>
          <a:xfrm>
            <a:off x="8680942" y="3952489"/>
            <a:ext cx="3175595" cy="1728802"/>
          </a:xfrm>
          <a:prstGeom prst="rect">
            <a:avLst/>
          </a:prstGeom>
          <a:blipFill rotWithShape="1">
            <a:blip r:embed="rId5">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Medium"/>
              <a:ea typeface="Libre Franklin Medium"/>
              <a:cs typeface="Libre Franklin Medium"/>
              <a:sym typeface="Libre Franklin Medium"/>
            </a:endParaRPr>
          </a:p>
        </p:txBody>
      </p:sp>
      <p:sp>
        <p:nvSpPr>
          <p:cNvPr id="193" name="Google Shape;193;p20"/>
          <p:cNvSpPr txBox="1"/>
          <p:nvPr/>
        </p:nvSpPr>
        <p:spPr>
          <a:xfrm>
            <a:off x="5147871" y="315856"/>
            <a:ext cx="188064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lt1"/>
                </a:solidFill>
                <a:latin typeface="Libre Franklin Medium"/>
                <a:ea typeface="Libre Franklin Medium"/>
                <a:cs typeface="Libre Franklin Medium"/>
                <a:sym typeface="Libre Franklin Medium"/>
              </a:rPr>
              <a:t>Timeline</a:t>
            </a:r>
            <a:endParaRPr b="1" sz="3600">
              <a:solidFill>
                <a:schemeClr val="lt1"/>
              </a:solidFill>
              <a:latin typeface="Libre Franklin Medium"/>
              <a:ea typeface="Libre Franklin Medium"/>
              <a:cs typeface="Libre Franklin Medium"/>
              <a:sym typeface="Libre Franklin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1000"/>
                                        <p:tgtEl>
                                          <p:spTgt spid="19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000"/>
                                        <p:tgtEl>
                                          <p:spTgt spid="1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1"/>
          <p:cNvSpPr/>
          <p:nvPr/>
        </p:nvSpPr>
        <p:spPr>
          <a:xfrm>
            <a:off x="0" y="0"/>
            <a:ext cx="12190413" cy="1055279"/>
          </a:xfrm>
          <a:prstGeom prst="rect">
            <a:avLst/>
          </a:prstGeom>
          <a:solidFill>
            <a:srgbClr val="51C2D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Medium"/>
              <a:ea typeface="Libre Franklin Medium"/>
              <a:cs typeface="Libre Franklin Medium"/>
              <a:sym typeface="Libre Franklin Medium"/>
            </a:endParaRPr>
          </a:p>
        </p:txBody>
      </p:sp>
      <p:grpSp>
        <p:nvGrpSpPr>
          <p:cNvPr id="200" name="Google Shape;200;p21"/>
          <p:cNvGrpSpPr/>
          <p:nvPr/>
        </p:nvGrpSpPr>
        <p:grpSpPr>
          <a:xfrm>
            <a:off x="2898830" y="2532522"/>
            <a:ext cx="7224080" cy="2159800"/>
            <a:chOff x="5783691" y="5148349"/>
            <a:chExt cx="13913911" cy="4074398"/>
          </a:xfrm>
        </p:grpSpPr>
        <p:cxnSp>
          <p:nvCxnSpPr>
            <p:cNvPr id="201" name="Google Shape;201;p21"/>
            <p:cNvCxnSpPr/>
            <p:nvPr/>
          </p:nvCxnSpPr>
          <p:spPr>
            <a:xfrm flipH="1" rot="10800000">
              <a:off x="5783691" y="5364374"/>
              <a:ext cx="2761290" cy="3024336"/>
            </a:xfrm>
            <a:prstGeom prst="straightConnector1">
              <a:avLst/>
            </a:prstGeom>
            <a:noFill/>
            <a:ln cap="flat" cmpd="sng" w="34925">
              <a:solidFill>
                <a:srgbClr val="7F7F7F"/>
              </a:solidFill>
              <a:prstDash val="solid"/>
              <a:miter lim="800000"/>
              <a:headEnd len="sm" w="sm" type="none"/>
              <a:tailEnd len="sm" w="sm" type="none"/>
            </a:ln>
          </p:spPr>
        </p:cxnSp>
        <p:cxnSp>
          <p:nvCxnSpPr>
            <p:cNvPr id="202" name="Google Shape;202;p21"/>
            <p:cNvCxnSpPr/>
            <p:nvPr/>
          </p:nvCxnSpPr>
          <p:spPr>
            <a:xfrm rot="10800000">
              <a:off x="8544981" y="5364373"/>
              <a:ext cx="3717540" cy="3456384"/>
            </a:xfrm>
            <a:prstGeom prst="straightConnector1">
              <a:avLst/>
            </a:prstGeom>
            <a:noFill/>
            <a:ln cap="flat" cmpd="sng" w="34925">
              <a:solidFill>
                <a:srgbClr val="7F7F7F"/>
              </a:solidFill>
              <a:prstDash val="solid"/>
              <a:miter lim="800000"/>
              <a:headEnd len="sm" w="sm" type="none"/>
              <a:tailEnd len="sm" w="sm" type="none"/>
            </a:ln>
          </p:spPr>
        </p:cxnSp>
        <p:cxnSp>
          <p:nvCxnSpPr>
            <p:cNvPr id="203" name="Google Shape;203;p21"/>
            <p:cNvCxnSpPr/>
            <p:nvPr/>
          </p:nvCxnSpPr>
          <p:spPr>
            <a:xfrm flipH="1" rot="10800000">
              <a:off x="12262521" y="5148349"/>
              <a:ext cx="3717538" cy="3672408"/>
            </a:xfrm>
            <a:prstGeom prst="straightConnector1">
              <a:avLst/>
            </a:prstGeom>
            <a:noFill/>
            <a:ln cap="flat" cmpd="sng" w="34925">
              <a:solidFill>
                <a:srgbClr val="7F7F7F"/>
              </a:solidFill>
              <a:prstDash val="solid"/>
              <a:miter lim="800000"/>
              <a:headEnd len="sm" w="sm" type="none"/>
              <a:tailEnd len="sm" w="sm" type="none"/>
            </a:ln>
          </p:spPr>
        </p:cxnSp>
        <p:cxnSp>
          <p:nvCxnSpPr>
            <p:cNvPr id="204" name="Google Shape;204;p21"/>
            <p:cNvCxnSpPr/>
            <p:nvPr/>
          </p:nvCxnSpPr>
          <p:spPr>
            <a:xfrm rot="10800000">
              <a:off x="15980060" y="5148349"/>
              <a:ext cx="3717542" cy="4074398"/>
            </a:xfrm>
            <a:prstGeom prst="straightConnector1">
              <a:avLst/>
            </a:prstGeom>
            <a:noFill/>
            <a:ln cap="flat" cmpd="sng" w="34925">
              <a:solidFill>
                <a:srgbClr val="7F7F7F"/>
              </a:solidFill>
              <a:prstDash val="solid"/>
              <a:miter lim="800000"/>
              <a:headEnd len="sm" w="sm" type="none"/>
              <a:tailEnd len="sm" w="sm" type="none"/>
            </a:ln>
          </p:spPr>
        </p:cxnSp>
      </p:grpSp>
      <p:grpSp>
        <p:nvGrpSpPr>
          <p:cNvPr id="205" name="Google Shape;205;p21"/>
          <p:cNvGrpSpPr/>
          <p:nvPr/>
        </p:nvGrpSpPr>
        <p:grpSpPr>
          <a:xfrm>
            <a:off x="1617230" y="3898643"/>
            <a:ext cx="1570230" cy="1603173"/>
            <a:chOff x="4223288" y="7568611"/>
            <a:chExt cx="2768765" cy="2768765"/>
          </a:xfrm>
        </p:grpSpPr>
        <p:sp>
          <p:nvSpPr>
            <p:cNvPr id="206" name="Google Shape;206;p21"/>
            <p:cNvSpPr/>
            <p:nvPr/>
          </p:nvSpPr>
          <p:spPr>
            <a:xfrm>
              <a:off x="4223288" y="7568611"/>
              <a:ext cx="2768765" cy="2768765"/>
            </a:xfrm>
            <a:prstGeom prst="ellipse">
              <a:avLst/>
            </a:prstGeom>
            <a:solidFill>
              <a:srgbClr val="51C2D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Libre Franklin Medium"/>
                <a:ea typeface="Libre Franklin Medium"/>
                <a:cs typeface="Libre Franklin Medium"/>
                <a:sym typeface="Libre Franklin Medium"/>
              </a:endParaRPr>
            </a:p>
          </p:txBody>
        </p:sp>
        <p:sp>
          <p:nvSpPr>
            <p:cNvPr id="207" name="Google Shape;207;p21"/>
            <p:cNvSpPr txBox="1"/>
            <p:nvPr/>
          </p:nvSpPr>
          <p:spPr>
            <a:xfrm>
              <a:off x="4305261" y="8571317"/>
              <a:ext cx="2594104" cy="797320"/>
            </a:xfrm>
            <a:prstGeom prst="rect">
              <a:avLst/>
            </a:prstGeom>
            <a:solidFill>
              <a:srgbClr val="51C2D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FFFF"/>
                  </a:solidFill>
                  <a:latin typeface="Libre Franklin Medium"/>
                  <a:ea typeface="Libre Franklin Medium"/>
                  <a:cs typeface="Libre Franklin Medium"/>
                  <a:sym typeface="Libre Franklin Medium"/>
                </a:rPr>
                <a:t>Signature</a:t>
              </a:r>
              <a:endParaRPr b="1" sz="2400">
                <a:solidFill>
                  <a:srgbClr val="FFFFFF"/>
                </a:solidFill>
                <a:latin typeface="Libre Franklin Medium"/>
                <a:ea typeface="Libre Franklin Medium"/>
                <a:cs typeface="Libre Franklin Medium"/>
                <a:sym typeface="Libre Franklin Medium"/>
              </a:endParaRPr>
            </a:p>
          </p:txBody>
        </p:sp>
      </p:grpSp>
      <p:grpSp>
        <p:nvGrpSpPr>
          <p:cNvPr id="208" name="Google Shape;208;p21"/>
          <p:cNvGrpSpPr/>
          <p:nvPr/>
        </p:nvGrpSpPr>
        <p:grpSpPr>
          <a:xfrm>
            <a:off x="3547371" y="1845447"/>
            <a:ext cx="1570230" cy="1603173"/>
            <a:chOff x="7626677" y="4022631"/>
            <a:chExt cx="2768765" cy="2768765"/>
          </a:xfrm>
        </p:grpSpPr>
        <p:sp>
          <p:nvSpPr>
            <p:cNvPr id="209" name="Google Shape;209;p21"/>
            <p:cNvSpPr/>
            <p:nvPr/>
          </p:nvSpPr>
          <p:spPr>
            <a:xfrm>
              <a:off x="7626677" y="4022631"/>
              <a:ext cx="2768765" cy="2768765"/>
            </a:xfrm>
            <a:prstGeom prst="ellipse">
              <a:avLst/>
            </a:prstGeom>
            <a:solidFill>
              <a:srgbClr val="2E75B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Libre Franklin Medium"/>
                <a:ea typeface="Libre Franklin Medium"/>
                <a:cs typeface="Libre Franklin Medium"/>
                <a:sym typeface="Libre Franklin Medium"/>
              </a:endParaRPr>
            </a:p>
          </p:txBody>
        </p:sp>
        <p:sp>
          <p:nvSpPr>
            <p:cNvPr id="210" name="Google Shape;210;p21"/>
            <p:cNvSpPr txBox="1"/>
            <p:nvPr/>
          </p:nvSpPr>
          <p:spPr>
            <a:xfrm>
              <a:off x="8235370" y="4856957"/>
              <a:ext cx="1551383" cy="797320"/>
            </a:xfrm>
            <a:prstGeom prst="rect">
              <a:avLst/>
            </a:prstGeom>
            <a:solidFill>
              <a:srgbClr val="2E75B5"/>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FFFF"/>
                  </a:solidFill>
                  <a:latin typeface="Libre Franklin Medium"/>
                  <a:ea typeface="Libre Franklin Medium"/>
                  <a:cs typeface="Libre Franklin Medium"/>
                  <a:sym typeface="Libre Franklin Medium"/>
                </a:rPr>
                <a:t>Send</a:t>
              </a:r>
              <a:endParaRPr b="1" sz="2400">
                <a:solidFill>
                  <a:srgbClr val="FFFFFF"/>
                </a:solidFill>
                <a:latin typeface="Libre Franklin Medium"/>
                <a:ea typeface="Libre Franklin Medium"/>
                <a:cs typeface="Libre Franklin Medium"/>
                <a:sym typeface="Libre Franklin Medium"/>
              </a:endParaRPr>
            </a:p>
          </p:txBody>
        </p:sp>
      </p:grpSp>
      <p:grpSp>
        <p:nvGrpSpPr>
          <p:cNvPr id="211" name="Google Shape;211;p21"/>
          <p:cNvGrpSpPr/>
          <p:nvPr/>
        </p:nvGrpSpPr>
        <p:grpSpPr>
          <a:xfrm>
            <a:off x="5477511" y="3898643"/>
            <a:ext cx="1570230" cy="1603173"/>
            <a:chOff x="11030067" y="7568611"/>
            <a:chExt cx="2768765" cy="2768765"/>
          </a:xfrm>
        </p:grpSpPr>
        <p:sp>
          <p:nvSpPr>
            <p:cNvPr id="212" name="Google Shape;212;p21"/>
            <p:cNvSpPr/>
            <p:nvPr/>
          </p:nvSpPr>
          <p:spPr>
            <a:xfrm>
              <a:off x="11030067" y="7568611"/>
              <a:ext cx="2768765" cy="2768765"/>
            </a:xfrm>
            <a:prstGeom prst="ellipse">
              <a:avLst/>
            </a:prstGeom>
            <a:solidFill>
              <a:srgbClr val="51C2D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Libre Franklin Medium"/>
                <a:ea typeface="Libre Franklin Medium"/>
                <a:cs typeface="Libre Franklin Medium"/>
                <a:sym typeface="Libre Franklin Medium"/>
              </a:endParaRPr>
            </a:p>
          </p:txBody>
        </p:sp>
        <p:sp>
          <p:nvSpPr>
            <p:cNvPr id="213" name="Google Shape;213;p21"/>
            <p:cNvSpPr txBox="1"/>
            <p:nvPr/>
          </p:nvSpPr>
          <p:spPr>
            <a:xfrm>
              <a:off x="11514985" y="8540676"/>
              <a:ext cx="2085929" cy="797320"/>
            </a:xfrm>
            <a:prstGeom prst="rect">
              <a:avLst/>
            </a:prstGeom>
            <a:solidFill>
              <a:srgbClr val="51C2D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FFFF"/>
                  </a:solidFill>
                  <a:latin typeface="Libre Franklin Medium"/>
                  <a:ea typeface="Libre Franklin Medium"/>
                  <a:cs typeface="Libre Franklin Medium"/>
                  <a:sym typeface="Libre Franklin Medium"/>
                </a:rPr>
                <a:t>Share</a:t>
              </a:r>
              <a:endParaRPr b="1" sz="2400">
                <a:solidFill>
                  <a:srgbClr val="FFFFFF"/>
                </a:solidFill>
                <a:latin typeface="Libre Franklin Medium"/>
                <a:ea typeface="Libre Franklin Medium"/>
                <a:cs typeface="Libre Franklin Medium"/>
                <a:sym typeface="Libre Franklin Medium"/>
              </a:endParaRPr>
            </a:p>
          </p:txBody>
        </p:sp>
      </p:grpSp>
      <p:grpSp>
        <p:nvGrpSpPr>
          <p:cNvPr id="214" name="Google Shape;214;p21"/>
          <p:cNvGrpSpPr/>
          <p:nvPr/>
        </p:nvGrpSpPr>
        <p:grpSpPr>
          <a:xfrm>
            <a:off x="7407651" y="1845447"/>
            <a:ext cx="1570230" cy="1603173"/>
            <a:chOff x="14433456" y="4022631"/>
            <a:chExt cx="2768765" cy="2768765"/>
          </a:xfrm>
        </p:grpSpPr>
        <p:sp>
          <p:nvSpPr>
            <p:cNvPr id="215" name="Google Shape;215;p21"/>
            <p:cNvSpPr/>
            <p:nvPr/>
          </p:nvSpPr>
          <p:spPr>
            <a:xfrm>
              <a:off x="14433456" y="4022631"/>
              <a:ext cx="2768765" cy="2768765"/>
            </a:xfrm>
            <a:prstGeom prst="ellipse">
              <a:avLst/>
            </a:prstGeom>
            <a:solidFill>
              <a:srgbClr val="2E75B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Libre Franklin Medium"/>
                <a:ea typeface="Libre Franklin Medium"/>
                <a:cs typeface="Libre Franklin Medium"/>
                <a:sym typeface="Libre Franklin Medium"/>
              </a:endParaRPr>
            </a:p>
          </p:txBody>
        </p:sp>
        <p:sp>
          <p:nvSpPr>
            <p:cNvPr id="216" name="Google Shape;216;p21"/>
            <p:cNvSpPr txBox="1"/>
            <p:nvPr/>
          </p:nvSpPr>
          <p:spPr>
            <a:xfrm>
              <a:off x="14546213" y="4883108"/>
              <a:ext cx="2475992" cy="797320"/>
            </a:xfrm>
            <a:prstGeom prst="rect">
              <a:avLst/>
            </a:prstGeom>
            <a:solidFill>
              <a:srgbClr val="2E75B5"/>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FFFF"/>
                  </a:solidFill>
                  <a:latin typeface="Libre Franklin Medium"/>
                  <a:ea typeface="Libre Franklin Medium"/>
                  <a:cs typeface="Libre Franklin Medium"/>
                  <a:sym typeface="Libre Franklin Medium"/>
                </a:rPr>
                <a:t>Schedule</a:t>
              </a:r>
              <a:endParaRPr b="1" sz="2400">
                <a:solidFill>
                  <a:srgbClr val="FFFFFF"/>
                </a:solidFill>
                <a:latin typeface="Libre Franklin Medium"/>
                <a:ea typeface="Libre Franklin Medium"/>
                <a:cs typeface="Libre Franklin Medium"/>
                <a:sym typeface="Libre Franklin Medium"/>
              </a:endParaRPr>
            </a:p>
          </p:txBody>
        </p:sp>
      </p:grpSp>
      <p:grpSp>
        <p:nvGrpSpPr>
          <p:cNvPr id="217" name="Google Shape;217;p21"/>
          <p:cNvGrpSpPr/>
          <p:nvPr/>
        </p:nvGrpSpPr>
        <p:grpSpPr>
          <a:xfrm>
            <a:off x="9337794" y="3890735"/>
            <a:ext cx="1570230" cy="1603173"/>
            <a:chOff x="17836848" y="7568611"/>
            <a:chExt cx="2768765" cy="2768765"/>
          </a:xfrm>
        </p:grpSpPr>
        <p:sp>
          <p:nvSpPr>
            <p:cNvPr id="218" name="Google Shape;218;p21"/>
            <p:cNvSpPr/>
            <p:nvPr/>
          </p:nvSpPr>
          <p:spPr>
            <a:xfrm>
              <a:off x="17836848" y="7568611"/>
              <a:ext cx="2768765" cy="2768765"/>
            </a:xfrm>
            <a:prstGeom prst="ellipse">
              <a:avLst/>
            </a:prstGeom>
            <a:solidFill>
              <a:srgbClr val="51C2D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Libre Franklin Medium"/>
                <a:ea typeface="Libre Franklin Medium"/>
                <a:cs typeface="Libre Franklin Medium"/>
                <a:sym typeface="Libre Franklin Medium"/>
              </a:endParaRPr>
            </a:p>
          </p:txBody>
        </p:sp>
        <p:sp>
          <p:nvSpPr>
            <p:cNvPr id="219" name="Google Shape;219;p21"/>
            <p:cNvSpPr txBox="1"/>
            <p:nvPr/>
          </p:nvSpPr>
          <p:spPr>
            <a:xfrm>
              <a:off x="18371753" y="8545999"/>
              <a:ext cx="1724988" cy="797320"/>
            </a:xfrm>
            <a:prstGeom prst="rect">
              <a:avLst/>
            </a:prstGeom>
            <a:solidFill>
              <a:srgbClr val="51C2D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FFFF"/>
                  </a:solidFill>
                  <a:latin typeface="Libre Franklin Medium"/>
                  <a:ea typeface="Libre Franklin Medium"/>
                  <a:cs typeface="Libre Franklin Medium"/>
                  <a:sym typeface="Libre Franklin Medium"/>
                </a:rPr>
                <a:t>Skills</a:t>
              </a:r>
              <a:endParaRPr b="1" sz="2400">
                <a:solidFill>
                  <a:srgbClr val="FFFFFF"/>
                </a:solidFill>
                <a:latin typeface="Libre Franklin Medium"/>
                <a:ea typeface="Libre Franklin Medium"/>
                <a:cs typeface="Libre Franklin Medium"/>
                <a:sym typeface="Libre Franklin Medium"/>
              </a:endParaRPr>
            </a:p>
          </p:txBody>
        </p:sp>
      </p:grpSp>
      <p:grpSp>
        <p:nvGrpSpPr>
          <p:cNvPr id="220" name="Google Shape;220;p21"/>
          <p:cNvGrpSpPr/>
          <p:nvPr/>
        </p:nvGrpSpPr>
        <p:grpSpPr>
          <a:xfrm>
            <a:off x="1018003" y="2138246"/>
            <a:ext cx="10470953" cy="4356500"/>
            <a:chOff x="3166677" y="4528310"/>
            <a:chExt cx="18463285" cy="7523911"/>
          </a:xfrm>
        </p:grpSpPr>
        <p:sp>
          <p:nvSpPr>
            <p:cNvPr id="221" name="Google Shape;221;p21"/>
            <p:cNvSpPr txBox="1"/>
            <p:nvPr/>
          </p:nvSpPr>
          <p:spPr>
            <a:xfrm>
              <a:off x="3738216" y="10545304"/>
              <a:ext cx="3793114" cy="1506917"/>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lang="en-US" sz="1300">
                  <a:solidFill>
                    <a:srgbClr val="7F7F7F"/>
                  </a:solidFill>
                  <a:latin typeface="Libre Franklin Medium"/>
                  <a:ea typeface="Libre Franklin Medium"/>
                  <a:cs typeface="Libre Franklin Medium"/>
                  <a:sym typeface="Libre Franklin Medium"/>
                </a:rPr>
                <a:t>We use well-known development methodologies to create.</a:t>
              </a:r>
              <a:endParaRPr sz="1300">
                <a:solidFill>
                  <a:srgbClr val="7F7F7F"/>
                </a:solidFill>
                <a:latin typeface="Libre Franklin Medium"/>
                <a:ea typeface="Libre Franklin Medium"/>
                <a:cs typeface="Libre Franklin Medium"/>
                <a:sym typeface="Libre Franklin Medium"/>
              </a:endParaRPr>
            </a:p>
          </p:txBody>
        </p:sp>
        <p:sp>
          <p:nvSpPr>
            <p:cNvPr id="222" name="Google Shape;222;p21"/>
            <p:cNvSpPr txBox="1"/>
            <p:nvPr/>
          </p:nvSpPr>
          <p:spPr>
            <a:xfrm>
              <a:off x="3166677" y="4707300"/>
              <a:ext cx="3793114" cy="1506917"/>
            </a:xfrm>
            <a:prstGeom prst="rect">
              <a:avLst/>
            </a:prstGeom>
            <a:noFill/>
            <a:ln>
              <a:noFill/>
            </a:ln>
          </p:spPr>
          <p:txBody>
            <a:bodyPr anchorCtr="0" anchor="t" bIns="45700" lIns="91425" spcFirstLastPara="1" rIns="91425" wrap="square" tIns="45700">
              <a:spAutoFit/>
            </a:bodyPr>
            <a:lstStyle/>
            <a:p>
              <a:pPr indent="0" lvl="0" marL="0" marR="0" rtl="0" algn="r">
                <a:lnSpc>
                  <a:spcPct val="130000"/>
                </a:lnSpc>
                <a:spcBef>
                  <a:spcPts val="0"/>
                </a:spcBef>
                <a:spcAft>
                  <a:spcPts val="0"/>
                </a:spcAft>
                <a:buNone/>
              </a:pPr>
              <a:r>
                <a:rPr lang="en-US" sz="1300">
                  <a:solidFill>
                    <a:srgbClr val="7F7F7F"/>
                  </a:solidFill>
                  <a:latin typeface="Libre Franklin Medium"/>
                  <a:ea typeface="Libre Franklin Medium"/>
                  <a:cs typeface="Libre Franklin Medium"/>
                  <a:sym typeface="Libre Franklin Medium"/>
                </a:rPr>
                <a:t>This allows us to achieve high quality outcomes and full transparency towards.</a:t>
              </a:r>
              <a:endParaRPr sz="1300">
                <a:solidFill>
                  <a:srgbClr val="7F7F7F"/>
                </a:solidFill>
                <a:latin typeface="Libre Franklin Medium"/>
                <a:ea typeface="Libre Franklin Medium"/>
                <a:cs typeface="Libre Franklin Medium"/>
                <a:sym typeface="Libre Franklin Medium"/>
              </a:endParaRPr>
            </a:p>
          </p:txBody>
        </p:sp>
        <p:sp>
          <p:nvSpPr>
            <p:cNvPr id="223" name="Google Shape;223;p21"/>
            <p:cNvSpPr txBox="1"/>
            <p:nvPr/>
          </p:nvSpPr>
          <p:spPr>
            <a:xfrm>
              <a:off x="10661391" y="10545304"/>
              <a:ext cx="3793114" cy="1506917"/>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lang="en-US" sz="1300">
                  <a:solidFill>
                    <a:srgbClr val="7F7F7F"/>
                  </a:solidFill>
                  <a:latin typeface="Libre Franklin Medium"/>
                  <a:ea typeface="Libre Franklin Medium"/>
                  <a:cs typeface="Libre Franklin Medium"/>
                  <a:sym typeface="Libre Franklin Medium"/>
                </a:rPr>
                <a:t>This allows us to achieve high quality outcomes and full transparency towards.</a:t>
              </a:r>
              <a:endParaRPr sz="1300">
                <a:solidFill>
                  <a:srgbClr val="7F7F7F"/>
                </a:solidFill>
                <a:latin typeface="Libre Franklin Medium"/>
                <a:ea typeface="Libre Franklin Medium"/>
                <a:cs typeface="Libre Franklin Medium"/>
                <a:sym typeface="Libre Franklin Medium"/>
              </a:endParaRPr>
            </a:p>
          </p:txBody>
        </p:sp>
        <p:sp>
          <p:nvSpPr>
            <p:cNvPr id="224" name="Google Shape;224;p21"/>
            <p:cNvSpPr txBox="1"/>
            <p:nvPr/>
          </p:nvSpPr>
          <p:spPr>
            <a:xfrm>
              <a:off x="17836848" y="4528310"/>
              <a:ext cx="3793114" cy="1506917"/>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lang="en-US" sz="1300">
                  <a:solidFill>
                    <a:srgbClr val="7F7F7F"/>
                  </a:solidFill>
                  <a:latin typeface="Libre Franklin Medium"/>
                  <a:ea typeface="Libre Franklin Medium"/>
                  <a:cs typeface="Libre Franklin Medium"/>
                  <a:sym typeface="Libre Franklin Medium"/>
                </a:rPr>
                <a:t>We use well-known development methodologies to create.</a:t>
              </a:r>
              <a:endParaRPr sz="1300">
                <a:solidFill>
                  <a:srgbClr val="7F7F7F"/>
                </a:solidFill>
                <a:latin typeface="Libre Franklin Medium"/>
                <a:ea typeface="Libre Franklin Medium"/>
                <a:cs typeface="Libre Franklin Medium"/>
                <a:sym typeface="Libre Franklin Medium"/>
              </a:endParaRPr>
            </a:p>
          </p:txBody>
        </p:sp>
        <p:sp>
          <p:nvSpPr>
            <p:cNvPr id="225" name="Google Shape;225;p21"/>
            <p:cNvSpPr txBox="1"/>
            <p:nvPr/>
          </p:nvSpPr>
          <p:spPr>
            <a:xfrm>
              <a:off x="17836848" y="10545304"/>
              <a:ext cx="3793114" cy="1506917"/>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lang="en-US" sz="1300">
                  <a:solidFill>
                    <a:srgbClr val="7F7F7F"/>
                  </a:solidFill>
                  <a:latin typeface="Libre Franklin Medium"/>
                  <a:ea typeface="Libre Franklin Medium"/>
                  <a:cs typeface="Libre Franklin Medium"/>
                  <a:sym typeface="Libre Franklin Medium"/>
                </a:rPr>
                <a:t> We press play on your digital story. Using conceptual</a:t>
              </a:r>
              <a:endParaRPr sz="1300">
                <a:solidFill>
                  <a:srgbClr val="7F7F7F"/>
                </a:solidFill>
                <a:latin typeface="Libre Franklin Medium"/>
                <a:ea typeface="Libre Franklin Medium"/>
                <a:cs typeface="Libre Franklin Medium"/>
                <a:sym typeface="Libre Franklin Medium"/>
              </a:endParaRPr>
            </a:p>
          </p:txBody>
        </p:sp>
      </p:grpSp>
      <p:sp>
        <p:nvSpPr>
          <p:cNvPr id="226" name="Google Shape;226;p21"/>
          <p:cNvSpPr txBox="1"/>
          <p:nvPr/>
        </p:nvSpPr>
        <p:spPr>
          <a:xfrm>
            <a:off x="5147871" y="315856"/>
            <a:ext cx="188064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lt1"/>
                </a:solidFill>
                <a:latin typeface="Libre Franklin Medium"/>
                <a:ea typeface="Libre Franklin Medium"/>
                <a:cs typeface="Libre Franklin Medium"/>
                <a:sym typeface="Libre Franklin Medium"/>
              </a:rPr>
              <a:t>Timeline</a:t>
            </a:r>
            <a:endParaRPr b="1" sz="3600">
              <a:solidFill>
                <a:schemeClr val="lt1"/>
              </a:solidFill>
              <a:latin typeface="Libre Franklin Medium"/>
              <a:ea typeface="Libre Franklin Medium"/>
              <a:cs typeface="Libre Franklin Medium"/>
              <a:sym typeface="Libre Franklin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05"/>
                                        </p:tgtEl>
                                        <p:attrNameLst>
                                          <p:attrName>style.visibility</p:attrName>
                                        </p:attrNameLst>
                                      </p:cBhvr>
                                      <p:to>
                                        <p:strVal val="visible"/>
                                      </p:to>
                                    </p:set>
                                    <p:anim calcmode="lin" valueType="num">
                                      <p:cBhvr additive="base">
                                        <p:cTn dur="500"/>
                                        <p:tgtEl>
                                          <p:spTgt spid="205"/>
                                        </p:tgtEl>
                                        <p:attrNameLst>
                                          <p:attrName>ppt_w</p:attrName>
                                        </p:attrNameLst>
                                      </p:cBhvr>
                                      <p:tavLst>
                                        <p:tav fmla="" tm="0">
                                          <p:val>
                                            <p:strVal val="0"/>
                                          </p:val>
                                        </p:tav>
                                        <p:tav fmla="" tm="100000">
                                          <p:val>
                                            <p:strVal val="#ppt_w"/>
                                          </p:val>
                                        </p:tav>
                                      </p:tavLst>
                                    </p:anim>
                                    <p:anim calcmode="lin" valueType="num">
                                      <p:cBhvr additive="base">
                                        <p:cTn dur="500"/>
                                        <p:tgtEl>
                                          <p:spTgt spid="205"/>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2000"/>
                                        <p:tgtEl>
                                          <p:spTgt spid="200"/>
                                        </p:tgtEl>
                                      </p:cBhvr>
                                    </p:animEffect>
                                  </p:childTnLst>
                                </p:cTn>
                              </p:par>
                              <p:par>
                                <p:cTn fill="hold" nodeType="withEffect" presetClass="entr" presetID="23" presetSubtype="16">
                                  <p:stCondLst>
                                    <p:cond delay="0"/>
                                  </p:stCondLst>
                                  <p:childTnLst>
                                    <p:set>
                                      <p:cBhvr>
                                        <p:cTn dur="1" fill="hold">
                                          <p:stCondLst>
                                            <p:cond delay="0"/>
                                          </p:stCondLst>
                                        </p:cTn>
                                        <p:tgtEl>
                                          <p:spTgt spid="208"/>
                                        </p:tgtEl>
                                        <p:attrNameLst>
                                          <p:attrName>style.visibility</p:attrName>
                                        </p:attrNameLst>
                                      </p:cBhvr>
                                      <p:to>
                                        <p:strVal val="visible"/>
                                      </p:to>
                                    </p:set>
                                    <p:anim calcmode="lin" valueType="num">
                                      <p:cBhvr additive="base">
                                        <p:cTn dur="500"/>
                                        <p:tgtEl>
                                          <p:spTgt spid="208"/>
                                        </p:tgtEl>
                                        <p:attrNameLst>
                                          <p:attrName>ppt_w</p:attrName>
                                        </p:attrNameLst>
                                      </p:cBhvr>
                                      <p:tavLst>
                                        <p:tav fmla="" tm="0">
                                          <p:val>
                                            <p:strVal val="0"/>
                                          </p:val>
                                        </p:tav>
                                        <p:tav fmla="" tm="100000">
                                          <p:val>
                                            <p:strVal val="#ppt_w"/>
                                          </p:val>
                                        </p:tav>
                                      </p:tavLst>
                                    </p:anim>
                                    <p:anim calcmode="lin" valueType="num">
                                      <p:cBhvr additive="base">
                                        <p:cTn dur="500"/>
                                        <p:tgtEl>
                                          <p:spTgt spid="20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500"/>
                                  </p:stCondLst>
                                  <p:childTnLst>
                                    <p:set>
                                      <p:cBhvr>
                                        <p:cTn dur="1" fill="hold">
                                          <p:stCondLst>
                                            <p:cond delay="0"/>
                                          </p:stCondLst>
                                        </p:cTn>
                                        <p:tgtEl>
                                          <p:spTgt spid="211"/>
                                        </p:tgtEl>
                                        <p:attrNameLst>
                                          <p:attrName>style.visibility</p:attrName>
                                        </p:attrNameLst>
                                      </p:cBhvr>
                                      <p:to>
                                        <p:strVal val="visible"/>
                                      </p:to>
                                    </p:set>
                                    <p:anim calcmode="lin" valueType="num">
                                      <p:cBhvr additive="base">
                                        <p:cTn dur="500"/>
                                        <p:tgtEl>
                                          <p:spTgt spid="211"/>
                                        </p:tgtEl>
                                        <p:attrNameLst>
                                          <p:attrName>ppt_w</p:attrName>
                                        </p:attrNameLst>
                                      </p:cBhvr>
                                      <p:tavLst>
                                        <p:tav fmla="" tm="0">
                                          <p:val>
                                            <p:strVal val="0"/>
                                          </p:val>
                                        </p:tav>
                                        <p:tav fmla="" tm="100000">
                                          <p:val>
                                            <p:strVal val="#ppt_w"/>
                                          </p:val>
                                        </p:tav>
                                      </p:tavLst>
                                    </p:anim>
                                    <p:anim calcmode="lin" valueType="num">
                                      <p:cBhvr additive="base">
                                        <p:cTn dur="500"/>
                                        <p:tgtEl>
                                          <p:spTgt spid="21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000"/>
                                  </p:stCondLst>
                                  <p:childTnLst>
                                    <p:set>
                                      <p:cBhvr>
                                        <p:cTn dur="1" fill="hold">
                                          <p:stCondLst>
                                            <p:cond delay="0"/>
                                          </p:stCondLst>
                                        </p:cTn>
                                        <p:tgtEl>
                                          <p:spTgt spid="214"/>
                                        </p:tgtEl>
                                        <p:attrNameLst>
                                          <p:attrName>style.visibility</p:attrName>
                                        </p:attrNameLst>
                                      </p:cBhvr>
                                      <p:to>
                                        <p:strVal val="visible"/>
                                      </p:to>
                                    </p:set>
                                    <p:anim calcmode="lin" valueType="num">
                                      <p:cBhvr additive="base">
                                        <p:cTn dur="500"/>
                                        <p:tgtEl>
                                          <p:spTgt spid="214"/>
                                        </p:tgtEl>
                                        <p:attrNameLst>
                                          <p:attrName>ppt_w</p:attrName>
                                        </p:attrNameLst>
                                      </p:cBhvr>
                                      <p:tavLst>
                                        <p:tav fmla="" tm="0">
                                          <p:val>
                                            <p:strVal val="0"/>
                                          </p:val>
                                        </p:tav>
                                        <p:tav fmla="" tm="100000">
                                          <p:val>
                                            <p:strVal val="#ppt_w"/>
                                          </p:val>
                                        </p:tav>
                                      </p:tavLst>
                                    </p:anim>
                                    <p:anim calcmode="lin" valueType="num">
                                      <p:cBhvr additive="base">
                                        <p:cTn dur="500"/>
                                        <p:tgtEl>
                                          <p:spTgt spid="21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17"/>
                                        </p:tgtEl>
                                        <p:attrNameLst>
                                          <p:attrName>style.visibility</p:attrName>
                                        </p:attrNameLst>
                                      </p:cBhvr>
                                      <p:to>
                                        <p:strVal val="visible"/>
                                      </p:to>
                                    </p:set>
                                    <p:anim calcmode="lin" valueType="num">
                                      <p:cBhvr additive="base">
                                        <p:cTn dur="500"/>
                                        <p:tgtEl>
                                          <p:spTgt spid="217"/>
                                        </p:tgtEl>
                                        <p:attrNameLst>
                                          <p:attrName>ppt_w</p:attrName>
                                        </p:attrNameLst>
                                      </p:cBhvr>
                                      <p:tavLst>
                                        <p:tav fmla="" tm="0">
                                          <p:val>
                                            <p:strVal val="0"/>
                                          </p:val>
                                        </p:tav>
                                        <p:tav fmla="" tm="100000">
                                          <p:val>
                                            <p:strVal val="#ppt_w"/>
                                          </p:val>
                                        </p:tav>
                                      </p:tavLst>
                                    </p:anim>
                                    <p:anim calcmode="lin" valueType="num">
                                      <p:cBhvr additive="base">
                                        <p:cTn dur="500"/>
                                        <p:tgtEl>
                                          <p:spTgt spid="217"/>
                                        </p:tgtEl>
                                        <p:attrNameLst>
                                          <p:attrName>ppt_h</p:attrName>
                                        </p:attrNameLst>
                                      </p:cBhvr>
                                      <p:tavLst>
                                        <p:tav fmla="" tm="0">
                                          <p:val>
                                            <p:strVal val="0"/>
                                          </p:val>
                                        </p:tav>
                                        <p:tav fmla="" tm="100000">
                                          <p:val>
                                            <p:strVal val="#ppt_h"/>
                                          </p:val>
                                        </p:tav>
                                      </p:tavLst>
                                    </p:anim>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500"/>
                                        <p:tgtEl>
                                          <p:spTgt spid="2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2"/>
          <p:cNvSpPr/>
          <p:nvPr/>
        </p:nvSpPr>
        <p:spPr>
          <a:xfrm>
            <a:off x="0" y="0"/>
            <a:ext cx="12190413" cy="1055279"/>
          </a:xfrm>
          <a:prstGeom prst="rect">
            <a:avLst/>
          </a:prstGeom>
          <a:solidFill>
            <a:srgbClr val="51C2D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Medium"/>
              <a:ea typeface="Libre Franklin Medium"/>
              <a:cs typeface="Libre Franklin Medium"/>
              <a:sym typeface="Libre Franklin Medium"/>
            </a:endParaRPr>
          </a:p>
        </p:txBody>
      </p:sp>
      <p:pic>
        <p:nvPicPr>
          <p:cNvPr id="233" name="Google Shape;233;p22"/>
          <p:cNvPicPr preferRelativeResize="0"/>
          <p:nvPr/>
        </p:nvPicPr>
        <p:blipFill rotWithShape="1">
          <a:blip r:embed="rId3">
            <a:alphaModFix/>
          </a:blip>
          <a:srcRect b="0" l="0" r="0" t="0"/>
          <a:stretch/>
        </p:blipFill>
        <p:spPr>
          <a:xfrm>
            <a:off x="2100833" y="4624756"/>
            <a:ext cx="1123635" cy="1099997"/>
          </a:xfrm>
          <a:prstGeom prst="rect">
            <a:avLst/>
          </a:prstGeom>
          <a:noFill/>
          <a:ln>
            <a:noFill/>
          </a:ln>
        </p:spPr>
      </p:pic>
      <p:pic>
        <p:nvPicPr>
          <p:cNvPr id="234" name="Google Shape;234;p22"/>
          <p:cNvPicPr preferRelativeResize="0"/>
          <p:nvPr/>
        </p:nvPicPr>
        <p:blipFill rotWithShape="1">
          <a:blip r:embed="rId4">
            <a:alphaModFix/>
          </a:blip>
          <a:srcRect b="0" l="0" r="0" t="0"/>
          <a:stretch/>
        </p:blipFill>
        <p:spPr>
          <a:xfrm>
            <a:off x="9122763" y="4915209"/>
            <a:ext cx="1153554" cy="698293"/>
          </a:xfrm>
          <a:prstGeom prst="rect">
            <a:avLst/>
          </a:prstGeom>
          <a:noFill/>
          <a:ln>
            <a:noFill/>
          </a:ln>
        </p:spPr>
      </p:pic>
      <p:pic>
        <p:nvPicPr>
          <p:cNvPr id="235" name="Google Shape;235;p22"/>
          <p:cNvPicPr preferRelativeResize="0"/>
          <p:nvPr/>
        </p:nvPicPr>
        <p:blipFill rotWithShape="1">
          <a:blip r:embed="rId5">
            <a:alphaModFix/>
          </a:blip>
          <a:srcRect b="0" l="0" r="0" t="0"/>
          <a:stretch/>
        </p:blipFill>
        <p:spPr>
          <a:xfrm>
            <a:off x="4455173" y="4828787"/>
            <a:ext cx="1049425" cy="871136"/>
          </a:xfrm>
          <a:prstGeom prst="rect">
            <a:avLst/>
          </a:prstGeom>
          <a:noFill/>
          <a:ln>
            <a:noFill/>
          </a:ln>
        </p:spPr>
      </p:pic>
      <p:pic>
        <p:nvPicPr>
          <p:cNvPr id="236" name="Google Shape;236;p22"/>
          <p:cNvPicPr preferRelativeResize="0"/>
          <p:nvPr/>
        </p:nvPicPr>
        <p:blipFill rotWithShape="1">
          <a:blip r:embed="rId6">
            <a:alphaModFix/>
          </a:blip>
          <a:srcRect b="0" l="0" r="0" t="0"/>
          <a:stretch/>
        </p:blipFill>
        <p:spPr>
          <a:xfrm>
            <a:off x="6854574" y="4845216"/>
            <a:ext cx="943674" cy="838279"/>
          </a:xfrm>
          <a:prstGeom prst="rect">
            <a:avLst/>
          </a:prstGeom>
          <a:noFill/>
          <a:ln>
            <a:noFill/>
          </a:ln>
        </p:spPr>
      </p:pic>
      <p:sp>
        <p:nvSpPr>
          <p:cNvPr id="237" name="Google Shape;237;p22"/>
          <p:cNvSpPr/>
          <p:nvPr/>
        </p:nvSpPr>
        <p:spPr>
          <a:xfrm>
            <a:off x="3537287" y="5111683"/>
            <a:ext cx="282287" cy="282324"/>
          </a:xfrm>
          <a:prstGeom prst="chevron">
            <a:avLst>
              <a:gd fmla="val 50000" name="adj"/>
            </a:avLst>
          </a:prstGeom>
          <a:solidFill>
            <a:srgbClr val="7F7F7F">
              <a:alpha val="80000"/>
            </a:srgbClr>
          </a:solidFill>
          <a:ln>
            <a:noFill/>
          </a:ln>
        </p:spPr>
        <p:txBody>
          <a:bodyPr anchorCtr="0" anchor="ctr" bIns="60950" lIns="121900" spcFirstLastPara="1" rIns="121900" wrap="square" tIns="60950">
            <a:noAutofit/>
          </a:bodyPr>
          <a:lstStyle/>
          <a:p>
            <a:pPr indent="0" lvl="0" marL="0" marR="0" rtl="0" algn="ctr">
              <a:spcBef>
                <a:spcPts val="0"/>
              </a:spcBef>
              <a:spcAft>
                <a:spcPts val="0"/>
              </a:spcAft>
              <a:buNone/>
            </a:pPr>
            <a:r>
              <a:t/>
            </a:r>
            <a:endParaRPr sz="1800">
              <a:solidFill>
                <a:srgbClr val="D20402"/>
              </a:solidFill>
              <a:latin typeface="Libre Franklin Medium"/>
              <a:ea typeface="Libre Franklin Medium"/>
              <a:cs typeface="Libre Franklin Medium"/>
              <a:sym typeface="Libre Franklin Medium"/>
            </a:endParaRPr>
          </a:p>
        </p:txBody>
      </p:sp>
      <p:sp>
        <p:nvSpPr>
          <p:cNvPr id="238" name="Google Shape;238;p22"/>
          <p:cNvSpPr/>
          <p:nvPr/>
        </p:nvSpPr>
        <p:spPr>
          <a:xfrm>
            <a:off x="3783196" y="5110927"/>
            <a:ext cx="282287" cy="282324"/>
          </a:xfrm>
          <a:prstGeom prst="chevron">
            <a:avLst>
              <a:gd fmla="val 50000" name="adj"/>
            </a:avLst>
          </a:prstGeom>
          <a:solidFill>
            <a:srgbClr val="7F7F7F">
              <a:alpha val="80000"/>
            </a:srgbClr>
          </a:solidFill>
          <a:ln>
            <a:noFill/>
          </a:ln>
        </p:spPr>
        <p:txBody>
          <a:bodyPr anchorCtr="0" anchor="ctr" bIns="60950" lIns="121900" spcFirstLastPara="1" rIns="121900" wrap="square" tIns="60950">
            <a:noAutofit/>
          </a:bodyPr>
          <a:lstStyle/>
          <a:p>
            <a:pPr indent="0" lvl="0" marL="0" marR="0" rtl="0" algn="ctr">
              <a:spcBef>
                <a:spcPts val="0"/>
              </a:spcBef>
              <a:spcAft>
                <a:spcPts val="0"/>
              </a:spcAft>
              <a:buNone/>
            </a:pPr>
            <a:r>
              <a:t/>
            </a:r>
            <a:endParaRPr sz="1800">
              <a:solidFill>
                <a:srgbClr val="D20402"/>
              </a:solidFill>
              <a:latin typeface="Libre Franklin Medium"/>
              <a:ea typeface="Libre Franklin Medium"/>
              <a:cs typeface="Libre Franklin Medium"/>
              <a:sym typeface="Libre Franklin Medium"/>
            </a:endParaRPr>
          </a:p>
        </p:txBody>
      </p:sp>
      <p:sp>
        <p:nvSpPr>
          <p:cNvPr id="239" name="Google Shape;239;p22"/>
          <p:cNvSpPr/>
          <p:nvPr/>
        </p:nvSpPr>
        <p:spPr>
          <a:xfrm>
            <a:off x="1771168" y="4427781"/>
            <a:ext cx="1635475" cy="1635688"/>
          </a:xfrm>
          <a:prstGeom prst="donut">
            <a:avLst>
              <a:gd fmla="val 3139" name="adj"/>
            </a:avLst>
          </a:prstGeom>
          <a:solidFill>
            <a:srgbClr val="51C2D2"/>
          </a:solidFill>
          <a:ln cap="flat" cmpd="sng" w="12700">
            <a:solidFill>
              <a:srgbClr val="51C2D2"/>
            </a:solidFill>
            <a:prstDash val="solid"/>
            <a:miter lim="800000"/>
            <a:headEnd len="sm" w="sm" type="none"/>
            <a:tailEnd len="sm" w="sm" type="none"/>
          </a:ln>
        </p:spPr>
        <p:txBody>
          <a:bodyPr anchorCtr="0" anchor="ctr" bIns="60950" lIns="121900" spcFirstLastPara="1" rIns="121900" wrap="square" tIns="60950">
            <a:noAutofit/>
          </a:bodyPr>
          <a:lstStyle/>
          <a:p>
            <a:pPr indent="0" lvl="0" marL="0" marR="0" rtl="0" algn="ctr">
              <a:spcBef>
                <a:spcPts val="0"/>
              </a:spcBef>
              <a:spcAft>
                <a:spcPts val="0"/>
              </a:spcAft>
              <a:buNone/>
            </a:pPr>
            <a:r>
              <a:t/>
            </a:r>
            <a:endParaRPr sz="1800">
              <a:solidFill>
                <a:srgbClr val="D20402"/>
              </a:solidFill>
              <a:latin typeface="Libre Franklin Medium"/>
              <a:ea typeface="Libre Franklin Medium"/>
              <a:cs typeface="Libre Franklin Medium"/>
              <a:sym typeface="Libre Franklin Medium"/>
            </a:endParaRPr>
          </a:p>
        </p:txBody>
      </p:sp>
      <p:sp>
        <p:nvSpPr>
          <p:cNvPr id="240" name="Google Shape;240;p22"/>
          <p:cNvSpPr/>
          <p:nvPr/>
        </p:nvSpPr>
        <p:spPr>
          <a:xfrm>
            <a:off x="4139921" y="4427781"/>
            <a:ext cx="1635475" cy="1635688"/>
          </a:xfrm>
          <a:prstGeom prst="donut">
            <a:avLst>
              <a:gd fmla="val 3139" name="adj"/>
            </a:avLst>
          </a:prstGeom>
          <a:solidFill>
            <a:srgbClr val="2E75B5"/>
          </a:solidFill>
          <a:ln cap="flat" cmpd="sng" w="12700">
            <a:solidFill>
              <a:srgbClr val="2E75B5"/>
            </a:solidFill>
            <a:prstDash val="solid"/>
            <a:miter lim="800000"/>
            <a:headEnd len="sm" w="sm" type="none"/>
            <a:tailEnd len="sm" w="sm" type="none"/>
          </a:ln>
        </p:spPr>
        <p:txBody>
          <a:bodyPr anchorCtr="0" anchor="ctr" bIns="60950" lIns="121900" spcFirstLastPara="1" rIns="121900" wrap="square" tIns="60950">
            <a:noAutofit/>
          </a:bodyPr>
          <a:lstStyle/>
          <a:p>
            <a:pPr indent="0" lvl="0" marL="0" marR="0" rtl="0" algn="ctr">
              <a:spcBef>
                <a:spcPts val="0"/>
              </a:spcBef>
              <a:spcAft>
                <a:spcPts val="0"/>
              </a:spcAft>
              <a:buNone/>
            </a:pPr>
            <a:r>
              <a:t/>
            </a:r>
            <a:endParaRPr sz="1800">
              <a:solidFill>
                <a:srgbClr val="D20402"/>
              </a:solidFill>
              <a:latin typeface="Libre Franklin Medium"/>
              <a:ea typeface="Libre Franklin Medium"/>
              <a:cs typeface="Libre Franklin Medium"/>
              <a:sym typeface="Libre Franklin Medium"/>
            </a:endParaRPr>
          </a:p>
        </p:txBody>
      </p:sp>
      <p:sp>
        <p:nvSpPr>
          <p:cNvPr id="241" name="Google Shape;241;p22"/>
          <p:cNvSpPr/>
          <p:nvPr/>
        </p:nvSpPr>
        <p:spPr>
          <a:xfrm>
            <a:off x="6508674" y="4427781"/>
            <a:ext cx="1635475" cy="1635688"/>
          </a:xfrm>
          <a:prstGeom prst="donut">
            <a:avLst>
              <a:gd fmla="val 3139" name="adj"/>
            </a:avLst>
          </a:prstGeom>
          <a:solidFill>
            <a:srgbClr val="51C2D2"/>
          </a:solidFill>
          <a:ln cap="flat" cmpd="sng" w="12700">
            <a:solidFill>
              <a:srgbClr val="51C2D2"/>
            </a:solidFill>
            <a:prstDash val="solid"/>
            <a:miter lim="800000"/>
            <a:headEnd len="sm" w="sm" type="none"/>
            <a:tailEnd len="sm" w="sm" type="none"/>
          </a:ln>
        </p:spPr>
        <p:txBody>
          <a:bodyPr anchorCtr="0" anchor="ctr" bIns="60950" lIns="121900" spcFirstLastPara="1" rIns="121900" wrap="square" tIns="60950">
            <a:noAutofit/>
          </a:bodyPr>
          <a:lstStyle/>
          <a:p>
            <a:pPr indent="0" lvl="0" marL="0" marR="0" rtl="0" algn="ctr">
              <a:spcBef>
                <a:spcPts val="0"/>
              </a:spcBef>
              <a:spcAft>
                <a:spcPts val="0"/>
              </a:spcAft>
              <a:buNone/>
            </a:pPr>
            <a:r>
              <a:t/>
            </a:r>
            <a:endParaRPr sz="1800">
              <a:solidFill>
                <a:srgbClr val="D20402"/>
              </a:solidFill>
              <a:latin typeface="Libre Franklin Medium"/>
              <a:ea typeface="Libre Franklin Medium"/>
              <a:cs typeface="Libre Franklin Medium"/>
              <a:sym typeface="Libre Franklin Medium"/>
            </a:endParaRPr>
          </a:p>
        </p:txBody>
      </p:sp>
      <p:sp>
        <p:nvSpPr>
          <p:cNvPr id="242" name="Google Shape;242;p22"/>
          <p:cNvSpPr/>
          <p:nvPr/>
        </p:nvSpPr>
        <p:spPr>
          <a:xfrm>
            <a:off x="8877425" y="4427781"/>
            <a:ext cx="1635475" cy="1635688"/>
          </a:xfrm>
          <a:prstGeom prst="donut">
            <a:avLst>
              <a:gd fmla="val 3139" name="adj"/>
            </a:avLst>
          </a:prstGeom>
          <a:solidFill>
            <a:srgbClr val="2E75B5"/>
          </a:solidFill>
          <a:ln cap="flat" cmpd="sng" w="12700">
            <a:solidFill>
              <a:srgbClr val="2E75B5"/>
            </a:solidFill>
            <a:prstDash val="solid"/>
            <a:miter lim="800000"/>
            <a:headEnd len="sm" w="sm" type="none"/>
            <a:tailEnd len="sm" w="sm" type="none"/>
          </a:ln>
        </p:spPr>
        <p:txBody>
          <a:bodyPr anchorCtr="0" anchor="ctr" bIns="60950" lIns="121900" spcFirstLastPara="1" rIns="121900" wrap="square" tIns="60950">
            <a:noAutofit/>
          </a:bodyPr>
          <a:lstStyle/>
          <a:p>
            <a:pPr indent="0" lvl="0" marL="0" marR="0" rtl="0" algn="ctr">
              <a:spcBef>
                <a:spcPts val="0"/>
              </a:spcBef>
              <a:spcAft>
                <a:spcPts val="0"/>
              </a:spcAft>
              <a:buNone/>
            </a:pPr>
            <a:r>
              <a:t/>
            </a:r>
            <a:endParaRPr sz="1800">
              <a:solidFill>
                <a:srgbClr val="D20402"/>
              </a:solidFill>
              <a:latin typeface="Libre Franklin Medium"/>
              <a:ea typeface="Libre Franklin Medium"/>
              <a:cs typeface="Libre Franklin Medium"/>
              <a:sym typeface="Libre Franklin Medium"/>
            </a:endParaRPr>
          </a:p>
        </p:txBody>
      </p:sp>
      <p:sp>
        <p:nvSpPr>
          <p:cNvPr id="243" name="Google Shape;243;p22"/>
          <p:cNvSpPr/>
          <p:nvPr/>
        </p:nvSpPr>
        <p:spPr>
          <a:xfrm>
            <a:off x="5873782" y="5104253"/>
            <a:ext cx="282287" cy="282324"/>
          </a:xfrm>
          <a:prstGeom prst="chevron">
            <a:avLst>
              <a:gd fmla="val 50000" name="adj"/>
            </a:avLst>
          </a:prstGeom>
          <a:solidFill>
            <a:srgbClr val="7F7F7F">
              <a:alpha val="80000"/>
            </a:srgbClr>
          </a:solidFill>
          <a:ln>
            <a:noFill/>
          </a:ln>
        </p:spPr>
        <p:txBody>
          <a:bodyPr anchorCtr="0" anchor="ctr" bIns="60950" lIns="121900" spcFirstLastPara="1" rIns="121900" wrap="square" tIns="60950">
            <a:noAutofit/>
          </a:bodyPr>
          <a:lstStyle/>
          <a:p>
            <a:pPr indent="0" lvl="0" marL="0" marR="0" rtl="0" algn="ctr">
              <a:spcBef>
                <a:spcPts val="0"/>
              </a:spcBef>
              <a:spcAft>
                <a:spcPts val="0"/>
              </a:spcAft>
              <a:buNone/>
            </a:pPr>
            <a:r>
              <a:t/>
            </a:r>
            <a:endParaRPr sz="1800">
              <a:solidFill>
                <a:srgbClr val="D20402"/>
              </a:solidFill>
              <a:latin typeface="Libre Franklin Medium"/>
              <a:ea typeface="Libre Franklin Medium"/>
              <a:cs typeface="Libre Franklin Medium"/>
              <a:sym typeface="Libre Franklin Medium"/>
            </a:endParaRPr>
          </a:p>
        </p:txBody>
      </p:sp>
      <p:sp>
        <p:nvSpPr>
          <p:cNvPr id="244" name="Google Shape;244;p22"/>
          <p:cNvSpPr/>
          <p:nvPr/>
        </p:nvSpPr>
        <p:spPr>
          <a:xfrm>
            <a:off x="6119692" y="5103497"/>
            <a:ext cx="282287" cy="282324"/>
          </a:xfrm>
          <a:prstGeom prst="chevron">
            <a:avLst>
              <a:gd fmla="val 50000" name="adj"/>
            </a:avLst>
          </a:prstGeom>
          <a:solidFill>
            <a:srgbClr val="7F7F7F">
              <a:alpha val="80000"/>
            </a:srgbClr>
          </a:solidFill>
          <a:ln>
            <a:noFill/>
          </a:ln>
        </p:spPr>
        <p:txBody>
          <a:bodyPr anchorCtr="0" anchor="ctr" bIns="60950" lIns="121900" spcFirstLastPara="1" rIns="121900" wrap="square" tIns="60950">
            <a:noAutofit/>
          </a:bodyPr>
          <a:lstStyle/>
          <a:p>
            <a:pPr indent="0" lvl="0" marL="0" marR="0" rtl="0" algn="ctr">
              <a:spcBef>
                <a:spcPts val="0"/>
              </a:spcBef>
              <a:spcAft>
                <a:spcPts val="0"/>
              </a:spcAft>
              <a:buNone/>
            </a:pPr>
            <a:r>
              <a:t/>
            </a:r>
            <a:endParaRPr sz="1800">
              <a:solidFill>
                <a:srgbClr val="D20402"/>
              </a:solidFill>
              <a:latin typeface="Libre Franklin Medium"/>
              <a:ea typeface="Libre Franklin Medium"/>
              <a:cs typeface="Libre Franklin Medium"/>
              <a:sym typeface="Libre Franklin Medium"/>
            </a:endParaRPr>
          </a:p>
        </p:txBody>
      </p:sp>
      <p:sp>
        <p:nvSpPr>
          <p:cNvPr id="245" name="Google Shape;245;p22"/>
          <p:cNvSpPr/>
          <p:nvPr/>
        </p:nvSpPr>
        <p:spPr>
          <a:xfrm>
            <a:off x="8251430" y="5121187"/>
            <a:ext cx="282287" cy="282324"/>
          </a:xfrm>
          <a:prstGeom prst="chevron">
            <a:avLst>
              <a:gd fmla="val 50000" name="adj"/>
            </a:avLst>
          </a:prstGeom>
          <a:solidFill>
            <a:srgbClr val="7F7F7F">
              <a:alpha val="80000"/>
            </a:srgbClr>
          </a:solidFill>
          <a:ln>
            <a:noFill/>
          </a:ln>
        </p:spPr>
        <p:txBody>
          <a:bodyPr anchorCtr="0" anchor="ctr" bIns="60950" lIns="121900" spcFirstLastPara="1" rIns="121900" wrap="square" tIns="60950">
            <a:noAutofit/>
          </a:bodyPr>
          <a:lstStyle/>
          <a:p>
            <a:pPr indent="0" lvl="0" marL="0" marR="0" rtl="0" algn="ctr">
              <a:spcBef>
                <a:spcPts val="0"/>
              </a:spcBef>
              <a:spcAft>
                <a:spcPts val="0"/>
              </a:spcAft>
              <a:buNone/>
            </a:pPr>
            <a:r>
              <a:t/>
            </a:r>
            <a:endParaRPr sz="1800">
              <a:solidFill>
                <a:srgbClr val="D20402"/>
              </a:solidFill>
              <a:latin typeface="Libre Franklin Medium"/>
              <a:ea typeface="Libre Franklin Medium"/>
              <a:cs typeface="Libre Franklin Medium"/>
              <a:sym typeface="Libre Franklin Medium"/>
            </a:endParaRPr>
          </a:p>
        </p:txBody>
      </p:sp>
      <p:sp>
        <p:nvSpPr>
          <p:cNvPr id="246" name="Google Shape;246;p22"/>
          <p:cNvSpPr/>
          <p:nvPr/>
        </p:nvSpPr>
        <p:spPr>
          <a:xfrm>
            <a:off x="8497340" y="5120431"/>
            <a:ext cx="282287" cy="282324"/>
          </a:xfrm>
          <a:prstGeom prst="chevron">
            <a:avLst>
              <a:gd fmla="val 50000" name="adj"/>
            </a:avLst>
          </a:prstGeom>
          <a:solidFill>
            <a:srgbClr val="7F7F7F">
              <a:alpha val="80000"/>
            </a:srgbClr>
          </a:solidFill>
          <a:ln>
            <a:noFill/>
          </a:ln>
        </p:spPr>
        <p:txBody>
          <a:bodyPr anchorCtr="0" anchor="ctr" bIns="60950" lIns="121900" spcFirstLastPara="1" rIns="121900" wrap="square" tIns="60950">
            <a:noAutofit/>
          </a:bodyPr>
          <a:lstStyle/>
          <a:p>
            <a:pPr indent="0" lvl="0" marL="0" marR="0" rtl="0" algn="ctr">
              <a:spcBef>
                <a:spcPts val="0"/>
              </a:spcBef>
              <a:spcAft>
                <a:spcPts val="0"/>
              </a:spcAft>
              <a:buNone/>
            </a:pPr>
            <a:r>
              <a:t/>
            </a:r>
            <a:endParaRPr sz="1800">
              <a:solidFill>
                <a:srgbClr val="D20402"/>
              </a:solidFill>
              <a:latin typeface="Libre Franklin Medium"/>
              <a:ea typeface="Libre Franklin Medium"/>
              <a:cs typeface="Libre Franklin Medium"/>
              <a:sym typeface="Libre Franklin Medium"/>
            </a:endParaRPr>
          </a:p>
        </p:txBody>
      </p:sp>
      <p:sp>
        <p:nvSpPr>
          <p:cNvPr id="247" name="Google Shape;247;p22"/>
          <p:cNvSpPr txBox="1"/>
          <p:nvPr/>
        </p:nvSpPr>
        <p:spPr>
          <a:xfrm>
            <a:off x="2089553" y="6252792"/>
            <a:ext cx="1017241" cy="415486"/>
          </a:xfrm>
          <a:prstGeom prst="rect">
            <a:avLst/>
          </a:prstGeom>
          <a:noFill/>
          <a:ln>
            <a:noFill/>
          </a:ln>
        </p:spPr>
        <p:txBody>
          <a:bodyPr anchorCtr="0" anchor="t" bIns="60950" lIns="121900" spcFirstLastPara="1" rIns="121900" wrap="square" tIns="60950">
            <a:spAutoFit/>
          </a:bodyPr>
          <a:lstStyle/>
          <a:p>
            <a:pPr indent="0" lvl="0" marL="0" marR="0" rtl="0" algn="ctr">
              <a:spcBef>
                <a:spcPts val="0"/>
              </a:spcBef>
              <a:spcAft>
                <a:spcPts val="0"/>
              </a:spcAft>
              <a:buNone/>
            </a:pPr>
            <a:r>
              <a:rPr b="1" lang="en-US" sz="1900">
                <a:solidFill>
                  <a:srgbClr val="7F7F7F"/>
                </a:solidFill>
                <a:latin typeface="Libre Franklin Medium"/>
                <a:ea typeface="Libre Franklin Medium"/>
                <a:cs typeface="Libre Franklin Medium"/>
                <a:sym typeface="Libre Franklin Medium"/>
              </a:rPr>
              <a:t>Lanage</a:t>
            </a:r>
            <a:endParaRPr b="1" sz="1900">
              <a:solidFill>
                <a:srgbClr val="7F7F7F"/>
              </a:solidFill>
              <a:latin typeface="Libre Franklin Medium"/>
              <a:ea typeface="Libre Franklin Medium"/>
              <a:cs typeface="Libre Franklin Medium"/>
              <a:sym typeface="Libre Franklin Medium"/>
            </a:endParaRPr>
          </a:p>
        </p:txBody>
      </p:sp>
      <p:sp>
        <p:nvSpPr>
          <p:cNvPr id="248" name="Google Shape;248;p22"/>
          <p:cNvSpPr txBox="1"/>
          <p:nvPr/>
        </p:nvSpPr>
        <p:spPr>
          <a:xfrm>
            <a:off x="4541512" y="6281063"/>
            <a:ext cx="871048" cy="415486"/>
          </a:xfrm>
          <a:prstGeom prst="rect">
            <a:avLst/>
          </a:prstGeom>
          <a:noFill/>
          <a:ln>
            <a:noFill/>
          </a:ln>
        </p:spPr>
        <p:txBody>
          <a:bodyPr anchorCtr="0" anchor="t" bIns="60950" lIns="121900" spcFirstLastPara="1" rIns="121900" wrap="square" tIns="60950">
            <a:spAutoFit/>
          </a:bodyPr>
          <a:lstStyle/>
          <a:p>
            <a:pPr indent="0" lvl="0" marL="0" marR="0" rtl="0" algn="ctr">
              <a:spcBef>
                <a:spcPts val="0"/>
              </a:spcBef>
              <a:spcAft>
                <a:spcPts val="0"/>
              </a:spcAft>
              <a:buNone/>
            </a:pPr>
            <a:r>
              <a:rPr b="1" lang="en-US" sz="1900">
                <a:solidFill>
                  <a:srgbClr val="7F7F7F"/>
                </a:solidFill>
                <a:latin typeface="Libre Franklin Medium"/>
                <a:ea typeface="Libre Franklin Medium"/>
                <a:cs typeface="Libre Franklin Medium"/>
                <a:sym typeface="Libre Franklin Medium"/>
              </a:rPr>
              <a:t>Lower</a:t>
            </a:r>
            <a:endParaRPr b="1" sz="1900">
              <a:solidFill>
                <a:srgbClr val="7F7F7F"/>
              </a:solidFill>
              <a:latin typeface="Libre Franklin Medium"/>
              <a:ea typeface="Libre Franklin Medium"/>
              <a:cs typeface="Libre Franklin Medium"/>
              <a:sym typeface="Libre Franklin Medium"/>
            </a:endParaRPr>
          </a:p>
        </p:txBody>
      </p:sp>
      <p:sp>
        <p:nvSpPr>
          <p:cNvPr id="249" name="Google Shape;249;p22"/>
          <p:cNvSpPr txBox="1"/>
          <p:nvPr/>
        </p:nvSpPr>
        <p:spPr>
          <a:xfrm>
            <a:off x="6635088" y="6243722"/>
            <a:ext cx="1422801" cy="415486"/>
          </a:xfrm>
          <a:prstGeom prst="rect">
            <a:avLst/>
          </a:prstGeom>
          <a:noFill/>
          <a:ln>
            <a:noFill/>
          </a:ln>
        </p:spPr>
        <p:txBody>
          <a:bodyPr anchorCtr="0" anchor="t" bIns="60950" lIns="121900" spcFirstLastPara="1" rIns="121900" wrap="square" tIns="60950">
            <a:spAutoFit/>
          </a:bodyPr>
          <a:lstStyle/>
          <a:p>
            <a:pPr indent="0" lvl="0" marL="0" marR="0" rtl="0" algn="ctr">
              <a:spcBef>
                <a:spcPts val="0"/>
              </a:spcBef>
              <a:spcAft>
                <a:spcPts val="0"/>
              </a:spcAft>
              <a:buNone/>
            </a:pPr>
            <a:r>
              <a:rPr b="1" lang="en-US" sz="1900">
                <a:solidFill>
                  <a:srgbClr val="7F7F7F"/>
                </a:solidFill>
                <a:latin typeface="Libre Franklin Medium"/>
                <a:ea typeface="Libre Franklin Medium"/>
                <a:cs typeface="Libre Franklin Medium"/>
                <a:sym typeface="Libre Franklin Medium"/>
              </a:rPr>
              <a:t>Occupation</a:t>
            </a:r>
            <a:endParaRPr b="1" sz="1900">
              <a:solidFill>
                <a:srgbClr val="7F7F7F"/>
              </a:solidFill>
              <a:latin typeface="Libre Franklin Medium"/>
              <a:ea typeface="Libre Franklin Medium"/>
              <a:cs typeface="Libre Franklin Medium"/>
              <a:sym typeface="Libre Franklin Medium"/>
            </a:endParaRPr>
          </a:p>
        </p:txBody>
      </p:sp>
      <p:sp>
        <p:nvSpPr>
          <p:cNvPr id="250" name="Google Shape;250;p22"/>
          <p:cNvSpPr txBox="1"/>
          <p:nvPr/>
        </p:nvSpPr>
        <p:spPr>
          <a:xfrm>
            <a:off x="9248840" y="6230591"/>
            <a:ext cx="991594" cy="415486"/>
          </a:xfrm>
          <a:prstGeom prst="rect">
            <a:avLst/>
          </a:prstGeom>
          <a:noFill/>
          <a:ln>
            <a:noFill/>
          </a:ln>
        </p:spPr>
        <p:txBody>
          <a:bodyPr anchorCtr="0" anchor="t" bIns="60950" lIns="121900" spcFirstLastPara="1" rIns="121900" wrap="square" tIns="60950">
            <a:spAutoFit/>
          </a:bodyPr>
          <a:lstStyle/>
          <a:p>
            <a:pPr indent="0" lvl="0" marL="0" marR="0" rtl="0" algn="ctr">
              <a:spcBef>
                <a:spcPts val="0"/>
              </a:spcBef>
              <a:spcAft>
                <a:spcPts val="0"/>
              </a:spcAft>
              <a:buNone/>
            </a:pPr>
            <a:r>
              <a:rPr b="1" lang="en-US" sz="1900">
                <a:solidFill>
                  <a:srgbClr val="7F7F7F"/>
                </a:solidFill>
                <a:latin typeface="Libre Franklin Medium"/>
                <a:ea typeface="Libre Franklin Medium"/>
                <a:cs typeface="Libre Franklin Medium"/>
                <a:sym typeface="Libre Franklin Medium"/>
              </a:rPr>
              <a:t>Accept</a:t>
            </a:r>
            <a:endParaRPr b="1" sz="1900">
              <a:solidFill>
                <a:srgbClr val="7F7F7F"/>
              </a:solidFill>
              <a:latin typeface="Libre Franklin Medium"/>
              <a:ea typeface="Libre Franklin Medium"/>
              <a:cs typeface="Libre Franklin Medium"/>
              <a:sym typeface="Libre Franklin Medium"/>
            </a:endParaRPr>
          </a:p>
        </p:txBody>
      </p:sp>
      <p:sp>
        <p:nvSpPr>
          <p:cNvPr id="251" name="Google Shape;251;p22"/>
          <p:cNvSpPr/>
          <p:nvPr/>
        </p:nvSpPr>
        <p:spPr>
          <a:xfrm>
            <a:off x="1469149" y="1396386"/>
            <a:ext cx="9460923" cy="2721174"/>
          </a:xfrm>
          <a:prstGeom prst="rect">
            <a:avLst/>
          </a:prstGeom>
          <a:blipFill rotWithShape="1">
            <a:blip r:embed="rId7">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Medium"/>
              <a:ea typeface="Libre Franklin Medium"/>
              <a:cs typeface="Libre Franklin Medium"/>
              <a:sym typeface="Libre Franklin Medium"/>
            </a:endParaRPr>
          </a:p>
        </p:txBody>
      </p:sp>
      <p:sp>
        <p:nvSpPr>
          <p:cNvPr id="252" name="Google Shape;252;p22"/>
          <p:cNvSpPr txBox="1"/>
          <p:nvPr/>
        </p:nvSpPr>
        <p:spPr>
          <a:xfrm>
            <a:off x="5147871" y="315856"/>
            <a:ext cx="188064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lt1"/>
                </a:solidFill>
                <a:latin typeface="Libre Franklin Medium"/>
                <a:ea typeface="Libre Franklin Medium"/>
                <a:cs typeface="Libre Franklin Medium"/>
                <a:sym typeface="Libre Franklin Medium"/>
              </a:rPr>
              <a:t>Timeline</a:t>
            </a:r>
            <a:endParaRPr b="1" sz="3600">
              <a:solidFill>
                <a:schemeClr val="lt1"/>
              </a:solidFill>
              <a:latin typeface="Libre Franklin Medium"/>
              <a:ea typeface="Libre Franklin Medium"/>
              <a:cs typeface="Libre Franklin Medium"/>
              <a:sym typeface="Libre Franklin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500"/>
                                        <p:tgtEl>
                                          <p:spTgt spid="233"/>
                                        </p:tgtEl>
                                      </p:cBhvr>
                                    </p:animEffect>
                                  </p:childTnLst>
                                </p:cTn>
                              </p:par>
                              <p:par>
                                <p:cTn fill="hold" nodeType="with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500"/>
                                        <p:tgtEl>
                                          <p:spTgt spid="23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500"/>
                                        <p:tgtEl>
                                          <p:spTgt spid="237"/>
                                        </p:tgtEl>
                                      </p:cBhvr>
                                    </p:animEffect>
                                  </p:childTnLst>
                                </p:cTn>
                              </p:par>
                              <p:par>
                                <p:cTn fill="hold" nodeType="with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500"/>
                                        <p:tgtEl>
                                          <p:spTgt spid="238"/>
                                        </p:tgtEl>
                                      </p:cBhvr>
                                    </p:animEffect>
                                  </p:childTnLst>
                                </p:cTn>
                              </p:par>
                              <p:par>
                                <p:cTn fill="hold" nodeType="with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500"/>
                                        <p:tgtEl>
                                          <p:spTgt spid="24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500"/>
                                        <p:tgtEl>
                                          <p:spTgt spid="235"/>
                                        </p:tgtEl>
                                      </p:cBhvr>
                                    </p:animEffect>
                                  </p:childTnLst>
                                </p:cTn>
                              </p:par>
                              <p:par>
                                <p:cTn fill="hold" nodeType="with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500"/>
                                        <p:tgtEl>
                                          <p:spTgt spid="240"/>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500"/>
                                        <p:tgtEl>
                                          <p:spTgt spid="243"/>
                                        </p:tgtEl>
                                      </p:cBhvr>
                                    </p:animEffect>
                                  </p:childTnLst>
                                </p:cTn>
                              </p:par>
                              <p:par>
                                <p:cTn fill="hold" nodeType="with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500"/>
                                        <p:tgtEl>
                                          <p:spTgt spid="244"/>
                                        </p:tgtEl>
                                      </p:cBhvr>
                                    </p:animEffect>
                                  </p:childTnLst>
                                </p:cTn>
                              </p:par>
                              <p:par>
                                <p:cTn fill="hold" nodeType="with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500"/>
                                        <p:tgtEl>
                                          <p:spTgt spid="248"/>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500"/>
                                        <p:tgtEl>
                                          <p:spTgt spid="236"/>
                                        </p:tgtEl>
                                      </p:cBhvr>
                                    </p:animEffect>
                                  </p:childTnLst>
                                </p:cTn>
                              </p:par>
                              <p:par>
                                <p:cTn fill="hold" nodeType="with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500"/>
                                        <p:tgtEl>
                                          <p:spTgt spid="241"/>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500"/>
                                        <p:tgtEl>
                                          <p:spTgt spid="249"/>
                                        </p:tgtEl>
                                      </p:cBhvr>
                                    </p:animEffect>
                                  </p:childTnLst>
                                </p:cTn>
                              </p:par>
                              <p:par>
                                <p:cTn fill="hold" nodeType="with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500"/>
                                        <p:tgtEl>
                                          <p:spTgt spid="245"/>
                                        </p:tgtEl>
                                      </p:cBhvr>
                                    </p:animEffect>
                                  </p:childTnLst>
                                </p:cTn>
                              </p:par>
                              <p:par>
                                <p:cTn fill="hold" nodeType="with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500"/>
                                        <p:tgtEl>
                                          <p:spTgt spid="246"/>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500"/>
                                        <p:tgtEl>
                                          <p:spTgt spid="234"/>
                                        </p:tgtEl>
                                      </p:cBhvr>
                                    </p:animEffect>
                                  </p:childTnLst>
                                </p:cTn>
                              </p:par>
                              <p:par>
                                <p:cTn fill="hold" nodeType="with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500"/>
                                        <p:tgtEl>
                                          <p:spTgt spid="242"/>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500"/>
                                        <p:tgtEl>
                                          <p:spTgt spid="250"/>
                                        </p:tgtEl>
                                      </p:cBhvr>
                                    </p:animEffect>
                                  </p:childTnLst>
                                </p:cTn>
                              </p:par>
                              <p:par>
                                <p:cTn fill="hold" nodeType="with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1000"/>
                                        <p:tgtEl>
                                          <p:spTgt spid="2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pic>
        <p:nvPicPr>
          <p:cNvPr id="258" name="Google Shape;258;p23"/>
          <p:cNvPicPr preferRelativeResize="0"/>
          <p:nvPr/>
        </p:nvPicPr>
        <p:blipFill rotWithShape="1">
          <a:blip r:embed="rId3">
            <a:alphaModFix/>
          </a:blip>
          <a:srcRect b="0" l="0" r="0" t="0"/>
          <a:stretch/>
        </p:blipFill>
        <p:spPr>
          <a:xfrm>
            <a:off x="0" y="1240"/>
            <a:ext cx="12190413" cy="6857107"/>
          </a:xfrm>
          <a:prstGeom prst="rect">
            <a:avLst/>
          </a:prstGeom>
          <a:noFill/>
          <a:ln>
            <a:noFill/>
          </a:ln>
        </p:spPr>
      </p:pic>
      <p:sp>
        <p:nvSpPr>
          <p:cNvPr id="259" name="Google Shape;259;p23"/>
          <p:cNvSpPr/>
          <p:nvPr/>
        </p:nvSpPr>
        <p:spPr>
          <a:xfrm>
            <a:off x="4062119" y="2679966"/>
            <a:ext cx="1192870" cy="119286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800">
                <a:solidFill>
                  <a:srgbClr val="51C2D2"/>
                </a:solidFill>
                <a:latin typeface="Libre Franklin Medium"/>
                <a:ea typeface="Libre Franklin Medium"/>
                <a:cs typeface="Libre Franklin Medium"/>
                <a:sym typeface="Libre Franklin Medium"/>
              </a:rPr>
              <a:t>02</a:t>
            </a:r>
            <a:endParaRPr b="1" sz="4800">
              <a:solidFill>
                <a:srgbClr val="51C2D2"/>
              </a:solidFill>
              <a:latin typeface="Libre Franklin Medium"/>
              <a:ea typeface="Libre Franklin Medium"/>
              <a:cs typeface="Libre Franklin Medium"/>
              <a:sym typeface="Libre Franklin Medium"/>
            </a:endParaRPr>
          </a:p>
        </p:txBody>
      </p:sp>
      <p:sp>
        <p:nvSpPr>
          <p:cNvPr id="260" name="Google Shape;260;p23"/>
          <p:cNvSpPr/>
          <p:nvPr/>
        </p:nvSpPr>
        <p:spPr>
          <a:xfrm>
            <a:off x="6566448" y="2672505"/>
            <a:ext cx="3289683"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200">
                <a:solidFill>
                  <a:srgbClr val="51C2D2"/>
                </a:solidFill>
                <a:latin typeface="Libre Franklin Medium"/>
                <a:ea typeface="Libre Franklin Medium"/>
                <a:cs typeface="Libre Franklin Medium"/>
                <a:sym typeface="Libre Franklin Medium"/>
              </a:rPr>
              <a:t>FUTURE</a:t>
            </a:r>
            <a:endParaRPr b="1" sz="7200">
              <a:solidFill>
                <a:srgbClr val="51C2D2"/>
              </a:solidFill>
              <a:latin typeface="Libre Franklin Medium"/>
              <a:ea typeface="Libre Franklin Medium"/>
              <a:cs typeface="Libre Franklin Medium"/>
              <a:sym typeface="Libre Franklin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1000"/>
                                        <p:tgtEl>
                                          <p:spTgt spid="25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500"/>
                                        <p:tgtEl>
                                          <p:spTgt spid="2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keting Infographic Presentation，Freepptbackgrounds.net">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