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5143500" cx="9144000"/>
  <p:notesSz cx="6858000" cy="9144000"/>
  <p:embeddedFontLst>
    <p:embeddedFont>
      <p:font typeface="Nixie One"/>
      <p:regular r:id="rId35"/>
    </p:embeddedFont>
    <p:embeddedFont>
      <p:font typeface="Varela Round"/>
      <p:regular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2F633ACE-7712-45C8-9856-B84ECDCE3BA1}">
  <a:tblStyle styleId="{2F633ACE-7712-45C8-9856-B84ECDCE3BA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NixieOne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VarelaRound-regular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5f391192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5f391192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5f391192_0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5f391192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5f391192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5f391192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d22b52997_14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d22b52997_14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5f391192_08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5f391192_0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5ed75ccf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5ed75ccf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5ed75ccf_02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35ed75ccf_0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5ed75ccf_0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35ed75ccf_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35ed75ccf_04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35ed75ccf_0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35ed75ccf_05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35ed75ccf_0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35ed75ccf_07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35ed75ccf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35ed75ccf_08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35ed75ccf_0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35ed75ccf_09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35ed75ccf_0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5ed75ccf_010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5ed75ccf_0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5ed75ccf_011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3" name="Google Shape;423;g35ed75ccf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5ed75ccf_02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5ed75ccf_0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35ed75ccf_014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35ed75ccf_0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35ed75ccf_013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35ed75ccf_0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35694cd56_06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35694cd56_0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2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g146c432066_613_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4" name="Google Shape;744;g146c432066_613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f391192_0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f391192_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5ed75ccf_0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5ed75ccf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5f391192_0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5f391192_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5f391192_04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5f391192_0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1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letely blank">
  <p:cSld name="BLANK_1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2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9" name="Google Shape;29;p3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b="1" sz="3000">
                <a:solidFill>
                  <a:srgbClr val="A1BECC"/>
                </a:solidFill>
              </a:defRPr>
            </a:lvl9pPr>
          </a:lstStyle>
          <a:p/>
        </p:txBody>
      </p:sp>
      <p:sp>
        <p:nvSpPr>
          <p:cNvPr id="30" name="Google Shape;30;p3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fmla="val 11909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fmla="val 1710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rtl="0" algn="ctr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indent="-381000" lvl="1" marL="914400" rtl="0" algn="ctr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 rtl="0" algn="ctr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indent="-381000" lvl="4" marL="22860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indent="-381000" lvl="5" marL="2743200" rtl="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indent="-381000" lvl="6" marL="3200400" rtl="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indent="-381000" lvl="7" marL="3657600" rtl="0" algn="ctr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indent="-381000" lvl="8" marL="41148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/>
        </p:txBody>
      </p:sp>
      <p:sp>
        <p:nvSpPr>
          <p:cNvPr id="52" name="Google Shape;52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fmla="val 1008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fmla="val 3727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fmla="val 5022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fmla="val 43984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67" name="Google Shape;67;p5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SzPts val="2400"/>
              <a:buChar char="◎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68" name="Google Shape;68;p5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fmla="val 29778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fmla="val 22275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fmla="val 42915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fmla="val 31897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 column + image">
  <p:cSld name="TITLE_AND_BODY_1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/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84" name="Google Shape;84;p6"/>
          <p:cNvSpPr txBox="1"/>
          <p:nvPr>
            <p:ph idx="1" type="body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￮"/>
              <a:defRPr sz="2000"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85" name="Google Shape;85;p6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fmla="val 39527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fmla="val 29951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cap="flat" cmpd="sng" w="9525">
            <a:solidFill>
              <a:srgbClr val="00ACC3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97" name="Google Shape;97;p7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98" name="Google Shape;98;p7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99" name="Google Shape;99;p7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fmla="val 36789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8004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fmla="val 22275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fmla="val 18606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fmla="val 8064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/>
          <p:nvPr/>
        </p:nvSpPr>
        <p:spPr>
          <a:xfrm>
            <a:off x="8638525" y="1472600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18" name="Google Shape;118;p8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19" name="Google Shape;119;p8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20" name="Google Shape;120;p8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◎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◉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121" name="Google Shape;121;p8"/>
          <p:cNvSpPr/>
          <p:nvPr/>
        </p:nvSpPr>
        <p:spPr>
          <a:xfrm>
            <a:off x="1016475" y="2981600"/>
            <a:ext cx="440400" cy="4404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8"/>
          <p:cNvSpPr/>
          <p:nvPr/>
        </p:nvSpPr>
        <p:spPr>
          <a:xfrm>
            <a:off x="-68725" y="3346150"/>
            <a:ext cx="819600" cy="819600"/>
          </a:xfrm>
          <a:prstGeom prst="ellipse">
            <a:avLst/>
          </a:prstGeom>
          <a:noFill/>
          <a:ln cap="flat" cmpd="sng" w="9525">
            <a:solidFill>
              <a:srgbClr val="00D1C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"/>
          <p:cNvSpPr/>
          <p:nvPr/>
        </p:nvSpPr>
        <p:spPr>
          <a:xfrm>
            <a:off x="1361475" y="140725"/>
            <a:ext cx="862800" cy="863400"/>
          </a:xfrm>
          <a:prstGeom prst="donut">
            <a:avLst>
              <a:gd fmla="val 43200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/>
          <p:nvPr/>
        </p:nvSpPr>
        <p:spPr>
          <a:xfrm>
            <a:off x="1438125" y="3422000"/>
            <a:ext cx="1062000" cy="1062000"/>
          </a:xfrm>
          <a:prstGeom prst="donut">
            <a:avLst>
              <a:gd fmla="val 9905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"/>
          <p:cNvSpPr/>
          <p:nvPr/>
        </p:nvSpPr>
        <p:spPr>
          <a:xfrm>
            <a:off x="2059425" y="1112475"/>
            <a:ext cx="304800" cy="3048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"/>
          <p:cNvSpPr/>
          <p:nvPr/>
        </p:nvSpPr>
        <p:spPr>
          <a:xfrm>
            <a:off x="8723500" y="27022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"/>
          <p:cNvSpPr/>
          <p:nvPr/>
        </p:nvSpPr>
        <p:spPr>
          <a:xfrm>
            <a:off x="8546800" y="608625"/>
            <a:ext cx="397500" cy="3975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"/>
          <p:cNvSpPr/>
          <p:nvPr/>
        </p:nvSpPr>
        <p:spPr>
          <a:xfrm>
            <a:off x="8211275" y="1152650"/>
            <a:ext cx="397500" cy="3975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"/>
          <p:cNvSpPr/>
          <p:nvPr/>
        </p:nvSpPr>
        <p:spPr>
          <a:xfrm>
            <a:off x="7599600" y="-275250"/>
            <a:ext cx="741600" cy="7416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"/>
          <p:cNvSpPr/>
          <p:nvPr/>
        </p:nvSpPr>
        <p:spPr>
          <a:xfrm>
            <a:off x="9033775" y="1867850"/>
            <a:ext cx="188100" cy="1881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21094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"/>
          <p:cNvSpPr/>
          <p:nvPr/>
        </p:nvSpPr>
        <p:spPr>
          <a:xfrm>
            <a:off x="1016475" y="4091700"/>
            <a:ext cx="1207800" cy="120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8"/>
          <p:cNvSpPr/>
          <p:nvPr/>
        </p:nvSpPr>
        <p:spPr>
          <a:xfrm>
            <a:off x="204075" y="927925"/>
            <a:ext cx="978600" cy="978600"/>
          </a:xfrm>
          <a:prstGeom prst="ellipse">
            <a:avLst/>
          </a:prstGeom>
          <a:noFill/>
          <a:ln cap="flat" cmpd="sng" w="9525">
            <a:solidFill>
              <a:srgbClr val="BBCD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37" name="Google Shape;137;p9"/>
          <p:cNvSpPr/>
          <p:nvPr/>
        </p:nvSpPr>
        <p:spPr>
          <a:xfrm>
            <a:off x="1280688" y="366915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9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9"/>
          <p:cNvSpPr/>
          <p:nvPr/>
        </p:nvSpPr>
        <p:spPr>
          <a:xfrm>
            <a:off x="246046" y="32131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"/>
          <p:cNvSpPr/>
          <p:nvPr/>
        </p:nvSpPr>
        <p:spPr>
          <a:xfrm>
            <a:off x="71500" y="3038600"/>
            <a:ext cx="804900" cy="804900"/>
          </a:xfrm>
          <a:prstGeom prst="ellipse">
            <a:avLst/>
          </a:prstGeom>
          <a:noFill/>
          <a:ln cap="flat" cmpd="sng" w="9525">
            <a:solidFill>
              <a:srgbClr val="65BB48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"/>
          <p:cNvSpPr/>
          <p:nvPr/>
        </p:nvSpPr>
        <p:spPr>
          <a:xfrm>
            <a:off x="1280700" y="1608475"/>
            <a:ext cx="1043400" cy="1044000"/>
          </a:xfrm>
          <a:prstGeom prst="donut">
            <a:avLst>
              <a:gd fmla="val 43200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"/>
          <p:cNvSpPr/>
          <p:nvPr/>
        </p:nvSpPr>
        <p:spPr>
          <a:xfrm>
            <a:off x="1640475" y="-201875"/>
            <a:ext cx="750300" cy="7503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"/>
          <p:cNvSpPr/>
          <p:nvPr/>
        </p:nvSpPr>
        <p:spPr>
          <a:xfrm>
            <a:off x="-480225" y="243625"/>
            <a:ext cx="2347200" cy="2347200"/>
          </a:xfrm>
          <a:prstGeom prst="donut">
            <a:avLst>
              <a:gd fmla="val 6129" name="adj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"/>
          <p:cNvSpPr/>
          <p:nvPr/>
        </p:nvSpPr>
        <p:spPr>
          <a:xfrm>
            <a:off x="-222975" y="500875"/>
            <a:ext cx="1832700" cy="18327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"/>
          <p:cNvSpPr/>
          <p:nvPr/>
        </p:nvSpPr>
        <p:spPr>
          <a:xfrm>
            <a:off x="1280700" y="3950125"/>
            <a:ext cx="750300" cy="7503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"/>
          <p:cNvSpPr/>
          <p:nvPr/>
        </p:nvSpPr>
        <p:spPr>
          <a:xfrm>
            <a:off x="7913000" y="60022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9"/>
          <p:cNvSpPr/>
          <p:nvPr/>
        </p:nvSpPr>
        <p:spPr>
          <a:xfrm>
            <a:off x="8703400" y="1608475"/>
            <a:ext cx="287100" cy="287100"/>
          </a:xfrm>
          <a:prstGeom prst="donut">
            <a:avLst>
              <a:gd fmla="val 18608" name="adj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"/>
          <p:cNvSpPr/>
          <p:nvPr/>
        </p:nvSpPr>
        <p:spPr>
          <a:xfrm>
            <a:off x="8809377" y="886439"/>
            <a:ext cx="416400" cy="4164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9"/>
          <p:cNvSpPr/>
          <p:nvPr/>
        </p:nvSpPr>
        <p:spPr>
          <a:xfrm>
            <a:off x="8118000" y="-244550"/>
            <a:ext cx="741600" cy="74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"/>
          <p:cNvSpPr/>
          <p:nvPr/>
        </p:nvSpPr>
        <p:spPr>
          <a:xfrm>
            <a:off x="7813725" y="3127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8646900" y="723963"/>
            <a:ext cx="741600" cy="7416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cap="flat" cmpd="sng" w="9525">
            <a:solidFill>
              <a:srgbClr val="A1BECC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0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/>
        </p:txBody>
      </p:sp>
      <p:sp>
        <p:nvSpPr>
          <p:cNvPr id="156" name="Google Shape;156;p10"/>
          <p:cNvSpPr/>
          <p:nvPr/>
        </p:nvSpPr>
        <p:spPr>
          <a:xfrm rot="10800000">
            <a:off x="8705950" y="3777263"/>
            <a:ext cx="617400" cy="6174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0"/>
          <p:cNvSpPr/>
          <p:nvPr/>
        </p:nvSpPr>
        <p:spPr>
          <a:xfrm rot="10800000">
            <a:off x="608750" y="841361"/>
            <a:ext cx="515400" cy="515400"/>
          </a:xfrm>
          <a:prstGeom prst="donut">
            <a:avLst>
              <a:gd fmla="val 186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0"/>
          <p:cNvSpPr/>
          <p:nvPr/>
        </p:nvSpPr>
        <p:spPr>
          <a:xfrm rot="10800000">
            <a:off x="8195021" y="4553300"/>
            <a:ext cx="831600" cy="831600"/>
          </a:xfrm>
          <a:prstGeom prst="donut">
            <a:avLst>
              <a:gd fmla="val 37879" name="adj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0"/>
          <p:cNvSpPr/>
          <p:nvPr/>
        </p:nvSpPr>
        <p:spPr>
          <a:xfrm rot="10800000">
            <a:off x="8458384" y="4183763"/>
            <a:ext cx="210900" cy="2109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0"/>
          <p:cNvSpPr/>
          <p:nvPr/>
        </p:nvSpPr>
        <p:spPr>
          <a:xfrm rot="10800000">
            <a:off x="-153147" y="-444547"/>
            <a:ext cx="1128300" cy="1128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 rot="10800000">
            <a:off x="8012016" y="133391"/>
            <a:ext cx="434700" cy="434700"/>
          </a:xfrm>
          <a:prstGeom prst="donut">
            <a:avLst>
              <a:gd fmla="val 8754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"/>
          <p:cNvSpPr/>
          <p:nvPr/>
        </p:nvSpPr>
        <p:spPr>
          <a:xfrm rot="10800000">
            <a:off x="-73577" y="841500"/>
            <a:ext cx="330900" cy="3309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0"/>
          <p:cNvSpPr/>
          <p:nvPr/>
        </p:nvSpPr>
        <p:spPr>
          <a:xfrm rot="10800000">
            <a:off x="8512150" y="133404"/>
            <a:ext cx="811200" cy="811200"/>
          </a:xfrm>
          <a:prstGeom prst="donut">
            <a:avLst>
              <a:gd fmla="val 39163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 rot="10800000">
            <a:off x="117998" y="-173402"/>
            <a:ext cx="586200" cy="586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 rot="10800000">
            <a:off x="748825" y="4695050"/>
            <a:ext cx="345000" cy="345000"/>
          </a:xfrm>
          <a:prstGeom prst="donut">
            <a:avLst>
              <a:gd fmla="val 3056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0"/>
          <p:cNvSpPr/>
          <p:nvPr/>
        </p:nvSpPr>
        <p:spPr>
          <a:xfrm rot="10800000">
            <a:off x="-107786" y="4259033"/>
            <a:ext cx="663000" cy="6630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0"/>
          <p:cNvSpPr/>
          <p:nvPr/>
        </p:nvSpPr>
        <p:spPr>
          <a:xfrm rot="10800000">
            <a:off x="-316662" y="3443534"/>
            <a:ext cx="506100" cy="506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0"/>
          <p:cNvSpPr/>
          <p:nvPr/>
        </p:nvSpPr>
        <p:spPr>
          <a:xfrm rot="10800000">
            <a:off x="-226170" y="4140650"/>
            <a:ext cx="899400" cy="899400"/>
          </a:xfrm>
          <a:prstGeom prst="ellipse">
            <a:avLst/>
          </a:prstGeom>
          <a:noFill/>
          <a:ln cap="flat" cmpd="sng" w="9525">
            <a:solidFill>
              <a:srgbClr val="F8BB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0"/>
          <p:cNvSpPr/>
          <p:nvPr/>
        </p:nvSpPr>
        <p:spPr>
          <a:xfrm rot="10800000">
            <a:off x="8700641" y="1100250"/>
            <a:ext cx="333300" cy="3333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0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buNone/>
              <a:defRPr/>
            </a:lvl1pPr>
            <a:lvl2pPr lvl="1" rtl="0" algn="ctr">
              <a:buNone/>
              <a:defRPr/>
            </a:lvl2pPr>
            <a:lvl3pPr lvl="2" rtl="0" algn="ctr">
              <a:buNone/>
              <a:defRPr/>
            </a:lvl3pPr>
            <a:lvl4pPr lvl="3" rtl="0" algn="ctr">
              <a:buNone/>
              <a:defRPr/>
            </a:lvl4pPr>
            <a:lvl5pPr lvl="4" rtl="0" algn="ctr">
              <a:buNone/>
              <a:defRPr/>
            </a:lvl5pPr>
            <a:lvl6pPr lvl="5" rtl="0" algn="ctr">
              <a:buNone/>
              <a:defRPr/>
            </a:lvl6pPr>
            <a:lvl7pPr lvl="6" rtl="0" algn="ctr">
              <a:buNone/>
              <a:defRPr/>
            </a:lvl7pPr>
            <a:lvl8pPr lvl="7" rtl="0" algn="ctr">
              <a:buNone/>
              <a:defRPr/>
            </a:lvl8pPr>
            <a:lvl9pPr lvl="8" rtl="0" algn="ctr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slidemodel.com" TargetMode="External"/><Relationship Id="rId4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6.xml"/><Relationship Id="rId4" Type="http://schemas.openxmlformats.org/officeDocument/2006/relationships/hyperlink" Target="http://www.slidescarnival.com/help-use-presentation-template" TargetMode="External"/><Relationship Id="rId5" Type="http://schemas.openxmlformats.org/officeDocument/2006/relationships/hyperlink" Target="http://www.slidescarnival.com/copyright-and-legal-information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google.com/sheets/about/" TargetMode="External"/><Relationship Id="rId4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www.fontsquirrel.com/fonts/nixie-one" TargetMode="External"/><Relationship Id="rId4" Type="http://schemas.openxmlformats.org/officeDocument/2006/relationships/hyperlink" Target="https://www.fontsquirrel.com/fonts/varela-round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www.slidescarnival.com/" TargetMode="External"/><Relationship Id="rId4" Type="http://schemas.openxmlformats.org/officeDocument/2006/relationships/hyperlink" Target="http://unsplash.com/" TargetMode="Externa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twitter.com/googledocs/status/730087240156643328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/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your presentation title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2"/>
          <p:cNvSpPr txBox="1"/>
          <p:nvPr>
            <p:ph type="title"/>
          </p:nvPr>
        </p:nvSpPr>
        <p:spPr>
          <a:xfrm>
            <a:off x="4572000" y="1366250"/>
            <a:ext cx="36396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273" name="Google Shape;273;p22"/>
          <p:cNvSpPr txBox="1"/>
          <p:nvPr>
            <p:ph idx="1" type="body"/>
          </p:nvPr>
        </p:nvSpPr>
        <p:spPr>
          <a:xfrm>
            <a:off x="4572000" y="1982951"/>
            <a:ext cx="3639600" cy="191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 complex idea can be conveyed with just a single still image, namely making it possible to absorb large amounts of data quickly.</a:t>
            </a:r>
            <a:endParaRPr/>
          </a:p>
        </p:txBody>
      </p:sp>
      <p:pic>
        <p:nvPicPr>
          <p:cNvPr descr="coffee.jpg" id="274" name="Google Shape;27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7000" y="1033650"/>
            <a:ext cx="3076200" cy="30762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75" name="Google Shape;275;p22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3"/>
          <p:cNvSpPr txBox="1"/>
          <p:nvPr>
            <p:ph idx="4294967295" type="title"/>
          </p:nvPr>
        </p:nvSpPr>
        <p:spPr>
          <a:xfrm>
            <a:off x="723900" y="247650"/>
            <a:ext cx="7696200" cy="790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17A86"/>
                </a:solidFill>
              </a:rPr>
              <a:t>Want big impact?</a:t>
            </a:r>
            <a:endParaRPr>
              <a:solidFill>
                <a:srgbClr val="617A8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17A86"/>
                </a:solidFill>
              </a:rPr>
              <a:t>Use big image.</a:t>
            </a:r>
            <a:endParaRPr>
              <a:solidFill>
                <a:srgbClr val="617A86"/>
              </a:solidFill>
            </a:endParaRPr>
          </a:p>
        </p:txBody>
      </p:sp>
      <p:sp>
        <p:nvSpPr>
          <p:cNvPr id="281" name="Google Shape;281;p23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4"/>
          <p:cNvSpPr/>
          <p:nvPr/>
        </p:nvSpPr>
        <p:spPr>
          <a:xfrm>
            <a:off x="1722113" y="1507650"/>
            <a:ext cx="2128200" cy="2128200"/>
          </a:xfrm>
          <a:prstGeom prst="ellipse">
            <a:avLst/>
          </a:prstGeom>
          <a:solidFill>
            <a:srgbClr val="F8BB00">
              <a:alpha val="86670"/>
            </a:srgbClr>
          </a:solidFill>
          <a:ln cap="flat" cmpd="sng" w="9525">
            <a:solidFill>
              <a:srgbClr val="617A8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White</a:t>
            </a:r>
            <a:endParaRPr b="1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7" name="Google Shape;287;p24"/>
          <p:cNvSpPr/>
          <p:nvPr/>
        </p:nvSpPr>
        <p:spPr>
          <a:xfrm>
            <a:off x="5293686" y="1507650"/>
            <a:ext cx="2128200" cy="2128200"/>
          </a:xfrm>
          <a:prstGeom prst="ellipse">
            <a:avLst/>
          </a:prstGeom>
          <a:solidFill>
            <a:srgbClr val="E8004C">
              <a:alpha val="86670"/>
            </a:srgbClr>
          </a:solidFill>
          <a:ln cap="flat" cmpd="sng" w="9525">
            <a:solidFill>
              <a:srgbClr val="617A8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Black</a:t>
            </a:r>
            <a:endParaRPr b="1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8" name="Google Shape;288;p24"/>
          <p:cNvSpPr txBox="1"/>
          <p:nvPr>
            <p:ph idx="4294967295" type="title"/>
          </p:nvPr>
        </p:nvSpPr>
        <p:spPr>
          <a:xfrm>
            <a:off x="1934250" y="1545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charts to explain your ideas</a:t>
            </a:r>
            <a:endParaRPr/>
          </a:p>
        </p:txBody>
      </p:sp>
      <p:sp>
        <p:nvSpPr>
          <p:cNvPr id="289" name="Google Shape;289;p24"/>
          <p:cNvSpPr/>
          <p:nvPr/>
        </p:nvSpPr>
        <p:spPr>
          <a:xfrm>
            <a:off x="3507899" y="1507650"/>
            <a:ext cx="2128200" cy="2128200"/>
          </a:xfrm>
          <a:prstGeom prst="ellipse">
            <a:avLst/>
          </a:prstGeom>
          <a:solidFill>
            <a:srgbClr val="ED4A00">
              <a:alpha val="86670"/>
            </a:srgbClr>
          </a:solidFill>
          <a:ln cap="flat" cmpd="sng" w="9525">
            <a:solidFill>
              <a:srgbClr val="617A86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Gray</a:t>
            </a:r>
            <a:endParaRPr b="1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0" name="Google Shape;290;p24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5"/>
          <p:cNvSpPr txBox="1"/>
          <p:nvPr>
            <p:ph type="title"/>
          </p:nvPr>
        </p:nvSpPr>
        <p:spPr>
          <a:xfrm>
            <a:off x="2502525" y="24390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Use Diagrams to break down your message</a:t>
            </a:r>
            <a:endParaRPr/>
          </a:p>
        </p:txBody>
      </p:sp>
      <p:sp>
        <p:nvSpPr>
          <p:cNvPr id="296" name="Google Shape;296;p25"/>
          <p:cNvSpPr txBox="1"/>
          <p:nvPr/>
        </p:nvSpPr>
        <p:spPr>
          <a:xfrm>
            <a:off x="5903700" y="4684500"/>
            <a:ext cx="2859300" cy="4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197B8C"/>
                </a:solidFill>
                <a:latin typeface="Varela Round"/>
                <a:ea typeface="Varela Round"/>
                <a:cs typeface="Varela Round"/>
                <a:sym typeface="Varela Round"/>
              </a:rPr>
              <a:t>Diagram featured by </a:t>
            </a:r>
            <a:r>
              <a:rPr b="1" lang="en" sz="1000" u="sng">
                <a:solidFill>
                  <a:srgbClr val="197B8C"/>
                </a:solidFill>
                <a:latin typeface="Varela Round"/>
                <a:ea typeface="Varela Round"/>
                <a:cs typeface="Varela Round"/>
                <a:sym typeface="Varela Round"/>
                <a:hlinkClick r:id="rId3"/>
              </a:rPr>
              <a:t>http://slidemodel.com</a:t>
            </a:r>
            <a:endParaRPr sz="1000">
              <a:solidFill>
                <a:srgbClr val="197B8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grpSp>
        <p:nvGrpSpPr>
          <p:cNvPr id="297" name="Google Shape;297;p25"/>
          <p:cNvGrpSpPr/>
          <p:nvPr/>
        </p:nvGrpSpPr>
        <p:grpSpPr>
          <a:xfrm>
            <a:off x="3538042" y="908482"/>
            <a:ext cx="4506314" cy="4318581"/>
            <a:chOff x="3473491" y="908480"/>
            <a:chExt cx="4400268" cy="4216953"/>
          </a:xfrm>
        </p:grpSpPr>
        <p:pic>
          <p:nvPicPr>
            <p:cNvPr id="298" name="Google Shape;298;p2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193424">
              <a:off x="3501925" y="3870729"/>
              <a:ext cx="4343400" cy="113347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99" name="Google Shape;299;p25"/>
            <p:cNvGrpSpPr/>
            <p:nvPr/>
          </p:nvGrpSpPr>
          <p:grpSpPr>
            <a:xfrm>
              <a:off x="3491049" y="908480"/>
              <a:ext cx="4244249" cy="3840573"/>
              <a:chOff x="832502" y="1450779"/>
              <a:chExt cx="5137694" cy="4649042"/>
            </a:xfrm>
          </p:grpSpPr>
          <p:sp>
            <p:nvSpPr>
              <p:cNvPr id="300" name="Google Shape;300;p25"/>
              <p:cNvSpPr/>
              <p:nvPr/>
            </p:nvSpPr>
            <p:spPr>
              <a:xfrm>
                <a:off x="1301214" y="3484499"/>
                <a:ext cx="3843744" cy="1543617"/>
              </a:xfrm>
              <a:custGeom>
                <a:rect b="b" l="l" r="r" t="t"/>
                <a:pathLst>
                  <a:path extrusionOk="0" h="1075691" w="2678567">
                    <a:moveTo>
                      <a:pt x="0" y="267280"/>
                    </a:moveTo>
                    <a:lnTo>
                      <a:pt x="213477" y="1075691"/>
                    </a:lnTo>
                    <a:lnTo>
                      <a:pt x="2678567" y="643046"/>
                    </a:lnTo>
                    <a:lnTo>
                      <a:pt x="862548" y="0"/>
                    </a:lnTo>
                    <a:lnTo>
                      <a:pt x="0" y="267280"/>
                    </a:lnTo>
                    <a:close/>
                  </a:path>
                </a:pathLst>
              </a:custGeom>
              <a:gradFill>
                <a:gsLst>
                  <a:gs pos="0">
                    <a:srgbClr val="6F0000"/>
                  </a:gs>
                  <a:gs pos="50000">
                    <a:srgbClr val="A10002"/>
                  </a:gs>
                  <a:gs pos="100000">
                    <a:srgbClr val="C10003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301;p25"/>
              <p:cNvSpPr/>
              <p:nvPr/>
            </p:nvSpPr>
            <p:spPr>
              <a:xfrm>
                <a:off x="832502" y="3836338"/>
                <a:ext cx="784879" cy="2263483"/>
              </a:xfrm>
              <a:custGeom>
                <a:rect b="b" l="l" r="r" t="t"/>
                <a:pathLst>
                  <a:path extrusionOk="0" h="1577340" w="546954">
                    <a:moveTo>
                      <a:pt x="346373" y="0"/>
                    </a:moveTo>
                    <a:lnTo>
                      <a:pt x="546954" y="790165"/>
                    </a:lnTo>
                    <a:lnTo>
                      <a:pt x="541863" y="789979"/>
                    </a:lnTo>
                    <a:lnTo>
                      <a:pt x="215744" y="1577340"/>
                    </a:lnTo>
                    <a:lnTo>
                      <a:pt x="0" y="522350"/>
                    </a:lnTo>
                    <a:lnTo>
                      <a:pt x="346373" y="0"/>
                    </a:lnTo>
                    <a:close/>
                  </a:path>
                </a:pathLst>
              </a:custGeom>
              <a:gradFill>
                <a:gsLst>
                  <a:gs pos="0">
                    <a:srgbClr val="8C1531"/>
                  </a:gs>
                  <a:gs pos="50000">
                    <a:srgbClr val="BF1C42"/>
                  </a:gs>
                  <a:gs pos="100000">
                    <a:srgbClr val="F32454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2" name="Google Shape;302;p25"/>
              <p:cNvSpPr/>
              <p:nvPr/>
            </p:nvSpPr>
            <p:spPr>
              <a:xfrm>
                <a:off x="1137388" y="4390371"/>
                <a:ext cx="4832807" cy="1700037"/>
              </a:xfrm>
              <a:custGeom>
                <a:rect b="b" l="l" r="r" t="t"/>
                <a:pathLst>
                  <a:path extrusionOk="0" h="1184695" w="3367810">
                    <a:moveTo>
                      <a:pt x="0" y="1184695"/>
                    </a:moveTo>
                    <a:lnTo>
                      <a:pt x="3367810" y="822992"/>
                    </a:lnTo>
                    <a:lnTo>
                      <a:pt x="2778260" y="0"/>
                    </a:lnTo>
                    <a:lnTo>
                      <a:pt x="329993" y="398308"/>
                    </a:lnTo>
                    <a:lnTo>
                      <a:pt x="0" y="1184695"/>
                    </a:lnTo>
                    <a:close/>
                  </a:path>
                </a:pathLst>
              </a:custGeom>
              <a:gradFill>
                <a:gsLst>
                  <a:gs pos="0">
                    <a:srgbClr val="8C1531"/>
                  </a:gs>
                  <a:gs pos="50000">
                    <a:srgbClr val="BF1C42"/>
                  </a:gs>
                  <a:gs pos="100000">
                    <a:srgbClr val="F32454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03;p25"/>
              <p:cNvSpPr/>
              <p:nvPr/>
            </p:nvSpPr>
            <p:spPr>
              <a:xfrm rot="-545807">
                <a:off x="1609085" y="4351947"/>
                <a:ext cx="1823693" cy="900583"/>
              </a:xfrm>
              <a:custGeom>
                <a:rect b="b" l="l" r="r" t="t"/>
                <a:pathLst>
                  <a:path extrusionOk="0" h="517762" w="1048475">
                    <a:moveTo>
                      <a:pt x="23521" y="0"/>
                    </a:moveTo>
                    <a:lnTo>
                      <a:pt x="0" y="517762"/>
                    </a:lnTo>
                    <a:lnTo>
                      <a:pt x="1048475" y="248242"/>
                    </a:lnTo>
                    <a:lnTo>
                      <a:pt x="23521" y="0"/>
                    </a:lnTo>
                    <a:close/>
                  </a:path>
                </a:pathLst>
              </a:custGeom>
              <a:solidFill>
                <a:srgbClr val="0C0C0C">
                  <a:alpha val="63919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4" name="Google Shape;304;p25"/>
              <p:cNvSpPr/>
              <p:nvPr/>
            </p:nvSpPr>
            <p:spPr>
              <a:xfrm>
                <a:off x="1623309" y="3108363"/>
                <a:ext cx="2998678" cy="913376"/>
              </a:xfrm>
              <a:custGeom>
                <a:rect b="b" l="l" r="r" t="t"/>
                <a:pathLst>
                  <a:path extrusionOk="0" h="1152525" w="3783821">
                    <a:moveTo>
                      <a:pt x="0" y="213297"/>
                    </a:moveTo>
                    <a:lnTo>
                      <a:pt x="2183621" y="0"/>
                    </a:lnTo>
                    <a:lnTo>
                      <a:pt x="3783821" y="695325"/>
                    </a:lnTo>
                    <a:lnTo>
                      <a:pt x="659621" y="1152525"/>
                    </a:lnTo>
                    <a:lnTo>
                      <a:pt x="0" y="213297"/>
                    </a:lnTo>
                    <a:close/>
                  </a:path>
                </a:pathLst>
              </a:custGeom>
              <a:gradFill>
                <a:gsLst>
                  <a:gs pos="0">
                    <a:srgbClr val="BF8F15"/>
                  </a:gs>
                  <a:gs pos="50000">
                    <a:srgbClr val="D9A217"/>
                  </a:gs>
                  <a:gs pos="100000">
                    <a:srgbClr val="F8B91B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5" name="Google Shape;305;p25"/>
              <p:cNvSpPr/>
              <p:nvPr/>
            </p:nvSpPr>
            <p:spPr>
              <a:xfrm>
                <a:off x="1243017" y="3783232"/>
                <a:ext cx="268261" cy="484729"/>
              </a:xfrm>
              <a:custGeom>
                <a:rect b="b" l="l" r="r" t="t"/>
                <a:pathLst>
                  <a:path extrusionOk="0" h="243277" w="160395">
                    <a:moveTo>
                      <a:pt x="0" y="124097"/>
                    </a:moveTo>
                    <a:lnTo>
                      <a:pt x="65314" y="0"/>
                    </a:lnTo>
                    <a:lnTo>
                      <a:pt x="160395" y="243277"/>
                    </a:lnTo>
                    <a:lnTo>
                      <a:pt x="0" y="124097"/>
                    </a:lnTo>
                    <a:close/>
                  </a:path>
                </a:pathLst>
              </a:custGeom>
              <a:solidFill>
                <a:srgbClr val="0C0C0C">
                  <a:alpha val="2392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6" name="Google Shape;306;p25"/>
              <p:cNvSpPr/>
              <p:nvPr/>
            </p:nvSpPr>
            <p:spPr>
              <a:xfrm>
                <a:off x="1270851" y="3274233"/>
                <a:ext cx="892470" cy="1887141"/>
              </a:xfrm>
              <a:custGeom>
                <a:rect b="b" l="l" r="r" t="t"/>
                <a:pathLst>
                  <a:path extrusionOk="0" h="2381250" w="1126145">
                    <a:moveTo>
                      <a:pt x="447675" y="0"/>
                    </a:moveTo>
                    <a:lnTo>
                      <a:pt x="1126145" y="935772"/>
                    </a:lnTo>
                    <a:lnTo>
                      <a:pt x="623887" y="2381250"/>
                    </a:lnTo>
                    <a:lnTo>
                      <a:pt x="0" y="571500"/>
                    </a:lnTo>
                    <a:lnTo>
                      <a:pt x="447675" y="0"/>
                    </a:lnTo>
                    <a:close/>
                  </a:path>
                </a:pathLst>
              </a:custGeom>
              <a:gradFill>
                <a:gsLst>
                  <a:gs pos="0">
                    <a:srgbClr val="BF8F15"/>
                  </a:gs>
                  <a:gs pos="50000">
                    <a:srgbClr val="D9A217"/>
                  </a:gs>
                  <a:gs pos="100000">
                    <a:srgbClr val="F8B91B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7" name="Google Shape;307;p25"/>
              <p:cNvSpPr/>
              <p:nvPr/>
            </p:nvSpPr>
            <p:spPr>
              <a:xfrm>
                <a:off x="1760918" y="3658746"/>
                <a:ext cx="3381756" cy="1502164"/>
              </a:xfrm>
              <a:custGeom>
                <a:rect b="b" l="l" r="r" t="t"/>
                <a:pathLst>
                  <a:path extrusionOk="0" h="1895475" w="4267200">
                    <a:moveTo>
                      <a:pt x="0" y="1895475"/>
                    </a:moveTo>
                    <a:lnTo>
                      <a:pt x="504825" y="438150"/>
                    </a:lnTo>
                    <a:lnTo>
                      <a:pt x="3609975" y="0"/>
                    </a:lnTo>
                    <a:lnTo>
                      <a:pt x="4267200" y="923925"/>
                    </a:lnTo>
                    <a:lnTo>
                      <a:pt x="0" y="1895475"/>
                    </a:lnTo>
                    <a:close/>
                  </a:path>
                </a:pathLst>
              </a:custGeom>
              <a:gradFill>
                <a:gsLst>
                  <a:gs pos="0">
                    <a:srgbClr val="BF8F15"/>
                  </a:gs>
                  <a:gs pos="50000">
                    <a:srgbClr val="D9A217"/>
                  </a:gs>
                  <a:gs pos="100000">
                    <a:srgbClr val="F8B91B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25"/>
              <p:cNvSpPr/>
              <p:nvPr/>
            </p:nvSpPr>
            <p:spPr>
              <a:xfrm>
                <a:off x="2081181" y="2512890"/>
                <a:ext cx="1990353" cy="505838"/>
              </a:xfrm>
              <a:custGeom>
                <a:rect b="b" l="l" r="r" t="t"/>
                <a:pathLst>
                  <a:path extrusionOk="0" h="638281" w="2511486">
                    <a:moveTo>
                      <a:pt x="0" y="267280"/>
                    </a:moveTo>
                    <a:lnTo>
                      <a:pt x="376433" y="638281"/>
                    </a:lnTo>
                    <a:lnTo>
                      <a:pt x="2511486" y="540841"/>
                    </a:lnTo>
                    <a:lnTo>
                      <a:pt x="862548" y="0"/>
                    </a:lnTo>
                    <a:lnTo>
                      <a:pt x="0" y="267280"/>
                    </a:lnTo>
                    <a:close/>
                  </a:path>
                </a:pathLst>
              </a:custGeom>
              <a:gradFill>
                <a:gsLst>
                  <a:gs pos="0">
                    <a:srgbClr val="547D28"/>
                  </a:gs>
                  <a:gs pos="50000">
                    <a:srgbClr val="7AB73A"/>
                  </a:gs>
                  <a:gs pos="100000">
                    <a:srgbClr val="92DA46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9" name="Google Shape;309;p25"/>
              <p:cNvSpPr/>
              <p:nvPr/>
            </p:nvSpPr>
            <p:spPr>
              <a:xfrm>
                <a:off x="3510399" y="3674020"/>
                <a:ext cx="1086993" cy="143423"/>
              </a:xfrm>
              <a:custGeom>
                <a:rect b="b" l="l" r="r" t="t"/>
                <a:pathLst>
                  <a:path extrusionOk="0" h="180975" w="1371600">
                    <a:moveTo>
                      <a:pt x="0" y="142875"/>
                    </a:moveTo>
                    <a:lnTo>
                      <a:pt x="1371600" y="180975"/>
                    </a:lnTo>
                    <a:lnTo>
                      <a:pt x="1295400" y="0"/>
                    </a:lnTo>
                    <a:lnTo>
                      <a:pt x="0" y="142875"/>
                    </a:lnTo>
                    <a:close/>
                  </a:path>
                </a:pathLst>
              </a:custGeom>
              <a:solidFill>
                <a:srgbClr val="0C0C0C">
                  <a:alpha val="4392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25"/>
              <p:cNvSpPr/>
              <p:nvPr/>
            </p:nvSpPr>
            <p:spPr>
              <a:xfrm>
                <a:off x="1835305" y="3530764"/>
                <a:ext cx="286845" cy="618982"/>
              </a:xfrm>
              <a:custGeom>
                <a:rect b="b" l="l" r="r" t="t"/>
                <a:pathLst>
                  <a:path extrusionOk="0" h="781050" w="361950">
                    <a:moveTo>
                      <a:pt x="361950" y="495300"/>
                    </a:moveTo>
                    <a:lnTo>
                      <a:pt x="171450" y="781050"/>
                    </a:lnTo>
                    <a:lnTo>
                      <a:pt x="0" y="0"/>
                    </a:lnTo>
                    <a:lnTo>
                      <a:pt x="361950" y="495300"/>
                    </a:lnTo>
                    <a:close/>
                  </a:path>
                </a:pathLst>
              </a:custGeom>
              <a:solidFill>
                <a:srgbClr val="0C0C0C">
                  <a:alpha val="4392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25"/>
              <p:cNvSpPr/>
              <p:nvPr/>
            </p:nvSpPr>
            <p:spPr>
              <a:xfrm>
                <a:off x="1727127" y="2706986"/>
                <a:ext cx="665137" cy="1250042"/>
              </a:xfrm>
              <a:custGeom>
                <a:rect b="b" l="l" r="r" t="t"/>
                <a:pathLst>
                  <a:path extrusionOk="0" h="1577340" w="839289">
                    <a:moveTo>
                      <a:pt x="466998" y="0"/>
                    </a:moveTo>
                    <a:lnTo>
                      <a:pt x="839289" y="378823"/>
                    </a:lnTo>
                    <a:lnTo>
                      <a:pt x="831547" y="399623"/>
                    </a:lnTo>
                    <a:lnTo>
                      <a:pt x="336369" y="1577340"/>
                    </a:lnTo>
                    <a:lnTo>
                      <a:pt x="0" y="653143"/>
                    </a:lnTo>
                    <a:lnTo>
                      <a:pt x="466998" y="0"/>
                    </a:lnTo>
                    <a:close/>
                  </a:path>
                </a:pathLst>
              </a:custGeom>
              <a:gradFill>
                <a:gsLst>
                  <a:gs pos="0">
                    <a:srgbClr val="7E8C12"/>
                  </a:gs>
                  <a:gs pos="50000">
                    <a:srgbClr val="ACBF18"/>
                  </a:gs>
                  <a:gs pos="100000">
                    <a:srgbClr val="DAF31F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2" name="Google Shape;312;p25"/>
              <p:cNvSpPr/>
              <p:nvPr/>
            </p:nvSpPr>
            <p:spPr>
              <a:xfrm>
                <a:off x="1990804" y="2939643"/>
                <a:ext cx="2601019" cy="1011939"/>
              </a:xfrm>
              <a:custGeom>
                <a:rect b="b" l="l" r="r" t="t"/>
                <a:pathLst>
                  <a:path extrusionOk="0" h="1276894" w="3282043">
                    <a:moveTo>
                      <a:pt x="0" y="1276894"/>
                    </a:moveTo>
                    <a:lnTo>
                      <a:pt x="3282043" y="966651"/>
                    </a:lnTo>
                    <a:lnTo>
                      <a:pt x="2625635" y="0"/>
                    </a:lnTo>
                    <a:lnTo>
                      <a:pt x="499655" y="84909"/>
                    </a:lnTo>
                    <a:lnTo>
                      <a:pt x="0" y="1276894"/>
                    </a:lnTo>
                    <a:close/>
                  </a:path>
                </a:pathLst>
              </a:custGeom>
              <a:gradFill>
                <a:gsLst>
                  <a:gs pos="0">
                    <a:srgbClr val="7E8C12"/>
                  </a:gs>
                  <a:gs pos="50000">
                    <a:srgbClr val="ACBF18"/>
                  </a:gs>
                  <a:gs pos="100000">
                    <a:srgbClr val="DAF31F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13" name="Google Shape;313;p25"/>
              <p:cNvGrpSpPr/>
              <p:nvPr/>
            </p:nvGrpSpPr>
            <p:grpSpPr>
              <a:xfrm>
                <a:off x="2053959" y="1450779"/>
                <a:ext cx="2007594" cy="1676211"/>
                <a:chOff x="5445997" y="2184629"/>
                <a:chExt cx="1754890" cy="1465219"/>
              </a:xfrm>
            </p:grpSpPr>
            <p:sp>
              <p:nvSpPr>
                <p:cNvPr id="314" name="Google Shape;314;p25"/>
                <p:cNvSpPr/>
                <p:nvPr/>
              </p:nvSpPr>
              <p:spPr>
                <a:xfrm>
                  <a:off x="5804127" y="3492862"/>
                  <a:ext cx="798281" cy="156986"/>
                </a:xfrm>
                <a:custGeom>
                  <a:rect b="b" l="l" r="r" t="t"/>
                  <a:pathLst>
                    <a:path extrusionOk="0" h="226695" w="1152752">
                      <a:moveTo>
                        <a:pt x="0" y="20955"/>
                      </a:moveTo>
                      <a:lnTo>
                        <a:pt x="78377" y="226695"/>
                      </a:lnTo>
                      <a:lnTo>
                        <a:pt x="1152752" y="0"/>
                      </a:lnTo>
                      <a:lnTo>
                        <a:pt x="0" y="20955"/>
                      </a:lnTo>
                      <a:close/>
                    </a:path>
                  </a:pathLst>
                </a:custGeom>
                <a:solidFill>
                  <a:srgbClr val="0C0C0C">
                    <a:alpha val="63919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5" name="Google Shape;315;p25"/>
                <p:cNvSpPr/>
                <p:nvPr/>
              </p:nvSpPr>
              <p:spPr>
                <a:xfrm>
                  <a:off x="5445997" y="3284407"/>
                  <a:ext cx="205797" cy="126644"/>
                </a:xfrm>
                <a:custGeom>
                  <a:rect b="b" l="l" r="r" t="t"/>
                  <a:pathLst>
                    <a:path extrusionOk="0" h="182880" w="297180">
                      <a:moveTo>
                        <a:pt x="0" y="124097"/>
                      </a:moveTo>
                      <a:lnTo>
                        <a:pt x="65314" y="0"/>
                      </a:lnTo>
                      <a:lnTo>
                        <a:pt x="297180" y="182880"/>
                      </a:lnTo>
                      <a:lnTo>
                        <a:pt x="0" y="124097"/>
                      </a:lnTo>
                      <a:close/>
                    </a:path>
                  </a:pathLst>
                </a:custGeom>
                <a:solidFill>
                  <a:srgbClr val="0C0C0C">
                    <a:alpha val="63919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6" name="Google Shape;316;p25"/>
                <p:cNvSpPr/>
                <p:nvPr/>
              </p:nvSpPr>
              <p:spPr>
                <a:xfrm>
                  <a:off x="5844738" y="2184629"/>
                  <a:ext cx="1356149" cy="1353515"/>
                </a:xfrm>
                <a:custGeom>
                  <a:rect b="b" l="l" r="r" t="t"/>
                  <a:pathLst>
                    <a:path extrusionOk="0" h="1954534" w="1958338">
                      <a:moveTo>
                        <a:pt x="0" y="1954534"/>
                      </a:moveTo>
                      <a:lnTo>
                        <a:pt x="658822" y="0"/>
                      </a:lnTo>
                      <a:lnTo>
                        <a:pt x="1958338" y="1843822"/>
                      </a:lnTo>
                      <a:lnTo>
                        <a:pt x="0" y="1954534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197B8C"/>
                    </a:gs>
                    <a:gs pos="50000">
                      <a:srgbClr val="22A8BF"/>
                    </a:gs>
                    <a:gs pos="100000">
                      <a:srgbClr val="2BD5F3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anchorCtr="1" anchor="b" bIns="2286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100" u="none" cap="none" strike="noStrike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17" name="Google Shape;317;p25"/>
              <p:cNvSpPr/>
              <p:nvPr/>
            </p:nvSpPr>
            <p:spPr>
              <a:xfrm>
                <a:off x="2050261" y="1451896"/>
                <a:ext cx="988998" cy="1552074"/>
              </a:xfrm>
              <a:custGeom>
                <a:rect b="b" l="l" r="r" t="t"/>
                <a:pathLst>
                  <a:path extrusionOk="0" h="1958453" w="1247947">
                    <a:moveTo>
                      <a:pt x="588532" y="1958453"/>
                    </a:moveTo>
                    <a:lnTo>
                      <a:pt x="0" y="1598612"/>
                    </a:lnTo>
                    <a:lnTo>
                      <a:pt x="1247947" y="0"/>
                    </a:lnTo>
                    <a:lnTo>
                      <a:pt x="588532" y="1958453"/>
                    </a:lnTo>
                    <a:close/>
                  </a:path>
                </a:pathLst>
              </a:custGeom>
              <a:gradFill>
                <a:gsLst>
                  <a:gs pos="0">
                    <a:srgbClr val="197B8C"/>
                  </a:gs>
                  <a:gs pos="50000">
                    <a:srgbClr val="22A8BF"/>
                  </a:gs>
                  <a:gs pos="100000">
                    <a:srgbClr val="2BD5F3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1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8" name="Google Shape;318;p25"/>
              <p:cNvSpPr txBox="1"/>
              <p:nvPr/>
            </p:nvSpPr>
            <p:spPr>
              <a:xfrm rot="-314756">
                <a:off x="2861738" y="5018436"/>
                <a:ext cx="145027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" sz="1100" u="none" cap="none" strike="noStrike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Sample Text</a:t>
                </a:r>
                <a:endParaRPr b="0" i="0" sz="1100" u="none" cap="none" strike="noStrike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  <p:sp>
            <p:nvSpPr>
              <p:cNvPr id="319" name="Google Shape;319;p25"/>
              <p:cNvSpPr txBox="1"/>
              <p:nvPr/>
            </p:nvSpPr>
            <p:spPr>
              <a:xfrm rot="-667019">
                <a:off x="2664813" y="4089996"/>
                <a:ext cx="1450111" cy="3693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" sz="1100" u="none" cap="none" strike="noStrike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Sample Text</a:t>
                </a:r>
                <a:endParaRPr b="0" i="0" sz="1100" u="none" cap="none" strike="noStrike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  <p:sp>
            <p:nvSpPr>
              <p:cNvPr id="320" name="Google Shape;320;p25"/>
              <p:cNvSpPr txBox="1"/>
              <p:nvPr/>
            </p:nvSpPr>
            <p:spPr>
              <a:xfrm rot="-314756">
                <a:off x="2524112" y="3189636"/>
                <a:ext cx="1450275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" sz="1100" u="none" cap="none" strike="noStrike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Sample Text</a:t>
                </a:r>
                <a:endParaRPr b="0" i="0" sz="1100" u="none" cap="none" strike="noStrike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  <p:sp>
            <p:nvSpPr>
              <p:cNvPr id="321" name="Google Shape;321;p25"/>
              <p:cNvSpPr txBox="1"/>
              <p:nvPr/>
            </p:nvSpPr>
            <p:spPr>
              <a:xfrm rot="-203867">
                <a:off x="2737706" y="2249326"/>
                <a:ext cx="966800" cy="64644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" sz="1100" u="none" cap="none" strike="noStrike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Sample</a:t>
                </a:r>
                <a:endParaRPr sz="1100">
                  <a:latin typeface="Varela Round"/>
                  <a:ea typeface="Varela Round"/>
                  <a:cs typeface="Varela Round"/>
                  <a:sym typeface="Varela Round"/>
                </a:endParaRPr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en" sz="1100" u="none" cap="none" strike="noStrike">
                    <a:solidFill>
                      <a:srgbClr val="FFFFFF"/>
                    </a:solidFill>
                    <a:latin typeface="Varela Round"/>
                    <a:ea typeface="Varela Round"/>
                    <a:cs typeface="Varela Round"/>
                    <a:sym typeface="Varela Round"/>
                  </a:rPr>
                  <a:t>Text</a:t>
                </a:r>
                <a:endParaRPr b="0" i="0" sz="1100" u="none" cap="none" strike="noStrike">
                  <a:solidFill>
                    <a:srgbClr val="FFFFFF"/>
                  </a:solidFill>
                  <a:latin typeface="Varela Round"/>
                  <a:ea typeface="Varela Round"/>
                  <a:cs typeface="Varela Round"/>
                  <a:sym typeface="Varela Round"/>
                </a:endParaRPr>
              </a:p>
            </p:txBody>
          </p:sp>
        </p:grpSp>
      </p:grpSp>
      <p:sp>
        <p:nvSpPr>
          <p:cNvPr id="322" name="Google Shape;322;p25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6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tables to compare data</a:t>
            </a:r>
            <a:endParaRPr/>
          </a:p>
        </p:txBody>
      </p:sp>
      <p:graphicFrame>
        <p:nvGraphicFramePr>
          <p:cNvPr id="328" name="Google Shape;328;p26"/>
          <p:cNvGraphicFramePr/>
          <p:nvPr/>
        </p:nvGraphicFramePr>
        <p:xfrm>
          <a:off x="3024200" y="167878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{2F633ACE-7712-45C8-9856-B84ECDCE3BA1}</a:tableStyleId>
              </a:tblPr>
              <a:tblGrid>
                <a:gridCol w="1291825"/>
                <a:gridCol w="1291825"/>
                <a:gridCol w="1291825"/>
                <a:gridCol w="1291825"/>
              </a:tblGrid>
              <a:tr h="685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A</a:t>
                      </a:r>
                      <a:endParaRPr b="1" sz="11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B</a:t>
                      </a:r>
                      <a:endParaRPr b="1" sz="11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C</a:t>
                      </a:r>
                      <a:endParaRPr b="1" sz="11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5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Yellow</a:t>
                      </a:r>
                      <a:endParaRPr sz="11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10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20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7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5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Blue</a:t>
                      </a:r>
                      <a:endParaRPr sz="11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30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15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10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85575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Orange</a:t>
                      </a:r>
                      <a:endParaRPr sz="11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5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24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rgbClr val="617A86"/>
                          </a:solidFill>
                          <a:latin typeface="Varela Round"/>
                          <a:ea typeface="Varela Round"/>
                          <a:cs typeface="Varela Round"/>
                          <a:sym typeface="Varela Round"/>
                        </a:rPr>
                        <a:t>16</a:t>
                      </a:r>
                      <a:endParaRPr sz="1800">
                        <a:solidFill>
                          <a:srgbClr val="617A86"/>
                        </a:solidFill>
                        <a:latin typeface="Varela Round"/>
                        <a:ea typeface="Varela Round"/>
                        <a:cs typeface="Varela Round"/>
                        <a:sym typeface="Varela Round"/>
                      </a:endParaRPr>
                    </a:p>
                  </a:txBody>
                  <a:tcPr marT="68575" marB="68575" marR="91425" marL="91425" anchor="ctr">
                    <a:lnL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A1BE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A1BE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29" name="Google Shape;329;p26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pa_linea_n-01.png" id="334" name="Google Shape;334;p27"/>
          <p:cNvPicPr preferRelativeResize="0"/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294125" y="677150"/>
            <a:ext cx="8555749" cy="4323475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27"/>
          <p:cNvSpPr txBox="1"/>
          <p:nvPr>
            <p:ph idx="4294967295" type="title"/>
          </p:nvPr>
        </p:nvSpPr>
        <p:spPr>
          <a:xfrm>
            <a:off x="1934250" y="1545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Maps</a:t>
            </a:r>
            <a:endParaRPr/>
          </a:p>
        </p:txBody>
      </p:sp>
      <p:sp>
        <p:nvSpPr>
          <p:cNvPr id="336" name="Google Shape;336;p27"/>
          <p:cNvSpPr/>
          <p:nvPr/>
        </p:nvSpPr>
        <p:spPr>
          <a:xfrm>
            <a:off x="1666875" y="1118625"/>
            <a:ext cx="819300" cy="786300"/>
          </a:xfrm>
          <a:prstGeom prst="wedgeEllipseCallout">
            <a:avLst>
              <a:gd fmla="val 1153" name="adj1"/>
              <a:gd fmla="val 66969" name="adj2"/>
            </a:avLst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OUR OFFICE</a:t>
            </a:r>
            <a:endParaRPr b="1" sz="8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7" name="Google Shape;337;p27"/>
          <p:cNvSpPr/>
          <p:nvPr/>
        </p:nvSpPr>
        <p:spPr>
          <a:xfrm>
            <a:off x="1009650" y="2019450"/>
            <a:ext cx="247500" cy="247500"/>
          </a:xfrm>
          <a:prstGeom prst="donut">
            <a:avLst>
              <a:gd fmla="val 3798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7"/>
          <p:cNvSpPr/>
          <p:nvPr/>
        </p:nvSpPr>
        <p:spPr>
          <a:xfrm>
            <a:off x="2714625" y="3629175"/>
            <a:ext cx="247500" cy="247500"/>
          </a:xfrm>
          <a:prstGeom prst="donut">
            <a:avLst>
              <a:gd fmla="val 3798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7"/>
          <p:cNvSpPr/>
          <p:nvPr/>
        </p:nvSpPr>
        <p:spPr>
          <a:xfrm>
            <a:off x="3771900" y="1857525"/>
            <a:ext cx="247500" cy="247500"/>
          </a:xfrm>
          <a:prstGeom prst="donut">
            <a:avLst>
              <a:gd fmla="val 3798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7"/>
          <p:cNvSpPr/>
          <p:nvPr/>
        </p:nvSpPr>
        <p:spPr>
          <a:xfrm>
            <a:off x="4448250" y="3924450"/>
            <a:ext cx="247500" cy="247500"/>
          </a:xfrm>
          <a:prstGeom prst="donut">
            <a:avLst>
              <a:gd fmla="val 3798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7"/>
          <p:cNvSpPr/>
          <p:nvPr/>
        </p:nvSpPr>
        <p:spPr>
          <a:xfrm>
            <a:off x="6629400" y="2343300"/>
            <a:ext cx="247500" cy="247500"/>
          </a:xfrm>
          <a:prstGeom prst="donut">
            <a:avLst>
              <a:gd fmla="val 3798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7"/>
          <p:cNvSpPr/>
          <p:nvPr/>
        </p:nvSpPr>
        <p:spPr>
          <a:xfrm>
            <a:off x="7581900" y="4086375"/>
            <a:ext cx="247500" cy="247500"/>
          </a:xfrm>
          <a:prstGeom prst="donut">
            <a:avLst>
              <a:gd fmla="val 37980" name="adj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8"/>
          <p:cNvSpPr txBox="1"/>
          <p:nvPr>
            <p:ph idx="4294967295" type="ctrTitle"/>
          </p:nvPr>
        </p:nvSpPr>
        <p:spPr>
          <a:xfrm>
            <a:off x="685800" y="18881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600">
                <a:solidFill>
                  <a:srgbClr val="A1BECC"/>
                </a:solidFill>
                <a:latin typeface="Varela Round"/>
                <a:ea typeface="Varela Round"/>
                <a:cs typeface="Varela Round"/>
                <a:sym typeface="Varela Round"/>
              </a:rPr>
              <a:t>89,526,124</a:t>
            </a:r>
            <a:endParaRPr b="1" sz="96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9" name="Google Shape;349;p28"/>
          <p:cNvSpPr txBox="1"/>
          <p:nvPr>
            <p:ph idx="4294967295" type="subTitle"/>
          </p:nvPr>
        </p:nvSpPr>
        <p:spPr>
          <a:xfrm>
            <a:off x="685800" y="29162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Whoa! That’s a big number, aren’t you proud?</a:t>
            </a:r>
            <a:endParaRPr/>
          </a:p>
        </p:txBody>
      </p:sp>
      <p:sp>
        <p:nvSpPr>
          <p:cNvPr id="350" name="Google Shape;350;p28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9"/>
          <p:cNvSpPr txBox="1"/>
          <p:nvPr>
            <p:ph idx="4294967295" type="ctrTitle"/>
          </p:nvPr>
        </p:nvSpPr>
        <p:spPr>
          <a:xfrm>
            <a:off x="685800" y="495600"/>
            <a:ext cx="77724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A1BECC"/>
                </a:solidFill>
                <a:latin typeface="Varela Round"/>
                <a:ea typeface="Varela Round"/>
                <a:cs typeface="Varela Round"/>
                <a:sym typeface="Varela Round"/>
              </a:rPr>
              <a:t>89,526,124$</a:t>
            </a:r>
            <a:endParaRPr b="1" sz="60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6" name="Google Shape;356;p29"/>
          <p:cNvSpPr txBox="1"/>
          <p:nvPr>
            <p:ph idx="4294967295" type="subTitle"/>
          </p:nvPr>
        </p:nvSpPr>
        <p:spPr>
          <a:xfrm>
            <a:off x="685800" y="1106509"/>
            <a:ext cx="77724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That’s a lot of money</a:t>
            </a:r>
            <a:endParaRPr sz="2400"/>
          </a:p>
        </p:txBody>
      </p:sp>
      <p:sp>
        <p:nvSpPr>
          <p:cNvPr id="357" name="Google Shape;357;p29"/>
          <p:cNvSpPr txBox="1"/>
          <p:nvPr>
            <p:ph idx="4294967295" type="ctrTitle"/>
          </p:nvPr>
        </p:nvSpPr>
        <p:spPr>
          <a:xfrm>
            <a:off x="685800" y="3581700"/>
            <a:ext cx="77724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A1BECC"/>
                </a:solidFill>
                <a:latin typeface="Varela Round"/>
                <a:ea typeface="Varela Round"/>
                <a:cs typeface="Varela Round"/>
                <a:sym typeface="Varela Round"/>
              </a:rPr>
              <a:t>100%</a:t>
            </a:r>
            <a:endParaRPr b="1" sz="60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8" name="Google Shape;358;p29"/>
          <p:cNvSpPr txBox="1"/>
          <p:nvPr>
            <p:ph idx="4294967295" type="subTitle"/>
          </p:nvPr>
        </p:nvSpPr>
        <p:spPr>
          <a:xfrm>
            <a:off x="685800" y="4192609"/>
            <a:ext cx="77724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Total success!</a:t>
            </a:r>
            <a:endParaRPr sz="2400"/>
          </a:p>
        </p:txBody>
      </p:sp>
      <p:sp>
        <p:nvSpPr>
          <p:cNvPr id="359" name="Google Shape;359;p29"/>
          <p:cNvSpPr txBox="1"/>
          <p:nvPr>
            <p:ph idx="4294967295" type="ctrTitle"/>
          </p:nvPr>
        </p:nvSpPr>
        <p:spPr>
          <a:xfrm>
            <a:off x="685800" y="2038650"/>
            <a:ext cx="7772400" cy="894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A1BECC"/>
                </a:solidFill>
                <a:latin typeface="Varela Round"/>
                <a:ea typeface="Varela Round"/>
                <a:cs typeface="Varela Round"/>
                <a:sym typeface="Varela Round"/>
              </a:rPr>
              <a:t>185,244 users</a:t>
            </a:r>
            <a:endParaRPr b="1" sz="60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0" name="Google Shape;360;p29"/>
          <p:cNvSpPr txBox="1"/>
          <p:nvPr>
            <p:ph idx="4294967295" type="subTitle"/>
          </p:nvPr>
        </p:nvSpPr>
        <p:spPr>
          <a:xfrm>
            <a:off x="685800" y="2649559"/>
            <a:ext cx="7772400" cy="46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And a lot of users</a:t>
            </a:r>
            <a:endParaRPr sz="2400"/>
          </a:p>
        </p:txBody>
      </p:sp>
      <p:sp>
        <p:nvSpPr>
          <p:cNvPr id="361" name="Google Shape;361;p29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6" name="Google Shape;366;p30"/>
          <p:cNvCxnSpPr/>
          <p:nvPr/>
        </p:nvCxnSpPr>
        <p:spPr>
          <a:xfrm>
            <a:off x="-4800" y="2571750"/>
            <a:ext cx="9153600" cy="0"/>
          </a:xfrm>
          <a:prstGeom prst="straightConnector1">
            <a:avLst/>
          </a:prstGeom>
          <a:noFill/>
          <a:ln cap="flat" cmpd="sng" w="9525">
            <a:solidFill>
              <a:srgbClr val="617A86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367" name="Google Shape;367;p30"/>
          <p:cNvSpPr txBox="1"/>
          <p:nvPr>
            <p:ph idx="4294967295" type="title"/>
          </p:nvPr>
        </p:nvSpPr>
        <p:spPr>
          <a:xfrm>
            <a:off x="1934250" y="1545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process is easy</a:t>
            </a:r>
            <a:endParaRPr/>
          </a:p>
        </p:txBody>
      </p:sp>
      <p:sp>
        <p:nvSpPr>
          <p:cNvPr id="368" name="Google Shape;368;p30"/>
          <p:cNvSpPr/>
          <p:nvPr/>
        </p:nvSpPr>
        <p:spPr>
          <a:xfrm>
            <a:off x="1895325" y="2362050"/>
            <a:ext cx="419100" cy="419400"/>
          </a:xfrm>
          <a:prstGeom prst="donut">
            <a:avLst>
              <a:gd fmla="val 24108" name="adj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69" name="Google Shape;369;p30"/>
          <p:cNvCxnSpPr/>
          <p:nvPr/>
        </p:nvCxnSpPr>
        <p:spPr>
          <a:xfrm rot="10800000">
            <a:off x="2105025" y="1733550"/>
            <a:ext cx="0" cy="876300"/>
          </a:xfrm>
          <a:prstGeom prst="straightConnector1">
            <a:avLst/>
          </a:prstGeom>
          <a:noFill/>
          <a:ln cap="flat" cmpd="sng" w="19050">
            <a:solidFill>
              <a:srgbClr val="617A86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70" name="Google Shape;370;p30"/>
          <p:cNvSpPr/>
          <p:nvPr/>
        </p:nvSpPr>
        <p:spPr>
          <a:xfrm>
            <a:off x="4362450" y="2362050"/>
            <a:ext cx="419100" cy="419400"/>
          </a:xfrm>
          <a:prstGeom prst="donut">
            <a:avLst>
              <a:gd fmla="val 24108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30"/>
          <p:cNvSpPr/>
          <p:nvPr/>
        </p:nvSpPr>
        <p:spPr>
          <a:xfrm>
            <a:off x="6829275" y="2362050"/>
            <a:ext cx="419100" cy="419400"/>
          </a:xfrm>
          <a:prstGeom prst="donut">
            <a:avLst>
              <a:gd fmla="val 24108" name="adj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72" name="Google Shape;372;p30"/>
          <p:cNvCxnSpPr/>
          <p:nvPr/>
        </p:nvCxnSpPr>
        <p:spPr>
          <a:xfrm>
            <a:off x="4572000" y="2524125"/>
            <a:ext cx="0" cy="876300"/>
          </a:xfrm>
          <a:prstGeom prst="straightConnector1">
            <a:avLst/>
          </a:prstGeom>
          <a:noFill/>
          <a:ln cap="flat" cmpd="sng" w="19050">
            <a:solidFill>
              <a:srgbClr val="617A86"/>
            </a:solidFill>
            <a:prstDash val="solid"/>
            <a:round/>
            <a:headEnd len="med" w="med" type="oval"/>
            <a:tailEnd len="med" w="med" type="oval"/>
          </a:ln>
        </p:spPr>
      </p:cxnSp>
      <p:cxnSp>
        <p:nvCxnSpPr>
          <p:cNvPr id="373" name="Google Shape;373;p30"/>
          <p:cNvCxnSpPr/>
          <p:nvPr/>
        </p:nvCxnSpPr>
        <p:spPr>
          <a:xfrm rot="10800000">
            <a:off x="7038975" y="1733550"/>
            <a:ext cx="0" cy="876300"/>
          </a:xfrm>
          <a:prstGeom prst="straightConnector1">
            <a:avLst/>
          </a:prstGeom>
          <a:noFill/>
          <a:ln cap="flat" cmpd="sng" w="19050">
            <a:solidFill>
              <a:srgbClr val="617A86"/>
            </a:solidFill>
            <a:prstDash val="solid"/>
            <a:round/>
            <a:headEnd len="med" w="med" type="oval"/>
            <a:tailEnd len="med" w="med" type="oval"/>
          </a:ln>
        </p:spPr>
      </p:cxnSp>
      <p:sp>
        <p:nvSpPr>
          <p:cNvPr id="374" name="Google Shape;374;p30"/>
          <p:cNvSpPr txBox="1"/>
          <p:nvPr/>
        </p:nvSpPr>
        <p:spPr>
          <a:xfrm>
            <a:off x="1481175" y="1336675"/>
            <a:ext cx="12477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first</a:t>
            </a:r>
            <a:endParaRPr b="1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5" name="Google Shape;375;p30"/>
          <p:cNvSpPr txBox="1"/>
          <p:nvPr/>
        </p:nvSpPr>
        <p:spPr>
          <a:xfrm>
            <a:off x="3948150" y="3346450"/>
            <a:ext cx="12477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second</a:t>
            </a:r>
            <a:endParaRPr b="1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6" name="Google Shape;376;p30"/>
          <p:cNvSpPr txBox="1"/>
          <p:nvPr/>
        </p:nvSpPr>
        <p:spPr>
          <a:xfrm>
            <a:off x="6415125" y="1336675"/>
            <a:ext cx="12477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last</a:t>
            </a:r>
            <a:endParaRPr b="1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7" name="Google Shape;377;p30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review some concepts</a:t>
            </a:r>
            <a:endParaRPr/>
          </a:p>
        </p:txBody>
      </p:sp>
      <p:sp>
        <p:nvSpPr>
          <p:cNvPr id="383" name="Google Shape;383;p31"/>
          <p:cNvSpPr txBox="1"/>
          <p:nvPr>
            <p:ph idx="1" type="body"/>
          </p:nvPr>
        </p:nvSpPr>
        <p:spPr>
          <a:xfrm>
            <a:off x="2935875" y="1587856"/>
            <a:ext cx="1832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Yellow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384" name="Google Shape;384;p31"/>
          <p:cNvSpPr txBox="1"/>
          <p:nvPr>
            <p:ph idx="2" type="body"/>
          </p:nvPr>
        </p:nvSpPr>
        <p:spPr>
          <a:xfrm>
            <a:off x="4862768" y="1587856"/>
            <a:ext cx="1832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Blue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385" name="Google Shape;385;p31"/>
          <p:cNvSpPr txBox="1"/>
          <p:nvPr>
            <p:ph idx="3" type="body"/>
          </p:nvPr>
        </p:nvSpPr>
        <p:spPr>
          <a:xfrm>
            <a:off x="6789661" y="1587856"/>
            <a:ext cx="1832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Red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386" name="Google Shape;386;p31"/>
          <p:cNvSpPr txBox="1"/>
          <p:nvPr>
            <p:ph idx="1" type="body"/>
          </p:nvPr>
        </p:nvSpPr>
        <p:spPr>
          <a:xfrm>
            <a:off x="2935875" y="3206110"/>
            <a:ext cx="1832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Yellow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gold, butter and ripe lemons. In the spectrum of visible light, yellow is found between green and orange.</a:t>
            </a:r>
            <a:endParaRPr sz="1100"/>
          </a:p>
        </p:txBody>
      </p:sp>
      <p:sp>
        <p:nvSpPr>
          <p:cNvPr id="387" name="Google Shape;387;p31"/>
          <p:cNvSpPr txBox="1"/>
          <p:nvPr>
            <p:ph idx="2" type="body"/>
          </p:nvPr>
        </p:nvSpPr>
        <p:spPr>
          <a:xfrm>
            <a:off x="4862768" y="3206110"/>
            <a:ext cx="1832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Blue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colour of the clear sky and the deep sea. It is located between violet and green on the optical spectrum.</a:t>
            </a:r>
            <a:endParaRPr sz="1100"/>
          </a:p>
        </p:txBody>
      </p:sp>
      <p:sp>
        <p:nvSpPr>
          <p:cNvPr id="388" name="Google Shape;388;p31"/>
          <p:cNvSpPr txBox="1"/>
          <p:nvPr>
            <p:ph idx="3" type="body"/>
          </p:nvPr>
        </p:nvSpPr>
        <p:spPr>
          <a:xfrm>
            <a:off x="6789661" y="3206110"/>
            <a:ext cx="1832700" cy="90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100"/>
              <a:t>Red</a:t>
            </a:r>
            <a:endParaRPr b="1"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100"/>
              <a:t>Is the color of blood, and because of this it has historically been associated with sacrifice, danger and courage. </a:t>
            </a:r>
            <a:endParaRPr sz="11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389" name="Google Shape;389;p3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Instructions for use</a:t>
            </a:r>
            <a:endParaRPr sz="3000"/>
          </a:p>
        </p:txBody>
      </p:sp>
      <p:sp>
        <p:nvSpPr>
          <p:cNvPr id="201" name="Google Shape;201;p14"/>
          <p:cNvSpPr txBox="1"/>
          <p:nvPr/>
        </p:nvSpPr>
        <p:spPr>
          <a:xfrm>
            <a:off x="2953325" y="1730550"/>
            <a:ext cx="2382300" cy="22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EDIT IN GOOGLE SLIDES</a:t>
            </a:r>
            <a:endParaRPr sz="100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Click on the button under the presentation preview that says "Use as Google Slides Theme".</a:t>
            </a:r>
            <a:endParaRPr sz="1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You will get a copy of this document on your Google Drive and will be able to edit, add or delete slides.</a:t>
            </a:r>
            <a:endParaRPr sz="1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You have to be signed in to your Google account.</a:t>
            </a:r>
            <a:endParaRPr sz="1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2" name="Google Shape;202;p14"/>
          <p:cNvSpPr txBox="1"/>
          <p:nvPr/>
        </p:nvSpPr>
        <p:spPr>
          <a:xfrm>
            <a:off x="5657958" y="1730550"/>
            <a:ext cx="2486400" cy="220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E8004C"/>
                </a:solidFill>
                <a:latin typeface="Varela Round"/>
                <a:ea typeface="Varela Round"/>
                <a:cs typeface="Varela Round"/>
                <a:sym typeface="Varela Round"/>
              </a:rPr>
              <a:t>EDIT IN POWERPOINT®</a:t>
            </a:r>
            <a:endParaRPr sz="1000">
              <a:solidFill>
                <a:srgbClr val="E8004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Click on the button under the presentation preview that says "Download as PowerPoint template". You will get a .pptx file that you can edit in PowerPoint.</a:t>
            </a:r>
            <a:endParaRPr sz="1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Remember to download and install the fonts used in this presentation (you’ll find the links to the font files needed in the </a:t>
            </a:r>
            <a:r>
              <a:rPr lang="en" sz="1000" u="sng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  <a:hlinkClick action="ppaction://hlinksldjump" r:id="rId3"/>
              </a:rPr>
              <a:t>Presentation design slide</a:t>
            </a:r>
            <a:r>
              <a:rPr lang="en" sz="10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)</a:t>
            </a:r>
            <a:endParaRPr sz="10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3" name="Google Shape;203;p14"/>
          <p:cNvSpPr txBox="1"/>
          <p:nvPr/>
        </p:nvSpPr>
        <p:spPr>
          <a:xfrm>
            <a:off x="2953325" y="4134525"/>
            <a:ext cx="5190900" cy="8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More info on how to use this template at </a:t>
            </a:r>
            <a:r>
              <a:rPr b="1" lang="en" sz="800" u="sng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  <a:hlinkClick r:id="rId4"/>
              </a:rPr>
              <a:t>www.slidescarnival.com/help-use-presentation-template</a:t>
            </a:r>
            <a:endParaRPr b="1" sz="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This template is free to use under </a:t>
            </a:r>
            <a:r>
              <a:rPr lang="en" sz="800" u="sng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  <a:hlinkClick r:id="rId5"/>
              </a:rPr>
              <a:t>Creative Commons Attribution license</a:t>
            </a:r>
            <a:r>
              <a:rPr lang="en" sz="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. </a:t>
            </a:r>
            <a:r>
              <a:rPr lang="en" sz="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You can keep the Credits slide or mention SlidesCarnival and other resources used in a slide footer</a:t>
            </a:r>
            <a:r>
              <a:rPr lang="en" sz="8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.</a:t>
            </a:r>
            <a:endParaRPr sz="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8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4" name="Google Shape;204;p14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2"/>
          <p:cNvSpPr txBox="1"/>
          <p:nvPr>
            <p:ph idx="1" type="body"/>
          </p:nvPr>
        </p:nvSpPr>
        <p:spPr>
          <a:xfrm>
            <a:off x="1246225" y="4177700"/>
            <a:ext cx="6651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17A86"/>
                </a:solidFill>
              </a:rPr>
              <a:t>You can copy&amp;paste graphs from </a:t>
            </a:r>
            <a:r>
              <a:rPr lang="en" u="sng">
                <a:solidFill>
                  <a:srgbClr val="617A86"/>
                </a:solidFill>
                <a:hlinkClick r:id="rId3"/>
              </a:rPr>
              <a:t>Google Sheets</a:t>
            </a:r>
            <a:endParaRPr>
              <a:solidFill>
                <a:srgbClr val="617A86"/>
              </a:solidFill>
            </a:endParaRPr>
          </a:p>
        </p:txBody>
      </p:sp>
      <p:pic>
        <p:nvPicPr>
          <p:cNvPr id="395" name="Google Shape;395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05150" y="735125"/>
            <a:ext cx="3733751" cy="3096774"/>
          </a:xfrm>
          <a:prstGeom prst="rect">
            <a:avLst/>
          </a:prstGeom>
          <a:noFill/>
          <a:ln>
            <a:noFill/>
          </a:ln>
        </p:spPr>
      </p:pic>
      <p:sp>
        <p:nvSpPr>
          <p:cNvPr id="396" name="Google Shape;396;p32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3"/>
          <p:cNvSpPr/>
          <p:nvPr/>
        </p:nvSpPr>
        <p:spPr>
          <a:xfrm>
            <a:off x="3710416" y="395275"/>
            <a:ext cx="1723167" cy="3457530"/>
          </a:xfrm>
          <a:custGeom>
            <a:rect b="b" l="l" r="r" t="t"/>
            <a:pathLst>
              <a:path extrusionOk="0" h="61841" w="30819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A1BE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33"/>
          <p:cNvSpPr txBox="1"/>
          <p:nvPr>
            <p:ph idx="4294967295" type="body"/>
          </p:nvPr>
        </p:nvSpPr>
        <p:spPr>
          <a:xfrm>
            <a:off x="2085975" y="3843000"/>
            <a:ext cx="4972200" cy="12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latin typeface="Nixie One"/>
                <a:ea typeface="Nixie One"/>
                <a:cs typeface="Nixie One"/>
                <a:sym typeface="Nixie One"/>
              </a:rPr>
              <a:t>Android project</a:t>
            </a:r>
            <a:endParaRPr sz="1800"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Show and explain your web, app or software projects using these gadget templates.</a:t>
            </a:r>
            <a:endParaRPr sz="1400"/>
          </a:p>
        </p:txBody>
      </p:sp>
      <p:sp>
        <p:nvSpPr>
          <p:cNvPr id="403" name="Google Shape;403;p33"/>
          <p:cNvSpPr/>
          <p:nvPr/>
        </p:nvSpPr>
        <p:spPr>
          <a:xfrm>
            <a:off x="3790577" y="685225"/>
            <a:ext cx="1568100" cy="27870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Varela Round"/>
                <a:ea typeface="Varela Round"/>
                <a:cs typeface="Varela Round"/>
                <a:sym typeface="Varela Round"/>
              </a:rPr>
              <a:t>Place your screenshot here</a:t>
            </a:r>
            <a:endParaRPr sz="1000">
              <a:solidFill>
                <a:srgbClr val="999999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4" name="Google Shape;404;p33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4"/>
          <p:cNvSpPr/>
          <p:nvPr/>
        </p:nvSpPr>
        <p:spPr>
          <a:xfrm>
            <a:off x="3788232" y="501312"/>
            <a:ext cx="1590814" cy="3347752"/>
          </a:xfrm>
          <a:custGeom>
            <a:rect b="b" l="l" r="r" t="t"/>
            <a:pathLst>
              <a:path extrusionOk="0" h="54713" w="25999">
                <a:moveTo>
                  <a:pt x="12966" y="2173"/>
                </a:moveTo>
                <a:lnTo>
                  <a:pt x="13169" y="2240"/>
                </a:lnTo>
                <a:lnTo>
                  <a:pt x="13373" y="2308"/>
                </a:lnTo>
                <a:lnTo>
                  <a:pt x="13441" y="2512"/>
                </a:lnTo>
                <a:lnTo>
                  <a:pt x="13509" y="2716"/>
                </a:lnTo>
                <a:lnTo>
                  <a:pt x="13441" y="2919"/>
                </a:lnTo>
                <a:lnTo>
                  <a:pt x="13373" y="3123"/>
                </a:lnTo>
                <a:lnTo>
                  <a:pt x="13169" y="3191"/>
                </a:lnTo>
                <a:lnTo>
                  <a:pt x="12966" y="3259"/>
                </a:lnTo>
                <a:lnTo>
                  <a:pt x="12762" y="3191"/>
                </a:lnTo>
                <a:lnTo>
                  <a:pt x="12626" y="3123"/>
                </a:lnTo>
                <a:lnTo>
                  <a:pt x="12491" y="2919"/>
                </a:lnTo>
                <a:lnTo>
                  <a:pt x="12423" y="2716"/>
                </a:lnTo>
                <a:lnTo>
                  <a:pt x="12491" y="2512"/>
                </a:lnTo>
                <a:lnTo>
                  <a:pt x="12626" y="2308"/>
                </a:lnTo>
                <a:lnTo>
                  <a:pt x="12762" y="2240"/>
                </a:lnTo>
                <a:lnTo>
                  <a:pt x="12966" y="2173"/>
                </a:lnTo>
                <a:close/>
                <a:moveTo>
                  <a:pt x="14934" y="4480"/>
                </a:moveTo>
                <a:lnTo>
                  <a:pt x="15002" y="4548"/>
                </a:lnTo>
                <a:lnTo>
                  <a:pt x="15070" y="4684"/>
                </a:lnTo>
                <a:lnTo>
                  <a:pt x="15138" y="4752"/>
                </a:lnTo>
                <a:lnTo>
                  <a:pt x="15070" y="4888"/>
                </a:lnTo>
                <a:lnTo>
                  <a:pt x="15002" y="5024"/>
                </a:lnTo>
                <a:lnTo>
                  <a:pt x="14934" y="5024"/>
                </a:lnTo>
                <a:lnTo>
                  <a:pt x="14799" y="5091"/>
                </a:lnTo>
                <a:lnTo>
                  <a:pt x="11065" y="5091"/>
                </a:lnTo>
                <a:lnTo>
                  <a:pt x="10929" y="5024"/>
                </a:lnTo>
                <a:lnTo>
                  <a:pt x="10861" y="5024"/>
                </a:lnTo>
                <a:lnTo>
                  <a:pt x="10794" y="4888"/>
                </a:lnTo>
                <a:lnTo>
                  <a:pt x="10726" y="4752"/>
                </a:lnTo>
                <a:lnTo>
                  <a:pt x="10794" y="4684"/>
                </a:lnTo>
                <a:lnTo>
                  <a:pt x="10861" y="4548"/>
                </a:lnTo>
                <a:lnTo>
                  <a:pt x="10929" y="4480"/>
                </a:lnTo>
                <a:close/>
                <a:moveTo>
                  <a:pt x="23963" y="7807"/>
                </a:moveTo>
                <a:lnTo>
                  <a:pt x="23963" y="7875"/>
                </a:lnTo>
                <a:lnTo>
                  <a:pt x="23963" y="46771"/>
                </a:lnTo>
                <a:lnTo>
                  <a:pt x="23963" y="46838"/>
                </a:lnTo>
                <a:lnTo>
                  <a:pt x="1969" y="46838"/>
                </a:lnTo>
                <a:lnTo>
                  <a:pt x="1969" y="46771"/>
                </a:lnTo>
                <a:lnTo>
                  <a:pt x="1969" y="7875"/>
                </a:lnTo>
                <a:lnTo>
                  <a:pt x="1969" y="7807"/>
                </a:lnTo>
                <a:close/>
                <a:moveTo>
                  <a:pt x="12558" y="48536"/>
                </a:moveTo>
                <a:lnTo>
                  <a:pt x="12151" y="48671"/>
                </a:lnTo>
                <a:lnTo>
                  <a:pt x="11812" y="48875"/>
                </a:lnTo>
                <a:lnTo>
                  <a:pt x="11472" y="49146"/>
                </a:lnTo>
                <a:lnTo>
                  <a:pt x="11269" y="49418"/>
                </a:lnTo>
                <a:lnTo>
                  <a:pt x="11065" y="49825"/>
                </a:lnTo>
                <a:lnTo>
                  <a:pt x="10929" y="50165"/>
                </a:lnTo>
                <a:lnTo>
                  <a:pt x="10861" y="50640"/>
                </a:lnTo>
                <a:lnTo>
                  <a:pt x="10929" y="51047"/>
                </a:lnTo>
                <a:lnTo>
                  <a:pt x="11065" y="51454"/>
                </a:lnTo>
                <a:lnTo>
                  <a:pt x="11269" y="51794"/>
                </a:lnTo>
                <a:lnTo>
                  <a:pt x="11472" y="52065"/>
                </a:lnTo>
                <a:lnTo>
                  <a:pt x="11812" y="52337"/>
                </a:lnTo>
                <a:lnTo>
                  <a:pt x="12151" y="52541"/>
                </a:lnTo>
                <a:lnTo>
                  <a:pt x="12558" y="52676"/>
                </a:lnTo>
                <a:lnTo>
                  <a:pt x="12966" y="52744"/>
                </a:lnTo>
                <a:lnTo>
                  <a:pt x="13373" y="52676"/>
                </a:lnTo>
                <a:lnTo>
                  <a:pt x="13780" y="52541"/>
                </a:lnTo>
                <a:lnTo>
                  <a:pt x="14120" y="52337"/>
                </a:lnTo>
                <a:lnTo>
                  <a:pt x="14459" y="52065"/>
                </a:lnTo>
                <a:lnTo>
                  <a:pt x="14731" y="51794"/>
                </a:lnTo>
                <a:lnTo>
                  <a:pt x="14934" y="51454"/>
                </a:lnTo>
                <a:lnTo>
                  <a:pt x="15002" y="51047"/>
                </a:lnTo>
                <a:lnTo>
                  <a:pt x="15070" y="50640"/>
                </a:lnTo>
                <a:lnTo>
                  <a:pt x="15002" y="50165"/>
                </a:lnTo>
                <a:lnTo>
                  <a:pt x="14934" y="49825"/>
                </a:lnTo>
                <a:lnTo>
                  <a:pt x="14731" y="49418"/>
                </a:lnTo>
                <a:lnTo>
                  <a:pt x="14459" y="49146"/>
                </a:lnTo>
                <a:lnTo>
                  <a:pt x="14120" y="48875"/>
                </a:lnTo>
                <a:lnTo>
                  <a:pt x="13780" y="48671"/>
                </a:lnTo>
                <a:lnTo>
                  <a:pt x="13373" y="48536"/>
                </a:lnTo>
                <a:close/>
                <a:moveTo>
                  <a:pt x="12966" y="48332"/>
                </a:moveTo>
                <a:lnTo>
                  <a:pt x="13441" y="48400"/>
                </a:lnTo>
                <a:lnTo>
                  <a:pt x="13848" y="48536"/>
                </a:lnTo>
                <a:lnTo>
                  <a:pt x="14256" y="48739"/>
                </a:lnTo>
                <a:lnTo>
                  <a:pt x="14595" y="49011"/>
                </a:lnTo>
                <a:lnTo>
                  <a:pt x="14866" y="49350"/>
                </a:lnTo>
                <a:lnTo>
                  <a:pt x="15070" y="49757"/>
                </a:lnTo>
                <a:lnTo>
                  <a:pt x="15206" y="50165"/>
                </a:lnTo>
                <a:lnTo>
                  <a:pt x="15274" y="50640"/>
                </a:lnTo>
                <a:lnTo>
                  <a:pt x="15206" y="51047"/>
                </a:lnTo>
                <a:lnTo>
                  <a:pt x="15070" y="51522"/>
                </a:lnTo>
                <a:lnTo>
                  <a:pt x="14866" y="51862"/>
                </a:lnTo>
                <a:lnTo>
                  <a:pt x="14595" y="52201"/>
                </a:lnTo>
                <a:lnTo>
                  <a:pt x="14256" y="52473"/>
                </a:lnTo>
                <a:lnTo>
                  <a:pt x="13848" y="52676"/>
                </a:lnTo>
                <a:lnTo>
                  <a:pt x="13441" y="52812"/>
                </a:lnTo>
                <a:lnTo>
                  <a:pt x="12966" y="52880"/>
                </a:lnTo>
                <a:lnTo>
                  <a:pt x="12558" y="52812"/>
                </a:lnTo>
                <a:lnTo>
                  <a:pt x="12083" y="52676"/>
                </a:lnTo>
                <a:lnTo>
                  <a:pt x="11744" y="52473"/>
                </a:lnTo>
                <a:lnTo>
                  <a:pt x="11404" y="52201"/>
                </a:lnTo>
                <a:lnTo>
                  <a:pt x="11133" y="51862"/>
                </a:lnTo>
                <a:lnTo>
                  <a:pt x="10929" y="51522"/>
                </a:lnTo>
                <a:lnTo>
                  <a:pt x="10794" y="51047"/>
                </a:lnTo>
                <a:lnTo>
                  <a:pt x="10726" y="50640"/>
                </a:lnTo>
                <a:lnTo>
                  <a:pt x="10794" y="50165"/>
                </a:lnTo>
                <a:lnTo>
                  <a:pt x="10929" y="49757"/>
                </a:lnTo>
                <a:lnTo>
                  <a:pt x="11133" y="49350"/>
                </a:lnTo>
                <a:lnTo>
                  <a:pt x="11404" y="49011"/>
                </a:lnTo>
                <a:lnTo>
                  <a:pt x="11744" y="48739"/>
                </a:lnTo>
                <a:lnTo>
                  <a:pt x="12083" y="48536"/>
                </a:lnTo>
                <a:lnTo>
                  <a:pt x="12558" y="48400"/>
                </a:lnTo>
                <a:lnTo>
                  <a:pt x="12966" y="48332"/>
                </a:lnTo>
                <a:close/>
                <a:moveTo>
                  <a:pt x="3938" y="679"/>
                </a:moveTo>
                <a:lnTo>
                  <a:pt x="3259" y="747"/>
                </a:lnTo>
                <a:lnTo>
                  <a:pt x="2648" y="951"/>
                </a:lnTo>
                <a:lnTo>
                  <a:pt x="2105" y="1222"/>
                </a:lnTo>
                <a:lnTo>
                  <a:pt x="1630" y="1629"/>
                </a:lnTo>
                <a:lnTo>
                  <a:pt x="1290" y="2105"/>
                </a:lnTo>
                <a:lnTo>
                  <a:pt x="951" y="2648"/>
                </a:lnTo>
                <a:lnTo>
                  <a:pt x="747" y="3259"/>
                </a:lnTo>
                <a:lnTo>
                  <a:pt x="747" y="3870"/>
                </a:lnTo>
                <a:lnTo>
                  <a:pt x="747" y="50776"/>
                </a:lnTo>
                <a:lnTo>
                  <a:pt x="747" y="51387"/>
                </a:lnTo>
                <a:lnTo>
                  <a:pt x="951" y="51997"/>
                </a:lnTo>
                <a:lnTo>
                  <a:pt x="1290" y="52541"/>
                </a:lnTo>
                <a:lnTo>
                  <a:pt x="1630" y="53016"/>
                </a:lnTo>
                <a:lnTo>
                  <a:pt x="2105" y="53423"/>
                </a:lnTo>
                <a:lnTo>
                  <a:pt x="2648" y="53695"/>
                </a:lnTo>
                <a:lnTo>
                  <a:pt x="3259" y="53898"/>
                </a:lnTo>
                <a:lnTo>
                  <a:pt x="3938" y="53966"/>
                </a:lnTo>
                <a:lnTo>
                  <a:pt x="22062" y="53966"/>
                </a:lnTo>
                <a:lnTo>
                  <a:pt x="22741" y="53898"/>
                </a:lnTo>
                <a:lnTo>
                  <a:pt x="23352" y="53695"/>
                </a:lnTo>
                <a:lnTo>
                  <a:pt x="23895" y="53423"/>
                </a:lnTo>
                <a:lnTo>
                  <a:pt x="24370" y="53016"/>
                </a:lnTo>
                <a:lnTo>
                  <a:pt x="24709" y="52541"/>
                </a:lnTo>
                <a:lnTo>
                  <a:pt x="25049" y="51997"/>
                </a:lnTo>
                <a:lnTo>
                  <a:pt x="25252" y="51387"/>
                </a:lnTo>
                <a:lnTo>
                  <a:pt x="25320" y="50776"/>
                </a:lnTo>
                <a:lnTo>
                  <a:pt x="25320" y="3870"/>
                </a:lnTo>
                <a:lnTo>
                  <a:pt x="25252" y="3259"/>
                </a:lnTo>
                <a:lnTo>
                  <a:pt x="25049" y="2648"/>
                </a:lnTo>
                <a:lnTo>
                  <a:pt x="24709" y="2105"/>
                </a:lnTo>
                <a:lnTo>
                  <a:pt x="24370" y="1629"/>
                </a:lnTo>
                <a:lnTo>
                  <a:pt x="23895" y="1222"/>
                </a:lnTo>
                <a:lnTo>
                  <a:pt x="23352" y="951"/>
                </a:lnTo>
                <a:lnTo>
                  <a:pt x="22741" y="747"/>
                </a:lnTo>
                <a:lnTo>
                  <a:pt x="22062" y="679"/>
                </a:lnTo>
                <a:close/>
                <a:moveTo>
                  <a:pt x="22062" y="543"/>
                </a:moveTo>
                <a:lnTo>
                  <a:pt x="22741" y="611"/>
                </a:lnTo>
                <a:lnTo>
                  <a:pt x="23419" y="815"/>
                </a:lnTo>
                <a:lnTo>
                  <a:pt x="23963" y="1086"/>
                </a:lnTo>
                <a:lnTo>
                  <a:pt x="24438" y="1494"/>
                </a:lnTo>
                <a:lnTo>
                  <a:pt x="24845" y="2037"/>
                </a:lnTo>
                <a:lnTo>
                  <a:pt x="25184" y="2580"/>
                </a:lnTo>
                <a:lnTo>
                  <a:pt x="25388" y="3191"/>
                </a:lnTo>
                <a:lnTo>
                  <a:pt x="25456" y="3870"/>
                </a:lnTo>
                <a:lnTo>
                  <a:pt x="25456" y="50776"/>
                </a:lnTo>
                <a:lnTo>
                  <a:pt x="25388" y="51454"/>
                </a:lnTo>
                <a:lnTo>
                  <a:pt x="25184" y="52065"/>
                </a:lnTo>
                <a:lnTo>
                  <a:pt x="24845" y="52676"/>
                </a:lnTo>
                <a:lnTo>
                  <a:pt x="24438" y="53151"/>
                </a:lnTo>
                <a:lnTo>
                  <a:pt x="23963" y="53559"/>
                </a:lnTo>
                <a:lnTo>
                  <a:pt x="23419" y="53898"/>
                </a:lnTo>
                <a:lnTo>
                  <a:pt x="22741" y="54102"/>
                </a:lnTo>
                <a:lnTo>
                  <a:pt x="22062" y="54170"/>
                </a:lnTo>
                <a:lnTo>
                  <a:pt x="3938" y="54170"/>
                </a:lnTo>
                <a:lnTo>
                  <a:pt x="3259" y="54102"/>
                </a:lnTo>
                <a:lnTo>
                  <a:pt x="2580" y="53898"/>
                </a:lnTo>
                <a:lnTo>
                  <a:pt x="2037" y="53559"/>
                </a:lnTo>
                <a:lnTo>
                  <a:pt x="1562" y="53151"/>
                </a:lnTo>
                <a:lnTo>
                  <a:pt x="1154" y="52676"/>
                </a:lnTo>
                <a:lnTo>
                  <a:pt x="815" y="52065"/>
                </a:lnTo>
                <a:lnTo>
                  <a:pt x="611" y="51454"/>
                </a:lnTo>
                <a:lnTo>
                  <a:pt x="543" y="50776"/>
                </a:lnTo>
                <a:lnTo>
                  <a:pt x="543" y="3870"/>
                </a:lnTo>
                <a:lnTo>
                  <a:pt x="611" y="3191"/>
                </a:lnTo>
                <a:lnTo>
                  <a:pt x="815" y="2580"/>
                </a:lnTo>
                <a:lnTo>
                  <a:pt x="1154" y="2037"/>
                </a:lnTo>
                <a:lnTo>
                  <a:pt x="1562" y="1494"/>
                </a:lnTo>
                <a:lnTo>
                  <a:pt x="2037" y="1086"/>
                </a:lnTo>
                <a:lnTo>
                  <a:pt x="2580" y="815"/>
                </a:lnTo>
                <a:lnTo>
                  <a:pt x="3259" y="611"/>
                </a:lnTo>
                <a:lnTo>
                  <a:pt x="3938" y="543"/>
                </a:lnTo>
                <a:close/>
                <a:moveTo>
                  <a:pt x="3938" y="0"/>
                </a:moveTo>
                <a:lnTo>
                  <a:pt x="3123" y="68"/>
                </a:lnTo>
                <a:lnTo>
                  <a:pt x="2444" y="272"/>
                </a:lnTo>
                <a:lnTo>
                  <a:pt x="1765" y="611"/>
                </a:lnTo>
                <a:lnTo>
                  <a:pt x="1154" y="1154"/>
                </a:lnTo>
                <a:lnTo>
                  <a:pt x="679" y="1697"/>
                </a:lnTo>
                <a:lnTo>
                  <a:pt x="272" y="2376"/>
                </a:lnTo>
                <a:lnTo>
                  <a:pt x="68" y="3123"/>
                </a:lnTo>
                <a:lnTo>
                  <a:pt x="0" y="3870"/>
                </a:lnTo>
                <a:lnTo>
                  <a:pt x="0" y="50776"/>
                </a:lnTo>
                <a:lnTo>
                  <a:pt x="68" y="51522"/>
                </a:lnTo>
                <a:lnTo>
                  <a:pt x="272" y="52269"/>
                </a:lnTo>
                <a:lnTo>
                  <a:pt x="679" y="52948"/>
                </a:lnTo>
                <a:lnTo>
                  <a:pt x="1154" y="53559"/>
                </a:lnTo>
                <a:lnTo>
                  <a:pt x="1765" y="54034"/>
                </a:lnTo>
                <a:lnTo>
                  <a:pt x="2444" y="54373"/>
                </a:lnTo>
                <a:lnTo>
                  <a:pt x="3123" y="54645"/>
                </a:lnTo>
                <a:lnTo>
                  <a:pt x="3938" y="54713"/>
                </a:lnTo>
                <a:lnTo>
                  <a:pt x="22062" y="54713"/>
                </a:lnTo>
                <a:lnTo>
                  <a:pt x="22876" y="54645"/>
                </a:lnTo>
                <a:lnTo>
                  <a:pt x="23555" y="54373"/>
                </a:lnTo>
                <a:lnTo>
                  <a:pt x="24234" y="54034"/>
                </a:lnTo>
                <a:lnTo>
                  <a:pt x="24845" y="53559"/>
                </a:lnTo>
                <a:lnTo>
                  <a:pt x="25320" y="52948"/>
                </a:lnTo>
                <a:lnTo>
                  <a:pt x="25727" y="52269"/>
                </a:lnTo>
                <a:lnTo>
                  <a:pt x="25931" y="51522"/>
                </a:lnTo>
                <a:lnTo>
                  <a:pt x="25999" y="50776"/>
                </a:lnTo>
                <a:lnTo>
                  <a:pt x="25999" y="3870"/>
                </a:lnTo>
                <a:lnTo>
                  <a:pt x="25931" y="3123"/>
                </a:lnTo>
                <a:lnTo>
                  <a:pt x="25727" y="2376"/>
                </a:lnTo>
                <a:lnTo>
                  <a:pt x="25320" y="1697"/>
                </a:lnTo>
                <a:lnTo>
                  <a:pt x="24845" y="1154"/>
                </a:lnTo>
                <a:lnTo>
                  <a:pt x="24234" y="611"/>
                </a:lnTo>
                <a:lnTo>
                  <a:pt x="23555" y="272"/>
                </a:lnTo>
                <a:lnTo>
                  <a:pt x="22876" y="68"/>
                </a:lnTo>
                <a:lnTo>
                  <a:pt x="22062" y="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A1BE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34"/>
          <p:cNvSpPr/>
          <p:nvPr/>
        </p:nvSpPr>
        <p:spPr>
          <a:xfrm>
            <a:off x="3899464" y="979924"/>
            <a:ext cx="1364700" cy="24138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Varela Round"/>
                <a:ea typeface="Varela Round"/>
                <a:cs typeface="Varela Round"/>
                <a:sym typeface="Varela Round"/>
              </a:rPr>
              <a:t>Place your screenshot here</a:t>
            </a:r>
            <a:endParaRPr sz="1000">
              <a:solidFill>
                <a:srgbClr val="999999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11" name="Google Shape;411;p34"/>
          <p:cNvSpPr txBox="1"/>
          <p:nvPr>
            <p:ph idx="4294967295" type="body"/>
          </p:nvPr>
        </p:nvSpPr>
        <p:spPr>
          <a:xfrm>
            <a:off x="2085975" y="3843000"/>
            <a:ext cx="4972200" cy="12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latin typeface="Nixie One"/>
                <a:ea typeface="Nixie One"/>
                <a:cs typeface="Nixie One"/>
                <a:sym typeface="Nixie One"/>
              </a:rPr>
              <a:t>iPhone project</a:t>
            </a:r>
            <a:endParaRPr sz="1800"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Show and explain your web, app or software projects using these gadget templates.</a:t>
            </a:r>
            <a:endParaRPr sz="1400"/>
          </a:p>
        </p:txBody>
      </p:sp>
      <p:sp>
        <p:nvSpPr>
          <p:cNvPr id="412" name="Google Shape;412;p34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5"/>
          <p:cNvSpPr/>
          <p:nvPr/>
        </p:nvSpPr>
        <p:spPr>
          <a:xfrm>
            <a:off x="3299799" y="285749"/>
            <a:ext cx="2554445" cy="3612415"/>
          </a:xfrm>
          <a:custGeom>
            <a:rect b="b" l="l" r="r" t="t"/>
            <a:pathLst>
              <a:path extrusionOk="0" h="86210" w="60958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A1BE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35"/>
          <p:cNvSpPr/>
          <p:nvPr/>
        </p:nvSpPr>
        <p:spPr>
          <a:xfrm>
            <a:off x="3471076" y="621678"/>
            <a:ext cx="2211900" cy="29571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Varela Round"/>
                <a:ea typeface="Varela Round"/>
                <a:cs typeface="Varela Round"/>
                <a:sym typeface="Varela Round"/>
              </a:rPr>
              <a:t>Place your screenshot here</a:t>
            </a:r>
            <a:endParaRPr sz="1000">
              <a:solidFill>
                <a:srgbClr val="999999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19" name="Google Shape;419;p35"/>
          <p:cNvSpPr txBox="1"/>
          <p:nvPr>
            <p:ph idx="4294967295" type="body"/>
          </p:nvPr>
        </p:nvSpPr>
        <p:spPr>
          <a:xfrm>
            <a:off x="2085975" y="3843000"/>
            <a:ext cx="4972200" cy="12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latin typeface="Nixie One"/>
                <a:ea typeface="Nixie One"/>
                <a:cs typeface="Nixie One"/>
                <a:sym typeface="Nixie One"/>
              </a:rPr>
              <a:t>Tablet project</a:t>
            </a:r>
            <a:endParaRPr sz="1800"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Show and explain your web, app or software projects using these gadget templates.</a:t>
            </a:r>
            <a:endParaRPr sz="1400"/>
          </a:p>
        </p:txBody>
      </p:sp>
      <p:sp>
        <p:nvSpPr>
          <p:cNvPr id="420" name="Google Shape;420;p35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6"/>
          <p:cNvSpPr/>
          <p:nvPr/>
        </p:nvSpPr>
        <p:spPr>
          <a:xfrm>
            <a:off x="2222325" y="250226"/>
            <a:ext cx="4699257" cy="3658425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A1BE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36"/>
          <p:cNvSpPr/>
          <p:nvPr/>
        </p:nvSpPr>
        <p:spPr>
          <a:xfrm>
            <a:off x="2418946" y="442756"/>
            <a:ext cx="4305900" cy="2749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Varela Round"/>
                <a:ea typeface="Varela Round"/>
                <a:cs typeface="Varela Round"/>
                <a:sym typeface="Varela Round"/>
              </a:rPr>
              <a:t>Place your screenshot here</a:t>
            </a:r>
            <a:endParaRPr sz="1000">
              <a:solidFill>
                <a:srgbClr val="999999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27" name="Google Shape;427;p36"/>
          <p:cNvSpPr txBox="1"/>
          <p:nvPr>
            <p:ph idx="4294967295" type="body"/>
          </p:nvPr>
        </p:nvSpPr>
        <p:spPr>
          <a:xfrm>
            <a:off x="2085975" y="3843000"/>
            <a:ext cx="4972200" cy="12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>
                <a:latin typeface="Nixie One"/>
                <a:ea typeface="Nixie One"/>
                <a:cs typeface="Nixie One"/>
                <a:sym typeface="Nixie One"/>
              </a:rPr>
              <a:t>Desktop project</a:t>
            </a:r>
            <a:endParaRPr sz="1800">
              <a:latin typeface="Nixie One"/>
              <a:ea typeface="Nixie One"/>
              <a:cs typeface="Nixie One"/>
              <a:sym typeface="Nixie One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Show and explain your web, app or software projects using these gadget templates.</a:t>
            </a:r>
            <a:endParaRPr sz="1400"/>
          </a:p>
        </p:txBody>
      </p:sp>
      <p:sp>
        <p:nvSpPr>
          <p:cNvPr id="428" name="Google Shape;428;p36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"/>
          <p:cNvSpPr txBox="1"/>
          <p:nvPr>
            <p:ph idx="4294967295" type="ctrTitle"/>
          </p:nvPr>
        </p:nvSpPr>
        <p:spPr>
          <a:xfrm>
            <a:off x="685800" y="6689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Thanks!</a:t>
            </a:r>
            <a:endParaRPr sz="4800"/>
          </a:p>
        </p:txBody>
      </p:sp>
      <p:sp>
        <p:nvSpPr>
          <p:cNvPr id="434" name="Google Shape;434;p37"/>
          <p:cNvSpPr txBox="1"/>
          <p:nvPr>
            <p:ph idx="4294967295" type="subTitle"/>
          </p:nvPr>
        </p:nvSpPr>
        <p:spPr>
          <a:xfrm>
            <a:off x="1275150" y="3229400"/>
            <a:ext cx="6593700" cy="75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ACC3"/>
                </a:solidFill>
              </a:rPr>
              <a:t>Any questions?</a:t>
            </a:r>
            <a:endParaRPr b="1" sz="3600">
              <a:solidFill>
                <a:srgbClr val="00ACC3"/>
              </a:solidFill>
            </a:endParaRPr>
          </a:p>
        </p:txBody>
      </p:sp>
      <p:sp>
        <p:nvSpPr>
          <p:cNvPr id="435" name="Google Shape;435;p37"/>
          <p:cNvSpPr txBox="1"/>
          <p:nvPr>
            <p:ph idx="4294967295" type="body"/>
          </p:nvPr>
        </p:nvSpPr>
        <p:spPr>
          <a:xfrm>
            <a:off x="1275150" y="3905252"/>
            <a:ext cx="6593700" cy="79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You can find me at @username &amp; user@mail.me</a:t>
            </a:r>
            <a:endParaRPr sz="1400"/>
          </a:p>
        </p:txBody>
      </p:sp>
      <p:sp>
        <p:nvSpPr>
          <p:cNvPr id="436" name="Google Shape;436;p37"/>
          <p:cNvSpPr/>
          <p:nvPr/>
        </p:nvSpPr>
        <p:spPr>
          <a:xfrm>
            <a:off x="4073931" y="2091663"/>
            <a:ext cx="996143" cy="996143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00D1C6">
              <a:alpha val="86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3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design</a:t>
            </a:r>
            <a:endParaRPr/>
          </a:p>
        </p:txBody>
      </p:sp>
      <p:sp>
        <p:nvSpPr>
          <p:cNvPr id="443" name="Google Shape;443;p38"/>
          <p:cNvSpPr txBox="1"/>
          <p:nvPr>
            <p:ph idx="1" type="body"/>
          </p:nvPr>
        </p:nvSpPr>
        <p:spPr>
          <a:xfrm>
            <a:off x="2935875" y="1550150"/>
            <a:ext cx="5751000" cy="27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This presentation uses the following typographies and colors:</a:t>
            </a:r>
            <a:endParaRPr sz="1200"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◎"/>
            </a:pPr>
            <a:r>
              <a:rPr lang="en" sz="1200"/>
              <a:t>Titles: </a:t>
            </a:r>
            <a:r>
              <a:rPr b="1" lang="en" sz="1200"/>
              <a:t>Nixie One</a:t>
            </a:r>
            <a:endParaRPr b="1" sz="1200"/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◎"/>
            </a:pPr>
            <a:r>
              <a:rPr lang="en" sz="1200"/>
              <a:t>Body copy: </a:t>
            </a:r>
            <a:r>
              <a:rPr b="1" lang="en" sz="1200"/>
              <a:t>Varela Round</a:t>
            </a:r>
            <a:endParaRPr b="1"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You can download the fonts on these pages:</a:t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u="sng">
                <a:solidFill>
                  <a:srgbClr val="00ACC3"/>
                </a:solidFill>
                <a:hlinkClick r:id="rId3"/>
              </a:rPr>
              <a:t>https://www.fontsquirrel.com/fonts/nixie-one</a:t>
            </a:r>
            <a:endParaRPr sz="1200">
              <a:solidFill>
                <a:srgbClr val="00ACC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u="sng">
                <a:solidFill>
                  <a:srgbClr val="00ACC3"/>
                </a:solidFill>
                <a:hlinkClick r:id="rId4"/>
              </a:rPr>
              <a:t>https://www.fontsquirrel.com/fonts/varela-round</a:t>
            </a:r>
            <a:endParaRPr sz="1200">
              <a:solidFill>
                <a:srgbClr val="00ACC3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Yellow </a:t>
            </a:r>
            <a:r>
              <a:rPr b="1" lang="en" sz="1200">
                <a:solidFill>
                  <a:srgbClr val="F8BB00"/>
                </a:solidFill>
              </a:rPr>
              <a:t>#f8bb00</a:t>
            </a:r>
            <a:r>
              <a:rPr lang="en" sz="1200"/>
              <a:t>		Orange </a:t>
            </a:r>
            <a:r>
              <a:rPr b="1" lang="en" sz="1200">
                <a:solidFill>
                  <a:srgbClr val="ED4A00"/>
                </a:solidFill>
              </a:rPr>
              <a:t>#ed4a00</a:t>
            </a:r>
            <a:r>
              <a:rPr b="1" lang="en" sz="1200">
                <a:solidFill>
                  <a:srgbClr val="3D85C6"/>
                </a:solidFill>
              </a:rPr>
              <a:t>		</a:t>
            </a:r>
            <a:r>
              <a:rPr lang="en" sz="1200"/>
              <a:t>Fucsia </a:t>
            </a:r>
            <a:r>
              <a:rPr b="1" lang="en" sz="1200">
                <a:solidFill>
                  <a:srgbClr val="E8004C"/>
                </a:solidFill>
              </a:rPr>
              <a:t>#e8004c</a:t>
            </a:r>
            <a:endParaRPr b="1" sz="1200">
              <a:solidFill>
                <a:srgbClr val="3D85C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Blue </a:t>
            </a:r>
            <a:r>
              <a:rPr b="1" lang="en" sz="1200">
                <a:solidFill>
                  <a:srgbClr val="00ACC3"/>
                </a:solidFill>
              </a:rPr>
              <a:t>#00acc3		</a:t>
            </a:r>
            <a:r>
              <a:rPr lang="en" sz="1200"/>
              <a:t>Aqua </a:t>
            </a:r>
            <a:r>
              <a:rPr b="1" lang="en" sz="1200">
                <a:solidFill>
                  <a:srgbClr val="00D1C6"/>
                </a:solidFill>
              </a:rPr>
              <a:t>#00d1c6</a:t>
            </a:r>
            <a:r>
              <a:rPr b="1" lang="en" sz="1200">
                <a:solidFill>
                  <a:srgbClr val="3D85C6"/>
                </a:solidFill>
              </a:rPr>
              <a:t>		</a:t>
            </a:r>
            <a:r>
              <a:rPr lang="en" sz="1200"/>
              <a:t>Lime </a:t>
            </a:r>
            <a:r>
              <a:rPr b="1" lang="en" sz="1200">
                <a:solidFill>
                  <a:srgbClr val="BBCD00"/>
                </a:solidFill>
              </a:rPr>
              <a:t>#bbcd00</a:t>
            </a:r>
            <a:endParaRPr b="1" sz="1200">
              <a:solidFill>
                <a:srgbClr val="3D85C6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Green </a:t>
            </a:r>
            <a:r>
              <a:rPr b="1" lang="en" sz="1200">
                <a:solidFill>
                  <a:srgbClr val="65BB48"/>
                </a:solidFill>
              </a:rPr>
              <a:t>#65bb48</a:t>
            </a:r>
            <a:r>
              <a:rPr b="1" lang="en" sz="1200">
                <a:solidFill>
                  <a:srgbClr val="3D85C6"/>
                </a:solidFill>
              </a:rPr>
              <a:t>		</a:t>
            </a:r>
            <a:r>
              <a:rPr lang="en" sz="1200"/>
              <a:t>Gray </a:t>
            </a:r>
            <a:r>
              <a:rPr b="1" lang="en" sz="1200">
                <a:solidFill>
                  <a:srgbClr val="617A86"/>
                </a:solidFill>
              </a:rPr>
              <a:t>#617a86		</a:t>
            </a:r>
            <a:r>
              <a:rPr lang="en" sz="1200"/>
              <a:t>Light Gray </a:t>
            </a:r>
            <a:r>
              <a:rPr b="1" lang="en" sz="1200">
                <a:solidFill>
                  <a:srgbClr val="A1BECC"/>
                </a:solidFill>
              </a:rPr>
              <a:t>#a1becc</a:t>
            </a:r>
            <a:endParaRPr b="1" sz="1200">
              <a:solidFill>
                <a:srgbClr val="A1BECC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3D85C6"/>
              </a:solidFill>
            </a:endParaRPr>
          </a:p>
        </p:txBody>
      </p:sp>
      <p:sp>
        <p:nvSpPr>
          <p:cNvPr id="444" name="Google Shape;444;p38"/>
          <p:cNvSpPr txBox="1"/>
          <p:nvPr/>
        </p:nvSpPr>
        <p:spPr>
          <a:xfrm>
            <a:off x="2935875" y="4096217"/>
            <a:ext cx="5751000" cy="4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A1BECC"/>
                </a:solidFill>
                <a:latin typeface="Varela Round"/>
                <a:ea typeface="Varela Round"/>
                <a:cs typeface="Varela Round"/>
                <a:sym typeface="Varela Round"/>
              </a:rPr>
              <a:t>You don’t need to keep this slide in your presentation. It’s only here to serve you as a design guide if you need to create new slides or download the fonts to edit the presentation in PowerPoint®</a:t>
            </a:r>
            <a:endParaRPr sz="10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A1BEC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45" name="Google Shape;445;p3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9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451" name="Google Shape;451;p39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17A86"/>
                </a:solidFill>
              </a:rPr>
              <a:t>Special thanks to all the people who made and released these awesome resources for free:</a:t>
            </a:r>
            <a:endParaRPr>
              <a:solidFill>
                <a:srgbClr val="617A86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617A86"/>
              </a:buClr>
              <a:buSzPts val="2400"/>
              <a:buChar char="◎"/>
            </a:pPr>
            <a:r>
              <a:rPr lang="en">
                <a:solidFill>
                  <a:srgbClr val="617A86"/>
                </a:solidFill>
              </a:rPr>
              <a:t>Presentation template by </a:t>
            </a:r>
            <a:r>
              <a:rPr lang="en" u="sng">
                <a:solidFill>
                  <a:srgbClr val="617A86"/>
                </a:solidFill>
                <a:hlinkClick r:id="rId3"/>
              </a:rPr>
              <a:t>SlidesCarnival</a:t>
            </a:r>
            <a:endParaRPr>
              <a:solidFill>
                <a:srgbClr val="617A86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2400"/>
              <a:buChar char="◎"/>
            </a:pPr>
            <a:r>
              <a:rPr lang="en">
                <a:solidFill>
                  <a:srgbClr val="617A86"/>
                </a:solidFill>
              </a:rPr>
              <a:t>Photographs by </a:t>
            </a:r>
            <a:r>
              <a:rPr lang="en" u="sng">
                <a:solidFill>
                  <a:srgbClr val="617A86"/>
                </a:solidFill>
                <a:hlinkClick r:id="rId4"/>
              </a:rPr>
              <a:t>Unsplash</a:t>
            </a:r>
            <a:endParaRPr>
              <a:solidFill>
                <a:srgbClr val="617A86"/>
              </a:solidFill>
            </a:endParaRPr>
          </a:p>
        </p:txBody>
      </p:sp>
      <p:sp>
        <p:nvSpPr>
          <p:cNvPr id="452" name="Google Shape;452;p39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A1BECC"/>
        </a:solidFill>
      </p:bgPr>
    </p:bg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40"/>
          <p:cNvGrpSpPr/>
          <p:nvPr/>
        </p:nvGrpSpPr>
        <p:grpSpPr>
          <a:xfrm>
            <a:off x="358968" y="342338"/>
            <a:ext cx="347107" cy="438984"/>
            <a:chOff x="584925" y="238125"/>
            <a:chExt cx="415200" cy="525100"/>
          </a:xfrm>
        </p:grpSpPr>
        <p:sp>
          <p:nvSpPr>
            <p:cNvPr id="458" name="Google Shape;458;p40"/>
            <p:cNvSpPr/>
            <p:nvPr/>
          </p:nvSpPr>
          <p:spPr>
            <a:xfrm>
              <a:off x="621550" y="2991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4166" y="0"/>
                  </a:moveTo>
                  <a:lnTo>
                    <a:pt x="14166" y="16755"/>
                  </a:lnTo>
                  <a:lnTo>
                    <a:pt x="14141" y="16926"/>
                  </a:lnTo>
                  <a:lnTo>
                    <a:pt x="14093" y="17072"/>
                  </a:lnTo>
                  <a:lnTo>
                    <a:pt x="14044" y="17194"/>
                  </a:lnTo>
                  <a:lnTo>
                    <a:pt x="13946" y="17341"/>
                  </a:lnTo>
                  <a:lnTo>
                    <a:pt x="13824" y="17438"/>
                  </a:lnTo>
                  <a:lnTo>
                    <a:pt x="13677" y="17512"/>
                  </a:lnTo>
                  <a:lnTo>
                    <a:pt x="13531" y="17561"/>
                  </a:lnTo>
                  <a:lnTo>
                    <a:pt x="13384" y="17585"/>
                  </a:lnTo>
                  <a:lnTo>
                    <a:pt x="0" y="17585"/>
                  </a:lnTo>
                  <a:lnTo>
                    <a:pt x="0" y="17731"/>
                  </a:lnTo>
                  <a:lnTo>
                    <a:pt x="25" y="17902"/>
                  </a:lnTo>
                  <a:lnTo>
                    <a:pt x="74" y="18049"/>
                  </a:lnTo>
                  <a:lnTo>
                    <a:pt x="123" y="18171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71"/>
                  </a:lnTo>
                  <a:lnTo>
                    <a:pt x="15069" y="18049"/>
                  </a:lnTo>
                  <a:lnTo>
                    <a:pt x="15118" y="17902"/>
                  </a:lnTo>
                  <a:lnTo>
                    <a:pt x="15143" y="17731"/>
                  </a:lnTo>
                  <a:lnTo>
                    <a:pt x="15143" y="733"/>
                  </a:lnTo>
                  <a:lnTo>
                    <a:pt x="15118" y="586"/>
                  </a:lnTo>
                  <a:lnTo>
                    <a:pt x="15069" y="440"/>
                  </a:lnTo>
                  <a:lnTo>
                    <a:pt x="15021" y="318"/>
                  </a:lnTo>
                  <a:lnTo>
                    <a:pt x="14923" y="196"/>
                  </a:lnTo>
                  <a:lnTo>
                    <a:pt x="14801" y="122"/>
                  </a:lnTo>
                  <a:lnTo>
                    <a:pt x="14654" y="49"/>
                  </a:lnTo>
                  <a:lnTo>
                    <a:pt x="14508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633750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716800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799825" y="2381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8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8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3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882875" y="2381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4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4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584925" y="26132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2540" y="171"/>
                  </a:moveTo>
                  <a:lnTo>
                    <a:pt x="2711" y="195"/>
                  </a:lnTo>
                  <a:lnTo>
                    <a:pt x="2882" y="244"/>
                  </a:lnTo>
                  <a:lnTo>
                    <a:pt x="3053" y="318"/>
                  </a:lnTo>
                  <a:lnTo>
                    <a:pt x="3175" y="440"/>
                  </a:lnTo>
                  <a:lnTo>
                    <a:pt x="3297" y="562"/>
                  </a:lnTo>
                  <a:lnTo>
                    <a:pt x="3370" y="733"/>
                  </a:lnTo>
                  <a:lnTo>
                    <a:pt x="3419" y="904"/>
                  </a:lnTo>
                  <a:lnTo>
                    <a:pt x="3444" y="1075"/>
                  </a:lnTo>
                  <a:lnTo>
                    <a:pt x="3419" y="1246"/>
                  </a:lnTo>
                  <a:lnTo>
                    <a:pt x="3370" y="1417"/>
                  </a:lnTo>
                  <a:lnTo>
                    <a:pt x="3297" y="1588"/>
                  </a:lnTo>
                  <a:lnTo>
                    <a:pt x="3175" y="1710"/>
                  </a:lnTo>
                  <a:lnTo>
                    <a:pt x="3053" y="1832"/>
                  </a:lnTo>
                  <a:lnTo>
                    <a:pt x="2882" y="1905"/>
                  </a:lnTo>
                  <a:lnTo>
                    <a:pt x="2711" y="1954"/>
                  </a:lnTo>
                  <a:lnTo>
                    <a:pt x="2540" y="1978"/>
                  </a:lnTo>
                  <a:lnTo>
                    <a:pt x="2369" y="1954"/>
                  </a:lnTo>
                  <a:lnTo>
                    <a:pt x="2198" y="1905"/>
                  </a:lnTo>
                  <a:lnTo>
                    <a:pt x="2027" y="1832"/>
                  </a:lnTo>
                  <a:lnTo>
                    <a:pt x="1905" y="1710"/>
                  </a:lnTo>
                  <a:lnTo>
                    <a:pt x="1783" y="1588"/>
                  </a:lnTo>
                  <a:lnTo>
                    <a:pt x="1710" y="1417"/>
                  </a:lnTo>
                  <a:lnTo>
                    <a:pt x="1661" y="1246"/>
                  </a:lnTo>
                  <a:lnTo>
                    <a:pt x="1636" y="1075"/>
                  </a:lnTo>
                  <a:lnTo>
                    <a:pt x="1661" y="904"/>
                  </a:lnTo>
                  <a:lnTo>
                    <a:pt x="1710" y="733"/>
                  </a:lnTo>
                  <a:lnTo>
                    <a:pt x="1783" y="562"/>
                  </a:lnTo>
                  <a:lnTo>
                    <a:pt x="1905" y="440"/>
                  </a:lnTo>
                  <a:lnTo>
                    <a:pt x="2027" y="318"/>
                  </a:lnTo>
                  <a:lnTo>
                    <a:pt x="2198" y="244"/>
                  </a:lnTo>
                  <a:lnTo>
                    <a:pt x="2369" y="195"/>
                  </a:lnTo>
                  <a:lnTo>
                    <a:pt x="2540" y="171"/>
                  </a:lnTo>
                  <a:close/>
                  <a:moveTo>
                    <a:pt x="5862" y="171"/>
                  </a:moveTo>
                  <a:lnTo>
                    <a:pt x="6033" y="195"/>
                  </a:lnTo>
                  <a:lnTo>
                    <a:pt x="6204" y="244"/>
                  </a:lnTo>
                  <a:lnTo>
                    <a:pt x="6374" y="318"/>
                  </a:lnTo>
                  <a:lnTo>
                    <a:pt x="6497" y="440"/>
                  </a:lnTo>
                  <a:lnTo>
                    <a:pt x="6619" y="562"/>
                  </a:lnTo>
                  <a:lnTo>
                    <a:pt x="6692" y="733"/>
                  </a:lnTo>
                  <a:lnTo>
                    <a:pt x="6741" y="904"/>
                  </a:lnTo>
                  <a:lnTo>
                    <a:pt x="6765" y="1075"/>
                  </a:lnTo>
                  <a:lnTo>
                    <a:pt x="6741" y="1246"/>
                  </a:lnTo>
                  <a:lnTo>
                    <a:pt x="6692" y="1417"/>
                  </a:lnTo>
                  <a:lnTo>
                    <a:pt x="6619" y="1588"/>
                  </a:lnTo>
                  <a:lnTo>
                    <a:pt x="6497" y="1710"/>
                  </a:lnTo>
                  <a:lnTo>
                    <a:pt x="6374" y="1832"/>
                  </a:lnTo>
                  <a:lnTo>
                    <a:pt x="6204" y="1905"/>
                  </a:lnTo>
                  <a:lnTo>
                    <a:pt x="6033" y="1954"/>
                  </a:lnTo>
                  <a:lnTo>
                    <a:pt x="5862" y="1978"/>
                  </a:lnTo>
                  <a:lnTo>
                    <a:pt x="5691" y="1954"/>
                  </a:lnTo>
                  <a:lnTo>
                    <a:pt x="5520" y="1905"/>
                  </a:lnTo>
                  <a:lnTo>
                    <a:pt x="5349" y="1832"/>
                  </a:lnTo>
                  <a:lnTo>
                    <a:pt x="5227" y="1710"/>
                  </a:lnTo>
                  <a:lnTo>
                    <a:pt x="5104" y="1588"/>
                  </a:lnTo>
                  <a:lnTo>
                    <a:pt x="5031" y="1417"/>
                  </a:lnTo>
                  <a:lnTo>
                    <a:pt x="4982" y="1246"/>
                  </a:lnTo>
                  <a:lnTo>
                    <a:pt x="4958" y="1075"/>
                  </a:lnTo>
                  <a:lnTo>
                    <a:pt x="4982" y="904"/>
                  </a:lnTo>
                  <a:lnTo>
                    <a:pt x="5031" y="733"/>
                  </a:lnTo>
                  <a:lnTo>
                    <a:pt x="5104" y="562"/>
                  </a:lnTo>
                  <a:lnTo>
                    <a:pt x="5227" y="440"/>
                  </a:lnTo>
                  <a:lnTo>
                    <a:pt x="5349" y="318"/>
                  </a:lnTo>
                  <a:lnTo>
                    <a:pt x="5520" y="244"/>
                  </a:lnTo>
                  <a:lnTo>
                    <a:pt x="5691" y="195"/>
                  </a:lnTo>
                  <a:lnTo>
                    <a:pt x="5862" y="171"/>
                  </a:lnTo>
                  <a:close/>
                  <a:moveTo>
                    <a:pt x="9183" y="171"/>
                  </a:moveTo>
                  <a:lnTo>
                    <a:pt x="9354" y="195"/>
                  </a:lnTo>
                  <a:lnTo>
                    <a:pt x="9525" y="244"/>
                  </a:lnTo>
                  <a:lnTo>
                    <a:pt x="9696" y="318"/>
                  </a:lnTo>
                  <a:lnTo>
                    <a:pt x="9818" y="440"/>
                  </a:lnTo>
                  <a:lnTo>
                    <a:pt x="9940" y="562"/>
                  </a:lnTo>
                  <a:lnTo>
                    <a:pt x="10014" y="733"/>
                  </a:lnTo>
                  <a:lnTo>
                    <a:pt x="10062" y="904"/>
                  </a:lnTo>
                  <a:lnTo>
                    <a:pt x="10087" y="1075"/>
                  </a:lnTo>
                  <a:lnTo>
                    <a:pt x="10062" y="1246"/>
                  </a:lnTo>
                  <a:lnTo>
                    <a:pt x="10014" y="1417"/>
                  </a:lnTo>
                  <a:lnTo>
                    <a:pt x="9940" y="1588"/>
                  </a:lnTo>
                  <a:lnTo>
                    <a:pt x="9818" y="1710"/>
                  </a:lnTo>
                  <a:lnTo>
                    <a:pt x="9696" y="1832"/>
                  </a:lnTo>
                  <a:lnTo>
                    <a:pt x="9525" y="1905"/>
                  </a:lnTo>
                  <a:lnTo>
                    <a:pt x="9354" y="1954"/>
                  </a:lnTo>
                  <a:lnTo>
                    <a:pt x="9183" y="1978"/>
                  </a:lnTo>
                  <a:lnTo>
                    <a:pt x="9012" y="1954"/>
                  </a:lnTo>
                  <a:lnTo>
                    <a:pt x="8841" y="1905"/>
                  </a:lnTo>
                  <a:lnTo>
                    <a:pt x="8670" y="1832"/>
                  </a:lnTo>
                  <a:lnTo>
                    <a:pt x="8548" y="1710"/>
                  </a:lnTo>
                  <a:lnTo>
                    <a:pt x="8426" y="1588"/>
                  </a:lnTo>
                  <a:lnTo>
                    <a:pt x="8353" y="1417"/>
                  </a:lnTo>
                  <a:lnTo>
                    <a:pt x="8304" y="1246"/>
                  </a:lnTo>
                  <a:lnTo>
                    <a:pt x="8279" y="1075"/>
                  </a:lnTo>
                  <a:lnTo>
                    <a:pt x="8304" y="904"/>
                  </a:lnTo>
                  <a:lnTo>
                    <a:pt x="8353" y="733"/>
                  </a:lnTo>
                  <a:lnTo>
                    <a:pt x="8426" y="562"/>
                  </a:lnTo>
                  <a:lnTo>
                    <a:pt x="8548" y="440"/>
                  </a:lnTo>
                  <a:lnTo>
                    <a:pt x="8670" y="318"/>
                  </a:lnTo>
                  <a:lnTo>
                    <a:pt x="8841" y="244"/>
                  </a:lnTo>
                  <a:lnTo>
                    <a:pt x="9012" y="195"/>
                  </a:lnTo>
                  <a:lnTo>
                    <a:pt x="9183" y="171"/>
                  </a:lnTo>
                  <a:close/>
                  <a:moveTo>
                    <a:pt x="12505" y="171"/>
                  </a:moveTo>
                  <a:lnTo>
                    <a:pt x="12676" y="195"/>
                  </a:lnTo>
                  <a:lnTo>
                    <a:pt x="12847" y="244"/>
                  </a:lnTo>
                  <a:lnTo>
                    <a:pt x="13018" y="318"/>
                  </a:lnTo>
                  <a:lnTo>
                    <a:pt x="13140" y="440"/>
                  </a:lnTo>
                  <a:lnTo>
                    <a:pt x="13262" y="562"/>
                  </a:lnTo>
                  <a:lnTo>
                    <a:pt x="13335" y="733"/>
                  </a:lnTo>
                  <a:lnTo>
                    <a:pt x="13384" y="904"/>
                  </a:lnTo>
                  <a:lnTo>
                    <a:pt x="13408" y="1075"/>
                  </a:lnTo>
                  <a:lnTo>
                    <a:pt x="13384" y="1246"/>
                  </a:lnTo>
                  <a:lnTo>
                    <a:pt x="13335" y="1417"/>
                  </a:lnTo>
                  <a:lnTo>
                    <a:pt x="13262" y="1588"/>
                  </a:lnTo>
                  <a:lnTo>
                    <a:pt x="13140" y="1710"/>
                  </a:lnTo>
                  <a:lnTo>
                    <a:pt x="13018" y="1832"/>
                  </a:lnTo>
                  <a:lnTo>
                    <a:pt x="12847" y="1905"/>
                  </a:lnTo>
                  <a:lnTo>
                    <a:pt x="12676" y="1954"/>
                  </a:lnTo>
                  <a:lnTo>
                    <a:pt x="12505" y="1978"/>
                  </a:lnTo>
                  <a:lnTo>
                    <a:pt x="12334" y="1954"/>
                  </a:lnTo>
                  <a:lnTo>
                    <a:pt x="12163" y="1905"/>
                  </a:lnTo>
                  <a:lnTo>
                    <a:pt x="11992" y="1832"/>
                  </a:lnTo>
                  <a:lnTo>
                    <a:pt x="11870" y="1710"/>
                  </a:lnTo>
                  <a:lnTo>
                    <a:pt x="11748" y="1588"/>
                  </a:lnTo>
                  <a:lnTo>
                    <a:pt x="11674" y="1417"/>
                  </a:lnTo>
                  <a:lnTo>
                    <a:pt x="11625" y="1246"/>
                  </a:lnTo>
                  <a:lnTo>
                    <a:pt x="11601" y="1075"/>
                  </a:lnTo>
                  <a:lnTo>
                    <a:pt x="11625" y="904"/>
                  </a:lnTo>
                  <a:lnTo>
                    <a:pt x="11674" y="733"/>
                  </a:lnTo>
                  <a:lnTo>
                    <a:pt x="11748" y="562"/>
                  </a:lnTo>
                  <a:lnTo>
                    <a:pt x="11870" y="440"/>
                  </a:lnTo>
                  <a:lnTo>
                    <a:pt x="11992" y="318"/>
                  </a:lnTo>
                  <a:lnTo>
                    <a:pt x="12163" y="244"/>
                  </a:lnTo>
                  <a:lnTo>
                    <a:pt x="12334" y="195"/>
                  </a:lnTo>
                  <a:lnTo>
                    <a:pt x="12505" y="171"/>
                  </a:lnTo>
                  <a:close/>
                  <a:moveTo>
                    <a:pt x="13091" y="5520"/>
                  </a:moveTo>
                  <a:lnTo>
                    <a:pt x="13189" y="5544"/>
                  </a:lnTo>
                  <a:lnTo>
                    <a:pt x="13262" y="5593"/>
                  </a:lnTo>
                  <a:lnTo>
                    <a:pt x="13311" y="5666"/>
                  </a:lnTo>
                  <a:lnTo>
                    <a:pt x="13335" y="5764"/>
                  </a:lnTo>
                  <a:lnTo>
                    <a:pt x="13311" y="5862"/>
                  </a:lnTo>
                  <a:lnTo>
                    <a:pt x="13262" y="5935"/>
                  </a:lnTo>
                  <a:lnTo>
                    <a:pt x="13189" y="5984"/>
                  </a:lnTo>
                  <a:lnTo>
                    <a:pt x="13091" y="6008"/>
                  </a:lnTo>
                  <a:lnTo>
                    <a:pt x="1954" y="6008"/>
                  </a:lnTo>
                  <a:lnTo>
                    <a:pt x="1856" y="5984"/>
                  </a:lnTo>
                  <a:lnTo>
                    <a:pt x="1783" y="5935"/>
                  </a:lnTo>
                  <a:lnTo>
                    <a:pt x="1734" y="5862"/>
                  </a:lnTo>
                  <a:lnTo>
                    <a:pt x="1710" y="5764"/>
                  </a:lnTo>
                  <a:lnTo>
                    <a:pt x="1734" y="5666"/>
                  </a:lnTo>
                  <a:lnTo>
                    <a:pt x="1783" y="5593"/>
                  </a:lnTo>
                  <a:lnTo>
                    <a:pt x="1856" y="5544"/>
                  </a:lnTo>
                  <a:lnTo>
                    <a:pt x="1954" y="5520"/>
                  </a:lnTo>
                  <a:close/>
                  <a:moveTo>
                    <a:pt x="13189" y="7840"/>
                  </a:moveTo>
                  <a:lnTo>
                    <a:pt x="13262" y="7913"/>
                  </a:lnTo>
                  <a:lnTo>
                    <a:pt x="13311" y="7986"/>
                  </a:lnTo>
                  <a:lnTo>
                    <a:pt x="13335" y="8084"/>
                  </a:lnTo>
                  <a:lnTo>
                    <a:pt x="13311" y="8182"/>
                  </a:lnTo>
                  <a:lnTo>
                    <a:pt x="13262" y="8255"/>
                  </a:lnTo>
                  <a:lnTo>
                    <a:pt x="13189" y="8304"/>
                  </a:lnTo>
                  <a:lnTo>
                    <a:pt x="13091" y="8328"/>
                  </a:lnTo>
                  <a:lnTo>
                    <a:pt x="1954" y="8328"/>
                  </a:lnTo>
                  <a:lnTo>
                    <a:pt x="1856" y="8304"/>
                  </a:lnTo>
                  <a:lnTo>
                    <a:pt x="1783" y="8255"/>
                  </a:lnTo>
                  <a:lnTo>
                    <a:pt x="1734" y="8182"/>
                  </a:lnTo>
                  <a:lnTo>
                    <a:pt x="1710" y="8084"/>
                  </a:lnTo>
                  <a:lnTo>
                    <a:pt x="1734" y="7986"/>
                  </a:lnTo>
                  <a:lnTo>
                    <a:pt x="1783" y="7913"/>
                  </a:lnTo>
                  <a:lnTo>
                    <a:pt x="1856" y="7840"/>
                  </a:lnTo>
                  <a:close/>
                  <a:moveTo>
                    <a:pt x="13091" y="10136"/>
                  </a:moveTo>
                  <a:lnTo>
                    <a:pt x="13189" y="10160"/>
                  </a:lnTo>
                  <a:lnTo>
                    <a:pt x="13262" y="10209"/>
                  </a:lnTo>
                  <a:lnTo>
                    <a:pt x="13311" y="10282"/>
                  </a:lnTo>
                  <a:lnTo>
                    <a:pt x="13335" y="10380"/>
                  </a:lnTo>
                  <a:lnTo>
                    <a:pt x="13311" y="10478"/>
                  </a:lnTo>
                  <a:lnTo>
                    <a:pt x="13262" y="10551"/>
                  </a:lnTo>
                  <a:lnTo>
                    <a:pt x="13189" y="10600"/>
                  </a:lnTo>
                  <a:lnTo>
                    <a:pt x="13091" y="10624"/>
                  </a:lnTo>
                  <a:lnTo>
                    <a:pt x="1954" y="10624"/>
                  </a:lnTo>
                  <a:lnTo>
                    <a:pt x="1856" y="10600"/>
                  </a:lnTo>
                  <a:lnTo>
                    <a:pt x="1783" y="10551"/>
                  </a:lnTo>
                  <a:lnTo>
                    <a:pt x="1734" y="10478"/>
                  </a:lnTo>
                  <a:lnTo>
                    <a:pt x="1710" y="10380"/>
                  </a:lnTo>
                  <a:lnTo>
                    <a:pt x="1734" y="10282"/>
                  </a:lnTo>
                  <a:lnTo>
                    <a:pt x="1783" y="10209"/>
                  </a:lnTo>
                  <a:lnTo>
                    <a:pt x="1856" y="10160"/>
                  </a:lnTo>
                  <a:lnTo>
                    <a:pt x="1954" y="10136"/>
                  </a:lnTo>
                  <a:close/>
                  <a:moveTo>
                    <a:pt x="8206" y="12456"/>
                  </a:moveTo>
                  <a:lnTo>
                    <a:pt x="8304" y="12480"/>
                  </a:lnTo>
                  <a:lnTo>
                    <a:pt x="8377" y="12529"/>
                  </a:lnTo>
                  <a:lnTo>
                    <a:pt x="8426" y="12602"/>
                  </a:lnTo>
                  <a:lnTo>
                    <a:pt x="8450" y="12700"/>
                  </a:lnTo>
                  <a:lnTo>
                    <a:pt x="8426" y="12798"/>
                  </a:lnTo>
                  <a:lnTo>
                    <a:pt x="8377" y="12871"/>
                  </a:lnTo>
                  <a:lnTo>
                    <a:pt x="8304" y="12920"/>
                  </a:lnTo>
                  <a:lnTo>
                    <a:pt x="8206" y="12944"/>
                  </a:lnTo>
                  <a:lnTo>
                    <a:pt x="1954" y="12944"/>
                  </a:lnTo>
                  <a:lnTo>
                    <a:pt x="1856" y="12920"/>
                  </a:lnTo>
                  <a:lnTo>
                    <a:pt x="1783" y="12871"/>
                  </a:lnTo>
                  <a:lnTo>
                    <a:pt x="1734" y="12798"/>
                  </a:lnTo>
                  <a:lnTo>
                    <a:pt x="1710" y="12700"/>
                  </a:lnTo>
                  <a:lnTo>
                    <a:pt x="1734" y="12602"/>
                  </a:lnTo>
                  <a:lnTo>
                    <a:pt x="1783" y="12529"/>
                  </a:lnTo>
                  <a:lnTo>
                    <a:pt x="1856" y="12480"/>
                  </a:lnTo>
                  <a:lnTo>
                    <a:pt x="1954" y="12456"/>
                  </a:lnTo>
                  <a:close/>
                  <a:moveTo>
                    <a:pt x="782" y="0"/>
                  </a:moveTo>
                  <a:lnTo>
                    <a:pt x="635" y="25"/>
                  </a:lnTo>
                  <a:lnTo>
                    <a:pt x="489" y="73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2"/>
                  </a:lnTo>
                  <a:lnTo>
                    <a:pt x="73" y="489"/>
                  </a:lnTo>
                  <a:lnTo>
                    <a:pt x="24" y="635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4" y="17927"/>
                  </a:lnTo>
                  <a:lnTo>
                    <a:pt x="73" y="18073"/>
                  </a:lnTo>
                  <a:lnTo>
                    <a:pt x="122" y="18220"/>
                  </a:lnTo>
                  <a:lnTo>
                    <a:pt x="220" y="18342"/>
                  </a:lnTo>
                  <a:lnTo>
                    <a:pt x="342" y="18440"/>
                  </a:lnTo>
                  <a:lnTo>
                    <a:pt x="489" y="18488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7"/>
                  </a:lnTo>
                  <a:lnTo>
                    <a:pt x="14654" y="18488"/>
                  </a:lnTo>
                  <a:lnTo>
                    <a:pt x="14800" y="18440"/>
                  </a:lnTo>
                  <a:lnTo>
                    <a:pt x="14923" y="18342"/>
                  </a:lnTo>
                  <a:lnTo>
                    <a:pt x="15020" y="18220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2" y="17780"/>
                  </a:lnTo>
                  <a:lnTo>
                    <a:pt x="15142" y="782"/>
                  </a:lnTo>
                  <a:lnTo>
                    <a:pt x="15118" y="635"/>
                  </a:lnTo>
                  <a:lnTo>
                    <a:pt x="15069" y="489"/>
                  </a:lnTo>
                  <a:lnTo>
                    <a:pt x="15020" y="342"/>
                  </a:lnTo>
                  <a:lnTo>
                    <a:pt x="14923" y="220"/>
                  </a:lnTo>
                  <a:lnTo>
                    <a:pt x="14800" y="122"/>
                  </a:lnTo>
                  <a:lnTo>
                    <a:pt x="14654" y="73"/>
                  </a:lnTo>
                  <a:lnTo>
                    <a:pt x="14507" y="25"/>
                  </a:lnTo>
                  <a:lnTo>
                    <a:pt x="143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4" name="Google Shape;464;p40"/>
          <p:cNvGrpSpPr/>
          <p:nvPr/>
        </p:nvGrpSpPr>
        <p:grpSpPr>
          <a:xfrm>
            <a:off x="910227" y="406125"/>
            <a:ext cx="371623" cy="309362"/>
            <a:chOff x="1244325" y="314425"/>
            <a:chExt cx="444525" cy="370050"/>
          </a:xfrm>
        </p:grpSpPr>
        <p:sp>
          <p:nvSpPr>
            <p:cNvPr id="465" name="Google Shape;465;p40"/>
            <p:cNvSpPr/>
            <p:nvPr/>
          </p:nvSpPr>
          <p:spPr>
            <a:xfrm>
              <a:off x="1388425" y="463425"/>
              <a:ext cx="143525" cy="143500"/>
            </a:xfrm>
            <a:custGeom>
              <a:rect b="b" l="l" r="r" t="t"/>
              <a:pathLst>
                <a:path extrusionOk="0" h="5740" w="5741">
                  <a:moveTo>
                    <a:pt x="2809" y="0"/>
                  </a:moveTo>
                  <a:lnTo>
                    <a:pt x="2492" y="49"/>
                  </a:lnTo>
                  <a:lnTo>
                    <a:pt x="2199" y="122"/>
                  </a:lnTo>
                  <a:lnTo>
                    <a:pt x="1906" y="244"/>
                  </a:lnTo>
                  <a:lnTo>
                    <a:pt x="1637" y="366"/>
                  </a:lnTo>
                  <a:lnTo>
                    <a:pt x="1368" y="537"/>
                  </a:lnTo>
                  <a:lnTo>
                    <a:pt x="1149" y="708"/>
                  </a:lnTo>
                  <a:lnTo>
                    <a:pt x="904" y="904"/>
                  </a:lnTo>
                  <a:lnTo>
                    <a:pt x="709" y="1124"/>
                  </a:lnTo>
                  <a:lnTo>
                    <a:pt x="538" y="1368"/>
                  </a:lnTo>
                  <a:lnTo>
                    <a:pt x="367" y="1636"/>
                  </a:lnTo>
                  <a:lnTo>
                    <a:pt x="245" y="1905"/>
                  </a:lnTo>
                  <a:lnTo>
                    <a:pt x="147" y="2198"/>
                  </a:lnTo>
                  <a:lnTo>
                    <a:pt x="74" y="2491"/>
                  </a:lnTo>
                  <a:lnTo>
                    <a:pt x="25" y="2809"/>
                  </a:lnTo>
                  <a:lnTo>
                    <a:pt x="1" y="3126"/>
                  </a:lnTo>
                  <a:lnTo>
                    <a:pt x="25" y="3517"/>
                  </a:lnTo>
                  <a:lnTo>
                    <a:pt x="98" y="3908"/>
                  </a:lnTo>
                  <a:lnTo>
                    <a:pt x="221" y="4274"/>
                  </a:lnTo>
                  <a:lnTo>
                    <a:pt x="392" y="4641"/>
                  </a:lnTo>
                  <a:lnTo>
                    <a:pt x="611" y="4958"/>
                  </a:lnTo>
                  <a:lnTo>
                    <a:pt x="856" y="5251"/>
                  </a:lnTo>
                  <a:lnTo>
                    <a:pt x="1124" y="5520"/>
                  </a:lnTo>
                  <a:lnTo>
                    <a:pt x="1442" y="5740"/>
                  </a:lnTo>
                  <a:lnTo>
                    <a:pt x="1393" y="5422"/>
                  </a:lnTo>
                  <a:lnTo>
                    <a:pt x="1368" y="5080"/>
                  </a:lnTo>
                  <a:lnTo>
                    <a:pt x="1393" y="4689"/>
                  </a:lnTo>
                  <a:lnTo>
                    <a:pt x="1442" y="4323"/>
                  </a:lnTo>
                  <a:lnTo>
                    <a:pt x="1539" y="3957"/>
                  </a:lnTo>
                  <a:lnTo>
                    <a:pt x="1662" y="3639"/>
                  </a:lnTo>
                  <a:lnTo>
                    <a:pt x="1808" y="3297"/>
                  </a:lnTo>
                  <a:lnTo>
                    <a:pt x="2003" y="3004"/>
                  </a:lnTo>
                  <a:lnTo>
                    <a:pt x="2223" y="2711"/>
                  </a:lnTo>
                  <a:lnTo>
                    <a:pt x="2468" y="2442"/>
                  </a:lnTo>
                  <a:lnTo>
                    <a:pt x="2712" y="2198"/>
                  </a:lnTo>
                  <a:lnTo>
                    <a:pt x="3005" y="2003"/>
                  </a:lnTo>
                  <a:lnTo>
                    <a:pt x="3322" y="1807"/>
                  </a:lnTo>
                  <a:lnTo>
                    <a:pt x="3640" y="1661"/>
                  </a:lnTo>
                  <a:lnTo>
                    <a:pt x="3982" y="1514"/>
                  </a:lnTo>
                  <a:lnTo>
                    <a:pt x="4324" y="1441"/>
                  </a:lnTo>
                  <a:lnTo>
                    <a:pt x="4690" y="1368"/>
                  </a:lnTo>
                  <a:lnTo>
                    <a:pt x="5423" y="1368"/>
                  </a:lnTo>
                  <a:lnTo>
                    <a:pt x="5740" y="1417"/>
                  </a:lnTo>
                  <a:lnTo>
                    <a:pt x="5520" y="1124"/>
                  </a:lnTo>
                  <a:lnTo>
                    <a:pt x="5252" y="831"/>
                  </a:lnTo>
                  <a:lnTo>
                    <a:pt x="4959" y="586"/>
                  </a:lnTo>
                  <a:lnTo>
                    <a:pt x="4641" y="391"/>
                  </a:lnTo>
                  <a:lnTo>
                    <a:pt x="4299" y="220"/>
                  </a:lnTo>
                  <a:lnTo>
                    <a:pt x="3933" y="98"/>
                  </a:lnTo>
                  <a:lnTo>
                    <a:pt x="3542" y="25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1244325" y="314425"/>
              <a:ext cx="444525" cy="370050"/>
            </a:xfrm>
            <a:custGeom>
              <a:rect b="b" l="l" r="r" t="t"/>
              <a:pathLst>
                <a:path extrusionOk="0" h="14802" w="17781">
                  <a:moveTo>
                    <a:pt x="11748" y="2101"/>
                  </a:moveTo>
                  <a:lnTo>
                    <a:pt x="11846" y="2126"/>
                  </a:lnTo>
                  <a:lnTo>
                    <a:pt x="11919" y="2175"/>
                  </a:lnTo>
                  <a:lnTo>
                    <a:pt x="11968" y="2248"/>
                  </a:lnTo>
                  <a:lnTo>
                    <a:pt x="11993" y="2346"/>
                  </a:lnTo>
                  <a:lnTo>
                    <a:pt x="11968" y="2419"/>
                  </a:lnTo>
                  <a:lnTo>
                    <a:pt x="11919" y="2492"/>
                  </a:lnTo>
                  <a:lnTo>
                    <a:pt x="11846" y="2541"/>
                  </a:lnTo>
                  <a:lnTo>
                    <a:pt x="11748" y="2565"/>
                  </a:lnTo>
                  <a:lnTo>
                    <a:pt x="6033" y="2565"/>
                  </a:lnTo>
                  <a:lnTo>
                    <a:pt x="5936" y="2541"/>
                  </a:lnTo>
                  <a:lnTo>
                    <a:pt x="5862" y="2492"/>
                  </a:lnTo>
                  <a:lnTo>
                    <a:pt x="5814" y="2419"/>
                  </a:lnTo>
                  <a:lnTo>
                    <a:pt x="5789" y="2346"/>
                  </a:lnTo>
                  <a:lnTo>
                    <a:pt x="5814" y="2248"/>
                  </a:lnTo>
                  <a:lnTo>
                    <a:pt x="5862" y="2175"/>
                  </a:lnTo>
                  <a:lnTo>
                    <a:pt x="5936" y="2126"/>
                  </a:lnTo>
                  <a:lnTo>
                    <a:pt x="6033" y="2101"/>
                  </a:lnTo>
                  <a:close/>
                  <a:moveTo>
                    <a:pt x="15949" y="4519"/>
                  </a:moveTo>
                  <a:lnTo>
                    <a:pt x="16047" y="4568"/>
                  </a:lnTo>
                  <a:lnTo>
                    <a:pt x="16145" y="4592"/>
                  </a:lnTo>
                  <a:lnTo>
                    <a:pt x="16193" y="4666"/>
                  </a:lnTo>
                  <a:lnTo>
                    <a:pt x="16267" y="4739"/>
                  </a:lnTo>
                  <a:lnTo>
                    <a:pt x="16316" y="4812"/>
                  </a:lnTo>
                  <a:lnTo>
                    <a:pt x="16340" y="4910"/>
                  </a:lnTo>
                  <a:lnTo>
                    <a:pt x="16340" y="5008"/>
                  </a:lnTo>
                  <a:lnTo>
                    <a:pt x="16340" y="5789"/>
                  </a:lnTo>
                  <a:lnTo>
                    <a:pt x="16340" y="5887"/>
                  </a:lnTo>
                  <a:lnTo>
                    <a:pt x="16316" y="5985"/>
                  </a:lnTo>
                  <a:lnTo>
                    <a:pt x="16267" y="6058"/>
                  </a:lnTo>
                  <a:lnTo>
                    <a:pt x="16193" y="6131"/>
                  </a:lnTo>
                  <a:lnTo>
                    <a:pt x="16145" y="6204"/>
                  </a:lnTo>
                  <a:lnTo>
                    <a:pt x="16047" y="6229"/>
                  </a:lnTo>
                  <a:lnTo>
                    <a:pt x="15949" y="6278"/>
                  </a:lnTo>
                  <a:lnTo>
                    <a:pt x="14069" y="6278"/>
                  </a:lnTo>
                  <a:lnTo>
                    <a:pt x="13971" y="6229"/>
                  </a:lnTo>
                  <a:lnTo>
                    <a:pt x="13898" y="6204"/>
                  </a:lnTo>
                  <a:lnTo>
                    <a:pt x="13824" y="6131"/>
                  </a:lnTo>
                  <a:lnTo>
                    <a:pt x="13751" y="6058"/>
                  </a:lnTo>
                  <a:lnTo>
                    <a:pt x="13727" y="5985"/>
                  </a:lnTo>
                  <a:lnTo>
                    <a:pt x="13678" y="5887"/>
                  </a:lnTo>
                  <a:lnTo>
                    <a:pt x="13678" y="5789"/>
                  </a:lnTo>
                  <a:lnTo>
                    <a:pt x="13678" y="5008"/>
                  </a:lnTo>
                  <a:lnTo>
                    <a:pt x="13678" y="4910"/>
                  </a:lnTo>
                  <a:lnTo>
                    <a:pt x="13727" y="4812"/>
                  </a:lnTo>
                  <a:lnTo>
                    <a:pt x="13751" y="4739"/>
                  </a:lnTo>
                  <a:lnTo>
                    <a:pt x="13824" y="4666"/>
                  </a:lnTo>
                  <a:lnTo>
                    <a:pt x="13898" y="4592"/>
                  </a:lnTo>
                  <a:lnTo>
                    <a:pt x="13971" y="4568"/>
                  </a:lnTo>
                  <a:lnTo>
                    <a:pt x="14069" y="4519"/>
                  </a:lnTo>
                  <a:close/>
                  <a:moveTo>
                    <a:pt x="8891" y="5105"/>
                  </a:moveTo>
                  <a:lnTo>
                    <a:pt x="9306" y="5130"/>
                  </a:lnTo>
                  <a:lnTo>
                    <a:pt x="9697" y="5179"/>
                  </a:lnTo>
                  <a:lnTo>
                    <a:pt x="10063" y="5276"/>
                  </a:lnTo>
                  <a:lnTo>
                    <a:pt x="10430" y="5423"/>
                  </a:lnTo>
                  <a:lnTo>
                    <a:pt x="10796" y="5594"/>
                  </a:lnTo>
                  <a:lnTo>
                    <a:pt x="11113" y="5789"/>
                  </a:lnTo>
                  <a:lnTo>
                    <a:pt x="11406" y="6009"/>
                  </a:lnTo>
                  <a:lnTo>
                    <a:pt x="11700" y="6278"/>
                  </a:lnTo>
                  <a:lnTo>
                    <a:pt x="11968" y="6546"/>
                  </a:lnTo>
                  <a:lnTo>
                    <a:pt x="12188" y="6864"/>
                  </a:lnTo>
                  <a:lnTo>
                    <a:pt x="12383" y="7181"/>
                  </a:lnTo>
                  <a:lnTo>
                    <a:pt x="12554" y="7523"/>
                  </a:lnTo>
                  <a:lnTo>
                    <a:pt x="12676" y="7890"/>
                  </a:lnTo>
                  <a:lnTo>
                    <a:pt x="12774" y="8280"/>
                  </a:lnTo>
                  <a:lnTo>
                    <a:pt x="12847" y="8671"/>
                  </a:lnTo>
                  <a:lnTo>
                    <a:pt x="12872" y="9086"/>
                  </a:lnTo>
                  <a:lnTo>
                    <a:pt x="12847" y="9477"/>
                  </a:lnTo>
                  <a:lnTo>
                    <a:pt x="12774" y="9868"/>
                  </a:lnTo>
                  <a:lnTo>
                    <a:pt x="12676" y="10259"/>
                  </a:lnTo>
                  <a:lnTo>
                    <a:pt x="12554" y="10625"/>
                  </a:lnTo>
                  <a:lnTo>
                    <a:pt x="12383" y="10967"/>
                  </a:lnTo>
                  <a:lnTo>
                    <a:pt x="12188" y="11309"/>
                  </a:lnTo>
                  <a:lnTo>
                    <a:pt x="11968" y="11602"/>
                  </a:lnTo>
                  <a:lnTo>
                    <a:pt x="11700" y="11895"/>
                  </a:lnTo>
                  <a:lnTo>
                    <a:pt x="11406" y="12139"/>
                  </a:lnTo>
                  <a:lnTo>
                    <a:pt x="11113" y="12383"/>
                  </a:lnTo>
                  <a:lnTo>
                    <a:pt x="10796" y="12579"/>
                  </a:lnTo>
                  <a:lnTo>
                    <a:pt x="10430" y="12750"/>
                  </a:lnTo>
                  <a:lnTo>
                    <a:pt x="10063" y="12872"/>
                  </a:lnTo>
                  <a:lnTo>
                    <a:pt x="9697" y="12970"/>
                  </a:lnTo>
                  <a:lnTo>
                    <a:pt x="9306" y="13018"/>
                  </a:lnTo>
                  <a:lnTo>
                    <a:pt x="8891" y="13043"/>
                  </a:lnTo>
                  <a:lnTo>
                    <a:pt x="8476" y="13018"/>
                  </a:lnTo>
                  <a:lnTo>
                    <a:pt x="8085" y="12970"/>
                  </a:lnTo>
                  <a:lnTo>
                    <a:pt x="7719" y="12872"/>
                  </a:lnTo>
                  <a:lnTo>
                    <a:pt x="7352" y="12750"/>
                  </a:lnTo>
                  <a:lnTo>
                    <a:pt x="6986" y="12579"/>
                  </a:lnTo>
                  <a:lnTo>
                    <a:pt x="6668" y="12383"/>
                  </a:lnTo>
                  <a:lnTo>
                    <a:pt x="6375" y="12139"/>
                  </a:lnTo>
                  <a:lnTo>
                    <a:pt x="6082" y="11895"/>
                  </a:lnTo>
                  <a:lnTo>
                    <a:pt x="5814" y="11602"/>
                  </a:lnTo>
                  <a:lnTo>
                    <a:pt x="5594" y="11309"/>
                  </a:lnTo>
                  <a:lnTo>
                    <a:pt x="5398" y="10967"/>
                  </a:lnTo>
                  <a:lnTo>
                    <a:pt x="5227" y="10625"/>
                  </a:lnTo>
                  <a:lnTo>
                    <a:pt x="5105" y="10259"/>
                  </a:lnTo>
                  <a:lnTo>
                    <a:pt x="5008" y="9868"/>
                  </a:lnTo>
                  <a:lnTo>
                    <a:pt x="4934" y="9477"/>
                  </a:lnTo>
                  <a:lnTo>
                    <a:pt x="4910" y="9086"/>
                  </a:lnTo>
                  <a:lnTo>
                    <a:pt x="4934" y="8671"/>
                  </a:lnTo>
                  <a:lnTo>
                    <a:pt x="5008" y="8280"/>
                  </a:lnTo>
                  <a:lnTo>
                    <a:pt x="5105" y="7890"/>
                  </a:lnTo>
                  <a:lnTo>
                    <a:pt x="5227" y="7523"/>
                  </a:lnTo>
                  <a:lnTo>
                    <a:pt x="5398" y="7181"/>
                  </a:lnTo>
                  <a:lnTo>
                    <a:pt x="5594" y="6864"/>
                  </a:lnTo>
                  <a:lnTo>
                    <a:pt x="5814" y="6546"/>
                  </a:lnTo>
                  <a:lnTo>
                    <a:pt x="6082" y="6278"/>
                  </a:lnTo>
                  <a:lnTo>
                    <a:pt x="6375" y="6009"/>
                  </a:lnTo>
                  <a:lnTo>
                    <a:pt x="6668" y="5789"/>
                  </a:lnTo>
                  <a:lnTo>
                    <a:pt x="6986" y="5594"/>
                  </a:lnTo>
                  <a:lnTo>
                    <a:pt x="7352" y="5423"/>
                  </a:lnTo>
                  <a:lnTo>
                    <a:pt x="7719" y="5276"/>
                  </a:lnTo>
                  <a:lnTo>
                    <a:pt x="8085" y="5179"/>
                  </a:lnTo>
                  <a:lnTo>
                    <a:pt x="8476" y="5130"/>
                  </a:lnTo>
                  <a:lnTo>
                    <a:pt x="8891" y="5105"/>
                  </a:lnTo>
                  <a:close/>
                  <a:moveTo>
                    <a:pt x="5301" y="1"/>
                  </a:moveTo>
                  <a:lnTo>
                    <a:pt x="5154" y="50"/>
                  </a:lnTo>
                  <a:lnTo>
                    <a:pt x="5008" y="123"/>
                  </a:lnTo>
                  <a:lnTo>
                    <a:pt x="4861" y="221"/>
                  </a:lnTo>
                  <a:lnTo>
                    <a:pt x="4739" y="318"/>
                  </a:lnTo>
                  <a:lnTo>
                    <a:pt x="4641" y="465"/>
                  </a:lnTo>
                  <a:lnTo>
                    <a:pt x="4568" y="611"/>
                  </a:lnTo>
                  <a:lnTo>
                    <a:pt x="4519" y="758"/>
                  </a:lnTo>
                  <a:lnTo>
                    <a:pt x="4080" y="2565"/>
                  </a:lnTo>
                  <a:lnTo>
                    <a:pt x="3249" y="2565"/>
                  </a:lnTo>
                  <a:lnTo>
                    <a:pt x="3249" y="2468"/>
                  </a:lnTo>
                  <a:lnTo>
                    <a:pt x="3225" y="2370"/>
                  </a:lnTo>
                  <a:lnTo>
                    <a:pt x="3176" y="2297"/>
                  </a:lnTo>
                  <a:lnTo>
                    <a:pt x="3103" y="2223"/>
                  </a:lnTo>
                  <a:lnTo>
                    <a:pt x="3054" y="2150"/>
                  </a:lnTo>
                  <a:lnTo>
                    <a:pt x="2956" y="2126"/>
                  </a:lnTo>
                  <a:lnTo>
                    <a:pt x="2858" y="2077"/>
                  </a:lnTo>
                  <a:lnTo>
                    <a:pt x="1955" y="2077"/>
                  </a:lnTo>
                  <a:lnTo>
                    <a:pt x="1857" y="2126"/>
                  </a:lnTo>
                  <a:lnTo>
                    <a:pt x="1784" y="2150"/>
                  </a:lnTo>
                  <a:lnTo>
                    <a:pt x="1711" y="2223"/>
                  </a:lnTo>
                  <a:lnTo>
                    <a:pt x="1637" y="2297"/>
                  </a:lnTo>
                  <a:lnTo>
                    <a:pt x="1613" y="2370"/>
                  </a:lnTo>
                  <a:lnTo>
                    <a:pt x="1564" y="2468"/>
                  </a:lnTo>
                  <a:lnTo>
                    <a:pt x="1564" y="2565"/>
                  </a:lnTo>
                  <a:lnTo>
                    <a:pt x="782" y="2565"/>
                  </a:lnTo>
                  <a:lnTo>
                    <a:pt x="636" y="2590"/>
                  </a:lnTo>
                  <a:lnTo>
                    <a:pt x="489" y="2639"/>
                  </a:lnTo>
                  <a:lnTo>
                    <a:pt x="343" y="2687"/>
                  </a:lnTo>
                  <a:lnTo>
                    <a:pt x="221" y="2785"/>
                  </a:lnTo>
                  <a:lnTo>
                    <a:pt x="123" y="2907"/>
                  </a:lnTo>
                  <a:lnTo>
                    <a:pt x="74" y="3054"/>
                  </a:lnTo>
                  <a:lnTo>
                    <a:pt x="25" y="3200"/>
                  </a:lnTo>
                  <a:lnTo>
                    <a:pt x="1" y="3347"/>
                  </a:lnTo>
                  <a:lnTo>
                    <a:pt x="1" y="14020"/>
                  </a:lnTo>
                  <a:lnTo>
                    <a:pt x="25" y="14191"/>
                  </a:lnTo>
                  <a:lnTo>
                    <a:pt x="74" y="14337"/>
                  </a:lnTo>
                  <a:lnTo>
                    <a:pt x="123" y="14459"/>
                  </a:lnTo>
                  <a:lnTo>
                    <a:pt x="221" y="14581"/>
                  </a:lnTo>
                  <a:lnTo>
                    <a:pt x="343" y="14679"/>
                  </a:lnTo>
                  <a:lnTo>
                    <a:pt x="489" y="14752"/>
                  </a:lnTo>
                  <a:lnTo>
                    <a:pt x="636" y="14801"/>
                  </a:lnTo>
                  <a:lnTo>
                    <a:pt x="17146" y="14801"/>
                  </a:lnTo>
                  <a:lnTo>
                    <a:pt x="17292" y="14752"/>
                  </a:lnTo>
                  <a:lnTo>
                    <a:pt x="17439" y="14679"/>
                  </a:lnTo>
                  <a:lnTo>
                    <a:pt x="17561" y="14581"/>
                  </a:lnTo>
                  <a:lnTo>
                    <a:pt x="17659" y="14459"/>
                  </a:lnTo>
                  <a:lnTo>
                    <a:pt x="17708" y="14337"/>
                  </a:lnTo>
                  <a:lnTo>
                    <a:pt x="17756" y="14191"/>
                  </a:lnTo>
                  <a:lnTo>
                    <a:pt x="17781" y="14020"/>
                  </a:lnTo>
                  <a:lnTo>
                    <a:pt x="17781" y="3347"/>
                  </a:lnTo>
                  <a:lnTo>
                    <a:pt x="17756" y="3200"/>
                  </a:lnTo>
                  <a:lnTo>
                    <a:pt x="17708" y="3054"/>
                  </a:lnTo>
                  <a:lnTo>
                    <a:pt x="17659" y="2907"/>
                  </a:lnTo>
                  <a:lnTo>
                    <a:pt x="17561" y="2785"/>
                  </a:lnTo>
                  <a:lnTo>
                    <a:pt x="17439" y="2687"/>
                  </a:lnTo>
                  <a:lnTo>
                    <a:pt x="17292" y="2639"/>
                  </a:lnTo>
                  <a:lnTo>
                    <a:pt x="17146" y="2590"/>
                  </a:lnTo>
                  <a:lnTo>
                    <a:pt x="16999" y="2565"/>
                  </a:lnTo>
                  <a:lnTo>
                    <a:pt x="13702" y="2565"/>
                  </a:lnTo>
                  <a:lnTo>
                    <a:pt x="13263" y="758"/>
                  </a:lnTo>
                  <a:lnTo>
                    <a:pt x="13214" y="611"/>
                  </a:lnTo>
                  <a:lnTo>
                    <a:pt x="13141" y="465"/>
                  </a:lnTo>
                  <a:lnTo>
                    <a:pt x="13043" y="318"/>
                  </a:lnTo>
                  <a:lnTo>
                    <a:pt x="12921" y="221"/>
                  </a:lnTo>
                  <a:lnTo>
                    <a:pt x="12774" y="123"/>
                  </a:lnTo>
                  <a:lnTo>
                    <a:pt x="12628" y="50"/>
                  </a:lnTo>
                  <a:lnTo>
                    <a:pt x="12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7" name="Google Shape;467;p40"/>
          <p:cNvGrpSpPr/>
          <p:nvPr/>
        </p:nvGrpSpPr>
        <p:grpSpPr>
          <a:xfrm>
            <a:off x="1481925" y="404599"/>
            <a:ext cx="355300" cy="312413"/>
            <a:chOff x="1928175" y="312600"/>
            <a:chExt cx="425000" cy="373700"/>
          </a:xfrm>
        </p:grpSpPr>
        <p:sp>
          <p:nvSpPr>
            <p:cNvPr id="468" name="Google Shape;468;p40"/>
            <p:cNvSpPr/>
            <p:nvPr/>
          </p:nvSpPr>
          <p:spPr>
            <a:xfrm>
              <a:off x="1928175" y="312600"/>
              <a:ext cx="425000" cy="373700"/>
            </a:xfrm>
            <a:custGeom>
              <a:rect b="b" l="l" r="r" t="t"/>
              <a:pathLst>
                <a:path extrusionOk="0" h="14948" w="17000">
                  <a:moveTo>
                    <a:pt x="16022" y="978"/>
                  </a:moveTo>
                  <a:lnTo>
                    <a:pt x="16022" y="13971"/>
                  </a:lnTo>
                  <a:lnTo>
                    <a:pt x="978" y="13971"/>
                  </a:lnTo>
                  <a:lnTo>
                    <a:pt x="978" y="978"/>
                  </a:lnTo>
                  <a:close/>
                  <a:moveTo>
                    <a:pt x="782" y="1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5"/>
                  </a:lnTo>
                  <a:lnTo>
                    <a:pt x="123" y="343"/>
                  </a:lnTo>
                  <a:lnTo>
                    <a:pt x="74" y="489"/>
                  </a:lnTo>
                  <a:lnTo>
                    <a:pt x="25" y="636"/>
                  </a:lnTo>
                  <a:lnTo>
                    <a:pt x="1" y="782"/>
                  </a:lnTo>
                  <a:lnTo>
                    <a:pt x="1" y="14166"/>
                  </a:lnTo>
                  <a:lnTo>
                    <a:pt x="25" y="14313"/>
                  </a:lnTo>
                  <a:lnTo>
                    <a:pt x="74" y="14459"/>
                  </a:lnTo>
                  <a:lnTo>
                    <a:pt x="123" y="14606"/>
                  </a:lnTo>
                  <a:lnTo>
                    <a:pt x="221" y="14703"/>
                  </a:lnTo>
                  <a:lnTo>
                    <a:pt x="343" y="14801"/>
                  </a:lnTo>
                  <a:lnTo>
                    <a:pt x="489" y="14874"/>
                  </a:lnTo>
                  <a:lnTo>
                    <a:pt x="636" y="14923"/>
                  </a:lnTo>
                  <a:lnTo>
                    <a:pt x="782" y="14948"/>
                  </a:lnTo>
                  <a:lnTo>
                    <a:pt x="16218" y="14948"/>
                  </a:lnTo>
                  <a:lnTo>
                    <a:pt x="16364" y="14923"/>
                  </a:lnTo>
                  <a:lnTo>
                    <a:pt x="16511" y="14874"/>
                  </a:lnTo>
                  <a:lnTo>
                    <a:pt x="16657" y="14801"/>
                  </a:lnTo>
                  <a:lnTo>
                    <a:pt x="16779" y="14703"/>
                  </a:lnTo>
                  <a:lnTo>
                    <a:pt x="16877" y="14606"/>
                  </a:lnTo>
                  <a:lnTo>
                    <a:pt x="16926" y="14459"/>
                  </a:lnTo>
                  <a:lnTo>
                    <a:pt x="16975" y="14313"/>
                  </a:lnTo>
                  <a:lnTo>
                    <a:pt x="16999" y="14166"/>
                  </a:lnTo>
                  <a:lnTo>
                    <a:pt x="16999" y="782"/>
                  </a:lnTo>
                  <a:lnTo>
                    <a:pt x="16975" y="636"/>
                  </a:lnTo>
                  <a:lnTo>
                    <a:pt x="16926" y="489"/>
                  </a:lnTo>
                  <a:lnTo>
                    <a:pt x="16877" y="343"/>
                  </a:lnTo>
                  <a:lnTo>
                    <a:pt x="16779" y="245"/>
                  </a:lnTo>
                  <a:lnTo>
                    <a:pt x="16657" y="147"/>
                  </a:lnTo>
                  <a:lnTo>
                    <a:pt x="16511" y="74"/>
                  </a:lnTo>
                  <a:lnTo>
                    <a:pt x="16364" y="25"/>
                  </a:lnTo>
                  <a:lnTo>
                    <a:pt x="162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1964825" y="349250"/>
              <a:ext cx="351700" cy="300425"/>
            </a:xfrm>
            <a:custGeom>
              <a:rect b="b" l="l" r="r" t="t"/>
              <a:pathLst>
                <a:path extrusionOk="0" h="12017" w="14068">
                  <a:moveTo>
                    <a:pt x="10111" y="1563"/>
                  </a:moveTo>
                  <a:lnTo>
                    <a:pt x="10307" y="1588"/>
                  </a:lnTo>
                  <a:lnTo>
                    <a:pt x="10502" y="1612"/>
                  </a:lnTo>
                  <a:lnTo>
                    <a:pt x="10697" y="1661"/>
                  </a:lnTo>
                  <a:lnTo>
                    <a:pt x="10868" y="1734"/>
                  </a:lnTo>
                  <a:lnTo>
                    <a:pt x="11039" y="1807"/>
                  </a:lnTo>
                  <a:lnTo>
                    <a:pt x="11186" y="1905"/>
                  </a:lnTo>
                  <a:lnTo>
                    <a:pt x="11357" y="2027"/>
                  </a:lnTo>
                  <a:lnTo>
                    <a:pt x="11479" y="2149"/>
                  </a:lnTo>
                  <a:lnTo>
                    <a:pt x="11625" y="2271"/>
                  </a:lnTo>
                  <a:lnTo>
                    <a:pt x="11723" y="2442"/>
                  </a:lnTo>
                  <a:lnTo>
                    <a:pt x="11821" y="2589"/>
                  </a:lnTo>
                  <a:lnTo>
                    <a:pt x="11894" y="2760"/>
                  </a:lnTo>
                  <a:lnTo>
                    <a:pt x="11967" y="2955"/>
                  </a:lnTo>
                  <a:lnTo>
                    <a:pt x="12016" y="3126"/>
                  </a:lnTo>
                  <a:lnTo>
                    <a:pt x="12041" y="3322"/>
                  </a:lnTo>
                  <a:lnTo>
                    <a:pt x="12065" y="3517"/>
                  </a:lnTo>
                  <a:lnTo>
                    <a:pt x="12041" y="3737"/>
                  </a:lnTo>
                  <a:lnTo>
                    <a:pt x="12016" y="3908"/>
                  </a:lnTo>
                  <a:lnTo>
                    <a:pt x="11967" y="4103"/>
                  </a:lnTo>
                  <a:lnTo>
                    <a:pt x="11894" y="4274"/>
                  </a:lnTo>
                  <a:lnTo>
                    <a:pt x="11821" y="4445"/>
                  </a:lnTo>
                  <a:lnTo>
                    <a:pt x="11723" y="4616"/>
                  </a:lnTo>
                  <a:lnTo>
                    <a:pt x="11625" y="4763"/>
                  </a:lnTo>
                  <a:lnTo>
                    <a:pt x="11479" y="4909"/>
                  </a:lnTo>
                  <a:lnTo>
                    <a:pt x="11357" y="5031"/>
                  </a:lnTo>
                  <a:lnTo>
                    <a:pt x="11186" y="5153"/>
                  </a:lnTo>
                  <a:lnTo>
                    <a:pt x="11039" y="5251"/>
                  </a:lnTo>
                  <a:lnTo>
                    <a:pt x="10868" y="5324"/>
                  </a:lnTo>
                  <a:lnTo>
                    <a:pt x="10697" y="5398"/>
                  </a:lnTo>
                  <a:lnTo>
                    <a:pt x="10502" y="5446"/>
                  </a:lnTo>
                  <a:lnTo>
                    <a:pt x="10307" y="5471"/>
                  </a:lnTo>
                  <a:lnTo>
                    <a:pt x="9916" y="5471"/>
                  </a:lnTo>
                  <a:lnTo>
                    <a:pt x="9720" y="5446"/>
                  </a:lnTo>
                  <a:lnTo>
                    <a:pt x="9525" y="5398"/>
                  </a:lnTo>
                  <a:lnTo>
                    <a:pt x="9354" y="5324"/>
                  </a:lnTo>
                  <a:lnTo>
                    <a:pt x="9183" y="5251"/>
                  </a:lnTo>
                  <a:lnTo>
                    <a:pt x="9012" y="5153"/>
                  </a:lnTo>
                  <a:lnTo>
                    <a:pt x="8866" y="5031"/>
                  </a:lnTo>
                  <a:lnTo>
                    <a:pt x="8719" y="4909"/>
                  </a:lnTo>
                  <a:lnTo>
                    <a:pt x="8597" y="4763"/>
                  </a:lnTo>
                  <a:lnTo>
                    <a:pt x="8475" y="4616"/>
                  </a:lnTo>
                  <a:lnTo>
                    <a:pt x="8377" y="4445"/>
                  </a:lnTo>
                  <a:lnTo>
                    <a:pt x="8304" y="4274"/>
                  </a:lnTo>
                  <a:lnTo>
                    <a:pt x="8231" y="4103"/>
                  </a:lnTo>
                  <a:lnTo>
                    <a:pt x="8182" y="3908"/>
                  </a:lnTo>
                  <a:lnTo>
                    <a:pt x="8157" y="3737"/>
                  </a:lnTo>
                  <a:lnTo>
                    <a:pt x="8157" y="3517"/>
                  </a:lnTo>
                  <a:lnTo>
                    <a:pt x="8157" y="3322"/>
                  </a:lnTo>
                  <a:lnTo>
                    <a:pt x="8182" y="3126"/>
                  </a:lnTo>
                  <a:lnTo>
                    <a:pt x="8231" y="2955"/>
                  </a:lnTo>
                  <a:lnTo>
                    <a:pt x="8304" y="2760"/>
                  </a:lnTo>
                  <a:lnTo>
                    <a:pt x="8377" y="2589"/>
                  </a:lnTo>
                  <a:lnTo>
                    <a:pt x="8475" y="2442"/>
                  </a:lnTo>
                  <a:lnTo>
                    <a:pt x="8597" y="2271"/>
                  </a:lnTo>
                  <a:lnTo>
                    <a:pt x="8719" y="2149"/>
                  </a:lnTo>
                  <a:lnTo>
                    <a:pt x="8866" y="2027"/>
                  </a:lnTo>
                  <a:lnTo>
                    <a:pt x="9012" y="1905"/>
                  </a:lnTo>
                  <a:lnTo>
                    <a:pt x="9183" y="1807"/>
                  </a:lnTo>
                  <a:lnTo>
                    <a:pt x="9354" y="1734"/>
                  </a:lnTo>
                  <a:lnTo>
                    <a:pt x="9525" y="1661"/>
                  </a:lnTo>
                  <a:lnTo>
                    <a:pt x="9720" y="1612"/>
                  </a:lnTo>
                  <a:lnTo>
                    <a:pt x="9916" y="1588"/>
                  </a:lnTo>
                  <a:lnTo>
                    <a:pt x="10111" y="1563"/>
                  </a:lnTo>
                  <a:close/>
                  <a:moveTo>
                    <a:pt x="0" y="0"/>
                  </a:moveTo>
                  <a:lnTo>
                    <a:pt x="0" y="9232"/>
                  </a:lnTo>
                  <a:lnTo>
                    <a:pt x="3248" y="5080"/>
                  </a:lnTo>
                  <a:lnTo>
                    <a:pt x="3346" y="4958"/>
                  </a:lnTo>
                  <a:lnTo>
                    <a:pt x="3468" y="4885"/>
                  </a:lnTo>
                  <a:lnTo>
                    <a:pt x="3590" y="4836"/>
                  </a:lnTo>
                  <a:lnTo>
                    <a:pt x="3737" y="4811"/>
                  </a:lnTo>
                  <a:lnTo>
                    <a:pt x="3859" y="4836"/>
                  </a:lnTo>
                  <a:lnTo>
                    <a:pt x="4005" y="4885"/>
                  </a:lnTo>
                  <a:lnTo>
                    <a:pt x="4128" y="4958"/>
                  </a:lnTo>
                  <a:lnTo>
                    <a:pt x="4225" y="5080"/>
                  </a:lnTo>
                  <a:lnTo>
                    <a:pt x="9647" y="12016"/>
                  </a:lnTo>
                  <a:lnTo>
                    <a:pt x="10233" y="12016"/>
                  </a:lnTo>
                  <a:lnTo>
                    <a:pt x="10087" y="11772"/>
                  </a:lnTo>
                  <a:lnTo>
                    <a:pt x="8157" y="9305"/>
                  </a:lnTo>
                  <a:lnTo>
                    <a:pt x="9403" y="7718"/>
                  </a:lnTo>
                  <a:lnTo>
                    <a:pt x="9501" y="7596"/>
                  </a:lnTo>
                  <a:lnTo>
                    <a:pt x="9623" y="7522"/>
                  </a:lnTo>
                  <a:lnTo>
                    <a:pt x="9745" y="7473"/>
                  </a:lnTo>
                  <a:lnTo>
                    <a:pt x="9891" y="7449"/>
                  </a:lnTo>
                  <a:lnTo>
                    <a:pt x="10014" y="7473"/>
                  </a:lnTo>
                  <a:lnTo>
                    <a:pt x="10160" y="7522"/>
                  </a:lnTo>
                  <a:lnTo>
                    <a:pt x="10282" y="7596"/>
                  </a:lnTo>
                  <a:lnTo>
                    <a:pt x="10380" y="7718"/>
                  </a:lnTo>
                  <a:lnTo>
                    <a:pt x="13750" y="12016"/>
                  </a:lnTo>
                  <a:lnTo>
                    <a:pt x="14068" y="12016"/>
                  </a:lnTo>
                  <a:lnTo>
                    <a:pt x="140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0" name="Google Shape;470;p40"/>
          <p:cNvSpPr/>
          <p:nvPr/>
        </p:nvSpPr>
        <p:spPr>
          <a:xfrm>
            <a:off x="2077702" y="393385"/>
            <a:ext cx="290970" cy="334860"/>
          </a:xfrm>
          <a:custGeom>
            <a:rect b="b" l="l" r="r" t="t"/>
            <a:pathLst>
              <a:path extrusionOk="0" h="16022" w="13922">
                <a:moveTo>
                  <a:pt x="13922" y="0"/>
                </a:moveTo>
                <a:lnTo>
                  <a:pt x="3249" y="3249"/>
                </a:lnTo>
                <a:lnTo>
                  <a:pt x="3249" y="12651"/>
                </a:lnTo>
                <a:lnTo>
                  <a:pt x="2907" y="12627"/>
                </a:lnTo>
                <a:lnTo>
                  <a:pt x="2565" y="12627"/>
                </a:lnTo>
                <a:lnTo>
                  <a:pt x="2198" y="12676"/>
                </a:lnTo>
                <a:lnTo>
                  <a:pt x="1832" y="12774"/>
                </a:lnTo>
                <a:lnTo>
                  <a:pt x="1612" y="12847"/>
                </a:lnTo>
                <a:lnTo>
                  <a:pt x="1393" y="12945"/>
                </a:lnTo>
                <a:lnTo>
                  <a:pt x="1197" y="13067"/>
                </a:lnTo>
                <a:lnTo>
                  <a:pt x="1002" y="13164"/>
                </a:lnTo>
                <a:lnTo>
                  <a:pt x="806" y="13311"/>
                </a:lnTo>
                <a:lnTo>
                  <a:pt x="660" y="13433"/>
                </a:lnTo>
                <a:lnTo>
                  <a:pt x="513" y="13580"/>
                </a:lnTo>
                <a:lnTo>
                  <a:pt x="391" y="13726"/>
                </a:lnTo>
                <a:lnTo>
                  <a:pt x="269" y="13897"/>
                </a:lnTo>
                <a:lnTo>
                  <a:pt x="171" y="14044"/>
                </a:lnTo>
                <a:lnTo>
                  <a:pt x="98" y="14215"/>
                </a:lnTo>
                <a:lnTo>
                  <a:pt x="49" y="14386"/>
                </a:lnTo>
                <a:lnTo>
                  <a:pt x="25" y="14532"/>
                </a:lnTo>
                <a:lnTo>
                  <a:pt x="0" y="14703"/>
                </a:lnTo>
                <a:lnTo>
                  <a:pt x="25" y="14874"/>
                </a:lnTo>
                <a:lnTo>
                  <a:pt x="49" y="15021"/>
                </a:lnTo>
                <a:lnTo>
                  <a:pt x="123" y="15191"/>
                </a:lnTo>
                <a:lnTo>
                  <a:pt x="196" y="15338"/>
                </a:lnTo>
                <a:lnTo>
                  <a:pt x="293" y="15460"/>
                </a:lnTo>
                <a:lnTo>
                  <a:pt x="416" y="15582"/>
                </a:lnTo>
                <a:lnTo>
                  <a:pt x="562" y="15680"/>
                </a:lnTo>
                <a:lnTo>
                  <a:pt x="709" y="15778"/>
                </a:lnTo>
                <a:lnTo>
                  <a:pt x="880" y="15851"/>
                </a:lnTo>
                <a:lnTo>
                  <a:pt x="1075" y="15924"/>
                </a:lnTo>
                <a:lnTo>
                  <a:pt x="1246" y="15973"/>
                </a:lnTo>
                <a:lnTo>
                  <a:pt x="1466" y="15997"/>
                </a:lnTo>
                <a:lnTo>
                  <a:pt x="1661" y="16022"/>
                </a:lnTo>
                <a:lnTo>
                  <a:pt x="1881" y="16022"/>
                </a:lnTo>
                <a:lnTo>
                  <a:pt x="2101" y="15997"/>
                </a:lnTo>
                <a:lnTo>
                  <a:pt x="2345" y="15973"/>
                </a:lnTo>
                <a:lnTo>
                  <a:pt x="2565" y="15924"/>
                </a:lnTo>
                <a:lnTo>
                  <a:pt x="2809" y="15875"/>
                </a:lnTo>
                <a:lnTo>
                  <a:pt x="3224" y="15704"/>
                </a:lnTo>
                <a:lnTo>
                  <a:pt x="3591" y="15509"/>
                </a:lnTo>
                <a:lnTo>
                  <a:pt x="3908" y="15289"/>
                </a:lnTo>
                <a:lnTo>
                  <a:pt x="4177" y="15021"/>
                </a:lnTo>
                <a:lnTo>
                  <a:pt x="4372" y="14752"/>
                </a:lnTo>
                <a:lnTo>
                  <a:pt x="4470" y="14605"/>
                </a:lnTo>
                <a:lnTo>
                  <a:pt x="4543" y="14459"/>
                </a:lnTo>
                <a:lnTo>
                  <a:pt x="4592" y="14312"/>
                </a:lnTo>
                <a:lnTo>
                  <a:pt x="4616" y="14166"/>
                </a:lnTo>
                <a:lnTo>
                  <a:pt x="4641" y="14019"/>
                </a:lnTo>
                <a:lnTo>
                  <a:pt x="4641" y="13873"/>
                </a:lnTo>
                <a:lnTo>
                  <a:pt x="4641" y="6204"/>
                </a:lnTo>
                <a:lnTo>
                  <a:pt x="12505" y="3737"/>
                </a:lnTo>
                <a:lnTo>
                  <a:pt x="12505" y="10136"/>
                </a:lnTo>
                <a:lnTo>
                  <a:pt x="12187" y="10111"/>
                </a:lnTo>
                <a:lnTo>
                  <a:pt x="11846" y="10111"/>
                </a:lnTo>
                <a:lnTo>
                  <a:pt x="11479" y="10160"/>
                </a:lnTo>
                <a:lnTo>
                  <a:pt x="11113" y="10258"/>
                </a:lnTo>
                <a:lnTo>
                  <a:pt x="10893" y="10331"/>
                </a:lnTo>
                <a:lnTo>
                  <a:pt x="10673" y="10429"/>
                </a:lnTo>
                <a:lnTo>
                  <a:pt x="10453" y="10551"/>
                </a:lnTo>
                <a:lnTo>
                  <a:pt x="10283" y="10649"/>
                </a:lnTo>
                <a:lnTo>
                  <a:pt x="10087" y="10795"/>
                </a:lnTo>
                <a:lnTo>
                  <a:pt x="9941" y="10917"/>
                </a:lnTo>
                <a:lnTo>
                  <a:pt x="9794" y="11064"/>
                </a:lnTo>
                <a:lnTo>
                  <a:pt x="9648" y="11211"/>
                </a:lnTo>
                <a:lnTo>
                  <a:pt x="9550" y="11381"/>
                </a:lnTo>
                <a:lnTo>
                  <a:pt x="9452" y="11528"/>
                </a:lnTo>
                <a:lnTo>
                  <a:pt x="9379" y="11699"/>
                </a:lnTo>
                <a:lnTo>
                  <a:pt x="9330" y="11870"/>
                </a:lnTo>
                <a:lnTo>
                  <a:pt x="9306" y="12016"/>
                </a:lnTo>
                <a:lnTo>
                  <a:pt x="9281" y="12187"/>
                </a:lnTo>
                <a:lnTo>
                  <a:pt x="9306" y="12358"/>
                </a:lnTo>
                <a:lnTo>
                  <a:pt x="9330" y="12505"/>
                </a:lnTo>
                <a:lnTo>
                  <a:pt x="9403" y="12676"/>
                </a:lnTo>
                <a:lnTo>
                  <a:pt x="9477" y="12822"/>
                </a:lnTo>
                <a:lnTo>
                  <a:pt x="9574" y="12945"/>
                </a:lnTo>
                <a:lnTo>
                  <a:pt x="9696" y="13067"/>
                </a:lnTo>
                <a:lnTo>
                  <a:pt x="9843" y="13164"/>
                </a:lnTo>
                <a:lnTo>
                  <a:pt x="9989" y="13262"/>
                </a:lnTo>
                <a:lnTo>
                  <a:pt x="10160" y="13335"/>
                </a:lnTo>
                <a:lnTo>
                  <a:pt x="10331" y="13409"/>
                </a:lnTo>
                <a:lnTo>
                  <a:pt x="10527" y="13457"/>
                </a:lnTo>
                <a:lnTo>
                  <a:pt x="10747" y="13482"/>
                </a:lnTo>
                <a:lnTo>
                  <a:pt x="10942" y="13506"/>
                </a:lnTo>
                <a:lnTo>
                  <a:pt x="11162" y="13506"/>
                </a:lnTo>
                <a:lnTo>
                  <a:pt x="11382" y="13482"/>
                </a:lnTo>
                <a:lnTo>
                  <a:pt x="11626" y="13457"/>
                </a:lnTo>
                <a:lnTo>
                  <a:pt x="11846" y="13409"/>
                </a:lnTo>
                <a:lnTo>
                  <a:pt x="12090" y="13360"/>
                </a:lnTo>
                <a:lnTo>
                  <a:pt x="12456" y="13213"/>
                </a:lnTo>
                <a:lnTo>
                  <a:pt x="12798" y="13042"/>
                </a:lnTo>
                <a:lnTo>
                  <a:pt x="13091" y="12822"/>
                </a:lnTo>
                <a:lnTo>
                  <a:pt x="13360" y="12603"/>
                </a:lnTo>
                <a:lnTo>
                  <a:pt x="13580" y="12358"/>
                </a:lnTo>
                <a:lnTo>
                  <a:pt x="13751" y="12090"/>
                </a:lnTo>
                <a:lnTo>
                  <a:pt x="13848" y="11821"/>
                </a:lnTo>
                <a:lnTo>
                  <a:pt x="13897" y="11675"/>
                </a:lnTo>
                <a:lnTo>
                  <a:pt x="13922" y="11552"/>
                </a:lnTo>
                <a:lnTo>
                  <a:pt x="1392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40"/>
          <p:cNvSpPr/>
          <p:nvPr/>
        </p:nvSpPr>
        <p:spPr>
          <a:xfrm>
            <a:off x="2661148" y="394410"/>
            <a:ext cx="251176" cy="332812"/>
          </a:xfrm>
          <a:custGeom>
            <a:rect b="b" l="l" r="r" t="t"/>
            <a:pathLst>
              <a:path extrusionOk="0" h="15924" w="12018">
                <a:moveTo>
                  <a:pt x="6278" y="3444"/>
                </a:moveTo>
                <a:lnTo>
                  <a:pt x="6522" y="3493"/>
                </a:lnTo>
                <a:lnTo>
                  <a:pt x="6766" y="3542"/>
                </a:lnTo>
                <a:lnTo>
                  <a:pt x="7010" y="3639"/>
                </a:lnTo>
                <a:lnTo>
                  <a:pt x="7230" y="3737"/>
                </a:lnTo>
                <a:lnTo>
                  <a:pt x="7450" y="3883"/>
                </a:lnTo>
                <a:lnTo>
                  <a:pt x="7645" y="4030"/>
                </a:lnTo>
                <a:lnTo>
                  <a:pt x="7816" y="4201"/>
                </a:lnTo>
                <a:lnTo>
                  <a:pt x="7987" y="4372"/>
                </a:lnTo>
                <a:lnTo>
                  <a:pt x="8134" y="4567"/>
                </a:lnTo>
                <a:lnTo>
                  <a:pt x="8280" y="4787"/>
                </a:lnTo>
                <a:lnTo>
                  <a:pt x="8378" y="5007"/>
                </a:lnTo>
                <a:lnTo>
                  <a:pt x="8476" y="5251"/>
                </a:lnTo>
                <a:lnTo>
                  <a:pt x="8525" y="5495"/>
                </a:lnTo>
                <a:lnTo>
                  <a:pt x="8573" y="5740"/>
                </a:lnTo>
                <a:lnTo>
                  <a:pt x="8573" y="6008"/>
                </a:lnTo>
                <a:lnTo>
                  <a:pt x="8573" y="6277"/>
                </a:lnTo>
                <a:lnTo>
                  <a:pt x="8525" y="6521"/>
                </a:lnTo>
                <a:lnTo>
                  <a:pt x="8476" y="6765"/>
                </a:lnTo>
                <a:lnTo>
                  <a:pt x="8378" y="7010"/>
                </a:lnTo>
                <a:lnTo>
                  <a:pt x="8280" y="7229"/>
                </a:lnTo>
                <a:lnTo>
                  <a:pt x="8134" y="7449"/>
                </a:lnTo>
                <a:lnTo>
                  <a:pt x="7987" y="7645"/>
                </a:lnTo>
                <a:lnTo>
                  <a:pt x="7816" y="7816"/>
                </a:lnTo>
                <a:lnTo>
                  <a:pt x="7645" y="7987"/>
                </a:lnTo>
                <a:lnTo>
                  <a:pt x="7450" y="8133"/>
                </a:lnTo>
                <a:lnTo>
                  <a:pt x="7230" y="8280"/>
                </a:lnTo>
                <a:lnTo>
                  <a:pt x="7010" y="8377"/>
                </a:lnTo>
                <a:lnTo>
                  <a:pt x="6766" y="8475"/>
                </a:lnTo>
                <a:lnTo>
                  <a:pt x="6522" y="8524"/>
                </a:lnTo>
                <a:lnTo>
                  <a:pt x="6278" y="8573"/>
                </a:lnTo>
                <a:lnTo>
                  <a:pt x="5740" y="8573"/>
                </a:lnTo>
                <a:lnTo>
                  <a:pt x="5496" y="8524"/>
                </a:lnTo>
                <a:lnTo>
                  <a:pt x="5252" y="8475"/>
                </a:lnTo>
                <a:lnTo>
                  <a:pt x="5008" y="8377"/>
                </a:lnTo>
                <a:lnTo>
                  <a:pt x="4788" y="8280"/>
                </a:lnTo>
                <a:lnTo>
                  <a:pt x="4568" y="8133"/>
                </a:lnTo>
                <a:lnTo>
                  <a:pt x="4373" y="7987"/>
                </a:lnTo>
                <a:lnTo>
                  <a:pt x="4202" y="7816"/>
                </a:lnTo>
                <a:lnTo>
                  <a:pt x="4031" y="7645"/>
                </a:lnTo>
                <a:lnTo>
                  <a:pt x="3884" y="7449"/>
                </a:lnTo>
                <a:lnTo>
                  <a:pt x="3738" y="7229"/>
                </a:lnTo>
                <a:lnTo>
                  <a:pt x="3640" y="7010"/>
                </a:lnTo>
                <a:lnTo>
                  <a:pt x="3542" y="6765"/>
                </a:lnTo>
                <a:lnTo>
                  <a:pt x="3493" y="6521"/>
                </a:lnTo>
                <a:lnTo>
                  <a:pt x="3445" y="6277"/>
                </a:lnTo>
                <a:lnTo>
                  <a:pt x="3445" y="6008"/>
                </a:lnTo>
                <a:lnTo>
                  <a:pt x="3445" y="5740"/>
                </a:lnTo>
                <a:lnTo>
                  <a:pt x="3493" y="5495"/>
                </a:lnTo>
                <a:lnTo>
                  <a:pt x="3542" y="5251"/>
                </a:lnTo>
                <a:lnTo>
                  <a:pt x="3640" y="5007"/>
                </a:lnTo>
                <a:lnTo>
                  <a:pt x="3738" y="4787"/>
                </a:lnTo>
                <a:lnTo>
                  <a:pt x="3884" y="4567"/>
                </a:lnTo>
                <a:lnTo>
                  <a:pt x="4031" y="4372"/>
                </a:lnTo>
                <a:lnTo>
                  <a:pt x="4202" y="4201"/>
                </a:lnTo>
                <a:lnTo>
                  <a:pt x="4373" y="4030"/>
                </a:lnTo>
                <a:lnTo>
                  <a:pt x="4568" y="3883"/>
                </a:lnTo>
                <a:lnTo>
                  <a:pt x="4788" y="3737"/>
                </a:lnTo>
                <a:lnTo>
                  <a:pt x="5008" y="3639"/>
                </a:lnTo>
                <a:lnTo>
                  <a:pt x="5252" y="3542"/>
                </a:lnTo>
                <a:lnTo>
                  <a:pt x="5496" y="3493"/>
                </a:lnTo>
                <a:lnTo>
                  <a:pt x="5740" y="3444"/>
                </a:lnTo>
                <a:close/>
                <a:moveTo>
                  <a:pt x="5691" y="0"/>
                </a:moveTo>
                <a:lnTo>
                  <a:pt x="5398" y="25"/>
                </a:lnTo>
                <a:lnTo>
                  <a:pt x="5105" y="73"/>
                </a:lnTo>
                <a:lnTo>
                  <a:pt x="4788" y="122"/>
                </a:lnTo>
                <a:lnTo>
                  <a:pt x="4519" y="196"/>
                </a:lnTo>
                <a:lnTo>
                  <a:pt x="4226" y="269"/>
                </a:lnTo>
                <a:lnTo>
                  <a:pt x="3664" y="464"/>
                </a:lnTo>
                <a:lnTo>
                  <a:pt x="3152" y="733"/>
                </a:lnTo>
                <a:lnTo>
                  <a:pt x="2639" y="1026"/>
                </a:lnTo>
                <a:lnTo>
                  <a:pt x="2199" y="1368"/>
                </a:lnTo>
                <a:lnTo>
                  <a:pt x="1759" y="1759"/>
                </a:lnTo>
                <a:lnTo>
                  <a:pt x="1369" y="2198"/>
                </a:lnTo>
                <a:lnTo>
                  <a:pt x="1027" y="2638"/>
                </a:lnTo>
                <a:lnTo>
                  <a:pt x="734" y="3151"/>
                </a:lnTo>
                <a:lnTo>
                  <a:pt x="465" y="3664"/>
                </a:lnTo>
                <a:lnTo>
                  <a:pt x="270" y="4225"/>
                </a:lnTo>
                <a:lnTo>
                  <a:pt x="196" y="4518"/>
                </a:lnTo>
                <a:lnTo>
                  <a:pt x="123" y="4787"/>
                </a:lnTo>
                <a:lnTo>
                  <a:pt x="74" y="5105"/>
                </a:lnTo>
                <a:lnTo>
                  <a:pt x="25" y="5398"/>
                </a:lnTo>
                <a:lnTo>
                  <a:pt x="1" y="5691"/>
                </a:lnTo>
                <a:lnTo>
                  <a:pt x="1" y="6008"/>
                </a:lnTo>
                <a:lnTo>
                  <a:pt x="25" y="6448"/>
                </a:lnTo>
                <a:lnTo>
                  <a:pt x="74" y="6887"/>
                </a:lnTo>
                <a:lnTo>
                  <a:pt x="147" y="7352"/>
                </a:lnTo>
                <a:lnTo>
                  <a:pt x="270" y="7791"/>
                </a:lnTo>
                <a:lnTo>
                  <a:pt x="392" y="8231"/>
                </a:lnTo>
                <a:lnTo>
                  <a:pt x="563" y="8670"/>
                </a:lnTo>
                <a:lnTo>
                  <a:pt x="734" y="9110"/>
                </a:lnTo>
                <a:lnTo>
                  <a:pt x="929" y="9550"/>
                </a:lnTo>
                <a:lnTo>
                  <a:pt x="1149" y="9965"/>
                </a:lnTo>
                <a:lnTo>
                  <a:pt x="1393" y="10404"/>
                </a:lnTo>
                <a:lnTo>
                  <a:pt x="1906" y="11210"/>
                </a:lnTo>
                <a:lnTo>
                  <a:pt x="2443" y="11992"/>
                </a:lnTo>
                <a:lnTo>
                  <a:pt x="3005" y="12725"/>
                </a:lnTo>
                <a:lnTo>
                  <a:pt x="3567" y="13408"/>
                </a:lnTo>
                <a:lnTo>
                  <a:pt x="4104" y="14019"/>
                </a:lnTo>
                <a:lnTo>
                  <a:pt x="4617" y="14581"/>
                </a:lnTo>
                <a:lnTo>
                  <a:pt x="5081" y="15045"/>
                </a:lnTo>
                <a:lnTo>
                  <a:pt x="5740" y="15680"/>
                </a:lnTo>
                <a:lnTo>
                  <a:pt x="6009" y="15924"/>
                </a:lnTo>
                <a:lnTo>
                  <a:pt x="6278" y="15680"/>
                </a:lnTo>
                <a:lnTo>
                  <a:pt x="6937" y="15045"/>
                </a:lnTo>
                <a:lnTo>
                  <a:pt x="7401" y="14581"/>
                </a:lnTo>
                <a:lnTo>
                  <a:pt x="7914" y="14019"/>
                </a:lnTo>
                <a:lnTo>
                  <a:pt x="8451" y="13408"/>
                </a:lnTo>
                <a:lnTo>
                  <a:pt x="9013" y="12725"/>
                </a:lnTo>
                <a:lnTo>
                  <a:pt x="9575" y="11992"/>
                </a:lnTo>
                <a:lnTo>
                  <a:pt x="10112" y="11210"/>
                </a:lnTo>
                <a:lnTo>
                  <a:pt x="10625" y="10404"/>
                </a:lnTo>
                <a:lnTo>
                  <a:pt x="10869" y="9965"/>
                </a:lnTo>
                <a:lnTo>
                  <a:pt x="11089" y="9550"/>
                </a:lnTo>
                <a:lnTo>
                  <a:pt x="11284" y="9110"/>
                </a:lnTo>
                <a:lnTo>
                  <a:pt x="11455" y="8670"/>
                </a:lnTo>
                <a:lnTo>
                  <a:pt x="11626" y="8231"/>
                </a:lnTo>
                <a:lnTo>
                  <a:pt x="11748" y="7791"/>
                </a:lnTo>
                <a:lnTo>
                  <a:pt x="11871" y="7352"/>
                </a:lnTo>
                <a:lnTo>
                  <a:pt x="11944" y="6887"/>
                </a:lnTo>
                <a:lnTo>
                  <a:pt x="11993" y="6448"/>
                </a:lnTo>
                <a:lnTo>
                  <a:pt x="12017" y="6008"/>
                </a:lnTo>
                <a:lnTo>
                  <a:pt x="12017" y="5691"/>
                </a:lnTo>
                <a:lnTo>
                  <a:pt x="11993" y="5398"/>
                </a:lnTo>
                <a:lnTo>
                  <a:pt x="11944" y="5105"/>
                </a:lnTo>
                <a:lnTo>
                  <a:pt x="11895" y="4787"/>
                </a:lnTo>
                <a:lnTo>
                  <a:pt x="11822" y="4518"/>
                </a:lnTo>
                <a:lnTo>
                  <a:pt x="11748" y="4225"/>
                </a:lnTo>
                <a:lnTo>
                  <a:pt x="11553" y="3664"/>
                </a:lnTo>
                <a:lnTo>
                  <a:pt x="11284" y="3151"/>
                </a:lnTo>
                <a:lnTo>
                  <a:pt x="10991" y="2638"/>
                </a:lnTo>
                <a:lnTo>
                  <a:pt x="10649" y="2198"/>
                </a:lnTo>
                <a:lnTo>
                  <a:pt x="10259" y="1759"/>
                </a:lnTo>
                <a:lnTo>
                  <a:pt x="9819" y="1368"/>
                </a:lnTo>
                <a:lnTo>
                  <a:pt x="9379" y="1026"/>
                </a:lnTo>
                <a:lnTo>
                  <a:pt x="8866" y="733"/>
                </a:lnTo>
                <a:lnTo>
                  <a:pt x="8354" y="464"/>
                </a:lnTo>
                <a:lnTo>
                  <a:pt x="7792" y="269"/>
                </a:lnTo>
                <a:lnTo>
                  <a:pt x="7499" y="196"/>
                </a:lnTo>
                <a:lnTo>
                  <a:pt x="7230" y="122"/>
                </a:lnTo>
                <a:lnTo>
                  <a:pt x="6913" y="73"/>
                </a:lnTo>
                <a:lnTo>
                  <a:pt x="6620" y="25"/>
                </a:lnTo>
                <a:lnTo>
                  <a:pt x="632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72" name="Google Shape;472;p40"/>
          <p:cNvGrpSpPr/>
          <p:nvPr/>
        </p:nvGrpSpPr>
        <p:grpSpPr>
          <a:xfrm>
            <a:off x="3145963" y="388276"/>
            <a:ext cx="408386" cy="345080"/>
            <a:chOff x="3918650" y="293075"/>
            <a:chExt cx="488500" cy="412775"/>
          </a:xfrm>
        </p:grpSpPr>
        <p:sp>
          <p:nvSpPr>
            <p:cNvPr id="473" name="Google Shape;473;p40"/>
            <p:cNvSpPr/>
            <p:nvPr/>
          </p:nvSpPr>
          <p:spPr>
            <a:xfrm>
              <a:off x="4085350" y="293675"/>
              <a:ext cx="154500" cy="412175"/>
            </a:xfrm>
            <a:custGeom>
              <a:rect b="b" l="l" r="r" t="t"/>
              <a:pathLst>
                <a:path extrusionOk="0" h="16487" w="6180">
                  <a:moveTo>
                    <a:pt x="709" y="5496"/>
                  </a:moveTo>
                  <a:lnTo>
                    <a:pt x="806" y="5520"/>
                  </a:lnTo>
                  <a:lnTo>
                    <a:pt x="1050" y="5667"/>
                  </a:lnTo>
                  <a:lnTo>
                    <a:pt x="1270" y="5813"/>
                  </a:lnTo>
                  <a:lnTo>
                    <a:pt x="1344" y="5886"/>
                  </a:lnTo>
                  <a:lnTo>
                    <a:pt x="1368" y="5984"/>
                  </a:lnTo>
                  <a:lnTo>
                    <a:pt x="1344" y="6082"/>
                  </a:lnTo>
                  <a:lnTo>
                    <a:pt x="1319" y="6155"/>
                  </a:lnTo>
                  <a:lnTo>
                    <a:pt x="1221" y="6228"/>
                  </a:lnTo>
                  <a:lnTo>
                    <a:pt x="1124" y="6253"/>
                  </a:lnTo>
                  <a:lnTo>
                    <a:pt x="1050" y="6228"/>
                  </a:lnTo>
                  <a:lnTo>
                    <a:pt x="977" y="6204"/>
                  </a:lnTo>
                  <a:lnTo>
                    <a:pt x="782" y="6082"/>
                  </a:lnTo>
                  <a:lnTo>
                    <a:pt x="586" y="5960"/>
                  </a:lnTo>
                  <a:lnTo>
                    <a:pt x="513" y="5911"/>
                  </a:lnTo>
                  <a:lnTo>
                    <a:pt x="464" y="5838"/>
                  </a:lnTo>
                  <a:lnTo>
                    <a:pt x="464" y="5740"/>
                  </a:lnTo>
                  <a:lnTo>
                    <a:pt x="489" y="5642"/>
                  </a:lnTo>
                  <a:lnTo>
                    <a:pt x="538" y="5569"/>
                  </a:lnTo>
                  <a:lnTo>
                    <a:pt x="611" y="5520"/>
                  </a:lnTo>
                  <a:lnTo>
                    <a:pt x="709" y="5496"/>
                  </a:lnTo>
                  <a:close/>
                  <a:moveTo>
                    <a:pt x="1685" y="6351"/>
                  </a:moveTo>
                  <a:lnTo>
                    <a:pt x="1783" y="6375"/>
                  </a:lnTo>
                  <a:lnTo>
                    <a:pt x="1856" y="6448"/>
                  </a:lnTo>
                  <a:lnTo>
                    <a:pt x="2003" y="6668"/>
                  </a:lnTo>
                  <a:lnTo>
                    <a:pt x="2125" y="6888"/>
                  </a:lnTo>
                  <a:lnTo>
                    <a:pt x="2150" y="6986"/>
                  </a:lnTo>
                  <a:lnTo>
                    <a:pt x="2150" y="7083"/>
                  </a:lnTo>
                  <a:lnTo>
                    <a:pt x="2101" y="7156"/>
                  </a:lnTo>
                  <a:lnTo>
                    <a:pt x="2027" y="7230"/>
                  </a:lnTo>
                  <a:lnTo>
                    <a:pt x="1979" y="7254"/>
                  </a:lnTo>
                  <a:lnTo>
                    <a:pt x="1856" y="7254"/>
                  </a:lnTo>
                  <a:lnTo>
                    <a:pt x="1783" y="7230"/>
                  </a:lnTo>
                  <a:lnTo>
                    <a:pt x="1734" y="7181"/>
                  </a:lnTo>
                  <a:lnTo>
                    <a:pt x="1685" y="7132"/>
                  </a:lnTo>
                  <a:lnTo>
                    <a:pt x="1441" y="6741"/>
                  </a:lnTo>
                  <a:lnTo>
                    <a:pt x="1417" y="6644"/>
                  </a:lnTo>
                  <a:lnTo>
                    <a:pt x="1417" y="6546"/>
                  </a:lnTo>
                  <a:lnTo>
                    <a:pt x="1441" y="6448"/>
                  </a:lnTo>
                  <a:lnTo>
                    <a:pt x="1515" y="6399"/>
                  </a:lnTo>
                  <a:lnTo>
                    <a:pt x="1612" y="6351"/>
                  </a:lnTo>
                  <a:close/>
                  <a:moveTo>
                    <a:pt x="2247" y="7498"/>
                  </a:moveTo>
                  <a:lnTo>
                    <a:pt x="2345" y="7523"/>
                  </a:lnTo>
                  <a:lnTo>
                    <a:pt x="2418" y="7572"/>
                  </a:lnTo>
                  <a:lnTo>
                    <a:pt x="2467" y="7645"/>
                  </a:lnTo>
                  <a:lnTo>
                    <a:pt x="2662" y="8109"/>
                  </a:lnTo>
                  <a:lnTo>
                    <a:pt x="2662" y="8207"/>
                  </a:lnTo>
                  <a:lnTo>
                    <a:pt x="2638" y="8304"/>
                  </a:lnTo>
                  <a:lnTo>
                    <a:pt x="2589" y="8378"/>
                  </a:lnTo>
                  <a:lnTo>
                    <a:pt x="2516" y="8426"/>
                  </a:lnTo>
                  <a:lnTo>
                    <a:pt x="2418" y="8451"/>
                  </a:lnTo>
                  <a:lnTo>
                    <a:pt x="2345" y="8426"/>
                  </a:lnTo>
                  <a:lnTo>
                    <a:pt x="2272" y="8402"/>
                  </a:lnTo>
                  <a:lnTo>
                    <a:pt x="2223" y="8353"/>
                  </a:lnTo>
                  <a:lnTo>
                    <a:pt x="2198" y="8280"/>
                  </a:lnTo>
                  <a:lnTo>
                    <a:pt x="2027" y="7840"/>
                  </a:lnTo>
                  <a:lnTo>
                    <a:pt x="2003" y="7743"/>
                  </a:lnTo>
                  <a:lnTo>
                    <a:pt x="2027" y="7645"/>
                  </a:lnTo>
                  <a:lnTo>
                    <a:pt x="2076" y="7572"/>
                  </a:lnTo>
                  <a:lnTo>
                    <a:pt x="2150" y="7523"/>
                  </a:lnTo>
                  <a:lnTo>
                    <a:pt x="2247" y="7498"/>
                  </a:lnTo>
                  <a:close/>
                  <a:moveTo>
                    <a:pt x="2711" y="8720"/>
                  </a:moveTo>
                  <a:lnTo>
                    <a:pt x="2785" y="8744"/>
                  </a:lnTo>
                  <a:lnTo>
                    <a:pt x="2858" y="8793"/>
                  </a:lnTo>
                  <a:lnTo>
                    <a:pt x="2907" y="8866"/>
                  </a:lnTo>
                  <a:lnTo>
                    <a:pt x="3078" y="9355"/>
                  </a:lnTo>
                  <a:lnTo>
                    <a:pt x="3102" y="9452"/>
                  </a:lnTo>
                  <a:lnTo>
                    <a:pt x="3078" y="9526"/>
                  </a:lnTo>
                  <a:lnTo>
                    <a:pt x="3004" y="9599"/>
                  </a:lnTo>
                  <a:lnTo>
                    <a:pt x="2931" y="9648"/>
                  </a:lnTo>
                  <a:lnTo>
                    <a:pt x="2858" y="9672"/>
                  </a:lnTo>
                  <a:lnTo>
                    <a:pt x="2785" y="9672"/>
                  </a:lnTo>
                  <a:lnTo>
                    <a:pt x="2711" y="9623"/>
                  </a:lnTo>
                  <a:lnTo>
                    <a:pt x="2662" y="9574"/>
                  </a:lnTo>
                  <a:lnTo>
                    <a:pt x="2614" y="9501"/>
                  </a:lnTo>
                  <a:lnTo>
                    <a:pt x="2467" y="9037"/>
                  </a:lnTo>
                  <a:lnTo>
                    <a:pt x="2443" y="8939"/>
                  </a:lnTo>
                  <a:lnTo>
                    <a:pt x="2467" y="8842"/>
                  </a:lnTo>
                  <a:lnTo>
                    <a:pt x="2516" y="8768"/>
                  </a:lnTo>
                  <a:lnTo>
                    <a:pt x="2614" y="8720"/>
                  </a:lnTo>
                  <a:close/>
                  <a:moveTo>
                    <a:pt x="3224" y="9941"/>
                  </a:moveTo>
                  <a:lnTo>
                    <a:pt x="3297" y="10014"/>
                  </a:lnTo>
                  <a:lnTo>
                    <a:pt x="3346" y="10087"/>
                  </a:lnTo>
                  <a:lnTo>
                    <a:pt x="3542" y="10527"/>
                  </a:lnTo>
                  <a:lnTo>
                    <a:pt x="3566" y="10625"/>
                  </a:lnTo>
                  <a:lnTo>
                    <a:pt x="3566" y="10722"/>
                  </a:lnTo>
                  <a:lnTo>
                    <a:pt x="3517" y="10796"/>
                  </a:lnTo>
                  <a:lnTo>
                    <a:pt x="3444" y="10844"/>
                  </a:lnTo>
                  <a:lnTo>
                    <a:pt x="3322" y="10869"/>
                  </a:lnTo>
                  <a:lnTo>
                    <a:pt x="3273" y="10869"/>
                  </a:lnTo>
                  <a:lnTo>
                    <a:pt x="3200" y="10844"/>
                  </a:lnTo>
                  <a:lnTo>
                    <a:pt x="3151" y="10796"/>
                  </a:lnTo>
                  <a:lnTo>
                    <a:pt x="3102" y="10747"/>
                  </a:lnTo>
                  <a:lnTo>
                    <a:pt x="2907" y="10258"/>
                  </a:lnTo>
                  <a:lnTo>
                    <a:pt x="2882" y="10161"/>
                  </a:lnTo>
                  <a:lnTo>
                    <a:pt x="2907" y="10087"/>
                  </a:lnTo>
                  <a:lnTo>
                    <a:pt x="2955" y="10014"/>
                  </a:lnTo>
                  <a:lnTo>
                    <a:pt x="3029" y="9941"/>
                  </a:lnTo>
                  <a:close/>
                  <a:moveTo>
                    <a:pt x="3761" y="11089"/>
                  </a:moveTo>
                  <a:lnTo>
                    <a:pt x="3835" y="11137"/>
                  </a:lnTo>
                  <a:lnTo>
                    <a:pt x="3908" y="11211"/>
                  </a:lnTo>
                  <a:lnTo>
                    <a:pt x="4177" y="11577"/>
                  </a:lnTo>
                  <a:lnTo>
                    <a:pt x="4225" y="11675"/>
                  </a:lnTo>
                  <a:lnTo>
                    <a:pt x="4250" y="11748"/>
                  </a:lnTo>
                  <a:lnTo>
                    <a:pt x="4201" y="11846"/>
                  </a:lnTo>
                  <a:lnTo>
                    <a:pt x="4152" y="11919"/>
                  </a:lnTo>
                  <a:lnTo>
                    <a:pt x="4079" y="11968"/>
                  </a:lnTo>
                  <a:lnTo>
                    <a:pt x="3884" y="11968"/>
                  </a:lnTo>
                  <a:lnTo>
                    <a:pt x="3810" y="11895"/>
                  </a:lnTo>
                  <a:lnTo>
                    <a:pt x="3664" y="11675"/>
                  </a:lnTo>
                  <a:lnTo>
                    <a:pt x="3493" y="11455"/>
                  </a:lnTo>
                  <a:lnTo>
                    <a:pt x="3468" y="11382"/>
                  </a:lnTo>
                  <a:lnTo>
                    <a:pt x="3468" y="11284"/>
                  </a:lnTo>
                  <a:lnTo>
                    <a:pt x="3517" y="11186"/>
                  </a:lnTo>
                  <a:lnTo>
                    <a:pt x="3566" y="11137"/>
                  </a:lnTo>
                  <a:lnTo>
                    <a:pt x="3664" y="11089"/>
                  </a:lnTo>
                  <a:close/>
                  <a:moveTo>
                    <a:pt x="4616" y="12041"/>
                  </a:moveTo>
                  <a:lnTo>
                    <a:pt x="4714" y="12090"/>
                  </a:lnTo>
                  <a:lnTo>
                    <a:pt x="4909" y="12212"/>
                  </a:lnTo>
                  <a:lnTo>
                    <a:pt x="5105" y="12334"/>
                  </a:lnTo>
                  <a:lnTo>
                    <a:pt x="5178" y="12383"/>
                  </a:lnTo>
                  <a:lnTo>
                    <a:pt x="5227" y="12481"/>
                  </a:lnTo>
                  <a:lnTo>
                    <a:pt x="5227" y="12554"/>
                  </a:lnTo>
                  <a:lnTo>
                    <a:pt x="5202" y="12652"/>
                  </a:lnTo>
                  <a:lnTo>
                    <a:pt x="5154" y="12725"/>
                  </a:lnTo>
                  <a:lnTo>
                    <a:pt x="5105" y="12749"/>
                  </a:lnTo>
                  <a:lnTo>
                    <a:pt x="5056" y="12774"/>
                  </a:lnTo>
                  <a:lnTo>
                    <a:pt x="4983" y="12798"/>
                  </a:lnTo>
                  <a:lnTo>
                    <a:pt x="4885" y="12774"/>
                  </a:lnTo>
                  <a:lnTo>
                    <a:pt x="4641" y="12627"/>
                  </a:lnTo>
                  <a:lnTo>
                    <a:pt x="4421" y="12481"/>
                  </a:lnTo>
                  <a:lnTo>
                    <a:pt x="4348" y="12407"/>
                  </a:lnTo>
                  <a:lnTo>
                    <a:pt x="4323" y="12310"/>
                  </a:lnTo>
                  <a:lnTo>
                    <a:pt x="4323" y="12236"/>
                  </a:lnTo>
                  <a:lnTo>
                    <a:pt x="4372" y="12139"/>
                  </a:lnTo>
                  <a:lnTo>
                    <a:pt x="4445" y="12066"/>
                  </a:lnTo>
                  <a:lnTo>
                    <a:pt x="4543" y="12041"/>
                  </a:lnTo>
                  <a:close/>
                  <a:moveTo>
                    <a:pt x="0" y="1"/>
                  </a:moveTo>
                  <a:lnTo>
                    <a:pt x="0" y="5325"/>
                  </a:lnTo>
                  <a:lnTo>
                    <a:pt x="74" y="5349"/>
                  </a:lnTo>
                  <a:lnTo>
                    <a:pt x="147" y="5422"/>
                  </a:lnTo>
                  <a:lnTo>
                    <a:pt x="171" y="5496"/>
                  </a:lnTo>
                  <a:lnTo>
                    <a:pt x="171" y="5569"/>
                  </a:lnTo>
                  <a:lnTo>
                    <a:pt x="171" y="5642"/>
                  </a:lnTo>
                  <a:lnTo>
                    <a:pt x="122" y="5716"/>
                  </a:lnTo>
                  <a:lnTo>
                    <a:pt x="74" y="5764"/>
                  </a:lnTo>
                  <a:lnTo>
                    <a:pt x="0" y="5789"/>
                  </a:lnTo>
                  <a:lnTo>
                    <a:pt x="0" y="13360"/>
                  </a:lnTo>
                  <a:lnTo>
                    <a:pt x="6179" y="16486"/>
                  </a:lnTo>
                  <a:lnTo>
                    <a:pt x="6179" y="13116"/>
                  </a:lnTo>
                  <a:lnTo>
                    <a:pt x="5935" y="13091"/>
                  </a:lnTo>
                  <a:lnTo>
                    <a:pt x="5691" y="13042"/>
                  </a:lnTo>
                  <a:lnTo>
                    <a:pt x="5593" y="12994"/>
                  </a:lnTo>
                  <a:lnTo>
                    <a:pt x="5520" y="12945"/>
                  </a:lnTo>
                  <a:lnTo>
                    <a:pt x="5495" y="12847"/>
                  </a:lnTo>
                  <a:lnTo>
                    <a:pt x="5495" y="12749"/>
                  </a:lnTo>
                  <a:lnTo>
                    <a:pt x="5520" y="12676"/>
                  </a:lnTo>
                  <a:lnTo>
                    <a:pt x="5593" y="12603"/>
                  </a:lnTo>
                  <a:lnTo>
                    <a:pt x="5691" y="12554"/>
                  </a:lnTo>
                  <a:lnTo>
                    <a:pt x="5789" y="12554"/>
                  </a:lnTo>
                  <a:lnTo>
                    <a:pt x="6179" y="12627"/>
                  </a:lnTo>
                  <a:lnTo>
                    <a:pt x="6179" y="312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3918650" y="293075"/>
              <a:ext cx="153900" cy="407275"/>
            </a:xfrm>
            <a:custGeom>
              <a:rect b="b" l="l" r="r" t="t"/>
              <a:pathLst>
                <a:path extrusionOk="0" h="16291" w="6156">
                  <a:moveTo>
                    <a:pt x="5349" y="5495"/>
                  </a:moveTo>
                  <a:lnTo>
                    <a:pt x="5447" y="5520"/>
                  </a:lnTo>
                  <a:lnTo>
                    <a:pt x="5520" y="5569"/>
                  </a:lnTo>
                  <a:lnTo>
                    <a:pt x="5569" y="5666"/>
                  </a:lnTo>
                  <a:lnTo>
                    <a:pt x="5569" y="5764"/>
                  </a:lnTo>
                  <a:lnTo>
                    <a:pt x="5545" y="5837"/>
                  </a:lnTo>
                  <a:lnTo>
                    <a:pt x="5496" y="5935"/>
                  </a:lnTo>
                  <a:lnTo>
                    <a:pt x="5423" y="5984"/>
                  </a:lnTo>
                  <a:lnTo>
                    <a:pt x="5203" y="6057"/>
                  </a:lnTo>
                  <a:lnTo>
                    <a:pt x="5008" y="6155"/>
                  </a:lnTo>
                  <a:lnTo>
                    <a:pt x="4934" y="6179"/>
                  </a:lnTo>
                  <a:lnTo>
                    <a:pt x="4812" y="6179"/>
                  </a:lnTo>
                  <a:lnTo>
                    <a:pt x="4763" y="6155"/>
                  </a:lnTo>
                  <a:lnTo>
                    <a:pt x="4714" y="6106"/>
                  </a:lnTo>
                  <a:lnTo>
                    <a:pt x="4666" y="6057"/>
                  </a:lnTo>
                  <a:lnTo>
                    <a:pt x="4641" y="5959"/>
                  </a:lnTo>
                  <a:lnTo>
                    <a:pt x="4641" y="5862"/>
                  </a:lnTo>
                  <a:lnTo>
                    <a:pt x="4690" y="5788"/>
                  </a:lnTo>
                  <a:lnTo>
                    <a:pt x="4763" y="5740"/>
                  </a:lnTo>
                  <a:lnTo>
                    <a:pt x="5008" y="5617"/>
                  </a:lnTo>
                  <a:lnTo>
                    <a:pt x="5252" y="5520"/>
                  </a:lnTo>
                  <a:lnTo>
                    <a:pt x="5349" y="5495"/>
                  </a:lnTo>
                  <a:close/>
                  <a:moveTo>
                    <a:pt x="4250" y="6155"/>
                  </a:moveTo>
                  <a:lnTo>
                    <a:pt x="4348" y="6179"/>
                  </a:lnTo>
                  <a:lnTo>
                    <a:pt x="4421" y="6252"/>
                  </a:lnTo>
                  <a:lnTo>
                    <a:pt x="4470" y="6326"/>
                  </a:lnTo>
                  <a:lnTo>
                    <a:pt x="4470" y="6423"/>
                  </a:lnTo>
                  <a:lnTo>
                    <a:pt x="4446" y="6497"/>
                  </a:lnTo>
                  <a:lnTo>
                    <a:pt x="4397" y="6594"/>
                  </a:lnTo>
                  <a:lnTo>
                    <a:pt x="4226" y="6741"/>
                  </a:lnTo>
                  <a:lnTo>
                    <a:pt x="4079" y="6912"/>
                  </a:lnTo>
                  <a:lnTo>
                    <a:pt x="3982" y="6985"/>
                  </a:lnTo>
                  <a:lnTo>
                    <a:pt x="3884" y="7010"/>
                  </a:lnTo>
                  <a:lnTo>
                    <a:pt x="3811" y="6985"/>
                  </a:lnTo>
                  <a:lnTo>
                    <a:pt x="3738" y="6936"/>
                  </a:lnTo>
                  <a:lnTo>
                    <a:pt x="3664" y="6863"/>
                  </a:lnTo>
                  <a:lnTo>
                    <a:pt x="3640" y="6790"/>
                  </a:lnTo>
                  <a:lnTo>
                    <a:pt x="3664" y="6692"/>
                  </a:lnTo>
                  <a:lnTo>
                    <a:pt x="3713" y="6594"/>
                  </a:lnTo>
                  <a:lnTo>
                    <a:pt x="3884" y="6399"/>
                  </a:lnTo>
                  <a:lnTo>
                    <a:pt x="4079" y="6228"/>
                  </a:lnTo>
                  <a:lnTo>
                    <a:pt x="4153" y="6179"/>
                  </a:lnTo>
                  <a:lnTo>
                    <a:pt x="4250" y="6155"/>
                  </a:lnTo>
                  <a:close/>
                  <a:moveTo>
                    <a:pt x="3469" y="7156"/>
                  </a:moveTo>
                  <a:lnTo>
                    <a:pt x="3542" y="7205"/>
                  </a:lnTo>
                  <a:lnTo>
                    <a:pt x="3615" y="7254"/>
                  </a:lnTo>
                  <a:lnTo>
                    <a:pt x="3664" y="7351"/>
                  </a:lnTo>
                  <a:lnTo>
                    <a:pt x="3664" y="7449"/>
                  </a:lnTo>
                  <a:lnTo>
                    <a:pt x="3640" y="7547"/>
                  </a:lnTo>
                  <a:lnTo>
                    <a:pt x="3396" y="7962"/>
                  </a:lnTo>
                  <a:lnTo>
                    <a:pt x="3371" y="8011"/>
                  </a:lnTo>
                  <a:lnTo>
                    <a:pt x="3298" y="8060"/>
                  </a:lnTo>
                  <a:lnTo>
                    <a:pt x="3249" y="8084"/>
                  </a:lnTo>
                  <a:lnTo>
                    <a:pt x="3176" y="8084"/>
                  </a:lnTo>
                  <a:lnTo>
                    <a:pt x="3078" y="8060"/>
                  </a:lnTo>
                  <a:lnTo>
                    <a:pt x="3005" y="8011"/>
                  </a:lnTo>
                  <a:lnTo>
                    <a:pt x="2956" y="7913"/>
                  </a:lnTo>
                  <a:lnTo>
                    <a:pt x="2932" y="7840"/>
                  </a:lnTo>
                  <a:lnTo>
                    <a:pt x="2956" y="7742"/>
                  </a:lnTo>
                  <a:lnTo>
                    <a:pt x="3225" y="7278"/>
                  </a:lnTo>
                  <a:lnTo>
                    <a:pt x="3273" y="7205"/>
                  </a:lnTo>
                  <a:lnTo>
                    <a:pt x="3371" y="7180"/>
                  </a:lnTo>
                  <a:lnTo>
                    <a:pt x="3469" y="7156"/>
                  </a:lnTo>
                  <a:close/>
                  <a:moveTo>
                    <a:pt x="2858" y="8328"/>
                  </a:moveTo>
                  <a:lnTo>
                    <a:pt x="2956" y="8353"/>
                  </a:lnTo>
                  <a:lnTo>
                    <a:pt x="3029" y="8402"/>
                  </a:lnTo>
                  <a:lnTo>
                    <a:pt x="3078" y="8475"/>
                  </a:lnTo>
                  <a:lnTo>
                    <a:pt x="3103" y="8573"/>
                  </a:lnTo>
                  <a:lnTo>
                    <a:pt x="3103" y="8670"/>
                  </a:lnTo>
                  <a:lnTo>
                    <a:pt x="2932" y="9110"/>
                  </a:lnTo>
                  <a:lnTo>
                    <a:pt x="2907" y="9183"/>
                  </a:lnTo>
                  <a:lnTo>
                    <a:pt x="2858" y="9232"/>
                  </a:lnTo>
                  <a:lnTo>
                    <a:pt x="2785" y="9281"/>
                  </a:lnTo>
                  <a:lnTo>
                    <a:pt x="2638" y="9281"/>
                  </a:lnTo>
                  <a:lnTo>
                    <a:pt x="2541" y="9232"/>
                  </a:lnTo>
                  <a:lnTo>
                    <a:pt x="2492" y="9159"/>
                  </a:lnTo>
                  <a:lnTo>
                    <a:pt x="2468" y="9061"/>
                  </a:lnTo>
                  <a:lnTo>
                    <a:pt x="2468" y="8963"/>
                  </a:lnTo>
                  <a:lnTo>
                    <a:pt x="2638" y="8499"/>
                  </a:lnTo>
                  <a:lnTo>
                    <a:pt x="2687" y="8402"/>
                  </a:lnTo>
                  <a:lnTo>
                    <a:pt x="2761" y="8353"/>
                  </a:lnTo>
                  <a:lnTo>
                    <a:pt x="2858" y="8328"/>
                  </a:lnTo>
                  <a:close/>
                  <a:moveTo>
                    <a:pt x="2541" y="9574"/>
                  </a:moveTo>
                  <a:lnTo>
                    <a:pt x="2638" y="9623"/>
                  </a:lnTo>
                  <a:lnTo>
                    <a:pt x="2712" y="9696"/>
                  </a:lnTo>
                  <a:lnTo>
                    <a:pt x="2736" y="9769"/>
                  </a:lnTo>
                  <a:lnTo>
                    <a:pt x="2736" y="9867"/>
                  </a:lnTo>
                  <a:lnTo>
                    <a:pt x="2638" y="10355"/>
                  </a:lnTo>
                  <a:lnTo>
                    <a:pt x="2590" y="10429"/>
                  </a:lnTo>
                  <a:lnTo>
                    <a:pt x="2541" y="10502"/>
                  </a:lnTo>
                  <a:lnTo>
                    <a:pt x="2468" y="10526"/>
                  </a:lnTo>
                  <a:lnTo>
                    <a:pt x="2394" y="10551"/>
                  </a:lnTo>
                  <a:lnTo>
                    <a:pt x="2345" y="10551"/>
                  </a:lnTo>
                  <a:lnTo>
                    <a:pt x="2248" y="10502"/>
                  </a:lnTo>
                  <a:lnTo>
                    <a:pt x="2199" y="10429"/>
                  </a:lnTo>
                  <a:lnTo>
                    <a:pt x="2150" y="10355"/>
                  </a:lnTo>
                  <a:lnTo>
                    <a:pt x="2150" y="10258"/>
                  </a:lnTo>
                  <a:lnTo>
                    <a:pt x="2248" y="9769"/>
                  </a:lnTo>
                  <a:lnTo>
                    <a:pt x="2297" y="9672"/>
                  </a:lnTo>
                  <a:lnTo>
                    <a:pt x="2370" y="9598"/>
                  </a:lnTo>
                  <a:lnTo>
                    <a:pt x="2443" y="9574"/>
                  </a:lnTo>
                  <a:close/>
                  <a:moveTo>
                    <a:pt x="2297" y="10844"/>
                  </a:moveTo>
                  <a:lnTo>
                    <a:pt x="2394" y="10868"/>
                  </a:lnTo>
                  <a:lnTo>
                    <a:pt x="2468" y="10942"/>
                  </a:lnTo>
                  <a:lnTo>
                    <a:pt x="2516" y="11015"/>
                  </a:lnTo>
                  <a:lnTo>
                    <a:pt x="2516" y="11113"/>
                  </a:lnTo>
                  <a:lnTo>
                    <a:pt x="2492" y="11357"/>
                  </a:lnTo>
                  <a:lnTo>
                    <a:pt x="2468" y="11430"/>
                  </a:lnTo>
                  <a:lnTo>
                    <a:pt x="2419" y="11503"/>
                  </a:lnTo>
                  <a:lnTo>
                    <a:pt x="2345" y="11552"/>
                  </a:lnTo>
                  <a:lnTo>
                    <a:pt x="2248" y="11577"/>
                  </a:lnTo>
                  <a:lnTo>
                    <a:pt x="2223" y="11577"/>
                  </a:lnTo>
                  <a:lnTo>
                    <a:pt x="2126" y="11552"/>
                  </a:lnTo>
                  <a:lnTo>
                    <a:pt x="2052" y="11503"/>
                  </a:lnTo>
                  <a:lnTo>
                    <a:pt x="2028" y="11406"/>
                  </a:lnTo>
                  <a:lnTo>
                    <a:pt x="2003" y="11308"/>
                  </a:lnTo>
                  <a:lnTo>
                    <a:pt x="2028" y="11064"/>
                  </a:lnTo>
                  <a:lnTo>
                    <a:pt x="2052" y="10966"/>
                  </a:lnTo>
                  <a:lnTo>
                    <a:pt x="2126" y="10893"/>
                  </a:lnTo>
                  <a:lnTo>
                    <a:pt x="2199" y="10844"/>
                  </a:lnTo>
                  <a:close/>
                  <a:moveTo>
                    <a:pt x="6155" y="0"/>
                  </a:moveTo>
                  <a:lnTo>
                    <a:pt x="538" y="2858"/>
                  </a:lnTo>
                  <a:lnTo>
                    <a:pt x="416" y="2906"/>
                  </a:lnTo>
                  <a:lnTo>
                    <a:pt x="318" y="3004"/>
                  </a:lnTo>
                  <a:lnTo>
                    <a:pt x="221" y="3102"/>
                  </a:lnTo>
                  <a:lnTo>
                    <a:pt x="147" y="3224"/>
                  </a:lnTo>
                  <a:lnTo>
                    <a:pt x="74" y="3322"/>
                  </a:lnTo>
                  <a:lnTo>
                    <a:pt x="25" y="3444"/>
                  </a:lnTo>
                  <a:lnTo>
                    <a:pt x="1" y="3566"/>
                  </a:lnTo>
                  <a:lnTo>
                    <a:pt x="1" y="3688"/>
                  </a:lnTo>
                  <a:lnTo>
                    <a:pt x="1" y="15924"/>
                  </a:lnTo>
                  <a:lnTo>
                    <a:pt x="1" y="16046"/>
                  </a:lnTo>
                  <a:lnTo>
                    <a:pt x="50" y="16119"/>
                  </a:lnTo>
                  <a:lnTo>
                    <a:pt x="98" y="16193"/>
                  </a:lnTo>
                  <a:lnTo>
                    <a:pt x="172" y="16241"/>
                  </a:lnTo>
                  <a:lnTo>
                    <a:pt x="245" y="16266"/>
                  </a:lnTo>
                  <a:lnTo>
                    <a:pt x="343" y="16290"/>
                  </a:lnTo>
                  <a:lnTo>
                    <a:pt x="465" y="16266"/>
                  </a:lnTo>
                  <a:lnTo>
                    <a:pt x="563" y="16217"/>
                  </a:lnTo>
                  <a:lnTo>
                    <a:pt x="6155" y="13360"/>
                  </a:lnTo>
                  <a:lnTo>
                    <a:pt x="6155" y="5813"/>
                  </a:lnTo>
                  <a:lnTo>
                    <a:pt x="6009" y="5813"/>
                  </a:lnTo>
                  <a:lnTo>
                    <a:pt x="5936" y="5764"/>
                  </a:lnTo>
                  <a:lnTo>
                    <a:pt x="5887" y="5691"/>
                  </a:lnTo>
                  <a:lnTo>
                    <a:pt x="5862" y="5593"/>
                  </a:lnTo>
                  <a:lnTo>
                    <a:pt x="5887" y="5495"/>
                  </a:lnTo>
                  <a:lnTo>
                    <a:pt x="5936" y="5422"/>
                  </a:lnTo>
                  <a:lnTo>
                    <a:pt x="6009" y="5373"/>
                  </a:lnTo>
                  <a:lnTo>
                    <a:pt x="6082" y="5349"/>
                  </a:lnTo>
                  <a:lnTo>
                    <a:pt x="6155" y="5324"/>
                  </a:lnTo>
                  <a:lnTo>
                    <a:pt x="61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4253250" y="298550"/>
              <a:ext cx="153900" cy="406675"/>
            </a:xfrm>
            <a:custGeom>
              <a:rect b="b" l="l" r="r" t="t"/>
              <a:pathLst>
                <a:path extrusionOk="0" h="16267" w="6156">
                  <a:moveTo>
                    <a:pt x="3713" y="4348"/>
                  </a:moveTo>
                  <a:lnTo>
                    <a:pt x="3737" y="4373"/>
                  </a:lnTo>
                  <a:lnTo>
                    <a:pt x="3786" y="4397"/>
                  </a:lnTo>
                  <a:lnTo>
                    <a:pt x="3811" y="4421"/>
                  </a:lnTo>
                  <a:lnTo>
                    <a:pt x="3835" y="4544"/>
                  </a:lnTo>
                  <a:lnTo>
                    <a:pt x="3811" y="4666"/>
                  </a:lnTo>
                  <a:lnTo>
                    <a:pt x="3737" y="4812"/>
                  </a:lnTo>
                  <a:lnTo>
                    <a:pt x="3224" y="5716"/>
                  </a:lnTo>
                  <a:lnTo>
                    <a:pt x="3762" y="6009"/>
                  </a:lnTo>
                  <a:lnTo>
                    <a:pt x="3786" y="6033"/>
                  </a:lnTo>
                  <a:lnTo>
                    <a:pt x="3811" y="6082"/>
                  </a:lnTo>
                  <a:lnTo>
                    <a:pt x="3835" y="6180"/>
                  </a:lnTo>
                  <a:lnTo>
                    <a:pt x="3811" y="6326"/>
                  </a:lnTo>
                  <a:lnTo>
                    <a:pt x="3762" y="6473"/>
                  </a:lnTo>
                  <a:lnTo>
                    <a:pt x="3664" y="6595"/>
                  </a:lnTo>
                  <a:lnTo>
                    <a:pt x="3566" y="6668"/>
                  </a:lnTo>
                  <a:lnTo>
                    <a:pt x="3444" y="6717"/>
                  </a:lnTo>
                  <a:lnTo>
                    <a:pt x="3395" y="6717"/>
                  </a:lnTo>
                  <a:lnTo>
                    <a:pt x="3371" y="6693"/>
                  </a:lnTo>
                  <a:lnTo>
                    <a:pt x="2834" y="6400"/>
                  </a:lnTo>
                  <a:lnTo>
                    <a:pt x="2321" y="7303"/>
                  </a:lnTo>
                  <a:lnTo>
                    <a:pt x="2223" y="7426"/>
                  </a:lnTo>
                  <a:lnTo>
                    <a:pt x="2125" y="7499"/>
                  </a:lnTo>
                  <a:lnTo>
                    <a:pt x="2003" y="7548"/>
                  </a:lnTo>
                  <a:lnTo>
                    <a:pt x="1954" y="7548"/>
                  </a:lnTo>
                  <a:lnTo>
                    <a:pt x="1930" y="7523"/>
                  </a:lnTo>
                  <a:lnTo>
                    <a:pt x="1881" y="7499"/>
                  </a:lnTo>
                  <a:lnTo>
                    <a:pt x="1857" y="7450"/>
                  </a:lnTo>
                  <a:lnTo>
                    <a:pt x="1832" y="7352"/>
                  </a:lnTo>
                  <a:lnTo>
                    <a:pt x="1857" y="7206"/>
                  </a:lnTo>
                  <a:lnTo>
                    <a:pt x="1930" y="7059"/>
                  </a:lnTo>
                  <a:lnTo>
                    <a:pt x="2443" y="6156"/>
                  </a:lnTo>
                  <a:lnTo>
                    <a:pt x="1906" y="5862"/>
                  </a:lnTo>
                  <a:lnTo>
                    <a:pt x="1881" y="5838"/>
                  </a:lnTo>
                  <a:lnTo>
                    <a:pt x="1857" y="5789"/>
                  </a:lnTo>
                  <a:lnTo>
                    <a:pt x="1832" y="5691"/>
                  </a:lnTo>
                  <a:lnTo>
                    <a:pt x="1857" y="5569"/>
                  </a:lnTo>
                  <a:lnTo>
                    <a:pt x="1906" y="5423"/>
                  </a:lnTo>
                  <a:lnTo>
                    <a:pt x="2003" y="5301"/>
                  </a:lnTo>
                  <a:lnTo>
                    <a:pt x="2101" y="5203"/>
                  </a:lnTo>
                  <a:lnTo>
                    <a:pt x="2223" y="5179"/>
                  </a:lnTo>
                  <a:lnTo>
                    <a:pt x="2272" y="5179"/>
                  </a:lnTo>
                  <a:lnTo>
                    <a:pt x="2296" y="5203"/>
                  </a:lnTo>
                  <a:lnTo>
                    <a:pt x="2834" y="5496"/>
                  </a:lnTo>
                  <a:lnTo>
                    <a:pt x="3347" y="4592"/>
                  </a:lnTo>
                  <a:lnTo>
                    <a:pt x="3444" y="4470"/>
                  </a:lnTo>
                  <a:lnTo>
                    <a:pt x="3542" y="4373"/>
                  </a:lnTo>
                  <a:lnTo>
                    <a:pt x="3664" y="4348"/>
                  </a:lnTo>
                  <a:close/>
                  <a:moveTo>
                    <a:pt x="3176" y="7303"/>
                  </a:moveTo>
                  <a:lnTo>
                    <a:pt x="3249" y="7328"/>
                  </a:lnTo>
                  <a:lnTo>
                    <a:pt x="3322" y="7401"/>
                  </a:lnTo>
                  <a:lnTo>
                    <a:pt x="3371" y="7474"/>
                  </a:lnTo>
                  <a:lnTo>
                    <a:pt x="3420" y="7743"/>
                  </a:lnTo>
                  <a:lnTo>
                    <a:pt x="3420" y="7841"/>
                  </a:lnTo>
                  <a:lnTo>
                    <a:pt x="3371" y="7914"/>
                  </a:lnTo>
                  <a:lnTo>
                    <a:pt x="3298" y="7987"/>
                  </a:lnTo>
                  <a:lnTo>
                    <a:pt x="3224" y="8012"/>
                  </a:lnTo>
                  <a:lnTo>
                    <a:pt x="3102" y="8012"/>
                  </a:lnTo>
                  <a:lnTo>
                    <a:pt x="3029" y="7963"/>
                  </a:lnTo>
                  <a:lnTo>
                    <a:pt x="2956" y="7914"/>
                  </a:lnTo>
                  <a:lnTo>
                    <a:pt x="2931" y="7816"/>
                  </a:lnTo>
                  <a:lnTo>
                    <a:pt x="2883" y="7596"/>
                  </a:lnTo>
                  <a:lnTo>
                    <a:pt x="2883" y="7499"/>
                  </a:lnTo>
                  <a:lnTo>
                    <a:pt x="2907" y="7426"/>
                  </a:lnTo>
                  <a:lnTo>
                    <a:pt x="2980" y="7352"/>
                  </a:lnTo>
                  <a:lnTo>
                    <a:pt x="3078" y="7303"/>
                  </a:lnTo>
                  <a:close/>
                  <a:moveTo>
                    <a:pt x="3249" y="8354"/>
                  </a:moveTo>
                  <a:lnTo>
                    <a:pt x="3347" y="8378"/>
                  </a:lnTo>
                  <a:lnTo>
                    <a:pt x="3444" y="8427"/>
                  </a:lnTo>
                  <a:lnTo>
                    <a:pt x="3493" y="8500"/>
                  </a:lnTo>
                  <a:lnTo>
                    <a:pt x="3518" y="8598"/>
                  </a:lnTo>
                  <a:lnTo>
                    <a:pt x="3542" y="9013"/>
                  </a:lnTo>
                  <a:lnTo>
                    <a:pt x="3518" y="9111"/>
                  </a:lnTo>
                  <a:lnTo>
                    <a:pt x="3518" y="9208"/>
                  </a:lnTo>
                  <a:lnTo>
                    <a:pt x="3469" y="9282"/>
                  </a:lnTo>
                  <a:lnTo>
                    <a:pt x="3371" y="9331"/>
                  </a:lnTo>
                  <a:lnTo>
                    <a:pt x="3273" y="9355"/>
                  </a:lnTo>
                  <a:lnTo>
                    <a:pt x="3176" y="9331"/>
                  </a:lnTo>
                  <a:lnTo>
                    <a:pt x="3102" y="9282"/>
                  </a:lnTo>
                  <a:lnTo>
                    <a:pt x="3054" y="9184"/>
                  </a:lnTo>
                  <a:lnTo>
                    <a:pt x="3029" y="9086"/>
                  </a:lnTo>
                  <a:lnTo>
                    <a:pt x="3054" y="9013"/>
                  </a:lnTo>
                  <a:lnTo>
                    <a:pt x="3029" y="8622"/>
                  </a:lnTo>
                  <a:lnTo>
                    <a:pt x="3054" y="8525"/>
                  </a:lnTo>
                  <a:lnTo>
                    <a:pt x="3102" y="8451"/>
                  </a:lnTo>
                  <a:lnTo>
                    <a:pt x="3176" y="8378"/>
                  </a:lnTo>
                  <a:lnTo>
                    <a:pt x="3249" y="8354"/>
                  </a:lnTo>
                  <a:close/>
                  <a:moveTo>
                    <a:pt x="3249" y="9648"/>
                  </a:moveTo>
                  <a:lnTo>
                    <a:pt x="3347" y="9697"/>
                  </a:lnTo>
                  <a:lnTo>
                    <a:pt x="3420" y="9746"/>
                  </a:lnTo>
                  <a:lnTo>
                    <a:pt x="3469" y="9843"/>
                  </a:lnTo>
                  <a:lnTo>
                    <a:pt x="3469" y="9941"/>
                  </a:lnTo>
                  <a:lnTo>
                    <a:pt x="3347" y="10454"/>
                  </a:lnTo>
                  <a:lnTo>
                    <a:pt x="3322" y="10527"/>
                  </a:lnTo>
                  <a:lnTo>
                    <a:pt x="3273" y="10576"/>
                  </a:lnTo>
                  <a:lnTo>
                    <a:pt x="3200" y="10601"/>
                  </a:lnTo>
                  <a:lnTo>
                    <a:pt x="3127" y="10625"/>
                  </a:lnTo>
                  <a:lnTo>
                    <a:pt x="3054" y="10625"/>
                  </a:lnTo>
                  <a:lnTo>
                    <a:pt x="2956" y="10576"/>
                  </a:lnTo>
                  <a:lnTo>
                    <a:pt x="2907" y="10503"/>
                  </a:lnTo>
                  <a:lnTo>
                    <a:pt x="2883" y="10405"/>
                  </a:lnTo>
                  <a:lnTo>
                    <a:pt x="2883" y="10307"/>
                  </a:lnTo>
                  <a:lnTo>
                    <a:pt x="2980" y="9868"/>
                  </a:lnTo>
                  <a:lnTo>
                    <a:pt x="3005" y="9770"/>
                  </a:lnTo>
                  <a:lnTo>
                    <a:pt x="3078" y="9697"/>
                  </a:lnTo>
                  <a:lnTo>
                    <a:pt x="3151" y="9648"/>
                  </a:lnTo>
                  <a:close/>
                  <a:moveTo>
                    <a:pt x="2858" y="10869"/>
                  </a:moveTo>
                  <a:lnTo>
                    <a:pt x="2931" y="10894"/>
                  </a:lnTo>
                  <a:lnTo>
                    <a:pt x="3005" y="10967"/>
                  </a:lnTo>
                  <a:lnTo>
                    <a:pt x="3054" y="11040"/>
                  </a:lnTo>
                  <a:lnTo>
                    <a:pt x="3078" y="11138"/>
                  </a:lnTo>
                  <a:lnTo>
                    <a:pt x="3029" y="11236"/>
                  </a:lnTo>
                  <a:lnTo>
                    <a:pt x="2907" y="11480"/>
                  </a:lnTo>
                  <a:lnTo>
                    <a:pt x="2736" y="11700"/>
                  </a:lnTo>
                  <a:lnTo>
                    <a:pt x="2663" y="11748"/>
                  </a:lnTo>
                  <a:lnTo>
                    <a:pt x="2565" y="11773"/>
                  </a:lnTo>
                  <a:lnTo>
                    <a:pt x="2467" y="11773"/>
                  </a:lnTo>
                  <a:lnTo>
                    <a:pt x="2394" y="11724"/>
                  </a:lnTo>
                  <a:lnTo>
                    <a:pt x="2345" y="11651"/>
                  </a:lnTo>
                  <a:lnTo>
                    <a:pt x="2321" y="11577"/>
                  </a:lnTo>
                  <a:lnTo>
                    <a:pt x="2321" y="11480"/>
                  </a:lnTo>
                  <a:lnTo>
                    <a:pt x="2370" y="11382"/>
                  </a:lnTo>
                  <a:lnTo>
                    <a:pt x="2492" y="11211"/>
                  </a:lnTo>
                  <a:lnTo>
                    <a:pt x="2614" y="11016"/>
                  </a:lnTo>
                  <a:lnTo>
                    <a:pt x="2663" y="10918"/>
                  </a:lnTo>
                  <a:lnTo>
                    <a:pt x="2760" y="10894"/>
                  </a:lnTo>
                  <a:lnTo>
                    <a:pt x="2858" y="10869"/>
                  </a:lnTo>
                  <a:close/>
                  <a:moveTo>
                    <a:pt x="2028" y="11846"/>
                  </a:moveTo>
                  <a:lnTo>
                    <a:pt x="2101" y="11871"/>
                  </a:lnTo>
                  <a:lnTo>
                    <a:pt x="2174" y="11944"/>
                  </a:lnTo>
                  <a:lnTo>
                    <a:pt x="2223" y="12041"/>
                  </a:lnTo>
                  <a:lnTo>
                    <a:pt x="2223" y="12115"/>
                  </a:lnTo>
                  <a:lnTo>
                    <a:pt x="2174" y="12212"/>
                  </a:lnTo>
                  <a:lnTo>
                    <a:pt x="2125" y="12286"/>
                  </a:lnTo>
                  <a:lnTo>
                    <a:pt x="1881" y="12432"/>
                  </a:lnTo>
                  <a:lnTo>
                    <a:pt x="1661" y="12554"/>
                  </a:lnTo>
                  <a:lnTo>
                    <a:pt x="1539" y="12579"/>
                  </a:lnTo>
                  <a:lnTo>
                    <a:pt x="1490" y="12554"/>
                  </a:lnTo>
                  <a:lnTo>
                    <a:pt x="1417" y="12530"/>
                  </a:lnTo>
                  <a:lnTo>
                    <a:pt x="1368" y="12481"/>
                  </a:lnTo>
                  <a:lnTo>
                    <a:pt x="1319" y="12432"/>
                  </a:lnTo>
                  <a:lnTo>
                    <a:pt x="1295" y="12335"/>
                  </a:lnTo>
                  <a:lnTo>
                    <a:pt x="1319" y="12237"/>
                  </a:lnTo>
                  <a:lnTo>
                    <a:pt x="1368" y="12164"/>
                  </a:lnTo>
                  <a:lnTo>
                    <a:pt x="1442" y="12115"/>
                  </a:lnTo>
                  <a:lnTo>
                    <a:pt x="1637" y="11993"/>
                  </a:lnTo>
                  <a:lnTo>
                    <a:pt x="1832" y="11871"/>
                  </a:lnTo>
                  <a:lnTo>
                    <a:pt x="1930" y="11846"/>
                  </a:lnTo>
                  <a:close/>
                  <a:moveTo>
                    <a:pt x="831" y="12335"/>
                  </a:moveTo>
                  <a:lnTo>
                    <a:pt x="929" y="12383"/>
                  </a:lnTo>
                  <a:lnTo>
                    <a:pt x="1002" y="12432"/>
                  </a:lnTo>
                  <a:lnTo>
                    <a:pt x="1026" y="12530"/>
                  </a:lnTo>
                  <a:lnTo>
                    <a:pt x="1026" y="12628"/>
                  </a:lnTo>
                  <a:lnTo>
                    <a:pt x="1002" y="12701"/>
                  </a:lnTo>
                  <a:lnTo>
                    <a:pt x="929" y="12774"/>
                  </a:lnTo>
                  <a:lnTo>
                    <a:pt x="855" y="12823"/>
                  </a:lnTo>
                  <a:lnTo>
                    <a:pt x="318" y="12896"/>
                  </a:lnTo>
                  <a:lnTo>
                    <a:pt x="294" y="12896"/>
                  </a:lnTo>
                  <a:lnTo>
                    <a:pt x="220" y="12872"/>
                  </a:lnTo>
                  <a:lnTo>
                    <a:pt x="147" y="12823"/>
                  </a:lnTo>
                  <a:lnTo>
                    <a:pt x="74" y="12774"/>
                  </a:lnTo>
                  <a:lnTo>
                    <a:pt x="49" y="12676"/>
                  </a:lnTo>
                  <a:lnTo>
                    <a:pt x="74" y="12579"/>
                  </a:lnTo>
                  <a:lnTo>
                    <a:pt x="123" y="12506"/>
                  </a:lnTo>
                  <a:lnTo>
                    <a:pt x="196" y="12432"/>
                  </a:lnTo>
                  <a:lnTo>
                    <a:pt x="269" y="12408"/>
                  </a:lnTo>
                  <a:lnTo>
                    <a:pt x="733" y="12335"/>
                  </a:lnTo>
                  <a:close/>
                  <a:moveTo>
                    <a:pt x="5691" y="1"/>
                  </a:moveTo>
                  <a:lnTo>
                    <a:pt x="5593" y="50"/>
                  </a:lnTo>
                  <a:lnTo>
                    <a:pt x="1" y="2907"/>
                  </a:lnTo>
                  <a:lnTo>
                    <a:pt x="1" y="16267"/>
                  </a:lnTo>
                  <a:lnTo>
                    <a:pt x="5618" y="13409"/>
                  </a:lnTo>
                  <a:lnTo>
                    <a:pt x="5740" y="13360"/>
                  </a:lnTo>
                  <a:lnTo>
                    <a:pt x="5838" y="13263"/>
                  </a:lnTo>
                  <a:lnTo>
                    <a:pt x="5935" y="13165"/>
                  </a:lnTo>
                  <a:lnTo>
                    <a:pt x="6009" y="13067"/>
                  </a:lnTo>
                  <a:lnTo>
                    <a:pt x="6082" y="12945"/>
                  </a:lnTo>
                  <a:lnTo>
                    <a:pt x="6131" y="12823"/>
                  </a:lnTo>
                  <a:lnTo>
                    <a:pt x="6155" y="12701"/>
                  </a:lnTo>
                  <a:lnTo>
                    <a:pt x="6155" y="12579"/>
                  </a:lnTo>
                  <a:lnTo>
                    <a:pt x="6155" y="343"/>
                  </a:lnTo>
                  <a:lnTo>
                    <a:pt x="6155" y="221"/>
                  </a:lnTo>
                  <a:lnTo>
                    <a:pt x="6106" y="147"/>
                  </a:lnTo>
                  <a:lnTo>
                    <a:pt x="6058" y="74"/>
                  </a:lnTo>
                  <a:lnTo>
                    <a:pt x="5984" y="25"/>
                  </a:lnTo>
                  <a:lnTo>
                    <a:pt x="59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6" name="Google Shape;476;p40"/>
          <p:cNvGrpSpPr/>
          <p:nvPr/>
        </p:nvGrpSpPr>
        <p:grpSpPr>
          <a:xfrm>
            <a:off x="3745730" y="362235"/>
            <a:ext cx="335905" cy="397142"/>
            <a:chOff x="4636075" y="261925"/>
            <a:chExt cx="401800" cy="475050"/>
          </a:xfrm>
        </p:grpSpPr>
        <p:sp>
          <p:nvSpPr>
            <p:cNvPr id="477" name="Google Shape;477;p40"/>
            <p:cNvSpPr/>
            <p:nvPr/>
          </p:nvSpPr>
          <p:spPr>
            <a:xfrm>
              <a:off x="4665400" y="326650"/>
              <a:ext cx="372475" cy="97100"/>
            </a:xfrm>
            <a:custGeom>
              <a:rect b="b" l="l" r="r" t="t"/>
              <a:pathLst>
                <a:path extrusionOk="0" h="3884" w="14899">
                  <a:moveTo>
                    <a:pt x="928" y="0"/>
                  </a:moveTo>
                  <a:lnTo>
                    <a:pt x="733" y="25"/>
                  </a:lnTo>
                  <a:lnTo>
                    <a:pt x="562" y="74"/>
                  </a:lnTo>
                  <a:lnTo>
                    <a:pt x="391" y="171"/>
                  </a:lnTo>
                  <a:lnTo>
                    <a:pt x="269" y="269"/>
                  </a:lnTo>
                  <a:lnTo>
                    <a:pt x="147" y="416"/>
                  </a:lnTo>
                  <a:lnTo>
                    <a:pt x="73" y="562"/>
                  </a:lnTo>
                  <a:lnTo>
                    <a:pt x="0" y="733"/>
                  </a:lnTo>
                  <a:lnTo>
                    <a:pt x="0" y="928"/>
                  </a:lnTo>
                  <a:lnTo>
                    <a:pt x="0" y="2956"/>
                  </a:lnTo>
                  <a:lnTo>
                    <a:pt x="0" y="3151"/>
                  </a:lnTo>
                  <a:lnTo>
                    <a:pt x="73" y="3322"/>
                  </a:lnTo>
                  <a:lnTo>
                    <a:pt x="147" y="3468"/>
                  </a:lnTo>
                  <a:lnTo>
                    <a:pt x="269" y="3615"/>
                  </a:lnTo>
                  <a:lnTo>
                    <a:pt x="391" y="3737"/>
                  </a:lnTo>
                  <a:lnTo>
                    <a:pt x="562" y="3810"/>
                  </a:lnTo>
                  <a:lnTo>
                    <a:pt x="733" y="3859"/>
                  </a:lnTo>
                  <a:lnTo>
                    <a:pt x="928" y="3884"/>
                  </a:lnTo>
                  <a:lnTo>
                    <a:pt x="12798" y="3884"/>
                  </a:lnTo>
                  <a:lnTo>
                    <a:pt x="14898" y="1954"/>
                  </a:lnTo>
                  <a:lnTo>
                    <a:pt x="12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4636075" y="438375"/>
              <a:ext cx="372475" cy="97125"/>
            </a:xfrm>
            <a:custGeom>
              <a:rect b="b" l="l" r="r" t="t"/>
              <a:pathLst>
                <a:path extrusionOk="0" h="3885" w="14899">
                  <a:moveTo>
                    <a:pt x="2101" y="1"/>
                  </a:moveTo>
                  <a:lnTo>
                    <a:pt x="1" y="1930"/>
                  </a:lnTo>
                  <a:lnTo>
                    <a:pt x="2101" y="3884"/>
                  </a:lnTo>
                  <a:lnTo>
                    <a:pt x="13971" y="3884"/>
                  </a:lnTo>
                  <a:lnTo>
                    <a:pt x="14166" y="3860"/>
                  </a:lnTo>
                  <a:lnTo>
                    <a:pt x="14337" y="3811"/>
                  </a:lnTo>
                  <a:lnTo>
                    <a:pt x="14508" y="3713"/>
                  </a:lnTo>
                  <a:lnTo>
                    <a:pt x="14630" y="3615"/>
                  </a:lnTo>
                  <a:lnTo>
                    <a:pt x="14752" y="3469"/>
                  </a:lnTo>
                  <a:lnTo>
                    <a:pt x="14826" y="3322"/>
                  </a:lnTo>
                  <a:lnTo>
                    <a:pt x="14899" y="3151"/>
                  </a:lnTo>
                  <a:lnTo>
                    <a:pt x="14899" y="2956"/>
                  </a:lnTo>
                  <a:lnTo>
                    <a:pt x="14899" y="929"/>
                  </a:lnTo>
                  <a:lnTo>
                    <a:pt x="14899" y="733"/>
                  </a:lnTo>
                  <a:lnTo>
                    <a:pt x="14826" y="563"/>
                  </a:lnTo>
                  <a:lnTo>
                    <a:pt x="14752" y="416"/>
                  </a:lnTo>
                  <a:lnTo>
                    <a:pt x="14630" y="269"/>
                  </a:lnTo>
                  <a:lnTo>
                    <a:pt x="14508" y="147"/>
                  </a:lnTo>
                  <a:lnTo>
                    <a:pt x="14337" y="74"/>
                  </a:lnTo>
                  <a:lnTo>
                    <a:pt x="14166" y="25"/>
                  </a:lnTo>
                  <a:lnTo>
                    <a:pt x="139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4814975" y="261925"/>
              <a:ext cx="44000" cy="50100"/>
            </a:xfrm>
            <a:custGeom>
              <a:rect b="b" l="l" r="r" t="t"/>
              <a:pathLst>
                <a:path extrusionOk="0" h="2004" w="1760">
                  <a:moveTo>
                    <a:pt x="563" y="1"/>
                  </a:moveTo>
                  <a:lnTo>
                    <a:pt x="465" y="25"/>
                  </a:lnTo>
                  <a:lnTo>
                    <a:pt x="343" y="49"/>
                  </a:lnTo>
                  <a:lnTo>
                    <a:pt x="245" y="98"/>
                  </a:lnTo>
                  <a:lnTo>
                    <a:pt x="172" y="171"/>
                  </a:lnTo>
                  <a:lnTo>
                    <a:pt x="99" y="269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1" y="587"/>
                  </a:lnTo>
                  <a:lnTo>
                    <a:pt x="1" y="2003"/>
                  </a:lnTo>
                  <a:lnTo>
                    <a:pt x="1759" y="2003"/>
                  </a:lnTo>
                  <a:lnTo>
                    <a:pt x="1759" y="587"/>
                  </a:lnTo>
                  <a:lnTo>
                    <a:pt x="1759" y="465"/>
                  </a:lnTo>
                  <a:lnTo>
                    <a:pt x="1735" y="367"/>
                  </a:lnTo>
                  <a:lnTo>
                    <a:pt x="1662" y="269"/>
                  </a:lnTo>
                  <a:lnTo>
                    <a:pt x="1588" y="171"/>
                  </a:lnTo>
                  <a:lnTo>
                    <a:pt x="1515" y="98"/>
                  </a:lnTo>
                  <a:lnTo>
                    <a:pt x="1417" y="49"/>
                  </a:lnTo>
                  <a:lnTo>
                    <a:pt x="1295" y="25"/>
                  </a:lnTo>
                  <a:lnTo>
                    <a:pt x="119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4814975" y="550125"/>
              <a:ext cx="44000" cy="186850"/>
            </a:xfrm>
            <a:custGeom>
              <a:rect b="b" l="l" r="r" t="t"/>
              <a:pathLst>
                <a:path extrusionOk="0" h="7474" w="1760">
                  <a:moveTo>
                    <a:pt x="1" y="0"/>
                  </a:moveTo>
                  <a:lnTo>
                    <a:pt x="1" y="7474"/>
                  </a:lnTo>
                  <a:lnTo>
                    <a:pt x="1759" y="7474"/>
                  </a:lnTo>
                  <a:lnTo>
                    <a:pt x="17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1" name="Google Shape;481;p40"/>
          <p:cNvSpPr/>
          <p:nvPr/>
        </p:nvSpPr>
        <p:spPr>
          <a:xfrm>
            <a:off x="4284931" y="392863"/>
            <a:ext cx="384894" cy="335905"/>
          </a:xfrm>
          <a:custGeom>
            <a:rect b="b" l="l" r="r" t="t"/>
            <a:pathLst>
              <a:path extrusionOk="0" h="16072" w="18416">
                <a:moveTo>
                  <a:pt x="9208" y="1"/>
                </a:moveTo>
                <a:lnTo>
                  <a:pt x="1" y="8866"/>
                </a:lnTo>
                <a:lnTo>
                  <a:pt x="2882" y="8866"/>
                </a:lnTo>
                <a:lnTo>
                  <a:pt x="2882" y="15290"/>
                </a:lnTo>
                <a:lnTo>
                  <a:pt x="2907" y="15461"/>
                </a:lnTo>
                <a:lnTo>
                  <a:pt x="2956" y="15607"/>
                </a:lnTo>
                <a:lnTo>
                  <a:pt x="3029" y="15729"/>
                </a:lnTo>
                <a:lnTo>
                  <a:pt x="3102" y="15851"/>
                </a:lnTo>
                <a:lnTo>
                  <a:pt x="3224" y="15949"/>
                </a:lnTo>
                <a:lnTo>
                  <a:pt x="3371" y="16022"/>
                </a:lnTo>
                <a:lnTo>
                  <a:pt x="3517" y="16071"/>
                </a:lnTo>
                <a:lnTo>
                  <a:pt x="7425" y="16071"/>
                </a:lnTo>
                <a:lnTo>
                  <a:pt x="7425" y="13458"/>
                </a:lnTo>
                <a:lnTo>
                  <a:pt x="7450" y="13165"/>
                </a:lnTo>
                <a:lnTo>
                  <a:pt x="7547" y="12896"/>
                </a:lnTo>
                <a:lnTo>
                  <a:pt x="7669" y="12652"/>
                </a:lnTo>
                <a:lnTo>
                  <a:pt x="7840" y="12457"/>
                </a:lnTo>
                <a:lnTo>
                  <a:pt x="8060" y="12286"/>
                </a:lnTo>
                <a:lnTo>
                  <a:pt x="8280" y="12164"/>
                </a:lnTo>
                <a:lnTo>
                  <a:pt x="8549" y="12066"/>
                </a:lnTo>
                <a:lnTo>
                  <a:pt x="8842" y="12041"/>
                </a:lnTo>
                <a:lnTo>
                  <a:pt x="9574" y="12041"/>
                </a:lnTo>
                <a:lnTo>
                  <a:pt x="9867" y="12066"/>
                </a:lnTo>
                <a:lnTo>
                  <a:pt x="10136" y="12164"/>
                </a:lnTo>
                <a:lnTo>
                  <a:pt x="10356" y="12286"/>
                </a:lnTo>
                <a:lnTo>
                  <a:pt x="10576" y="12457"/>
                </a:lnTo>
                <a:lnTo>
                  <a:pt x="10747" y="12652"/>
                </a:lnTo>
                <a:lnTo>
                  <a:pt x="10869" y="12896"/>
                </a:lnTo>
                <a:lnTo>
                  <a:pt x="10967" y="13165"/>
                </a:lnTo>
                <a:lnTo>
                  <a:pt x="10991" y="13458"/>
                </a:lnTo>
                <a:lnTo>
                  <a:pt x="10991" y="16071"/>
                </a:lnTo>
                <a:lnTo>
                  <a:pt x="14899" y="16071"/>
                </a:lnTo>
                <a:lnTo>
                  <a:pt x="15045" y="16022"/>
                </a:lnTo>
                <a:lnTo>
                  <a:pt x="15192" y="15949"/>
                </a:lnTo>
                <a:lnTo>
                  <a:pt x="15314" y="15851"/>
                </a:lnTo>
                <a:lnTo>
                  <a:pt x="15387" y="15729"/>
                </a:lnTo>
                <a:lnTo>
                  <a:pt x="15460" y="15607"/>
                </a:lnTo>
                <a:lnTo>
                  <a:pt x="15509" y="15461"/>
                </a:lnTo>
                <a:lnTo>
                  <a:pt x="15534" y="15290"/>
                </a:lnTo>
                <a:lnTo>
                  <a:pt x="15534" y="8866"/>
                </a:lnTo>
                <a:lnTo>
                  <a:pt x="18416" y="8866"/>
                </a:lnTo>
                <a:lnTo>
                  <a:pt x="920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2" name="Google Shape;482;p40"/>
          <p:cNvGrpSpPr/>
          <p:nvPr/>
        </p:nvGrpSpPr>
        <p:grpSpPr>
          <a:xfrm>
            <a:off x="4872282" y="395424"/>
            <a:ext cx="336908" cy="330262"/>
            <a:chOff x="5983625" y="301625"/>
            <a:chExt cx="403000" cy="395050"/>
          </a:xfrm>
        </p:grpSpPr>
        <p:sp>
          <p:nvSpPr>
            <p:cNvPr id="483" name="Google Shape;483;p40"/>
            <p:cNvSpPr/>
            <p:nvPr/>
          </p:nvSpPr>
          <p:spPr>
            <a:xfrm>
              <a:off x="5983625" y="319925"/>
              <a:ext cx="403000" cy="67200"/>
            </a:xfrm>
            <a:custGeom>
              <a:rect b="b" l="l" r="r" t="t"/>
              <a:pathLst>
                <a:path extrusionOk="0" h="2688" w="16120">
                  <a:moveTo>
                    <a:pt x="3102" y="416"/>
                  </a:moveTo>
                  <a:lnTo>
                    <a:pt x="3273" y="465"/>
                  </a:lnTo>
                  <a:lnTo>
                    <a:pt x="3444" y="562"/>
                  </a:lnTo>
                  <a:lnTo>
                    <a:pt x="3566" y="660"/>
                  </a:lnTo>
                  <a:lnTo>
                    <a:pt x="3688" y="807"/>
                  </a:lnTo>
                  <a:lnTo>
                    <a:pt x="3762" y="953"/>
                  </a:lnTo>
                  <a:lnTo>
                    <a:pt x="3810" y="1124"/>
                  </a:lnTo>
                  <a:lnTo>
                    <a:pt x="3835" y="1320"/>
                  </a:lnTo>
                  <a:lnTo>
                    <a:pt x="3810" y="1491"/>
                  </a:lnTo>
                  <a:lnTo>
                    <a:pt x="3762" y="1661"/>
                  </a:lnTo>
                  <a:lnTo>
                    <a:pt x="3688" y="1808"/>
                  </a:lnTo>
                  <a:lnTo>
                    <a:pt x="3566" y="1955"/>
                  </a:lnTo>
                  <a:lnTo>
                    <a:pt x="3444" y="2052"/>
                  </a:lnTo>
                  <a:lnTo>
                    <a:pt x="3273" y="2150"/>
                  </a:lnTo>
                  <a:lnTo>
                    <a:pt x="3102" y="2199"/>
                  </a:lnTo>
                  <a:lnTo>
                    <a:pt x="2931" y="2223"/>
                  </a:lnTo>
                  <a:lnTo>
                    <a:pt x="2760" y="2199"/>
                  </a:lnTo>
                  <a:lnTo>
                    <a:pt x="2589" y="2150"/>
                  </a:lnTo>
                  <a:lnTo>
                    <a:pt x="2418" y="2052"/>
                  </a:lnTo>
                  <a:lnTo>
                    <a:pt x="2296" y="1955"/>
                  </a:lnTo>
                  <a:lnTo>
                    <a:pt x="2174" y="1808"/>
                  </a:lnTo>
                  <a:lnTo>
                    <a:pt x="2101" y="1661"/>
                  </a:lnTo>
                  <a:lnTo>
                    <a:pt x="2052" y="1491"/>
                  </a:lnTo>
                  <a:lnTo>
                    <a:pt x="2028" y="1320"/>
                  </a:lnTo>
                  <a:lnTo>
                    <a:pt x="2052" y="1124"/>
                  </a:lnTo>
                  <a:lnTo>
                    <a:pt x="2101" y="953"/>
                  </a:lnTo>
                  <a:lnTo>
                    <a:pt x="2174" y="807"/>
                  </a:lnTo>
                  <a:lnTo>
                    <a:pt x="2296" y="660"/>
                  </a:lnTo>
                  <a:lnTo>
                    <a:pt x="2418" y="562"/>
                  </a:lnTo>
                  <a:lnTo>
                    <a:pt x="2589" y="465"/>
                  </a:lnTo>
                  <a:lnTo>
                    <a:pt x="2760" y="416"/>
                  </a:lnTo>
                  <a:close/>
                  <a:moveTo>
                    <a:pt x="13360" y="416"/>
                  </a:moveTo>
                  <a:lnTo>
                    <a:pt x="13531" y="465"/>
                  </a:lnTo>
                  <a:lnTo>
                    <a:pt x="13702" y="562"/>
                  </a:lnTo>
                  <a:lnTo>
                    <a:pt x="13824" y="660"/>
                  </a:lnTo>
                  <a:lnTo>
                    <a:pt x="13946" y="807"/>
                  </a:lnTo>
                  <a:lnTo>
                    <a:pt x="14019" y="953"/>
                  </a:lnTo>
                  <a:lnTo>
                    <a:pt x="14068" y="1124"/>
                  </a:lnTo>
                  <a:lnTo>
                    <a:pt x="14093" y="1320"/>
                  </a:lnTo>
                  <a:lnTo>
                    <a:pt x="14068" y="1491"/>
                  </a:lnTo>
                  <a:lnTo>
                    <a:pt x="14019" y="1661"/>
                  </a:lnTo>
                  <a:lnTo>
                    <a:pt x="13946" y="1808"/>
                  </a:lnTo>
                  <a:lnTo>
                    <a:pt x="13824" y="1955"/>
                  </a:lnTo>
                  <a:lnTo>
                    <a:pt x="13702" y="2052"/>
                  </a:lnTo>
                  <a:lnTo>
                    <a:pt x="13531" y="2150"/>
                  </a:lnTo>
                  <a:lnTo>
                    <a:pt x="13360" y="2199"/>
                  </a:lnTo>
                  <a:lnTo>
                    <a:pt x="13189" y="2223"/>
                  </a:lnTo>
                  <a:lnTo>
                    <a:pt x="13018" y="2199"/>
                  </a:lnTo>
                  <a:lnTo>
                    <a:pt x="12847" y="2150"/>
                  </a:lnTo>
                  <a:lnTo>
                    <a:pt x="12676" y="2052"/>
                  </a:lnTo>
                  <a:lnTo>
                    <a:pt x="12554" y="1955"/>
                  </a:lnTo>
                  <a:lnTo>
                    <a:pt x="12432" y="1808"/>
                  </a:lnTo>
                  <a:lnTo>
                    <a:pt x="12359" y="1661"/>
                  </a:lnTo>
                  <a:lnTo>
                    <a:pt x="12310" y="1491"/>
                  </a:lnTo>
                  <a:lnTo>
                    <a:pt x="12285" y="1320"/>
                  </a:lnTo>
                  <a:lnTo>
                    <a:pt x="12310" y="1124"/>
                  </a:lnTo>
                  <a:lnTo>
                    <a:pt x="12359" y="953"/>
                  </a:lnTo>
                  <a:lnTo>
                    <a:pt x="12432" y="807"/>
                  </a:lnTo>
                  <a:lnTo>
                    <a:pt x="12554" y="660"/>
                  </a:lnTo>
                  <a:lnTo>
                    <a:pt x="12676" y="562"/>
                  </a:lnTo>
                  <a:lnTo>
                    <a:pt x="12847" y="465"/>
                  </a:lnTo>
                  <a:lnTo>
                    <a:pt x="13018" y="416"/>
                  </a:lnTo>
                  <a:close/>
                  <a:moveTo>
                    <a:pt x="0" y="1"/>
                  </a:moveTo>
                  <a:lnTo>
                    <a:pt x="0" y="2687"/>
                  </a:lnTo>
                  <a:lnTo>
                    <a:pt x="16120" y="2687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5983625" y="664900"/>
              <a:ext cx="403000" cy="31775"/>
            </a:xfrm>
            <a:custGeom>
              <a:rect b="b" l="l" r="r" t="t"/>
              <a:pathLst>
                <a:path extrusionOk="0" h="1271" w="16120">
                  <a:moveTo>
                    <a:pt x="0" y="1"/>
                  </a:moveTo>
                  <a:lnTo>
                    <a:pt x="0" y="489"/>
                  </a:lnTo>
                  <a:lnTo>
                    <a:pt x="25" y="660"/>
                  </a:lnTo>
                  <a:lnTo>
                    <a:pt x="74" y="807"/>
                  </a:lnTo>
                  <a:lnTo>
                    <a:pt x="147" y="929"/>
                  </a:lnTo>
                  <a:lnTo>
                    <a:pt x="220" y="1051"/>
                  </a:lnTo>
                  <a:lnTo>
                    <a:pt x="342" y="1149"/>
                  </a:lnTo>
                  <a:lnTo>
                    <a:pt x="489" y="1222"/>
                  </a:lnTo>
                  <a:lnTo>
                    <a:pt x="635" y="1271"/>
                  </a:lnTo>
                  <a:lnTo>
                    <a:pt x="15485" y="1271"/>
                  </a:lnTo>
                  <a:lnTo>
                    <a:pt x="15631" y="1222"/>
                  </a:lnTo>
                  <a:lnTo>
                    <a:pt x="15778" y="1149"/>
                  </a:lnTo>
                  <a:lnTo>
                    <a:pt x="15900" y="1051"/>
                  </a:lnTo>
                  <a:lnTo>
                    <a:pt x="15973" y="929"/>
                  </a:lnTo>
                  <a:lnTo>
                    <a:pt x="16046" y="807"/>
                  </a:lnTo>
                  <a:lnTo>
                    <a:pt x="16095" y="660"/>
                  </a:lnTo>
                  <a:lnTo>
                    <a:pt x="16120" y="489"/>
                  </a:lnTo>
                  <a:lnTo>
                    <a:pt x="16120" y="1"/>
                  </a:lnTo>
                  <a:lnTo>
                    <a:pt x="16095" y="172"/>
                  </a:lnTo>
                  <a:lnTo>
                    <a:pt x="16046" y="318"/>
                  </a:lnTo>
                  <a:lnTo>
                    <a:pt x="15973" y="440"/>
                  </a:lnTo>
                  <a:lnTo>
                    <a:pt x="15900" y="562"/>
                  </a:lnTo>
                  <a:lnTo>
                    <a:pt x="15778" y="660"/>
                  </a:lnTo>
                  <a:lnTo>
                    <a:pt x="15631" y="733"/>
                  </a:lnTo>
                  <a:lnTo>
                    <a:pt x="15485" y="782"/>
                  </a:lnTo>
                  <a:lnTo>
                    <a:pt x="635" y="782"/>
                  </a:lnTo>
                  <a:lnTo>
                    <a:pt x="489" y="733"/>
                  </a:lnTo>
                  <a:lnTo>
                    <a:pt x="342" y="660"/>
                  </a:lnTo>
                  <a:lnTo>
                    <a:pt x="220" y="562"/>
                  </a:lnTo>
                  <a:lnTo>
                    <a:pt x="147" y="440"/>
                  </a:lnTo>
                  <a:lnTo>
                    <a:pt x="74" y="318"/>
                  </a:lnTo>
                  <a:lnTo>
                    <a:pt x="25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6041025" y="301625"/>
              <a:ext cx="29325" cy="63500"/>
            </a:xfrm>
            <a:custGeom>
              <a:rect b="b" l="l" r="r" t="t"/>
              <a:pathLst>
                <a:path extrusionOk="0" h="2540" w="1173">
                  <a:moveTo>
                    <a:pt x="391" y="0"/>
                  </a:moveTo>
                  <a:lnTo>
                    <a:pt x="293" y="49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0" y="391"/>
                  </a:lnTo>
                  <a:lnTo>
                    <a:pt x="0" y="488"/>
                  </a:lnTo>
                  <a:lnTo>
                    <a:pt x="0" y="2052"/>
                  </a:lnTo>
                  <a:lnTo>
                    <a:pt x="0" y="2149"/>
                  </a:lnTo>
                  <a:lnTo>
                    <a:pt x="49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0" y="2467"/>
                  </a:lnTo>
                  <a:lnTo>
                    <a:pt x="293" y="2491"/>
                  </a:lnTo>
                  <a:lnTo>
                    <a:pt x="391" y="2540"/>
                  </a:lnTo>
                  <a:lnTo>
                    <a:pt x="782" y="2540"/>
                  </a:lnTo>
                  <a:lnTo>
                    <a:pt x="879" y="2491"/>
                  </a:lnTo>
                  <a:lnTo>
                    <a:pt x="953" y="2467"/>
                  </a:lnTo>
                  <a:lnTo>
                    <a:pt x="1026" y="2393"/>
                  </a:lnTo>
                  <a:lnTo>
                    <a:pt x="1099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099" y="220"/>
                  </a:lnTo>
                  <a:lnTo>
                    <a:pt x="1026" y="147"/>
                  </a:lnTo>
                  <a:lnTo>
                    <a:pt x="953" y="73"/>
                  </a:lnTo>
                  <a:lnTo>
                    <a:pt x="879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6297450" y="301625"/>
              <a:ext cx="29350" cy="63500"/>
            </a:xfrm>
            <a:custGeom>
              <a:rect b="b" l="l" r="r" t="t"/>
              <a:pathLst>
                <a:path extrusionOk="0" h="2540" w="1174">
                  <a:moveTo>
                    <a:pt x="392" y="0"/>
                  </a:moveTo>
                  <a:lnTo>
                    <a:pt x="294" y="49"/>
                  </a:lnTo>
                  <a:lnTo>
                    <a:pt x="221" y="73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2052"/>
                  </a:lnTo>
                  <a:lnTo>
                    <a:pt x="1" y="2149"/>
                  </a:lnTo>
                  <a:lnTo>
                    <a:pt x="50" y="2247"/>
                  </a:lnTo>
                  <a:lnTo>
                    <a:pt x="74" y="2320"/>
                  </a:lnTo>
                  <a:lnTo>
                    <a:pt x="147" y="2393"/>
                  </a:lnTo>
                  <a:lnTo>
                    <a:pt x="221" y="2467"/>
                  </a:lnTo>
                  <a:lnTo>
                    <a:pt x="294" y="2491"/>
                  </a:lnTo>
                  <a:lnTo>
                    <a:pt x="392" y="2540"/>
                  </a:lnTo>
                  <a:lnTo>
                    <a:pt x="782" y="2540"/>
                  </a:lnTo>
                  <a:lnTo>
                    <a:pt x="880" y="2491"/>
                  </a:lnTo>
                  <a:lnTo>
                    <a:pt x="953" y="2467"/>
                  </a:lnTo>
                  <a:lnTo>
                    <a:pt x="1027" y="2393"/>
                  </a:lnTo>
                  <a:lnTo>
                    <a:pt x="1100" y="2320"/>
                  </a:lnTo>
                  <a:lnTo>
                    <a:pt x="1124" y="2247"/>
                  </a:lnTo>
                  <a:lnTo>
                    <a:pt x="1173" y="2149"/>
                  </a:lnTo>
                  <a:lnTo>
                    <a:pt x="1173" y="2052"/>
                  </a:lnTo>
                  <a:lnTo>
                    <a:pt x="1173" y="488"/>
                  </a:lnTo>
                  <a:lnTo>
                    <a:pt x="1173" y="391"/>
                  </a:lnTo>
                  <a:lnTo>
                    <a:pt x="1124" y="293"/>
                  </a:lnTo>
                  <a:lnTo>
                    <a:pt x="1100" y="220"/>
                  </a:lnTo>
                  <a:lnTo>
                    <a:pt x="1027" y="147"/>
                  </a:lnTo>
                  <a:lnTo>
                    <a:pt x="953" y="73"/>
                  </a:lnTo>
                  <a:lnTo>
                    <a:pt x="880" y="49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60972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7" y="2150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60972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40"/>
            <p:cNvSpPr/>
            <p:nvPr/>
          </p:nvSpPr>
          <p:spPr>
            <a:xfrm>
              <a:off x="60972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7" y="1954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0" name="Google Shape;490;p40"/>
            <p:cNvSpPr/>
            <p:nvPr/>
          </p:nvSpPr>
          <p:spPr>
            <a:xfrm>
              <a:off x="6160075" y="575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40"/>
            <p:cNvSpPr/>
            <p:nvPr/>
          </p:nvSpPr>
          <p:spPr>
            <a:xfrm>
              <a:off x="603430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40"/>
            <p:cNvSpPr/>
            <p:nvPr/>
          </p:nvSpPr>
          <p:spPr>
            <a:xfrm>
              <a:off x="603430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40"/>
            <p:cNvSpPr/>
            <p:nvPr/>
          </p:nvSpPr>
          <p:spPr>
            <a:xfrm>
              <a:off x="603430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6160075" y="509200"/>
              <a:ext cx="50100" cy="53775"/>
            </a:xfrm>
            <a:custGeom>
              <a:rect b="b" l="l" r="r" t="t"/>
              <a:pathLst>
                <a:path extrusionOk="0" h="2151" w="2004">
                  <a:moveTo>
                    <a:pt x="1" y="1"/>
                  </a:moveTo>
                  <a:lnTo>
                    <a:pt x="1" y="2150"/>
                  </a:lnTo>
                  <a:lnTo>
                    <a:pt x="2003" y="2150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5983625" y="399300"/>
              <a:ext cx="403000" cy="272950"/>
            </a:xfrm>
            <a:custGeom>
              <a:rect b="b" l="l" r="r" t="t"/>
              <a:pathLst>
                <a:path extrusionOk="0" h="10918" w="16120">
                  <a:moveTo>
                    <a:pt x="14434" y="1466"/>
                  </a:moveTo>
                  <a:lnTo>
                    <a:pt x="14508" y="1515"/>
                  </a:lnTo>
                  <a:lnTo>
                    <a:pt x="14557" y="1613"/>
                  </a:lnTo>
                  <a:lnTo>
                    <a:pt x="14581" y="1710"/>
                  </a:lnTo>
                  <a:lnTo>
                    <a:pt x="14581" y="9233"/>
                  </a:lnTo>
                  <a:lnTo>
                    <a:pt x="14557" y="9330"/>
                  </a:lnTo>
                  <a:lnTo>
                    <a:pt x="14508" y="9404"/>
                  </a:lnTo>
                  <a:lnTo>
                    <a:pt x="14434" y="9452"/>
                  </a:lnTo>
                  <a:lnTo>
                    <a:pt x="14337" y="9477"/>
                  </a:lnTo>
                  <a:lnTo>
                    <a:pt x="1783" y="9477"/>
                  </a:lnTo>
                  <a:lnTo>
                    <a:pt x="1686" y="9452"/>
                  </a:lnTo>
                  <a:lnTo>
                    <a:pt x="1612" y="9404"/>
                  </a:lnTo>
                  <a:lnTo>
                    <a:pt x="1564" y="9330"/>
                  </a:lnTo>
                  <a:lnTo>
                    <a:pt x="1539" y="9233"/>
                  </a:lnTo>
                  <a:lnTo>
                    <a:pt x="1539" y="1710"/>
                  </a:lnTo>
                  <a:lnTo>
                    <a:pt x="1564" y="1613"/>
                  </a:lnTo>
                  <a:lnTo>
                    <a:pt x="1612" y="1515"/>
                  </a:lnTo>
                  <a:lnTo>
                    <a:pt x="1686" y="1466"/>
                  </a:lnTo>
                  <a:close/>
                  <a:moveTo>
                    <a:pt x="0" y="1"/>
                  </a:moveTo>
                  <a:lnTo>
                    <a:pt x="0" y="10332"/>
                  </a:lnTo>
                  <a:lnTo>
                    <a:pt x="25" y="10429"/>
                  </a:lnTo>
                  <a:lnTo>
                    <a:pt x="74" y="10527"/>
                  </a:lnTo>
                  <a:lnTo>
                    <a:pt x="147" y="10625"/>
                  </a:lnTo>
                  <a:lnTo>
                    <a:pt x="220" y="10722"/>
                  </a:lnTo>
                  <a:lnTo>
                    <a:pt x="342" y="10796"/>
                  </a:lnTo>
                  <a:lnTo>
                    <a:pt x="489" y="10869"/>
                  </a:lnTo>
                  <a:lnTo>
                    <a:pt x="635" y="10918"/>
                  </a:lnTo>
                  <a:lnTo>
                    <a:pt x="15485" y="10918"/>
                  </a:lnTo>
                  <a:lnTo>
                    <a:pt x="15631" y="10869"/>
                  </a:lnTo>
                  <a:lnTo>
                    <a:pt x="15778" y="10796"/>
                  </a:lnTo>
                  <a:lnTo>
                    <a:pt x="15900" y="10698"/>
                  </a:lnTo>
                  <a:lnTo>
                    <a:pt x="15973" y="10576"/>
                  </a:lnTo>
                  <a:lnTo>
                    <a:pt x="16046" y="10454"/>
                  </a:lnTo>
                  <a:lnTo>
                    <a:pt x="16095" y="10307"/>
                  </a:lnTo>
                  <a:lnTo>
                    <a:pt x="16120" y="10136"/>
                  </a:lnTo>
                  <a:lnTo>
                    <a:pt x="16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62852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62852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0" y="1"/>
                  </a:moveTo>
                  <a:lnTo>
                    <a:pt x="0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62852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0" y="1"/>
                  </a:moveTo>
                  <a:lnTo>
                    <a:pt x="0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6222350" y="575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6160075" y="448150"/>
              <a:ext cx="50100" cy="48875"/>
            </a:xfrm>
            <a:custGeom>
              <a:rect b="b" l="l" r="r" t="t"/>
              <a:pathLst>
                <a:path extrusionOk="0" h="1955" w="2004">
                  <a:moveTo>
                    <a:pt x="1" y="1"/>
                  </a:moveTo>
                  <a:lnTo>
                    <a:pt x="1" y="1954"/>
                  </a:lnTo>
                  <a:lnTo>
                    <a:pt x="2003" y="1954"/>
                  </a:lnTo>
                  <a:lnTo>
                    <a:pt x="20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6222350" y="509200"/>
              <a:ext cx="50700" cy="53775"/>
            </a:xfrm>
            <a:custGeom>
              <a:rect b="b" l="l" r="r" t="t"/>
              <a:pathLst>
                <a:path extrusionOk="0" h="2151" w="2028">
                  <a:moveTo>
                    <a:pt x="1" y="1"/>
                  </a:moveTo>
                  <a:lnTo>
                    <a:pt x="1" y="2150"/>
                  </a:lnTo>
                  <a:lnTo>
                    <a:pt x="2028" y="2150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6222350" y="448150"/>
              <a:ext cx="50700" cy="48875"/>
            </a:xfrm>
            <a:custGeom>
              <a:rect b="b" l="l" r="r" t="t"/>
              <a:pathLst>
                <a:path extrusionOk="0" h="1955" w="2028">
                  <a:moveTo>
                    <a:pt x="1" y="1"/>
                  </a:moveTo>
                  <a:lnTo>
                    <a:pt x="1" y="1954"/>
                  </a:lnTo>
                  <a:lnTo>
                    <a:pt x="2028" y="1954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3" name="Google Shape;503;p40"/>
          <p:cNvGrpSpPr/>
          <p:nvPr/>
        </p:nvGrpSpPr>
        <p:grpSpPr>
          <a:xfrm>
            <a:off x="5438358" y="392853"/>
            <a:ext cx="331808" cy="331307"/>
            <a:chOff x="6660750" y="298550"/>
            <a:chExt cx="396900" cy="396300"/>
          </a:xfrm>
        </p:grpSpPr>
        <p:sp>
          <p:nvSpPr>
            <p:cNvPr id="504" name="Google Shape;504;p40"/>
            <p:cNvSpPr/>
            <p:nvPr/>
          </p:nvSpPr>
          <p:spPr>
            <a:xfrm>
              <a:off x="6660750" y="298550"/>
              <a:ext cx="396900" cy="396300"/>
            </a:xfrm>
            <a:custGeom>
              <a:rect b="b" l="l" r="r" t="t"/>
              <a:pathLst>
                <a:path extrusionOk="0" h="15852" w="15876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6697400" y="335200"/>
              <a:ext cx="323625" cy="323025"/>
            </a:xfrm>
            <a:custGeom>
              <a:rect b="b" l="l" r="r" t="t"/>
              <a:pathLst>
                <a:path extrusionOk="0" h="12921" w="12945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6" name="Google Shape;506;p40"/>
          <p:cNvGrpSpPr/>
          <p:nvPr/>
        </p:nvGrpSpPr>
        <p:grpSpPr>
          <a:xfrm>
            <a:off x="358968" y="914538"/>
            <a:ext cx="347107" cy="420111"/>
            <a:chOff x="584925" y="922575"/>
            <a:chExt cx="415200" cy="502525"/>
          </a:xfrm>
        </p:grpSpPr>
        <p:sp>
          <p:nvSpPr>
            <p:cNvPr id="507" name="Google Shape;507;p40"/>
            <p:cNvSpPr/>
            <p:nvPr/>
          </p:nvSpPr>
          <p:spPr>
            <a:xfrm>
              <a:off x="584925" y="961025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621550" y="922575"/>
              <a:ext cx="378575" cy="464050"/>
            </a:xfrm>
            <a:custGeom>
              <a:rect b="b" l="l" r="r" t="t"/>
              <a:pathLst>
                <a:path extrusionOk="0" h="18562" w="15143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915850" y="922575"/>
              <a:ext cx="84275" cy="84275"/>
            </a:xfrm>
            <a:custGeom>
              <a:rect b="b" l="l" r="r" t="t"/>
              <a:pathLst>
                <a:path extrusionOk="0" h="3371" w="3371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0" name="Google Shape;510;p40"/>
          <p:cNvGrpSpPr/>
          <p:nvPr/>
        </p:nvGrpSpPr>
        <p:grpSpPr>
          <a:xfrm>
            <a:off x="912275" y="904841"/>
            <a:ext cx="367547" cy="437980"/>
            <a:chOff x="1246775" y="910975"/>
            <a:chExt cx="439650" cy="523900"/>
          </a:xfrm>
        </p:grpSpPr>
        <p:sp>
          <p:nvSpPr>
            <p:cNvPr id="511" name="Google Shape;511;p40"/>
            <p:cNvSpPr/>
            <p:nvPr/>
          </p:nvSpPr>
          <p:spPr>
            <a:xfrm>
              <a:off x="1246775" y="970800"/>
              <a:ext cx="378575" cy="464075"/>
            </a:xfrm>
            <a:custGeom>
              <a:rect b="b" l="l" r="r" t="t"/>
              <a:pathLst>
                <a:path extrusionOk="0" h="18563" w="15143">
                  <a:moveTo>
                    <a:pt x="782" y="1"/>
                  </a:moveTo>
                  <a:lnTo>
                    <a:pt x="636" y="25"/>
                  </a:lnTo>
                  <a:lnTo>
                    <a:pt x="489" y="50"/>
                  </a:lnTo>
                  <a:lnTo>
                    <a:pt x="343" y="123"/>
                  </a:lnTo>
                  <a:lnTo>
                    <a:pt x="220" y="221"/>
                  </a:lnTo>
                  <a:lnTo>
                    <a:pt x="123" y="318"/>
                  </a:lnTo>
                  <a:lnTo>
                    <a:pt x="74" y="465"/>
                  </a:lnTo>
                  <a:lnTo>
                    <a:pt x="25" y="587"/>
                  </a:lnTo>
                  <a:lnTo>
                    <a:pt x="1" y="758"/>
                  </a:lnTo>
                  <a:lnTo>
                    <a:pt x="1" y="17756"/>
                  </a:lnTo>
                  <a:lnTo>
                    <a:pt x="25" y="17903"/>
                  </a:lnTo>
                  <a:lnTo>
                    <a:pt x="74" y="18049"/>
                  </a:lnTo>
                  <a:lnTo>
                    <a:pt x="123" y="18196"/>
                  </a:lnTo>
                  <a:lnTo>
                    <a:pt x="220" y="18318"/>
                  </a:lnTo>
                  <a:lnTo>
                    <a:pt x="343" y="18416"/>
                  </a:lnTo>
                  <a:lnTo>
                    <a:pt x="489" y="18489"/>
                  </a:lnTo>
                  <a:lnTo>
                    <a:pt x="636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8"/>
                  </a:lnTo>
                  <a:lnTo>
                    <a:pt x="14654" y="18489"/>
                  </a:lnTo>
                  <a:lnTo>
                    <a:pt x="14801" y="18416"/>
                  </a:lnTo>
                  <a:lnTo>
                    <a:pt x="14923" y="18318"/>
                  </a:lnTo>
                  <a:lnTo>
                    <a:pt x="15021" y="18196"/>
                  </a:lnTo>
                  <a:lnTo>
                    <a:pt x="15070" y="18049"/>
                  </a:lnTo>
                  <a:lnTo>
                    <a:pt x="15118" y="17903"/>
                  </a:lnTo>
                  <a:lnTo>
                    <a:pt x="15143" y="17756"/>
                  </a:lnTo>
                  <a:lnTo>
                    <a:pt x="15143" y="16608"/>
                  </a:lnTo>
                  <a:lnTo>
                    <a:pt x="2736" y="16608"/>
                  </a:lnTo>
                  <a:lnTo>
                    <a:pt x="2589" y="16584"/>
                  </a:lnTo>
                  <a:lnTo>
                    <a:pt x="2443" y="16535"/>
                  </a:lnTo>
                  <a:lnTo>
                    <a:pt x="2296" y="16462"/>
                  </a:lnTo>
                  <a:lnTo>
                    <a:pt x="2174" y="16364"/>
                  </a:lnTo>
                  <a:lnTo>
                    <a:pt x="2077" y="16242"/>
                  </a:lnTo>
                  <a:lnTo>
                    <a:pt x="2028" y="16096"/>
                  </a:lnTo>
                  <a:lnTo>
                    <a:pt x="1979" y="15949"/>
                  </a:lnTo>
                  <a:lnTo>
                    <a:pt x="1954" y="15802"/>
                  </a:lnTo>
                  <a:lnTo>
                    <a:pt x="19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1307825" y="910975"/>
              <a:ext cx="378600" cy="464050"/>
            </a:xfrm>
            <a:custGeom>
              <a:rect b="b" l="l" r="r" t="t"/>
              <a:pathLst>
                <a:path extrusionOk="0" h="18562" w="15144">
                  <a:moveTo>
                    <a:pt x="782" y="0"/>
                  </a:moveTo>
                  <a:lnTo>
                    <a:pt x="636" y="25"/>
                  </a:lnTo>
                  <a:lnTo>
                    <a:pt x="489" y="74"/>
                  </a:lnTo>
                  <a:lnTo>
                    <a:pt x="343" y="147"/>
                  </a:lnTo>
                  <a:lnTo>
                    <a:pt x="221" y="244"/>
                  </a:lnTo>
                  <a:lnTo>
                    <a:pt x="123" y="342"/>
                  </a:lnTo>
                  <a:lnTo>
                    <a:pt x="74" y="489"/>
                  </a:lnTo>
                  <a:lnTo>
                    <a:pt x="25" y="635"/>
                  </a:lnTo>
                  <a:lnTo>
                    <a:pt x="1" y="782"/>
                  </a:lnTo>
                  <a:lnTo>
                    <a:pt x="1" y="17780"/>
                  </a:lnTo>
                  <a:lnTo>
                    <a:pt x="25" y="17951"/>
                  </a:lnTo>
                  <a:lnTo>
                    <a:pt x="74" y="18098"/>
                  </a:lnTo>
                  <a:lnTo>
                    <a:pt x="123" y="18220"/>
                  </a:lnTo>
                  <a:lnTo>
                    <a:pt x="221" y="18342"/>
                  </a:lnTo>
                  <a:lnTo>
                    <a:pt x="343" y="18440"/>
                  </a:lnTo>
                  <a:lnTo>
                    <a:pt x="489" y="18513"/>
                  </a:lnTo>
                  <a:lnTo>
                    <a:pt x="636" y="18562"/>
                  </a:lnTo>
                  <a:lnTo>
                    <a:pt x="14508" y="18562"/>
                  </a:lnTo>
                  <a:lnTo>
                    <a:pt x="14655" y="18513"/>
                  </a:lnTo>
                  <a:lnTo>
                    <a:pt x="14801" y="18440"/>
                  </a:lnTo>
                  <a:lnTo>
                    <a:pt x="14923" y="18342"/>
                  </a:lnTo>
                  <a:lnTo>
                    <a:pt x="15021" y="18220"/>
                  </a:lnTo>
                  <a:lnTo>
                    <a:pt x="15070" y="18098"/>
                  </a:lnTo>
                  <a:lnTo>
                    <a:pt x="15119" y="17951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6" y="3835"/>
                  </a:lnTo>
                  <a:lnTo>
                    <a:pt x="12066" y="3761"/>
                  </a:lnTo>
                  <a:lnTo>
                    <a:pt x="11846" y="3664"/>
                  </a:lnTo>
                  <a:lnTo>
                    <a:pt x="11651" y="3493"/>
                  </a:lnTo>
                  <a:lnTo>
                    <a:pt x="11504" y="3297"/>
                  </a:lnTo>
                  <a:lnTo>
                    <a:pt x="11382" y="3102"/>
                  </a:lnTo>
                  <a:lnTo>
                    <a:pt x="11309" y="2858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1602125" y="910975"/>
              <a:ext cx="84300" cy="84275"/>
            </a:xfrm>
            <a:custGeom>
              <a:rect b="b" l="l" r="r" t="t"/>
              <a:pathLst>
                <a:path extrusionOk="0" h="3371" w="3372">
                  <a:moveTo>
                    <a:pt x="1" y="0"/>
                  </a:moveTo>
                  <a:lnTo>
                    <a:pt x="1" y="2589"/>
                  </a:lnTo>
                  <a:lnTo>
                    <a:pt x="1" y="2760"/>
                  </a:lnTo>
                  <a:lnTo>
                    <a:pt x="50" y="2907"/>
                  </a:lnTo>
                  <a:lnTo>
                    <a:pt x="123" y="3029"/>
                  </a:lnTo>
                  <a:lnTo>
                    <a:pt x="221" y="3151"/>
                  </a:lnTo>
                  <a:lnTo>
                    <a:pt x="343" y="3249"/>
                  </a:lnTo>
                  <a:lnTo>
                    <a:pt x="465" y="3322"/>
                  </a:lnTo>
                  <a:lnTo>
                    <a:pt x="611" y="3371"/>
                  </a:lnTo>
                  <a:lnTo>
                    <a:pt x="3371" y="337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4" name="Google Shape;514;p40"/>
          <p:cNvGrpSpPr/>
          <p:nvPr/>
        </p:nvGrpSpPr>
        <p:grpSpPr>
          <a:xfrm>
            <a:off x="1480400" y="975274"/>
            <a:ext cx="358351" cy="298118"/>
            <a:chOff x="1926350" y="995225"/>
            <a:chExt cx="428650" cy="356600"/>
          </a:xfrm>
        </p:grpSpPr>
        <p:sp>
          <p:nvSpPr>
            <p:cNvPr id="515" name="Google Shape;515;p40"/>
            <p:cNvSpPr/>
            <p:nvPr/>
          </p:nvSpPr>
          <p:spPr>
            <a:xfrm>
              <a:off x="1926350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2146775" y="1298075"/>
              <a:ext cx="208225" cy="53750"/>
            </a:xfrm>
            <a:custGeom>
              <a:rect b="b" l="l" r="r" t="t"/>
              <a:pathLst>
                <a:path extrusionOk="0" h="2150" w="8329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1926350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2146775" y="995225"/>
              <a:ext cx="208225" cy="332175"/>
            </a:xfrm>
            <a:custGeom>
              <a:rect b="b" l="l" r="r" t="t"/>
              <a:pathLst>
                <a:path extrusionOk="0" h="13287" w="8329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9" name="Google Shape;519;p40"/>
          <p:cNvSpPr/>
          <p:nvPr/>
        </p:nvSpPr>
        <p:spPr>
          <a:xfrm>
            <a:off x="2048085" y="950288"/>
            <a:ext cx="350200" cy="348152"/>
          </a:xfrm>
          <a:custGeom>
            <a:rect b="b" l="l" r="r" t="t"/>
            <a:pathLst>
              <a:path extrusionOk="0" h="16658" w="16756">
                <a:moveTo>
                  <a:pt x="13287" y="2565"/>
                </a:moveTo>
                <a:lnTo>
                  <a:pt x="13482" y="2590"/>
                </a:lnTo>
                <a:lnTo>
                  <a:pt x="13653" y="2663"/>
                </a:lnTo>
                <a:lnTo>
                  <a:pt x="13800" y="2736"/>
                </a:lnTo>
                <a:lnTo>
                  <a:pt x="13922" y="2858"/>
                </a:lnTo>
                <a:lnTo>
                  <a:pt x="14069" y="3005"/>
                </a:lnTo>
                <a:lnTo>
                  <a:pt x="14142" y="3176"/>
                </a:lnTo>
                <a:lnTo>
                  <a:pt x="14191" y="3371"/>
                </a:lnTo>
                <a:lnTo>
                  <a:pt x="14215" y="3567"/>
                </a:lnTo>
                <a:lnTo>
                  <a:pt x="14191" y="3738"/>
                </a:lnTo>
                <a:lnTo>
                  <a:pt x="14142" y="3884"/>
                </a:lnTo>
                <a:lnTo>
                  <a:pt x="14069" y="4055"/>
                </a:lnTo>
                <a:lnTo>
                  <a:pt x="13922" y="4202"/>
                </a:lnTo>
                <a:lnTo>
                  <a:pt x="13800" y="4348"/>
                </a:lnTo>
                <a:lnTo>
                  <a:pt x="13653" y="4446"/>
                </a:lnTo>
                <a:lnTo>
                  <a:pt x="13482" y="4495"/>
                </a:lnTo>
                <a:lnTo>
                  <a:pt x="13067" y="4495"/>
                </a:lnTo>
                <a:lnTo>
                  <a:pt x="12896" y="4446"/>
                </a:lnTo>
                <a:lnTo>
                  <a:pt x="12725" y="4348"/>
                </a:lnTo>
                <a:lnTo>
                  <a:pt x="12554" y="4202"/>
                </a:lnTo>
                <a:lnTo>
                  <a:pt x="12481" y="4055"/>
                </a:lnTo>
                <a:lnTo>
                  <a:pt x="12408" y="3884"/>
                </a:lnTo>
                <a:lnTo>
                  <a:pt x="12359" y="3738"/>
                </a:lnTo>
                <a:lnTo>
                  <a:pt x="12359" y="3567"/>
                </a:lnTo>
                <a:lnTo>
                  <a:pt x="12359" y="3371"/>
                </a:lnTo>
                <a:lnTo>
                  <a:pt x="12408" y="3176"/>
                </a:lnTo>
                <a:lnTo>
                  <a:pt x="12481" y="3005"/>
                </a:lnTo>
                <a:lnTo>
                  <a:pt x="12554" y="2858"/>
                </a:lnTo>
                <a:lnTo>
                  <a:pt x="12725" y="2736"/>
                </a:lnTo>
                <a:lnTo>
                  <a:pt x="12896" y="2663"/>
                </a:lnTo>
                <a:lnTo>
                  <a:pt x="13067" y="2590"/>
                </a:lnTo>
                <a:lnTo>
                  <a:pt x="13287" y="2565"/>
                </a:lnTo>
                <a:close/>
                <a:moveTo>
                  <a:pt x="10845" y="1"/>
                </a:moveTo>
                <a:lnTo>
                  <a:pt x="10527" y="25"/>
                </a:lnTo>
                <a:lnTo>
                  <a:pt x="10210" y="74"/>
                </a:lnTo>
                <a:lnTo>
                  <a:pt x="9868" y="172"/>
                </a:lnTo>
                <a:lnTo>
                  <a:pt x="9477" y="318"/>
                </a:lnTo>
                <a:lnTo>
                  <a:pt x="9184" y="489"/>
                </a:lnTo>
                <a:lnTo>
                  <a:pt x="8891" y="660"/>
                </a:lnTo>
                <a:lnTo>
                  <a:pt x="8622" y="831"/>
                </a:lnTo>
                <a:lnTo>
                  <a:pt x="8525" y="953"/>
                </a:lnTo>
                <a:lnTo>
                  <a:pt x="8427" y="1051"/>
                </a:lnTo>
                <a:lnTo>
                  <a:pt x="416" y="8866"/>
                </a:lnTo>
                <a:lnTo>
                  <a:pt x="270" y="9086"/>
                </a:lnTo>
                <a:lnTo>
                  <a:pt x="123" y="9355"/>
                </a:lnTo>
                <a:lnTo>
                  <a:pt x="25" y="9624"/>
                </a:lnTo>
                <a:lnTo>
                  <a:pt x="1" y="9746"/>
                </a:lnTo>
                <a:lnTo>
                  <a:pt x="1" y="9917"/>
                </a:lnTo>
                <a:lnTo>
                  <a:pt x="1" y="10039"/>
                </a:lnTo>
                <a:lnTo>
                  <a:pt x="25" y="10136"/>
                </a:lnTo>
                <a:lnTo>
                  <a:pt x="123" y="10381"/>
                </a:lnTo>
                <a:lnTo>
                  <a:pt x="270" y="10625"/>
                </a:lnTo>
                <a:lnTo>
                  <a:pt x="416" y="10869"/>
                </a:lnTo>
                <a:lnTo>
                  <a:pt x="5911" y="16242"/>
                </a:lnTo>
                <a:lnTo>
                  <a:pt x="6009" y="16340"/>
                </a:lnTo>
                <a:lnTo>
                  <a:pt x="6131" y="16438"/>
                </a:lnTo>
                <a:lnTo>
                  <a:pt x="6253" y="16511"/>
                </a:lnTo>
                <a:lnTo>
                  <a:pt x="6400" y="16560"/>
                </a:lnTo>
                <a:lnTo>
                  <a:pt x="6522" y="16609"/>
                </a:lnTo>
                <a:lnTo>
                  <a:pt x="6668" y="16633"/>
                </a:lnTo>
                <a:lnTo>
                  <a:pt x="6961" y="16657"/>
                </a:lnTo>
                <a:lnTo>
                  <a:pt x="7206" y="16633"/>
                </a:lnTo>
                <a:lnTo>
                  <a:pt x="7474" y="16560"/>
                </a:lnTo>
                <a:lnTo>
                  <a:pt x="7596" y="16511"/>
                </a:lnTo>
                <a:lnTo>
                  <a:pt x="7719" y="16438"/>
                </a:lnTo>
                <a:lnTo>
                  <a:pt x="7816" y="16340"/>
                </a:lnTo>
                <a:lnTo>
                  <a:pt x="7914" y="16242"/>
                </a:lnTo>
                <a:lnTo>
                  <a:pt x="15803" y="8427"/>
                </a:lnTo>
                <a:lnTo>
                  <a:pt x="15974" y="8183"/>
                </a:lnTo>
                <a:lnTo>
                  <a:pt x="16169" y="7938"/>
                </a:lnTo>
                <a:lnTo>
                  <a:pt x="16242" y="7792"/>
                </a:lnTo>
                <a:lnTo>
                  <a:pt x="16340" y="7645"/>
                </a:lnTo>
                <a:lnTo>
                  <a:pt x="16389" y="7474"/>
                </a:lnTo>
                <a:lnTo>
                  <a:pt x="16438" y="7279"/>
                </a:lnTo>
                <a:lnTo>
                  <a:pt x="16584" y="6961"/>
                </a:lnTo>
                <a:lnTo>
                  <a:pt x="16682" y="6644"/>
                </a:lnTo>
                <a:lnTo>
                  <a:pt x="16731" y="6326"/>
                </a:lnTo>
                <a:lnTo>
                  <a:pt x="16755" y="6009"/>
                </a:lnTo>
                <a:lnTo>
                  <a:pt x="16755" y="1491"/>
                </a:lnTo>
                <a:lnTo>
                  <a:pt x="16731" y="1173"/>
                </a:lnTo>
                <a:lnTo>
                  <a:pt x="16706" y="1051"/>
                </a:lnTo>
                <a:lnTo>
                  <a:pt x="16657" y="905"/>
                </a:lnTo>
                <a:lnTo>
                  <a:pt x="16609" y="782"/>
                </a:lnTo>
                <a:lnTo>
                  <a:pt x="16535" y="660"/>
                </a:lnTo>
                <a:lnTo>
                  <a:pt x="16438" y="538"/>
                </a:lnTo>
                <a:lnTo>
                  <a:pt x="16340" y="416"/>
                </a:lnTo>
                <a:lnTo>
                  <a:pt x="16144" y="270"/>
                </a:lnTo>
                <a:lnTo>
                  <a:pt x="15900" y="123"/>
                </a:lnTo>
                <a:lnTo>
                  <a:pt x="15632" y="50"/>
                </a:lnTo>
                <a:lnTo>
                  <a:pt x="1550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40"/>
          <p:cNvSpPr/>
          <p:nvPr/>
        </p:nvSpPr>
        <p:spPr>
          <a:xfrm>
            <a:off x="2612156" y="967656"/>
            <a:ext cx="349155" cy="313437"/>
          </a:xfrm>
          <a:custGeom>
            <a:rect b="b" l="l" r="r" t="t"/>
            <a:pathLst>
              <a:path extrusionOk="0" h="14997" w="16706">
                <a:moveTo>
                  <a:pt x="4299" y="0"/>
                </a:moveTo>
                <a:lnTo>
                  <a:pt x="3859" y="25"/>
                </a:lnTo>
                <a:lnTo>
                  <a:pt x="3444" y="74"/>
                </a:lnTo>
                <a:lnTo>
                  <a:pt x="3029" y="196"/>
                </a:lnTo>
                <a:lnTo>
                  <a:pt x="2614" y="342"/>
                </a:lnTo>
                <a:lnTo>
                  <a:pt x="2247" y="513"/>
                </a:lnTo>
                <a:lnTo>
                  <a:pt x="1905" y="733"/>
                </a:lnTo>
                <a:lnTo>
                  <a:pt x="1563" y="977"/>
                </a:lnTo>
                <a:lnTo>
                  <a:pt x="1270" y="1246"/>
                </a:lnTo>
                <a:lnTo>
                  <a:pt x="977" y="1563"/>
                </a:lnTo>
                <a:lnTo>
                  <a:pt x="733" y="1881"/>
                </a:lnTo>
                <a:lnTo>
                  <a:pt x="513" y="2247"/>
                </a:lnTo>
                <a:lnTo>
                  <a:pt x="342" y="2614"/>
                </a:lnTo>
                <a:lnTo>
                  <a:pt x="196" y="3004"/>
                </a:lnTo>
                <a:lnTo>
                  <a:pt x="98" y="3420"/>
                </a:lnTo>
                <a:lnTo>
                  <a:pt x="25" y="3859"/>
                </a:lnTo>
                <a:lnTo>
                  <a:pt x="0" y="4299"/>
                </a:lnTo>
                <a:lnTo>
                  <a:pt x="0" y="4592"/>
                </a:lnTo>
                <a:lnTo>
                  <a:pt x="25" y="4885"/>
                </a:lnTo>
                <a:lnTo>
                  <a:pt x="122" y="5447"/>
                </a:lnTo>
                <a:lnTo>
                  <a:pt x="245" y="6008"/>
                </a:lnTo>
                <a:lnTo>
                  <a:pt x="440" y="6546"/>
                </a:lnTo>
                <a:lnTo>
                  <a:pt x="660" y="7059"/>
                </a:lnTo>
                <a:lnTo>
                  <a:pt x="928" y="7547"/>
                </a:lnTo>
                <a:lnTo>
                  <a:pt x="1197" y="8011"/>
                </a:lnTo>
                <a:lnTo>
                  <a:pt x="1515" y="8475"/>
                </a:lnTo>
                <a:lnTo>
                  <a:pt x="1856" y="8915"/>
                </a:lnTo>
                <a:lnTo>
                  <a:pt x="2198" y="9330"/>
                </a:lnTo>
                <a:lnTo>
                  <a:pt x="2565" y="9745"/>
                </a:lnTo>
                <a:lnTo>
                  <a:pt x="2931" y="10136"/>
                </a:lnTo>
                <a:lnTo>
                  <a:pt x="3639" y="10869"/>
                </a:lnTo>
                <a:lnTo>
                  <a:pt x="4299" y="11528"/>
                </a:lnTo>
                <a:lnTo>
                  <a:pt x="4861" y="12065"/>
                </a:lnTo>
                <a:lnTo>
                  <a:pt x="5496" y="12627"/>
                </a:lnTo>
                <a:lnTo>
                  <a:pt x="6839" y="13775"/>
                </a:lnTo>
                <a:lnTo>
                  <a:pt x="7913" y="14654"/>
                </a:lnTo>
                <a:lnTo>
                  <a:pt x="8353" y="14996"/>
                </a:lnTo>
                <a:lnTo>
                  <a:pt x="8793" y="14654"/>
                </a:lnTo>
                <a:lnTo>
                  <a:pt x="9843" y="13799"/>
                </a:lnTo>
                <a:lnTo>
                  <a:pt x="11186" y="12651"/>
                </a:lnTo>
                <a:lnTo>
                  <a:pt x="11821" y="12090"/>
                </a:lnTo>
                <a:lnTo>
                  <a:pt x="12407" y="11528"/>
                </a:lnTo>
                <a:lnTo>
                  <a:pt x="13067" y="10869"/>
                </a:lnTo>
                <a:lnTo>
                  <a:pt x="13775" y="10136"/>
                </a:lnTo>
                <a:lnTo>
                  <a:pt x="14141" y="9745"/>
                </a:lnTo>
                <a:lnTo>
                  <a:pt x="14508" y="9330"/>
                </a:lnTo>
                <a:lnTo>
                  <a:pt x="14850" y="8915"/>
                </a:lnTo>
                <a:lnTo>
                  <a:pt x="15191" y="8475"/>
                </a:lnTo>
                <a:lnTo>
                  <a:pt x="15509" y="8011"/>
                </a:lnTo>
                <a:lnTo>
                  <a:pt x="15778" y="7547"/>
                </a:lnTo>
                <a:lnTo>
                  <a:pt x="16046" y="7059"/>
                </a:lnTo>
                <a:lnTo>
                  <a:pt x="16266" y="6546"/>
                </a:lnTo>
                <a:lnTo>
                  <a:pt x="16461" y="6008"/>
                </a:lnTo>
                <a:lnTo>
                  <a:pt x="16584" y="5447"/>
                </a:lnTo>
                <a:lnTo>
                  <a:pt x="16681" y="4885"/>
                </a:lnTo>
                <a:lnTo>
                  <a:pt x="16706" y="4592"/>
                </a:lnTo>
                <a:lnTo>
                  <a:pt x="16706" y="4299"/>
                </a:lnTo>
                <a:lnTo>
                  <a:pt x="16681" y="3859"/>
                </a:lnTo>
                <a:lnTo>
                  <a:pt x="16608" y="3420"/>
                </a:lnTo>
                <a:lnTo>
                  <a:pt x="16510" y="3004"/>
                </a:lnTo>
                <a:lnTo>
                  <a:pt x="16364" y="2614"/>
                </a:lnTo>
                <a:lnTo>
                  <a:pt x="16193" y="2247"/>
                </a:lnTo>
                <a:lnTo>
                  <a:pt x="15973" y="1881"/>
                </a:lnTo>
                <a:lnTo>
                  <a:pt x="15729" y="1563"/>
                </a:lnTo>
                <a:lnTo>
                  <a:pt x="15436" y="1246"/>
                </a:lnTo>
                <a:lnTo>
                  <a:pt x="15143" y="977"/>
                </a:lnTo>
                <a:lnTo>
                  <a:pt x="14801" y="733"/>
                </a:lnTo>
                <a:lnTo>
                  <a:pt x="14459" y="513"/>
                </a:lnTo>
                <a:lnTo>
                  <a:pt x="14092" y="342"/>
                </a:lnTo>
                <a:lnTo>
                  <a:pt x="13677" y="196"/>
                </a:lnTo>
                <a:lnTo>
                  <a:pt x="13262" y="74"/>
                </a:lnTo>
                <a:lnTo>
                  <a:pt x="12847" y="25"/>
                </a:lnTo>
                <a:lnTo>
                  <a:pt x="12407" y="0"/>
                </a:lnTo>
                <a:lnTo>
                  <a:pt x="12065" y="0"/>
                </a:lnTo>
                <a:lnTo>
                  <a:pt x="11723" y="49"/>
                </a:lnTo>
                <a:lnTo>
                  <a:pt x="11381" y="122"/>
                </a:lnTo>
                <a:lnTo>
                  <a:pt x="11064" y="196"/>
                </a:lnTo>
                <a:lnTo>
                  <a:pt x="10746" y="318"/>
                </a:lnTo>
                <a:lnTo>
                  <a:pt x="10453" y="464"/>
                </a:lnTo>
                <a:lnTo>
                  <a:pt x="10160" y="611"/>
                </a:lnTo>
                <a:lnTo>
                  <a:pt x="9892" y="806"/>
                </a:lnTo>
                <a:lnTo>
                  <a:pt x="9647" y="1002"/>
                </a:lnTo>
                <a:lnTo>
                  <a:pt x="9403" y="1221"/>
                </a:lnTo>
                <a:lnTo>
                  <a:pt x="9183" y="1466"/>
                </a:lnTo>
                <a:lnTo>
                  <a:pt x="8964" y="1710"/>
                </a:lnTo>
                <a:lnTo>
                  <a:pt x="8793" y="1979"/>
                </a:lnTo>
                <a:lnTo>
                  <a:pt x="8622" y="2272"/>
                </a:lnTo>
                <a:lnTo>
                  <a:pt x="8475" y="2565"/>
                </a:lnTo>
                <a:lnTo>
                  <a:pt x="8353" y="2858"/>
                </a:lnTo>
                <a:lnTo>
                  <a:pt x="8231" y="2565"/>
                </a:lnTo>
                <a:lnTo>
                  <a:pt x="8084" y="2272"/>
                </a:lnTo>
                <a:lnTo>
                  <a:pt x="7913" y="1979"/>
                </a:lnTo>
                <a:lnTo>
                  <a:pt x="7742" y="1710"/>
                </a:lnTo>
                <a:lnTo>
                  <a:pt x="7523" y="1466"/>
                </a:lnTo>
                <a:lnTo>
                  <a:pt x="7303" y="1221"/>
                </a:lnTo>
                <a:lnTo>
                  <a:pt x="7059" y="1002"/>
                </a:lnTo>
                <a:lnTo>
                  <a:pt x="6814" y="806"/>
                </a:lnTo>
                <a:lnTo>
                  <a:pt x="6546" y="611"/>
                </a:lnTo>
                <a:lnTo>
                  <a:pt x="6253" y="464"/>
                </a:lnTo>
                <a:lnTo>
                  <a:pt x="5960" y="318"/>
                </a:lnTo>
                <a:lnTo>
                  <a:pt x="5642" y="196"/>
                </a:lnTo>
                <a:lnTo>
                  <a:pt x="5325" y="122"/>
                </a:lnTo>
                <a:lnTo>
                  <a:pt x="4983" y="49"/>
                </a:lnTo>
                <a:lnTo>
                  <a:pt x="464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40"/>
          <p:cNvSpPr/>
          <p:nvPr/>
        </p:nvSpPr>
        <p:spPr>
          <a:xfrm>
            <a:off x="3180804" y="970206"/>
            <a:ext cx="338956" cy="308317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40"/>
          <p:cNvSpPr/>
          <p:nvPr/>
        </p:nvSpPr>
        <p:spPr>
          <a:xfrm>
            <a:off x="3755576" y="973258"/>
            <a:ext cx="316510" cy="302214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3" name="Google Shape;523;p40"/>
          <p:cNvGrpSpPr/>
          <p:nvPr/>
        </p:nvGrpSpPr>
        <p:grpSpPr>
          <a:xfrm>
            <a:off x="4302631" y="952827"/>
            <a:ext cx="349155" cy="349657"/>
            <a:chOff x="5302225" y="968375"/>
            <a:chExt cx="417650" cy="418250"/>
          </a:xfrm>
        </p:grpSpPr>
        <p:sp>
          <p:nvSpPr>
            <p:cNvPr id="524" name="Google Shape;524;p40"/>
            <p:cNvSpPr/>
            <p:nvPr/>
          </p:nvSpPr>
          <p:spPr>
            <a:xfrm>
              <a:off x="5333350" y="991575"/>
              <a:ext cx="152075" cy="155100"/>
            </a:xfrm>
            <a:custGeom>
              <a:rect b="b" l="l" r="r" t="t"/>
              <a:pathLst>
                <a:path extrusionOk="0" h="6204" w="6083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5302225" y="968375"/>
              <a:ext cx="417650" cy="418250"/>
            </a:xfrm>
            <a:custGeom>
              <a:rect b="b" l="l" r="r" t="t"/>
              <a:pathLst>
                <a:path extrusionOk="0" h="16730" w="16706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6" name="Google Shape;526;p40"/>
          <p:cNvGrpSpPr/>
          <p:nvPr/>
        </p:nvGrpSpPr>
        <p:grpSpPr>
          <a:xfrm>
            <a:off x="4824295" y="913514"/>
            <a:ext cx="432881" cy="421637"/>
            <a:chOff x="5926225" y="921350"/>
            <a:chExt cx="517800" cy="504350"/>
          </a:xfrm>
        </p:grpSpPr>
        <p:sp>
          <p:nvSpPr>
            <p:cNvPr id="527" name="Google Shape;527;p40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8" name="Google Shape;528;p40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9" name="Google Shape;529;p40"/>
          <p:cNvGrpSpPr/>
          <p:nvPr/>
        </p:nvGrpSpPr>
        <p:grpSpPr>
          <a:xfrm>
            <a:off x="5402118" y="921686"/>
            <a:ext cx="404290" cy="405314"/>
            <a:chOff x="6617400" y="931125"/>
            <a:chExt cx="483600" cy="484825"/>
          </a:xfrm>
        </p:grpSpPr>
        <p:sp>
          <p:nvSpPr>
            <p:cNvPr id="530" name="Google Shape;530;p40"/>
            <p:cNvSpPr/>
            <p:nvPr/>
          </p:nvSpPr>
          <p:spPr>
            <a:xfrm>
              <a:off x="6843925" y="1183900"/>
              <a:ext cx="121525" cy="232050"/>
            </a:xfrm>
            <a:custGeom>
              <a:rect b="b" l="l" r="r" t="t"/>
              <a:pathLst>
                <a:path extrusionOk="0" h="9282" w="4861">
                  <a:moveTo>
                    <a:pt x="1" y="0"/>
                  </a:moveTo>
                  <a:lnTo>
                    <a:pt x="1" y="6863"/>
                  </a:lnTo>
                  <a:lnTo>
                    <a:pt x="25" y="7107"/>
                  </a:lnTo>
                  <a:lnTo>
                    <a:pt x="49" y="7327"/>
                  </a:lnTo>
                  <a:lnTo>
                    <a:pt x="123" y="7572"/>
                  </a:lnTo>
                  <a:lnTo>
                    <a:pt x="196" y="7791"/>
                  </a:lnTo>
                  <a:lnTo>
                    <a:pt x="294" y="8011"/>
                  </a:lnTo>
                  <a:lnTo>
                    <a:pt x="416" y="8207"/>
                  </a:lnTo>
                  <a:lnTo>
                    <a:pt x="562" y="8402"/>
                  </a:lnTo>
                  <a:lnTo>
                    <a:pt x="709" y="8573"/>
                  </a:lnTo>
                  <a:lnTo>
                    <a:pt x="880" y="8719"/>
                  </a:lnTo>
                  <a:lnTo>
                    <a:pt x="1075" y="8866"/>
                  </a:lnTo>
                  <a:lnTo>
                    <a:pt x="1271" y="8988"/>
                  </a:lnTo>
                  <a:lnTo>
                    <a:pt x="1490" y="9086"/>
                  </a:lnTo>
                  <a:lnTo>
                    <a:pt x="1710" y="9159"/>
                  </a:lnTo>
                  <a:lnTo>
                    <a:pt x="1930" y="9232"/>
                  </a:lnTo>
                  <a:lnTo>
                    <a:pt x="2174" y="9257"/>
                  </a:lnTo>
                  <a:lnTo>
                    <a:pt x="2418" y="9281"/>
                  </a:lnTo>
                  <a:lnTo>
                    <a:pt x="2663" y="9257"/>
                  </a:lnTo>
                  <a:lnTo>
                    <a:pt x="2907" y="9232"/>
                  </a:lnTo>
                  <a:lnTo>
                    <a:pt x="3151" y="9159"/>
                  </a:lnTo>
                  <a:lnTo>
                    <a:pt x="3371" y="9086"/>
                  </a:lnTo>
                  <a:lnTo>
                    <a:pt x="3591" y="8988"/>
                  </a:lnTo>
                  <a:lnTo>
                    <a:pt x="3786" y="8866"/>
                  </a:lnTo>
                  <a:lnTo>
                    <a:pt x="3957" y="8719"/>
                  </a:lnTo>
                  <a:lnTo>
                    <a:pt x="4128" y="8573"/>
                  </a:lnTo>
                  <a:lnTo>
                    <a:pt x="4299" y="8402"/>
                  </a:lnTo>
                  <a:lnTo>
                    <a:pt x="4446" y="8207"/>
                  </a:lnTo>
                  <a:lnTo>
                    <a:pt x="4568" y="8011"/>
                  </a:lnTo>
                  <a:lnTo>
                    <a:pt x="4665" y="7791"/>
                  </a:lnTo>
                  <a:lnTo>
                    <a:pt x="4739" y="7572"/>
                  </a:lnTo>
                  <a:lnTo>
                    <a:pt x="4812" y="7327"/>
                  </a:lnTo>
                  <a:lnTo>
                    <a:pt x="4836" y="7107"/>
                  </a:lnTo>
                  <a:lnTo>
                    <a:pt x="4861" y="6863"/>
                  </a:lnTo>
                  <a:lnTo>
                    <a:pt x="4836" y="6717"/>
                  </a:lnTo>
                  <a:lnTo>
                    <a:pt x="4812" y="6619"/>
                  </a:lnTo>
                  <a:lnTo>
                    <a:pt x="4739" y="6521"/>
                  </a:lnTo>
                  <a:lnTo>
                    <a:pt x="4665" y="6424"/>
                  </a:lnTo>
                  <a:lnTo>
                    <a:pt x="4592" y="6350"/>
                  </a:lnTo>
                  <a:lnTo>
                    <a:pt x="4470" y="6302"/>
                  </a:lnTo>
                  <a:lnTo>
                    <a:pt x="4372" y="6253"/>
                  </a:lnTo>
                  <a:lnTo>
                    <a:pt x="4128" y="6253"/>
                  </a:lnTo>
                  <a:lnTo>
                    <a:pt x="4006" y="6302"/>
                  </a:lnTo>
                  <a:lnTo>
                    <a:pt x="3908" y="6350"/>
                  </a:lnTo>
                  <a:lnTo>
                    <a:pt x="3811" y="6424"/>
                  </a:lnTo>
                  <a:lnTo>
                    <a:pt x="3737" y="6521"/>
                  </a:lnTo>
                  <a:lnTo>
                    <a:pt x="3688" y="6619"/>
                  </a:lnTo>
                  <a:lnTo>
                    <a:pt x="3640" y="6717"/>
                  </a:lnTo>
                  <a:lnTo>
                    <a:pt x="3640" y="6863"/>
                  </a:lnTo>
                  <a:lnTo>
                    <a:pt x="3615" y="7083"/>
                  </a:lnTo>
                  <a:lnTo>
                    <a:pt x="3542" y="7327"/>
                  </a:lnTo>
                  <a:lnTo>
                    <a:pt x="3420" y="7523"/>
                  </a:lnTo>
                  <a:lnTo>
                    <a:pt x="3273" y="7718"/>
                  </a:lnTo>
                  <a:lnTo>
                    <a:pt x="3102" y="7865"/>
                  </a:lnTo>
                  <a:lnTo>
                    <a:pt x="2907" y="7962"/>
                  </a:lnTo>
                  <a:lnTo>
                    <a:pt x="2663" y="8036"/>
                  </a:lnTo>
                  <a:lnTo>
                    <a:pt x="2418" y="8060"/>
                  </a:lnTo>
                  <a:lnTo>
                    <a:pt x="2174" y="8036"/>
                  </a:lnTo>
                  <a:lnTo>
                    <a:pt x="1954" y="7962"/>
                  </a:lnTo>
                  <a:lnTo>
                    <a:pt x="1759" y="7865"/>
                  </a:lnTo>
                  <a:lnTo>
                    <a:pt x="1564" y="7718"/>
                  </a:lnTo>
                  <a:lnTo>
                    <a:pt x="1417" y="7523"/>
                  </a:lnTo>
                  <a:lnTo>
                    <a:pt x="1319" y="7327"/>
                  </a:lnTo>
                  <a:lnTo>
                    <a:pt x="1246" y="7083"/>
                  </a:lnTo>
                  <a:lnTo>
                    <a:pt x="1222" y="6863"/>
                  </a:lnTo>
                  <a:lnTo>
                    <a:pt x="1222" y="0"/>
                  </a:lnTo>
                  <a:lnTo>
                    <a:pt x="953" y="220"/>
                  </a:lnTo>
                  <a:lnTo>
                    <a:pt x="880" y="293"/>
                  </a:lnTo>
                  <a:lnTo>
                    <a:pt x="806" y="342"/>
                  </a:lnTo>
                  <a:lnTo>
                    <a:pt x="709" y="367"/>
                  </a:lnTo>
                  <a:lnTo>
                    <a:pt x="513" y="367"/>
                  </a:lnTo>
                  <a:lnTo>
                    <a:pt x="416" y="342"/>
                  </a:lnTo>
                  <a:lnTo>
                    <a:pt x="342" y="293"/>
                  </a:lnTo>
                  <a:lnTo>
                    <a:pt x="269" y="2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40"/>
            <p:cNvSpPr/>
            <p:nvPr/>
          </p:nvSpPr>
          <p:spPr>
            <a:xfrm>
              <a:off x="6617400" y="931125"/>
              <a:ext cx="483600" cy="259500"/>
            </a:xfrm>
            <a:custGeom>
              <a:rect b="b" l="l" r="r" t="t"/>
              <a:pathLst>
                <a:path extrusionOk="0" h="10380" w="19344">
                  <a:moveTo>
                    <a:pt x="5252" y="9769"/>
                  </a:moveTo>
                  <a:lnTo>
                    <a:pt x="5252" y="9769"/>
                  </a:lnTo>
                  <a:lnTo>
                    <a:pt x="5252" y="9769"/>
                  </a:lnTo>
                  <a:close/>
                  <a:moveTo>
                    <a:pt x="9672" y="0"/>
                  </a:moveTo>
                  <a:lnTo>
                    <a:pt x="9550" y="25"/>
                  </a:lnTo>
                  <a:lnTo>
                    <a:pt x="9428" y="49"/>
                  </a:lnTo>
                  <a:lnTo>
                    <a:pt x="9330" y="122"/>
                  </a:lnTo>
                  <a:lnTo>
                    <a:pt x="9232" y="196"/>
                  </a:lnTo>
                  <a:lnTo>
                    <a:pt x="9159" y="269"/>
                  </a:lnTo>
                  <a:lnTo>
                    <a:pt x="9110" y="367"/>
                  </a:lnTo>
                  <a:lnTo>
                    <a:pt x="9086" y="489"/>
                  </a:lnTo>
                  <a:lnTo>
                    <a:pt x="9062" y="611"/>
                  </a:lnTo>
                  <a:lnTo>
                    <a:pt x="9062" y="1246"/>
                  </a:lnTo>
                  <a:lnTo>
                    <a:pt x="8622" y="1270"/>
                  </a:lnTo>
                  <a:lnTo>
                    <a:pt x="8182" y="1343"/>
                  </a:lnTo>
                  <a:lnTo>
                    <a:pt x="7767" y="1417"/>
                  </a:lnTo>
                  <a:lnTo>
                    <a:pt x="7328" y="1514"/>
                  </a:lnTo>
                  <a:lnTo>
                    <a:pt x="6912" y="1612"/>
                  </a:lnTo>
                  <a:lnTo>
                    <a:pt x="6497" y="1759"/>
                  </a:lnTo>
                  <a:lnTo>
                    <a:pt x="6082" y="1905"/>
                  </a:lnTo>
                  <a:lnTo>
                    <a:pt x="5691" y="2076"/>
                  </a:lnTo>
                  <a:lnTo>
                    <a:pt x="5300" y="2247"/>
                  </a:lnTo>
                  <a:lnTo>
                    <a:pt x="4910" y="2467"/>
                  </a:lnTo>
                  <a:lnTo>
                    <a:pt x="4543" y="2687"/>
                  </a:lnTo>
                  <a:lnTo>
                    <a:pt x="4177" y="2931"/>
                  </a:lnTo>
                  <a:lnTo>
                    <a:pt x="3811" y="3175"/>
                  </a:lnTo>
                  <a:lnTo>
                    <a:pt x="3469" y="3468"/>
                  </a:lnTo>
                  <a:lnTo>
                    <a:pt x="3151" y="3761"/>
                  </a:lnTo>
                  <a:lnTo>
                    <a:pt x="2834" y="4054"/>
                  </a:lnTo>
                  <a:lnTo>
                    <a:pt x="2516" y="4372"/>
                  </a:lnTo>
                  <a:lnTo>
                    <a:pt x="2223" y="4714"/>
                  </a:lnTo>
                  <a:lnTo>
                    <a:pt x="1930" y="5080"/>
                  </a:lnTo>
                  <a:lnTo>
                    <a:pt x="1686" y="5422"/>
                  </a:lnTo>
                  <a:lnTo>
                    <a:pt x="1442" y="5788"/>
                  </a:lnTo>
                  <a:lnTo>
                    <a:pt x="1222" y="6179"/>
                  </a:lnTo>
                  <a:lnTo>
                    <a:pt x="1002" y="6570"/>
                  </a:lnTo>
                  <a:lnTo>
                    <a:pt x="807" y="6961"/>
                  </a:lnTo>
                  <a:lnTo>
                    <a:pt x="660" y="7376"/>
                  </a:lnTo>
                  <a:lnTo>
                    <a:pt x="489" y="7791"/>
                  </a:lnTo>
                  <a:lnTo>
                    <a:pt x="367" y="8206"/>
                  </a:lnTo>
                  <a:lnTo>
                    <a:pt x="245" y="8622"/>
                  </a:lnTo>
                  <a:lnTo>
                    <a:pt x="172" y="9061"/>
                  </a:lnTo>
                  <a:lnTo>
                    <a:pt x="98" y="9501"/>
                  </a:lnTo>
                  <a:lnTo>
                    <a:pt x="25" y="9940"/>
                  </a:lnTo>
                  <a:lnTo>
                    <a:pt x="1" y="10380"/>
                  </a:lnTo>
                  <a:lnTo>
                    <a:pt x="196" y="10111"/>
                  </a:lnTo>
                  <a:lnTo>
                    <a:pt x="465" y="9867"/>
                  </a:lnTo>
                  <a:lnTo>
                    <a:pt x="758" y="9647"/>
                  </a:lnTo>
                  <a:lnTo>
                    <a:pt x="1075" y="9452"/>
                  </a:lnTo>
                  <a:lnTo>
                    <a:pt x="1442" y="9305"/>
                  </a:lnTo>
                  <a:lnTo>
                    <a:pt x="1808" y="9183"/>
                  </a:lnTo>
                  <a:lnTo>
                    <a:pt x="2223" y="9110"/>
                  </a:lnTo>
                  <a:lnTo>
                    <a:pt x="2638" y="9086"/>
                  </a:lnTo>
                  <a:lnTo>
                    <a:pt x="2956" y="9110"/>
                  </a:lnTo>
                  <a:lnTo>
                    <a:pt x="3249" y="9134"/>
                  </a:lnTo>
                  <a:lnTo>
                    <a:pt x="3542" y="9208"/>
                  </a:lnTo>
                  <a:lnTo>
                    <a:pt x="3811" y="9281"/>
                  </a:lnTo>
                  <a:lnTo>
                    <a:pt x="4079" y="9379"/>
                  </a:lnTo>
                  <a:lnTo>
                    <a:pt x="4323" y="9501"/>
                  </a:lnTo>
                  <a:lnTo>
                    <a:pt x="4543" y="9647"/>
                  </a:lnTo>
                  <a:lnTo>
                    <a:pt x="4763" y="9794"/>
                  </a:lnTo>
                  <a:lnTo>
                    <a:pt x="4812" y="9305"/>
                  </a:lnTo>
                  <a:lnTo>
                    <a:pt x="4934" y="8573"/>
                  </a:lnTo>
                  <a:lnTo>
                    <a:pt x="5007" y="8109"/>
                  </a:lnTo>
                  <a:lnTo>
                    <a:pt x="5129" y="7620"/>
                  </a:lnTo>
                  <a:lnTo>
                    <a:pt x="5276" y="7107"/>
                  </a:lnTo>
                  <a:lnTo>
                    <a:pt x="5447" y="6546"/>
                  </a:lnTo>
                  <a:lnTo>
                    <a:pt x="5642" y="5984"/>
                  </a:lnTo>
                  <a:lnTo>
                    <a:pt x="5887" y="5373"/>
                  </a:lnTo>
                  <a:lnTo>
                    <a:pt x="6180" y="4763"/>
                  </a:lnTo>
                  <a:lnTo>
                    <a:pt x="6522" y="4152"/>
                  </a:lnTo>
                  <a:lnTo>
                    <a:pt x="6888" y="3542"/>
                  </a:lnTo>
                  <a:lnTo>
                    <a:pt x="7303" y="2931"/>
                  </a:lnTo>
                  <a:lnTo>
                    <a:pt x="7792" y="2345"/>
                  </a:lnTo>
                  <a:lnTo>
                    <a:pt x="8329" y="1783"/>
                  </a:lnTo>
                  <a:lnTo>
                    <a:pt x="8402" y="1710"/>
                  </a:lnTo>
                  <a:lnTo>
                    <a:pt x="8597" y="1710"/>
                  </a:lnTo>
                  <a:lnTo>
                    <a:pt x="8671" y="1783"/>
                  </a:lnTo>
                  <a:lnTo>
                    <a:pt x="8720" y="1856"/>
                  </a:lnTo>
                  <a:lnTo>
                    <a:pt x="8744" y="1954"/>
                  </a:lnTo>
                  <a:lnTo>
                    <a:pt x="8720" y="2027"/>
                  </a:lnTo>
                  <a:lnTo>
                    <a:pt x="8671" y="2125"/>
                  </a:lnTo>
                  <a:lnTo>
                    <a:pt x="8182" y="2662"/>
                  </a:lnTo>
                  <a:lnTo>
                    <a:pt x="7718" y="3200"/>
                  </a:lnTo>
                  <a:lnTo>
                    <a:pt x="7328" y="3786"/>
                  </a:lnTo>
                  <a:lnTo>
                    <a:pt x="6961" y="4348"/>
                  </a:lnTo>
                  <a:lnTo>
                    <a:pt x="6668" y="4934"/>
                  </a:lnTo>
                  <a:lnTo>
                    <a:pt x="6375" y="5495"/>
                  </a:lnTo>
                  <a:lnTo>
                    <a:pt x="6155" y="6082"/>
                  </a:lnTo>
                  <a:lnTo>
                    <a:pt x="5960" y="6619"/>
                  </a:lnTo>
                  <a:lnTo>
                    <a:pt x="5789" y="7156"/>
                  </a:lnTo>
                  <a:lnTo>
                    <a:pt x="5642" y="7645"/>
                  </a:lnTo>
                  <a:lnTo>
                    <a:pt x="5520" y="8109"/>
                  </a:lnTo>
                  <a:lnTo>
                    <a:pt x="5423" y="8548"/>
                  </a:lnTo>
                  <a:lnTo>
                    <a:pt x="5300" y="9257"/>
                  </a:lnTo>
                  <a:lnTo>
                    <a:pt x="5252" y="9769"/>
                  </a:lnTo>
                  <a:lnTo>
                    <a:pt x="5471" y="9623"/>
                  </a:lnTo>
                  <a:lnTo>
                    <a:pt x="5691" y="9476"/>
                  </a:lnTo>
                  <a:lnTo>
                    <a:pt x="5935" y="9379"/>
                  </a:lnTo>
                  <a:lnTo>
                    <a:pt x="6180" y="9281"/>
                  </a:lnTo>
                  <a:lnTo>
                    <a:pt x="6448" y="9208"/>
                  </a:lnTo>
                  <a:lnTo>
                    <a:pt x="6741" y="9134"/>
                  </a:lnTo>
                  <a:lnTo>
                    <a:pt x="7034" y="9110"/>
                  </a:lnTo>
                  <a:lnTo>
                    <a:pt x="7328" y="9086"/>
                  </a:lnTo>
                  <a:lnTo>
                    <a:pt x="7645" y="9110"/>
                  </a:lnTo>
                  <a:lnTo>
                    <a:pt x="7938" y="9134"/>
                  </a:lnTo>
                  <a:lnTo>
                    <a:pt x="8207" y="9208"/>
                  </a:lnTo>
                  <a:lnTo>
                    <a:pt x="8475" y="9281"/>
                  </a:lnTo>
                  <a:lnTo>
                    <a:pt x="8744" y="9379"/>
                  </a:lnTo>
                  <a:lnTo>
                    <a:pt x="8988" y="9501"/>
                  </a:lnTo>
                  <a:lnTo>
                    <a:pt x="9208" y="9623"/>
                  </a:lnTo>
                  <a:lnTo>
                    <a:pt x="9428" y="9794"/>
                  </a:lnTo>
                  <a:lnTo>
                    <a:pt x="9428" y="1954"/>
                  </a:lnTo>
                  <a:lnTo>
                    <a:pt x="9452" y="1856"/>
                  </a:lnTo>
                  <a:lnTo>
                    <a:pt x="9501" y="1783"/>
                  </a:lnTo>
                  <a:lnTo>
                    <a:pt x="9574" y="1710"/>
                  </a:lnTo>
                  <a:lnTo>
                    <a:pt x="9770" y="1710"/>
                  </a:lnTo>
                  <a:lnTo>
                    <a:pt x="9843" y="1783"/>
                  </a:lnTo>
                  <a:lnTo>
                    <a:pt x="9892" y="1856"/>
                  </a:lnTo>
                  <a:lnTo>
                    <a:pt x="9916" y="1954"/>
                  </a:lnTo>
                  <a:lnTo>
                    <a:pt x="9916" y="9794"/>
                  </a:lnTo>
                  <a:lnTo>
                    <a:pt x="10136" y="9623"/>
                  </a:lnTo>
                  <a:lnTo>
                    <a:pt x="10356" y="9501"/>
                  </a:lnTo>
                  <a:lnTo>
                    <a:pt x="10600" y="9379"/>
                  </a:lnTo>
                  <a:lnTo>
                    <a:pt x="10869" y="9281"/>
                  </a:lnTo>
                  <a:lnTo>
                    <a:pt x="11137" y="9208"/>
                  </a:lnTo>
                  <a:lnTo>
                    <a:pt x="11406" y="9134"/>
                  </a:lnTo>
                  <a:lnTo>
                    <a:pt x="11699" y="9110"/>
                  </a:lnTo>
                  <a:lnTo>
                    <a:pt x="12017" y="9086"/>
                  </a:lnTo>
                  <a:lnTo>
                    <a:pt x="12310" y="9110"/>
                  </a:lnTo>
                  <a:lnTo>
                    <a:pt x="12603" y="9134"/>
                  </a:lnTo>
                  <a:lnTo>
                    <a:pt x="12896" y="9208"/>
                  </a:lnTo>
                  <a:lnTo>
                    <a:pt x="13165" y="9281"/>
                  </a:lnTo>
                  <a:lnTo>
                    <a:pt x="13409" y="9379"/>
                  </a:lnTo>
                  <a:lnTo>
                    <a:pt x="13653" y="9476"/>
                  </a:lnTo>
                  <a:lnTo>
                    <a:pt x="13873" y="9623"/>
                  </a:lnTo>
                  <a:lnTo>
                    <a:pt x="14093" y="9769"/>
                  </a:lnTo>
                  <a:lnTo>
                    <a:pt x="14019" y="9257"/>
                  </a:lnTo>
                  <a:lnTo>
                    <a:pt x="13897" y="8548"/>
                  </a:lnTo>
                  <a:lnTo>
                    <a:pt x="13824" y="8109"/>
                  </a:lnTo>
                  <a:lnTo>
                    <a:pt x="13702" y="7645"/>
                  </a:lnTo>
                  <a:lnTo>
                    <a:pt x="13555" y="7132"/>
                  </a:lnTo>
                  <a:lnTo>
                    <a:pt x="13384" y="6619"/>
                  </a:lnTo>
                  <a:lnTo>
                    <a:pt x="13189" y="6057"/>
                  </a:lnTo>
                  <a:lnTo>
                    <a:pt x="12945" y="5495"/>
                  </a:lnTo>
                  <a:lnTo>
                    <a:pt x="12676" y="4934"/>
                  </a:lnTo>
                  <a:lnTo>
                    <a:pt x="12359" y="4348"/>
                  </a:lnTo>
                  <a:lnTo>
                    <a:pt x="12017" y="3786"/>
                  </a:lnTo>
                  <a:lnTo>
                    <a:pt x="11626" y="3200"/>
                  </a:lnTo>
                  <a:lnTo>
                    <a:pt x="11162" y="2662"/>
                  </a:lnTo>
                  <a:lnTo>
                    <a:pt x="10673" y="2125"/>
                  </a:lnTo>
                  <a:lnTo>
                    <a:pt x="10625" y="2027"/>
                  </a:lnTo>
                  <a:lnTo>
                    <a:pt x="10600" y="1954"/>
                  </a:lnTo>
                  <a:lnTo>
                    <a:pt x="10625" y="1856"/>
                  </a:lnTo>
                  <a:lnTo>
                    <a:pt x="10673" y="1783"/>
                  </a:lnTo>
                  <a:lnTo>
                    <a:pt x="10747" y="1710"/>
                  </a:lnTo>
                  <a:lnTo>
                    <a:pt x="10942" y="1710"/>
                  </a:lnTo>
                  <a:lnTo>
                    <a:pt x="11015" y="1783"/>
                  </a:lnTo>
                  <a:lnTo>
                    <a:pt x="11553" y="2345"/>
                  </a:lnTo>
                  <a:lnTo>
                    <a:pt x="12017" y="2931"/>
                  </a:lnTo>
                  <a:lnTo>
                    <a:pt x="12456" y="3542"/>
                  </a:lnTo>
                  <a:lnTo>
                    <a:pt x="12823" y="4152"/>
                  </a:lnTo>
                  <a:lnTo>
                    <a:pt x="13165" y="4787"/>
                  </a:lnTo>
                  <a:lnTo>
                    <a:pt x="13458" y="5373"/>
                  </a:lnTo>
                  <a:lnTo>
                    <a:pt x="13702" y="5984"/>
                  </a:lnTo>
                  <a:lnTo>
                    <a:pt x="13897" y="6546"/>
                  </a:lnTo>
                  <a:lnTo>
                    <a:pt x="14068" y="7107"/>
                  </a:lnTo>
                  <a:lnTo>
                    <a:pt x="14215" y="7620"/>
                  </a:lnTo>
                  <a:lnTo>
                    <a:pt x="14337" y="8109"/>
                  </a:lnTo>
                  <a:lnTo>
                    <a:pt x="14410" y="8573"/>
                  </a:lnTo>
                  <a:lnTo>
                    <a:pt x="14532" y="9305"/>
                  </a:lnTo>
                  <a:lnTo>
                    <a:pt x="14581" y="9794"/>
                  </a:lnTo>
                  <a:lnTo>
                    <a:pt x="14801" y="9647"/>
                  </a:lnTo>
                  <a:lnTo>
                    <a:pt x="15021" y="9501"/>
                  </a:lnTo>
                  <a:lnTo>
                    <a:pt x="15265" y="9379"/>
                  </a:lnTo>
                  <a:lnTo>
                    <a:pt x="15534" y="9281"/>
                  </a:lnTo>
                  <a:lnTo>
                    <a:pt x="15802" y="9208"/>
                  </a:lnTo>
                  <a:lnTo>
                    <a:pt x="16095" y="9134"/>
                  </a:lnTo>
                  <a:lnTo>
                    <a:pt x="16388" y="9110"/>
                  </a:lnTo>
                  <a:lnTo>
                    <a:pt x="16706" y="9086"/>
                  </a:lnTo>
                  <a:lnTo>
                    <a:pt x="17121" y="9110"/>
                  </a:lnTo>
                  <a:lnTo>
                    <a:pt x="17536" y="9183"/>
                  </a:lnTo>
                  <a:lnTo>
                    <a:pt x="17903" y="9305"/>
                  </a:lnTo>
                  <a:lnTo>
                    <a:pt x="18269" y="9452"/>
                  </a:lnTo>
                  <a:lnTo>
                    <a:pt x="18587" y="9647"/>
                  </a:lnTo>
                  <a:lnTo>
                    <a:pt x="18880" y="9867"/>
                  </a:lnTo>
                  <a:lnTo>
                    <a:pt x="19148" y="10111"/>
                  </a:lnTo>
                  <a:lnTo>
                    <a:pt x="19344" y="10380"/>
                  </a:lnTo>
                  <a:lnTo>
                    <a:pt x="19319" y="9940"/>
                  </a:lnTo>
                  <a:lnTo>
                    <a:pt x="19246" y="9501"/>
                  </a:lnTo>
                  <a:lnTo>
                    <a:pt x="19173" y="9061"/>
                  </a:lnTo>
                  <a:lnTo>
                    <a:pt x="19099" y="8622"/>
                  </a:lnTo>
                  <a:lnTo>
                    <a:pt x="18977" y="8206"/>
                  </a:lnTo>
                  <a:lnTo>
                    <a:pt x="18855" y="7791"/>
                  </a:lnTo>
                  <a:lnTo>
                    <a:pt x="18684" y="7376"/>
                  </a:lnTo>
                  <a:lnTo>
                    <a:pt x="18538" y="6961"/>
                  </a:lnTo>
                  <a:lnTo>
                    <a:pt x="18342" y="6570"/>
                  </a:lnTo>
                  <a:lnTo>
                    <a:pt x="18122" y="6179"/>
                  </a:lnTo>
                  <a:lnTo>
                    <a:pt x="17903" y="5788"/>
                  </a:lnTo>
                  <a:lnTo>
                    <a:pt x="17658" y="5422"/>
                  </a:lnTo>
                  <a:lnTo>
                    <a:pt x="17414" y="5080"/>
                  </a:lnTo>
                  <a:lnTo>
                    <a:pt x="17121" y="4714"/>
                  </a:lnTo>
                  <a:lnTo>
                    <a:pt x="16828" y="4372"/>
                  </a:lnTo>
                  <a:lnTo>
                    <a:pt x="16511" y="4054"/>
                  </a:lnTo>
                  <a:lnTo>
                    <a:pt x="16193" y="3761"/>
                  </a:lnTo>
                  <a:lnTo>
                    <a:pt x="15876" y="3468"/>
                  </a:lnTo>
                  <a:lnTo>
                    <a:pt x="15534" y="3175"/>
                  </a:lnTo>
                  <a:lnTo>
                    <a:pt x="15167" y="2931"/>
                  </a:lnTo>
                  <a:lnTo>
                    <a:pt x="14801" y="2687"/>
                  </a:lnTo>
                  <a:lnTo>
                    <a:pt x="14435" y="2467"/>
                  </a:lnTo>
                  <a:lnTo>
                    <a:pt x="14044" y="2247"/>
                  </a:lnTo>
                  <a:lnTo>
                    <a:pt x="13653" y="2076"/>
                  </a:lnTo>
                  <a:lnTo>
                    <a:pt x="13262" y="1905"/>
                  </a:lnTo>
                  <a:lnTo>
                    <a:pt x="12847" y="1759"/>
                  </a:lnTo>
                  <a:lnTo>
                    <a:pt x="12432" y="1612"/>
                  </a:lnTo>
                  <a:lnTo>
                    <a:pt x="12017" y="1514"/>
                  </a:lnTo>
                  <a:lnTo>
                    <a:pt x="11577" y="1417"/>
                  </a:lnTo>
                  <a:lnTo>
                    <a:pt x="11162" y="1343"/>
                  </a:lnTo>
                  <a:lnTo>
                    <a:pt x="10722" y="1270"/>
                  </a:lnTo>
                  <a:lnTo>
                    <a:pt x="10283" y="1246"/>
                  </a:lnTo>
                  <a:lnTo>
                    <a:pt x="10283" y="611"/>
                  </a:lnTo>
                  <a:lnTo>
                    <a:pt x="10258" y="489"/>
                  </a:lnTo>
                  <a:lnTo>
                    <a:pt x="10234" y="367"/>
                  </a:lnTo>
                  <a:lnTo>
                    <a:pt x="10185" y="269"/>
                  </a:lnTo>
                  <a:lnTo>
                    <a:pt x="10112" y="196"/>
                  </a:lnTo>
                  <a:lnTo>
                    <a:pt x="10014" y="122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2" name="Google Shape;532;p40"/>
          <p:cNvGrpSpPr/>
          <p:nvPr/>
        </p:nvGrpSpPr>
        <p:grpSpPr>
          <a:xfrm>
            <a:off x="337525" y="1551048"/>
            <a:ext cx="389994" cy="273623"/>
            <a:chOff x="559275" y="1683950"/>
            <a:chExt cx="466500" cy="327300"/>
          </a:xfrm>
        </p:grpSpPr>
        <p:sp>
          <p:nvSpPr>
            <p:cNvPr id="533" name="Google Shape;533;p40"/>
            <p:cNvSpPr/>
            <p:nvPr/>
          </p:nvSpPr>
          <p:spPr>
            <a:xfrm>
              <a:off x="559275" y="1683950"/>
              <a:ext cx="466500" cy="197850"/>
            </a:xfrm>
            <a:custGeom>
              <a:rect b="b" l="l" r="r" t="t"/>
              <a:pathLst>
                <a:path extrusionOk="0" h="7914" w="1866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40"/>
            <p:cNvSpPr/>
            <p:nvPr/>
          </p:nvSpPr>
          <p:spPr>
            <a:xfrm>
              <a:off x="559275" y="1727925"/>
              <a:ext cx="466500" cy="283325"/>
            </a:xfrm>
            <a:custGeom>
              <a:rect b="b" l="l" r="r" t="t"/>
              <a:pathLst>
                <a:path extrusionOk="0" h="11333" w="1866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5" name="Google Shape;535;p40"/>
          <p:cNvGrpSpPr/>
          <p:nvPr/>
        </p:nvGrpSpPr>
        <p:grpSpPr>
          <a:xfrm>
            <a:off x="901052" y="1496958"/>
            <a:ext cx="389994" cy="381822"/>
            <a:chOff x="1233350" y="1619250"/>
            <a:chExt cx="466500" cy="456725"/>
          </a:xfrm>
        </p:grpSpPr>
        <p:sp>
          <p:nvSpPr>
            <p:cNvPr id="536" name="Google Shape;536;p40"/>
            <p:cNvSpPr/>
            <p:nvPr/>
          </p:nvSpPr>
          <p:spPr>
            <a:xfrm>
              <a:off x="1233350" y="1619250"/>
              <a:ext cx="466500" cy="456725"/>
            </a:xfrm>
            <a:custGeom>
              <a:rect b="b" l="l" r="r" t="t"/>
              <a:pathLst>
                <a:path extrusionOk="0" h="18269" w="1866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7" name="Google Shape;537;p40"/>
            <p:cNvSpPr/>
            <p:nvPr/>
          </p:nvSpPr>
          <p:spPr>
            <a:xfrm>
              <a:off x="1382325" y="1792025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8" name="Google Shape;538;p40"/>
            <p:cNvSpPr/>
            <p:nvPr/>
          </p:nvSpPr>
          <p:spPr>
            <a:xfrm>
              <a:off x="1382325" y="1825000"/>
              <a:ext cx="168550" cy="12250"/>
            </a:xfrm>
            <a:custGeom>
              <a:rect b="b" l="l" r="r" t="t"/>
              <a:pathLst>
                <a:path extrusionOk="0" h="490" w="6742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40"/>
            <p:cNvSpPr/>
            <p:nvPr/>
          </p:nvSpPr>
          <p:spPr>
            <a:xfrm>
              <a:off x="1382325" y="1858575"/>
              <a:ext cx="70850" cy="12250"/>
            </a:xfrm>
            <a:custGeom>
              <a:rect b="b" l="l" r="r" t="t"/>
              <a:pathLst>
                <a:path extrusionOk="0" h="490" w="2834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0" name="Google Shape;540;p40"/>
          <p:cNvGrpSpPr/>
          <p:nvPr/>
        </p:nvGrpSpPr>
        <p:grpSpPr>
          <a:xfrm>
            <a:off x="1476826" y="1505109"/>
            <a:ext cx="365499" cy="365499"/>
            <a:chOff x="1922075" y="1629000"/>
            <a:chExt cx="437200" cy="437200"/>
          </a:xfrm>
        </p:grpSpPr>
        <p:sp>
          <p:nvSpPr>
            <p:cNvPr id="541" name="Google Shape;541;p40"/>
            <p:cNvSpPr/>
            <p:nvPr/>
          </p:nvSpPr>
          <p:spPr>
            <a:xfrm>
              <a:off x="2208425" y="1629000"/>
              <a:ext cx="150850" cy="150850"/>
            </a:xfrm>
            <a:custGeom>
              <a:rect b="b" l="l" r="r" t="t"/>
              <a:pathLst>
                <a:path extrusionOk="0" h="6034" w="6034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2" name="Google Shape;542;p40"/>
            <p:cNvSpPr/>
            <p:nvPr/>
          </p:nvSpPr>
          <p:spPr>
            <a:xfrm>
              <a:off x="1922075" y="1686400"/>
              <a:ext cx="379800" cy="379800"/>
            </a:xfrm>
            <a:custGeom>
              <a:rect b="b" l="l" r="r" t="t"/>
              <a:pathLst>
                <a:path extrusionOk="0" h="15192" w="15192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3" name="Google Shape;543;p40"/>
          <p:cNvGrpSpPr/>
          <p:nvPr/>
        </p:nvGrpSpPr>
        <p:grpSpPr>
          <a:xfrm>
            <a:off x="2038827" y="1503584"/>
            <a:ext cx="368551" cy="368551"/>
            <a:chOff x="2594325" y="1627175"/>
            <a:chExt cx="440850" cy="440850"/>
          </a:xfrm>
        </p:grpSpPr>
        <p:sp>
          <p:nvSpPr>
            <p:cNvPr id="544" name="Google Shape;544;p40"/>
            <p:cNvSpPr/>
            <p:nvPr/>
          </p:nvSpPr>
          <p:spPr>
            <a:xfrm>
              <a:off x="2594325" y="1890950"/>
              <a:ext cx="177075" cy="177075"/>
            </a:xfrm>
            <a:custGeom>
              <a:rect b="b" l="l" r="r" t="t"/>
              <a:pathLst>
                <a:path extrusionOk="0" h="7083" w="7083">
                  <a:moveTo>
                    <a:pt x="5544" y="0"/>
                  </a:moveTo>
                  <a:lnTo>
                    <a:pt x="538" y="5984"/>
                  </a:lnTo>
                  <a:lnTo>
                    <a:pt x="0" y="7083"/>
                  </a:lnTo>
                  <a:lnTo>
                    <a:pt x="1099" y="6546"/>
                  </a:lnTo>
                  <a:lnTo>
                    <a:pt x="7083" y="1539"/>
                  </a:lnTo>
                  <a:lnTo>
                    <a:pt x="5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5" name="Google Shape;545;p40"/>
            <p:cNvSpPr/>
            <p:nvPr/>
          </p:nvSpPr>
          <p:spPr>
            <a:xfrm>
              <a:off x="2858700" y="1627175"/>
              <a:ext cx="176475" cy="176475"/>
            </a:xfrm>
            <a:custGeom>
              <a:rect b="b" l="l" r="r" t="t"/>
              <a:pathLst>
                <a:path extrusionOk="0" h="7059" w="7059">
                  <a:moveTo>
                    <a:pt x="904" y="1"/>
                  </a:moveTo>
                  <a:lnTo>
                    <a:pt x="782" y="25"/>
                  </a:lnTo>
                  <a:lnTo>
                    <a:pt x="684" y="98"/>
                  </a:lnTo>
                  <a:lnTo>
                    <a:pt x="611" y="147"/>
                  </a:lnTo>
                  <a:lnTo>
                    <a:pt x="489" y="294"/>
                  </a:lnTo>
                  <a:lnTo>
                    <a:pt x="367" y="440"/>
                  </a:lnTo>
                  <a:lnTo>
                    <a:pt x="294" y="587"/>
                  </a:lnTo>
                  <a:lnTo>
                    <a:pt x="196" y="733"/>
                  </a:lnTo>
                  <a:lnTo>
                    <a:pt x="74" y="1051"/>
                  </a:lnTo>
                  <a:lnTo>
                    <a:pt x="0" y="1393"/>
                  </a:lnTo>
                  <a:lnTo>
                    <a:pt x="0" y="1735"/>
                  </a:lnTo>
                  <a:lnTo>
                    <a:pt x="25" y="2052"/>
                  </a:lnTo>
                  <a:lnTo>
                    <a:pt x="123" y="2394"/>
                  </a:lnTo>
                  <a:lnTo>
                    <a:pt x="269" y="2711"/>
                  </a:lnTo>
                  <a:lnTo>
                    <a:pt x="4348" y="6790"/>
                  </a:lnTo>
                  <a:lnTo>
                    <a:pt x="4665" y="6937"/>
                  </a:lnTo>
                  <a:lnTo>
                    <a:pt x="5007" y="7034"/>
                  </a:lnTo>
                  <a:lnTo>
                    <a:pt x="5325" y="7059"/>
                  </a:lnTo>
                  <a:lnTo>
                    <a:pt x="5667" y="7059"/>
                  </a:lnTo>
                  <a:lnTo>
                    <a:pt x="6008" y="6986"/>
                  </a:lnTo>
                  <a:lnTo>
                    <a:pt x="6326" y="6863"/>
                  </a:lnTo>
                  <a:lnTo>
                    <a:pt x="6473" y="6766"/>
                  </a:lnTo>
                  <a:lnTo>
                    <a:pt x="6619" y="6692"/>
                  </a:lnTo>
                  <a:lnTo>
                    <a:pt x="6766" y="6570"/>
                  </a:lnTo>
                  <a:lnTo>
                    <a:pt x="6912" y="6448"/>
                  </a:lnTo>
                  <a:lnTo>
                    <a:pt x="6961" y="6375"/>
                  </a:lnTo>
                  <a:lnTo>
                    <a:pt x="7034" y="6277"/>
                  </a:lnTo>
                  <a:lnTo>
                    <a:pt x="7059" y="6155"/>
                  </a:lnTo>
                  <a:lnTo>
                    <a:pt x="7059" y="6057"/>
                  </a:lnTo>
                  <a:lnTo>
                    <a:pt x="7059" y="5960"/>
                  </a:lnTo>
                  <a:lnTo>
                    <a:pt x="7034" y="5862"/>
                  </a:lnTo>
                  <a:lnTo>
                    <a:pt x="6961" y="5764"/>
                  </a:lnTo>
                  <a:lnTo>
                    <a:pt x="6912" y="5667"/>
                  </a:lnTo>
                  <a:lnTo>
                    <a:pt x="1393" y="147"/>
                  </a:lnTo>
                  <a:lnTo>
                    <a:pt x="1295" y="98"/>
                  </a:lnTo>
                  <a:lnTo>
                    <a:pt x="1197" y="25"/>
                  </a:lnTo>
                  <a:lnTo>
                    <a:pt x="109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6" name="Google Shape;546;p40"/>
            <p:cNvSpPr/>
            <p:nvPr/>
          </p:nvSpPr>
          <p:spPr>
            <a:xfrm>
              <a:off x="2663325" y="1702275"/>
              <a:ext cx="296750" cy="296775"/>
            </a:xfrm>
            <a:custGeom>
              <a:rect b="b" l="l" r="r" t="t"/>
              <a:pathLst>
                <a:path extrusionOk="0" h="11871" w="11870">
                  <a:moveTo>
                    <a:pt x="7718" y="1295"/>
                  </a:moveTo>
                  <a:lnTo>
                    <a:pt x="7815" y="1319"/>
                  </a:lnTo>
                  <a:lnTo>
                    <a:pt x="7889" y="1368"/>
                  </a:lnTo>
                  <a:lnTo>
                    <a:pt x="7938" y="1442"/>
                  </a:lnTo>
                  <a:lnTo>
                    <a:pt x="7938" y="1515"/>
                  </a:lnTo>
                  <a:lnTo>
                    <a:pt x="7938" y="1588"/>
                  </a:lnTo>
                  <a:lnTo>
                    <a:pt x="7889" y="1661"/>
                  </a:lnTo>
                  <a:lnTo>
                    <a:pt x="5862" y="3664"/>
                  </a:lnTo>
                  <a:lnTo>
                    <a:pt x="5788" y="3713"/>
                  </a:lnTo>
                  <a:lnTo>
                    <a:pt x="5715" y="3737"/>
                  </a:lnTo>
                  <a:lnTo>
                    <a:pt x="5642" y="3713"/>
                  </a:lnTo>
                  <a:lnTo>
                    <a:pt x="5569" y="3664"/>
                  </a:lnTo>
                  <a:lnTo>
                    <a:pt x="5520" y="3591"/>
                  </a:lnTo>
                  <a:lnTo>
                    <a:pt x="5495" y="3517"/>
                  </a:lnTo>
                  <a:lnTo>
                    <a:pt x="5520" y="3444"/>
                  </a:lnTo>
                  <a:lnTo>
                    <a:pt x="5569" y="3371"/>
                  </a:lnTo>
                  <a:lnTo>
                    <a:pt x="7571" y="1368"/>
                  </a:lnTo>
                  <a:lnTo>
                    <a:pt x="7644" y="1319"/>
                  </a:lnTo>
                  <a:lnTo>
                    <a:pt x="7718" y="1295"/>
                  </a:lnTo>
                  <a:close/>
                  <a:moveTo>
                    <a:pt x="7767" y="1"/>
                  </a:moveTo>
                  <a:lnTo>
                    <a:pt x="4885" y="2907"/>
                  </a:lnTo>
                  <a:lnTo>
                    <a:pt x="4640" y="2809"/>
                  </a:lnTo>
                  <a:lnTo>
                    <a:pt x="4396" y="2712"/>
                  </a:lnTo>
                  <a:lnTo>
                    <a:pt x="4103" y="2614"/>
                  </a:lnTo>
                  <a:lnTo>
                    <a:pt x="3810" y="2565"/>
                  </a:lnTo>
                  <a:lnTo>
                    <a:pt x="3493" y="2492"/>
                  </a:lnTo>
                  <a:lnTo>
                    <a:pt x="3175" y="2443"/>
                  </a:lnTo>
                  <a:lnTo>
                    <a:pt x="2858" y="2418"/>
                  </a:lnTo>
                  <a:lnTo>
                    <a:pt x="2247" y="2418"/>
                  </a:lnTo>
                  <a:lnTo>
                    <a:pt x="1954" y="2443"/>
                  </a:lnTo>
                  <a:lnTo>
                    <a:pt x="1636" y="2492"/>
                  </a:lnTo>
                  <a:lnTo>
                    <a:pt x="1319" y="2565"/>
                  </a:lnTo>
                  <a:lnTo>
                    <a:pt x="1001" y="2687"/>
                  </a:lnTo>
                  <a:lnTo>
                    <a:pt x="708" y="2809"/>
                  </a:lnTo>
                  <a:lnTo>
                    <a:pt x="415" y="3005"/>
                  </a:lnTo>
                  <a:lnTo>
                    <a:pt x="147" y="3224"/>
                  </a:lnTo>
                  <a:lnTo>
                    <a:pt x="73" y="3298"/>
                  </a:lnTo>
                  <a:lnTo>
                    <a:pt x="24" y="3395"/>
                  </a:lnTo>
                  <a:lnTo>
                    <a:pt x="0" y="3493"/>
                  </a:lnTo>
                  <a:lnTo>
                    <a:pt x="0" y="3615"/>
                  </a:lnTo>
                  <a:lnTo>
                    <a:pt x="0" y="3713"/>
                  </a:lnTo>
                  <a:lnTo>
                    <a:pt x="24" y="3811"/>
                  </a:lnTo>
                  <a:lnTo>
                    <a:pt x="73" y="3908"/>
                  </a:lnTo>
                  <a:lnTo>
                    <a:pt x="147" y="4006"/>
                  </a:lnTo>
                  <a:lnTo>
                    <a:pt x="7864" y="11724"/>
                  </a:lnTo>
                  <a:lnTo>
                    <a:pt x="7962" y="11797"/>
                  </a:lnTo>
                  <a:lnTo>
                    <a:pt x="8060" y="11846"/>
                  </a:lnTo>
                  <a:lnTo>
                    <a:pt x="8157" y="11870"/>
                  </a:lnTo>
                  <a:lnTo>
                    <a:pt x="8377" y="11870"/>
                  </a:lnTo>
                  <a:lnTo>
                    <a:pt x="8475" y="11846"/>
                  </a:lnTo>
                  <a:lnTo>
                    <a:pt x="8573" y="11797"/>
                  </a:lnTo>
                  <a:lnTo>
                    <a:pt x="8646" y="11724"/>
                  </a:lnTo>
                  <a:lnTo>
                    <a:pt x="8866" y="11455"/>
                  </a:lnTo>
                  <a:lnTo>
                    <a:pt x="9061" y="11162"/>
                  </a:lnTo>
                  <a:lnTo>
                    <a:pt x="9183" y="10869"/>
                  </a:lnTo>
                  <a:lnTo>
                    <a:pt x="9305" y="10551"/>
                  </a:lnTo>
                  <a:lnTo>
                    <a:pt x="9379" y="10234"/>
                  </a:lnTo>
                  <a:lnTo>
                    <a:pt x="9427" y="9916"/>
                  </a:lnTo>
                  <a:lnTo>
                    <a:pt x="9452" y="9623"/>
                  </a:lnTo>
                  <a:lnTo>
                    <a:pt x="9452" y="9330"/>
                  </a:lnTo>
                  <a:lnTo>
                    <a:pt x="9452" y="9013"/>
                  </a:lnTo>
                  <a:lnTo>
                    <a:pt x="9427" y="8695"/>
                  </a:lnTo>
                  <a:lnTo>
                    <a:pt x="9379" y="8378"/>
                  </a:lnTo>
                  <a:lnTo>
                    <a:pt x="9305" y="8060"/>
                  </a:lnTo>
                  <a:lnTo>
                    <a:pt x="9256" y="7767"/>
                  </a:lnTo>
                  <a:lnTo>
                    <a:pt x="9159" y="7474"/>
                  </a:lnTo>
                  <a:lnTo>
                    <a:pt x="9061" y="7230"/>
                  </a:lnTo>
                  <a:lnTo>
                    <a:pt x="8963" y="6986"/>
                  </a:lnTo>
                  <a:lnTo>
                    <a:pt x="11870" y="4104"/>
                  </a:lnTo>
                  <a:lnTo>
                    <a:pt x="77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7" name="Google Shape;547;p40"/>
          <p:cNvSpPr/>
          <p:nvPr/>
        </p:nvSpPr>
        <p:spPr>
          <a:xfrm>
            <a:off x="2618782" y="1519981"/>
            <a:ext cx="335905" cy="335884"/>
          </a:xfrm>
          <a:custGeom>
            <a:rect b="b" l="l" r="r" t="t"/>
            <a:pathLst>
              <a:path extrusionOk="0" h="16071" w="16072">
                <a:moveTo>
                  <a:pt x="8036" y="0"/>
                </a:moveTo>
                <a:lnTo>
                  <a:pt x="7938" y="24"/>
                </a:lnTo>
                <a:lnTo>
                  <a:pt x="7792" y="98"/>
                </a:lnTo>
                <a:lnTo>
                  <a:pt x="7328" y="366"/>
                </a:lnTo>
                <a:lnTo>
                  <a:pt x="7059" y="537"/>
                </a:lnTo>
                <a:lnTo>
                  <a:pt x="6766" y="757"/>
                </a:lnTo>
                <a:lnTo>
                  <a:pt x="6448" y="977"/>
                </a:lnTo>
                <a:lnTo>
                  <a:pt x="6155" y="1246"/>
                </a:lnTo>
                <a:lnTo>
                  <a:pt x="5887" y="1514"/>
                </a:lnTo>
                <a:lnTo>
                  <a:pt x="5643" y="1807"/>
                </a:lnTo>
                <a:lnTo>
                  <a:pt x="5447" y="2100"/>
                </a:lnTo>
                <a:lnTo>
                  <a:pt x="5374" y="2247"/>
                </a:lnTo>
                <a:lnTo>
                  <a:pt x="5325" y="2418"/>
                </a:lnTo>
                <a:lnTo>
                  <a:pt x="5276" y="2564"/>
                </a:lnTo>
                <a:lnTo>
                  <a:pt x="5252" y="2711"/>
                </a:lnTo>
                <a:lnTo>
                  <a:pt x="5252" y="2858"/>
                </a:lnTo>
                <a:lnTo>
                  <a:pt x="5276" y="3029"/>
                </a:lnTo>
                <a:lnTo>
                  <a:pt x="5325" y="3175"/>
                </a:lnTo>
                <a:lnTo>
                  <a:pt x="5398" y="3322"/>
                </a:lnTo>
                <a:lnTo>
                  <a:pt x="5496" y="3468"/>
                </a:lnTo>
                <a:lnTo>
                  <a:pt x="5618" y="3615"/>
                </a:lnTo>
                <a:lnTo>
                  <a:pt x="5814" y="3761"/>
                </a:lnTo>
                <a:lnTo>
                  <a:pt x="6009" y="3859"/>
                </a:lnTo>
                <a:lnTo>
                  <a:pt x="6204" y="3957"/>
                </a:lnTo>
                <a:lnTo>
                  <a:pt x="6424" y="4005"/>
                </a:lnTo>
                <a:lnTo>
                  <a:pt x="6644" y="4054"/>
                </a:lnTo>
                <a:lnTo>
                  <a:pt x="6864" y="4152"/>
                </a:lnTo>
                <a:lnTo>
                  <a:pt x="7059" y="4250"/>
                </a:lnTo>
                <a:lnTo>
                  <a:pt x="7254" y="4421"/>
                </a:lnTo>
                <a:lnTo>
                  <a:pt x="7425" y="4616"/>
                </a:lnTo>
                <a:lnTo>
                  <a:pt x="7523" y="4836"/>
                </a:lnTo>
                <a:lnTo>
                  <a:pt x="7596" y="5080"/>
                </a:lnTo>
                <a:lnTo>
                  <a:pt x="7621" y="5373"/>
                </a:lnTo>
                <a:lnTo>
                  <a:pt x="7596" y="5569"/>
                </a:lnTo>
                <a:lnTo>
                  <a:pt x="7572" y="5788"/>
                </a:lnTo>
                <a:lnTo>
                  <a:pt x="7499" y="5984"/>
                </a:lnTo>
                <a:lnTo>
                  <a:pt x="7425" y="6179"/>
                </a:lnTo>
                <a:lnTo>
                  <a:pt x="7328" y="6374"/>
                </a:lnTo>
                <a:lnTo>
                  <a:pt x="7206" y="6570"/>
                </a:lnTo>
                <a:lnTo>
                  <a:pt x="7059" y="6741"/>
                </a:lnTo>
                <a:lnTo>
                  <a:pt x="6913" y="6912"/>
                </a:lnTo>
                <a:lnTo>
                  <a:pt x="6742" y="7058"/>
                </a:lnTo>
                <a:lnTo>
                  <a:pt x="6571" y="7205"/>
                </a:lnTo>
                <a:lnTo>
                  <a:pt x="6400" y="7303"/>
                </a:lnTo>
                <a:lnTo>
                  <a:pt x="6204" y="7425"/>
                </a:lnTo>
                <a:lnTo>
                  <a:pt x="6009" y="7498"/>
                </a:lnTo>
                <a:lnTo>
                  <a:pt x="5789" y="7571"/>
                </a:lnTo>
                <a:lnTo>
                  <a:pt x="5569" y="7596"/>
                </a:lnTo>
                <a:lnTo>
                  <a:pt x="5374" y="7620"/>
                </a:lnTo>
                <a:lnTo>
                  <a:pt x="5105" y="7596"/>
                </a:lnTo>
                <a:lnTo>
                  <a:pt x="4861" y="7522"/>
                </a:lnTo>
                <a:lnTo>
                  <a:pt x="4617" y="7425"/>
                </a:lnTo>
                <a:lnTo>
                  <a:pt x="4421" y="7254"/>
                </a:lnTo>
                <a:lnTo>
                  <a:pt x="4250" y="7058"/>
                </a:lnTo>
                <a:lnTo>
                  <a:pt x="4128" y="6839"/>
                </a:lnTo>
                <a:lnTo>
                  <a:pt x="4055" y="6619"/>
                </a:lnTo>
                <a:lnTo>
                  <a:pt x="3982" y="6399"/>
                </a:lnTo>
                <a:lnTo>
                  <a:pt x="3933" y="6204"/>
                </a:lnTo>
                <a:lnTo>
                  <a:pt x="3860" y="6008"/>
                </a:lnTo>
                <a:lnTo>
                  <a:pt x="3762" y="5813"/>
                </a:lnTo>
                <a:lnTo>
                  <a:pt x="3615" y="5617"/>
                </a:lnTo>
                <a:lnTo>
                  <a:pt x="3469" y="5495"/>
                </a:lnTo>
                <a:lnTo>
                  <a:pt x="3322" y="5398"/>
                </a:lnTo>
                <a:lnTo>
                  <a:pt x="3176" y="5324"/>
                </a:lnTo>
                <a:lnTo>
                  <a:pt x="3029" y="5275"/>
                </a:lnTo>
                <a:lnTo>
                  <a:pt x="2858" y="5251"/>
                </a:lnTo>
                <a:lnTo>
                  <a:pt x="2712" y="5251"/>
                </a:lnTo>
                <a:lnTo>
                  <a:pt x="2565" y="5275"/>
                </a:lnTo>
                <a:lnTo>
                  <a:pt x="2419" y="5324"/>
                </a:lnTo>
                <a:lnTo>
                  <a:pt x="2248" y="5373"/>
                </a:lnTo>
                <a:lnTo>
                  <a:pt x="2101" y="5446"/>
                </a:lnTo>
                <a:lnTo>
                  <a:pt x="1808" y="5642"/>
                </a:lnTo>
                <a:lnTo>
                  <a:pt x="1515" y="5886"/>
                </a:lnTo>
                <a:lnTo>
                  <a:pt x="1246" y="6155"/>
                </a:lnTo>
                <a:lnTo>
                  <a:pt x="978" y="6448"/>
                </a:lnTo>
                <a:lnTo>
                  <a:pt x="758" y="6765"/>
                </a:lnTo>
                <a:lnTo>
                  <a:pt x="538" y="7058"/>
                </a:lnTo>
                <a:lnTo>
                  <a:pt x="367" y="7327"/>
                </a:lnTo>
                <a:lnTo>
                  <a:pt x="99" y="7791"/>
                </a:lnTo>
                <a:lnTo>
                  <a:pt x="25" y="7938"/>
                </a:lnTo>
                <a:lnTo>
                  <a:pt x="1" y="8035"/>
                </a:lnTo>
                <a:lnTo>
                  <a:pt x="25" y="8231"/>
                </a:lnTo>
                <a:lnTo>
                  <a:pt x="74" y="8402"/>
                </a:lnTo>
                <a:lnTo>
                  <a:pt x="172" y="8597"/>
                </a:lnTo>
                <a:lnTo>
                  <a:pt x="294" y="8744"/>
                </a:lnTo>
                <a:lnTo>
                  <a:pt x="587" y="9012"/>
                </a:lnTo>
                <a:lnTo>
                  <a:pt x="880" y="9256"/>
                </a:lnTo>
                <a:lnTo>
                  <a:pt x="1417" y="9696"/>
                </a:lnTo>
                <a:lnTo>
                  <a:pt x="1906" y="10062"/>
                </a:lnTo>
                <a:lnTo>
                  <a:pt x="2101" y="10233"/>
                </a:lnTo>
                <a:lnTo>
                  <a:pt x="2297" y="10404"/>
                </a:lnTo>
                <a:lnTo>
                  <a:pt x="2419" y="10575"/>
                </a:lnTo>
                <a:lnTo>
                  <a:pt x="2541" y="10746"/>
                </a:lnTo>
                <a:lnTo>
                  <a:pt x="2590" y="10917"/>
                </a:lnTo>
                <a:lnTo>
                  <a:pt x="2590" y="11113"/>
                </a:lnTo>
                <a:lnTo>
                  <a:pt x="2541" y="11308"/>
                </a:lnTo>
                <a:lnTo>
                  <a:pt x="2443" y="11528"/>
                </a:lnTo>
                <a:lnTo>
                  <a:pt x="2272" y="11772"/>
                </a:lnTo>
                <a:lnTo>
                  <a:pt x="2004" y="12041"/>
                </a:lnTo>
                <a:lnTo>
                  <a:pt x="1833" y="12212"/>
                </a:lnTo>
                <a:lnTo>
                  <a:pt x="1637" y="12309"/>
                </a:lnTo>
                <a:lnTo>
                  <a:pt x="1417" y="12383"/>
                </a:lnTo>
                <a:lnTo>
                  <a:pt x="1222" y="12431"/>
                </a:lnTo>
                <a:lnTo>
                  <a:pt x="1002" y="12480"/>
                </a:lnTo>
                <a:lnTo>
                  <a:pt x="782" y="12578"/>
                </a:lnTo>
                <a:lnTo>
                  <a:pt x="587" y="12700"/>
                </a:lnTo>
                <a:lnTo>
                  <a:pt x="367" y="12871"/>
                </a:lnTo>
                <a:lnTo>
                  <a:pt x="196" y="13066"/>
                </a:lnTo>
                <a:lnTo>
                  <a:pt x="99" y="13286"/>
                </a:lnTo>
                <a:lnTo>
                  <a:pt x="25" y="13530"/>
                </a:lnTo>
                <a:lnTo>
                  <a:pt x="1" y="13799"/>
                </a:lnTo>
                <a:lnTo>
                  <a:pt x="25" y="14019"/>
                </a:lnTo>
                <a:lnTo>
                  <a:pt x="50" y="14239"/>
                </a:lnTo>
                <a:lnTo>
                  <a:pt x="123" y="14434"/>
                </a:lnTo>
                <a:lnTo>
                  <a:pt x="221" y="14654"/>
                </a:lnTo>
                <a:lnTo>
                  <a:pt x="318" y="14825"/>
                </a:lnTo>
                <a:lnTo>
                  <a:pt x="440" y="15020"/>
                </a:lnTo>
                <a:lnTo>
                  <a:pt x="563" y="15191"/>
                </a:lnTo>
                <a:lnTo>
                  <a:pt x="709" y="15362"/>
                </a:lnTo>
                <a:lnTo>
                  <a:pt x="880" y="15509"/>
                </a:lnTo>
                <a:lnTo>
                  <a:pt x="1051" y="15631"/>
                </a:lnTo>
                <a:lnTo>
                  <a:pt x="1246" y="15753"/>
                </a:lnTo>
                <a:lnTo>
                  <a:pt x="1442" y="15875"/>
                </a:lnTo>
                <a:lnTo>
                  <a:pt x="1637" y="15948"/>
                </a:lnTo>
                <a:lnTo>
                  <a:pt x="1857" y="16022"/>
                </a:lnTo>
                <a:lnTo>
                  <a:pt x="2052" y="16046"/>
                </a:lnTo>
                <a:lnTo>
                  <a:pt x="2272" y="16070"/>
                </a:lnTo>
                <a:lnTo>
                  <a:pt x="2541" y="16046"/>
                </a:lnTo>
                <a:lnTo>
                  <a:pt x="2785" y="15973"/>
                </a:lnTo>
                <a:lnTo>
                  <a:pt x="3005" y="15875"/>
                </a:lnTo>
                <a:lnTo>
                  <a:pt x="3200" y="15704"/>
                </a:lnTo>
                <a:lnTo>
                  <a:pt x="3371" y="15509"/>
                </a:lnTo>
                <a:lnTo>
                  <a:pt x="3493" y="15289"/>
                </a:lnTo>
                <a:lnTo>
                  <a:pt x="3567" y="15094"/>
                </a:lnTo>
                <a:lnTo>
                  <a:pt x="3615" y="14874"/>
                </a:lnTo>
                <a:lnTo>
                  <a:pt x="3689" y="14654"/>
                </a:lnTo>
                <a:lnTo>
                  <a:pt x="3762" y="14459"/>
                </a:lnTo>
                <a:lnTo>
                  <a:pt x="3860" y="14239"/>
                </a:lnTo>
                <a:lnTo>
                  <a:pt x="4031" y="14068"/>
                </a:lnTo>
                <a:lnTo>
                  <a:pt x="4299" y="13824"/>
                </a:lnTo>
                <a:lnTo>
                  <a:pt x="4544" y="13628"/>
                </a:lnTo>
                <a:lnTo>
                  <a:pt x="4763" y="13530"/>
                </a:lnTo>
                <a:lnTo>
                  <a:pt x="4959" y="13482"/>
                </a:lnTo>
                <a:lnTo>
                  <a:pt x="5154" y="13482"/>
                </a:lnTo>
                <a:lnTo>
                  <a:pt x="5325" y="13530"/>
                </a:lnTo>
                <a:lnTo>
                  <a:pt x="5496" y="13653"/>
                </a:lnTo>
                <a:lnTo>
                  <a:pt x="5667" y="13775"/>
                </a:lnTo>
                <a:lnTo>
                  <a:pt x="5838" y="13970"/>
                </a:lnTo>
                <a:lnTo>
                  <a:pt x="6009" y="14165"/>
                </a:lnTo>
                <a:lnTo>
                  <a:pt x="6375" y="14654"/>
                </a:lnTo>
                <a:lnTo>
                  <a:pt x="6815" y="15191"/>
                </a:lnTo>
                <a:lnTo>
                  <a:pt x="7059" y="15484"/>
                </a:lnTo>
                <a:lnTo>
                  <a:pt x="7328" y="15777"/>
                </a:lnTo>
                <a:lnTo>
                  <a:pt x="7474" y="15899"/>
                </a:lnTo>
                <a:lnTo>
                  <a:pt x="7670" y="15997"/>
                </a:lnTo>
                <a:lnTo>
                  <a:pt x="7841" y="16046"/>
                </a:lnTo>
                <a:lnTo>
                  <a:pt x="8036" y="16070"/>
                </a:lnTo>
                <a:lnTo>
                  <a:pt x="8134" y="16046"/>
                </a:lnTo>
                <a:lnTo>
                  <a:pt x="8280" y="15973"/>
                </a:lnTo>
                <a:lnTo>
                  <a:pt x="8744" y="15704"/>
                </a:lnTo>
                <a:lnTo>
                  <a:pt x="9013" y="15533"/>
                </a:lnTo>
                <a:lnTo>
                  <a:pt x="9306" y="15313"/>
                </a:lnTo>
                <a:lnTo>
                  <a:pt x="9623" y="15094"/>
                </a:lnTo>
                <a:lnTo>
                  <a:pt x="9917" y="14825"/>
                </a:lnTo>
                <a:lnTo>
                  <a:pt x="10185" y="14556"/>
                </a:lnTo>
                <a:lnTo>
                  <a:pt x="10429" y="14263"/>
                </a:lnTo>
                <a:lnTo>
                  <a:pt x="10625" y="13970"/>
                </a:lnTo>
                <a:lnTo>
                  <a:pt x="10698" y="13824"/>
                </a:lnTo>
                <a:lnTo>
                  <a:pt x="10747" y="13653"/>
                </a:lnTo>
                <a:lnTo>
                  <a:pt x="10796" y="13506"/>
                </a:lnTo>
                <a:lnTo>
                  <a:pt x="10820" y="13359"/>
                </a:lnTo>
                <a:lnTo>
                  <a:pt x="10820" y="13213"/>
                </a:lnTo>
                <a:lnTo>
                  <a:pt x="10796" y="13042"/>
                </a:lnTo>
                <a:lnTo>
                  <a:pt x="10747" y="12895"/>
                </a:lnTo>
                <a:lnTo>
                  <a:pt x="10674" y="12749"/>
                </a:lnTo>
                <a:lnTo>
                  <a:pt x="10576" y="12602"/>
                </a:lnTo>
                <a:lnTo>
                  <a:pt x="10454" y="12456"/>
                </a:lnTo>
                <a:lnTo>
                  <a:pt x="10258" y="12309"/>
                </a:lnTo>
                <a:lnTo>
                  <a:pt x="10063" y="12212"/>
                </a:lnTo>
                <a:lnTo>
                  <a:pt x="9868" y="12138"/>
                </a:lnTo>
                <a:lnTo>
                  <a:pt x="9648" y="12065"/>
                </a:lnTo>
                <a:lnTo>
                  <a:pt x="9428" y="12016"/>
                </a:lnTo>
                <a:lnTo>
                  <a:pt x="9208" y="11919"/>
                </a:lnTo>
                <a:lnTo>
                  <a:pt x="9013" y="11821"/>
                </a:lnTo>
                <a:lnTo>
                  <a:pt x="8818" y="11650"/>
                </a:lnTo>
                <a:lnTo>
                  <a:pt x="8647" y="11454"/>
                </a:lnTo>
                <a:lnTo>
                  <a:pt x="8549" y="11235"/>
                </a:lnTo>
                <a:lnTo>
                  <a:pt x="8476" y="10990"/>
                </a:lnTo>
                <a:lnTo>
                  <a:pt x="8451" y="10697"/>
                </a:lnTo>
                <a:lnTo>
                  <a:pt x="8476" y="10502"/>
                </a:lnTo>
                <a:lnTo>
                  <a:pt x="8500" y="10282"/>
                </a:lnTo>
                <a:lnTo>
                  <a:pt x="8573" y="10087"/>
                </a:lnTo>
                <a:lnTo>
                  <a:pt x="8647" y="9891"/>
                </a:lnTo>
                <a:lnTo>
                  <a:pt x="8744" y="9696"/>
                </a:lnTo>
                <a:lnTo>
                  <a:pt x="8866" y="9501"/>
                </a:lnTo>
                <a:lnTo>
                  <a:pt x="9013" y="9330"/>
                </a:lnTo>
                <a:lnTo>
                  <a:pt x="9159" y="9159"/>
                </a:lnTo>
                <a:lnTo>
                  <a:pt x="9330" y="9012"/>
                </a:lnTo>
                <a:lnTo>
                  <a:pt x="9501" y="8890"/>
                </a:lnTo>
                <a:lnTo>
                  <a:pt x="9672" y="8768"/>
                </a:lnTo>
                <a:lnTo>
                  <a:pt x="9868" y="8646"/>
                </a:lnTo>
                <a:lnTo>
                  <a:pt x="10063" y="8573"/>
                </a:lnTo>
                <a:lnTo>
                  <a:pt x="10283" y="8499"/>
                </a:lnTo>
                <a:lnTo>
                  <a:pt x="10503" y="8475"/>
                </a:lnTo>
                <a:lnTo>
                  <a:pt x="10698" y="8450"/>
                </a:lnTo>
                <a:lnTo>
                  <a:pt x="10967" y="8475"/>
                </a:lnTo>
                <a:lnTo>
                  <a:pt x="11211" y="8548"/>
                </a:lnTo>
                <a:lnTo>
                  <a:pt x="11455" y="8646"/>
                </a:lnTo>
                <a:lnTo>
                  <a:pt x="11651" y="8817"/>
                </a:lnTo>
                <a:lnTo>
                  <a:pt x="11822" y="9012"/>
                </a:lnTo>
                <a:lnTo>
                  <a:pt x="11944" y="9232"/>
                </a:lnTo>
                <a:lnTo>
                  <a:pt x="12017" y="9452"/>
                </a:lnTo>
                <a:lnTo>
                  <a:pt x="12090" y="9672"/>
                </a:lnTo>
                <a:lnTo>
                  <a:pt x="12139" y="9867"/>
                </a:lnTo>
                <a:lnTo>
                  <a:pt x="12212" y="10062"/>
                </a:lnTo>
                <a:lnTo>
                  <a:pt x="12310" y="10258"/>
                </a:lnTo>
                <a:lnTo>
                  <a:pt x="12457" y="10453"/>
                </a:lnTo>
                <a:lnTo>
                  <a:pt x="12603" y="10575"/>
                </a:lnTo>
                <a:lnTo>
                  <a:pt x="12750" y="10673"/>
                </a:lnTo>
                <a:lnTo>
                  <a:pt x="12896" y="10746"/>
                </a:lnTo>
                <a:lnTo>
                  <a:pt x="13043" y="10795"/>
                </a:lnTo>
                <a:lnTo>
                  <a:pt x="13214" y="10819"/>
                </a:lnTo>
                <a:lnTo>
                  <a:pt x="13360" y="10819"/>
                </a:lnTo>
                <a:lnTo>
                  <a:pt x="13507" y="10795"/>
                </a:lnTo>
                <a:lnTo>
                  <a:pt x="13653" y="10746"/>
                </a:lnTo>
                <a:lnTo>
                  <a:pt x="13824" y="10697"/>
                </a:lnTo>
                <a:lnTo>
                  <a:pt x="13971" y="10624"/>
                </a:lnTo>
                <a:lnTo>
                  <a:pt x="14264" y="10429"/>
                </a:lnTo>
                <a:lnTo>
                  <a:pt x="14557" y="10184"/>
                </a:lnTo>
                <a:lnTo>
                  <a:pt x="14826" y="9916"/>
                </a:lnTo>
                <a:lnTo>
                  <a:pt x="15094" y="9623"/>
                </a:lnTo>
                <a:lnTo>
                  <a:pt x="15314" y="9305"/>
                </a:lnTo>
                <a:lnTo>
                  <a:pt x="15534" y="9012"/>
                </a:lnTo>
                <a:lnTo>
                  <a:pt x="15705" y="8744"/>
                </a:lnTo>
                <a:lnTo>
                  <a:pt x="15973" y="8279"/>
                </a:lnTo>
                <a:lnTo>
                  <a:pt x="16047" y="8133"/>
                </a:lnTo>
                <a:lnTo>
                  <a:pt x="16071" y="8035"/>
                </a:lnTo>
                <a:lnTo>
                  <a:pt x="16047" y="7840"/>
                </a:lnTo>
                <a:lnTo>
                  <a:pt x="15998" y="7669"/>
                </a:lnTo>
                <a:lnTo>
                  <a:pt x="15900" y="7474"/>
                </a:lnTo>
                <a:lnTo>
                  <a:pt x="15778" y="7327"/>
                </a:lnTo>
                <a:lnTo>
                  <a:pt x="15485" y="7058"/>
                </a:lnTo>
                <a:lnTo>
                  <a:pt x="15192" y="6814"/>
                </a:lnTo>
                <a:lnTo>
                  <a:pt x="14655" y="6374"/>
                </a:lnTo>
                <a:lnTo>
                  <a:pt x="14166" y="6008"/>
                </a:lnTo>
                <a:lnTo>
                  <a:pt x="13971" y="5837"/>
                </a:lnTo>
                <a:lnTo>
                  <a:pt x="13775" y="5666"/>
                </a:lnTo>
                <a:lnTo>
                  <a:pt x="13653" y="5495"/>
                </a:lnTo>
                <a:lnTo>
                  <a:pt x="13531" y="5324"/>
                </a:lnTo>
                <a:lnTo>
                  <a:pt x="13482" y="5153"/>
                </a:lnTo>
                <a:lnTo>
                  <a:pt x="13482" y="4958"/>
                </a:lnTo>
                <a:lnTo>
                  <a:pt x="13531" y="4763"/>
                </a:lnTo>
                <a:lnTo>
                  <a:pt x="13629" y="4543"/>
                </a:lnTo>
                <a:lnTo>
                  <a:pt x="13800" y="4299"/>
                </a:lnTo>
                <a:lnTo>
                  <a:pt x="14068" y="4030"/>
                </a:lnTo>
                <a:lnTo>
                  <a:pt x="14239" y="3859"/>
                </a:lnTo>
                <a:lnTo>
                  <a:pt x="14435" y="3761"/>
                </a:lnTo>
                <a:lnTo>
                  <a:pt x="14655" y="3688"/>
                </a:lnTo>
                <a:lnTo>
                  <a:pt x="14850" y="3639"/>
                </a:lnTo>
                <a:lnTo>
                  <a:pt x="15070" y="3590"/>
                </a:lnTo>
                <a:lnTo>
                  <a:pt x="15290" y="3493"/>
                </a:lnTo>
                <a:lnTo>
                  <a:pt x="15485" y="3370"/>
                </a:lnTo>
                <a:lnTo>
                  <a:pt x="15705" y="3199"/>
                </a:lnTo>
                <a:lnTo>
                  <a:pt x="15876" y="3004"/>
                </a:lnTo>
                <a:lnTo>
                  <a:pt x="15973" y="2784"/>
                </a:lnTo>
                <a:lnTo>
                  <a:pt x="16047" y="2540"/>
                </a:lnTo>
                <a:lnTo>
                  <a:pt x="16071" y="2271"/>
                </a:lnTo>
                <a:lnTo>
                  <a:pt x="16047" y="2052"/>
                </a:lnTo>
                <a:lnTo>
                  <a:pt x="16022" y="1832"/>
                </a:lnTo>
                <a:lnTo>
                  <a:pt x="15949" y="1636"/>
                </a:lnTo>
                <a:lnTo>
                  <a:pt x="15851" y="1417"/>
                </a:lnTo>
                <a:lnTo>
                  <a:pt x="15754" y="1246"/>
                </a:lnTo>
                <a:lnTo>
                  <a:pt x="15632" y="1050"/>
                </a:lnTo>
                <a:lnTo>
                  <a:pt x="15509" y="879"/>
                </a:lnTo>
                <a:lnTo>
                  <a:pt x="15363" y="708"/>
                </a:lnTo>
                <a:lnTo>
                  <a:pt x="15192" y="562"/>
                </a:lnTo>
                <a:lnTo>
                  <a:pt x="15021" y="440"/>
                </a:lnTo>
                <a:lnTo>
                  <a:pt x="14826" y="318"/>
                </a:lnTo>
                <a:lnTo>
                  <a:pt x="14630" y="195"/>
                </a:lnTo>
                <a:lnTo>
                  <a:pt x="14435" y="122"/>
                </a:lnTo>
                <a:lnTo>
                  <a:pt x="14215" y="49"/>
                </a:lnTo>
                <a:lnTo>
                  <a:pt x="14020" y="24"/>
                </a:lnTo>
                <a:lnTo>
                  <a:pt x="13800" y="0"/>
                </a:lnTo>
                <a:lnTo>
                  <a:pt x="13531" y="24"/>
                </a:lnTo>
                <a:lnTo>
                  <a:pt x="13287" y="98"/>
                </a:lnTo>
                <a:lnTo>
                  <a:pt x="13067" y="195"/>
                </a:lnTo>
                <a:lnTo>
                  <a:pt x="12872" y="366"/>
                </a:lnTo>
                <a:lnTo>
                  <a:pt x="12701" y="562"/>
                </a:lnTo>
                <a:lnTo>
                  <a:pt x="12579" y="782"/>
                </a:lnTo>
                <a:lnTo>
                  <a:pt x="12505" y="977"/>
                </a:lnTo>
                <a:lnTo>
                  <a:pt x="12457" y="1197"/>
                </a:lnTo>
                <a:lnTo>
                  <a:pt x="12383" y="1417"/>
                </a:lnTo>
                <a:lnTo>
                  <a:pt x="12310" y="1612"/>
                </a:lnTo>
                <a:lnTo>
                  <a:pt x="12212" y="1832"/>
                </a:lnTo>
                <a:lnTo>
                  <a:pt x="12041" y="2003"/>
                </a:lnTo>
                <a:lnTo>
                  <a:pt x="11773" y="2271"/>
                </a:lnTo>
                <a:lnTo>
                  <a:pt x="11528" y="2442"/>
                </a:lnTo>
                <a:lnTo>
                  <a:pt x="11309" y="2540"/>
                </a:lnTo>
                <a:lnTo>
                  <a:pt x="11113" y="2589"/>
                </a:lnTo>
                <a:lnTo>
                  <a:pt x="10918" y="2589"/>
                </a:lnTo>
                <a:lnTo>
                  <a:pt x="10747" y="2540"/>
                </a:lnTo>
                <a:lnTo>
                  <a:pt x="10576" y="2418"/>
                </a:lnTo>
                <a:lnTo>
                  <a:pt x="10405" y="2296"/>
                </a:lnTo>
                <a:lnTo>
                  <a:pt x="10234" y="2100"/>
                </a:lnTo>
                <a:lnTo>
                  <a:pt x="10063" y="1905"/>
                </a:lnTo>
                <a:lnTo>
                  <a:pt x="9697" y="1417"/>
                </a:lnTo>
                <a:lnTo>
                  <a:pt x="9257" y="879"/>
                </a:lnTo>
                <a:lnTo>
                  <a:pt x="9013" y="586"/>
                </a:lnTo>
                <a:lnTo>
                  <a:pt x="8744" y="293"/>
                </a:lnTo>
                <a:lnTo>
                  <a:pt x="8598" y="171"/>
                </a:lnTo>
                <a:lnTo>
                  <a:pt x="8402" y="73"/>
                </a:lnTo>
                <a:lnTo>
                  <a:pt x="8231" y="24"/>
                </a:lnTo>
                <a:lnTo>
                  <a:pt x="80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8" name="Google Shape;548;p40"/>
          <p:cNvGrpSpPr/>
          <p:nvPr/>
        </p:nvGrpSpPr>
        <p:grpSpPr>
          <a:xfrm>
            <a:off x="3200595" y="1476017"/>
            <a:ext cx="299121" cy="423685"/>
            <a:chOff x="3984000" y="1594200"/>
            <a:chExt cx="357800" cy="506800"/>
          </a:xfrm>
        </p:grpSpPr>
        <p:sp>
          <p:nvSpPr>
            <p:cNvPr id="549" name="Google Shape;549;p40"/>
            <p:cNvSpPr/>
            <p:nvPr/>
          </p:nvSpPr>
          <p:spPr>
            <a:xfrm>
              <a:off x="3984000" y="1597875"/>
              <a:ext cx="44575" cy="503125"/>
            </a:xfrm>
            <a:custGeom>
              <a:rect b="b" l="l" r="r" t="t"/>
              <a:pathLst>
                <a:path extrusionOk="0" h="20125" w="1783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0" name="Google Shape;550;p40"/>
            <p:cNvSpPr/>
            <p:nvPr/>
          </p:nvSpPr>
          <p:spPr>
            <a:xfrm>
              <a:off x="4041375" y="1594200"/>
              <a:ext cx="300425" cy="229600"/>
            </a:xfrm>
            <a:custGeom>
              <a:rect b="b" l="l" r="r" t="t"/>
              <a:pathLst>
                <a:path extrusionOk="0" h="9184" w="12017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1" name="Google Shape;551;p40"/>
          <p:cNvGrpSpPr/>
          <p:nvPr/>
        </p:nvGrpSpPr>
        <p:grpSpPr>
          <a:xfrm>
            <a:off x="3716637" y="1566869"/>
            <a:ext cx="394090" cy="241980"/>
            <a:chOff x="4601275" y="1702875"/>
            <a:chExt cx="471400" cy="289450"/>
          </a:xfrm>
        </p:grpSpPr>
        <p:sp>
          <p:nvSpPr>
            <p:cNvPr id="552" name="Google Shape;552;p40"/>
            <p:cNvSpPr/>
            <p:nvPr/>
          </p:nvSpPr>
          <p:spPr>
            <a:xfrm>
              <a:off x="4816200" y="170287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8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60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8"/>
                  </a:lnTo>
                  <a:lnTo>
                    <a:pt x="367" y="1540"/>
                  </a:lnTo>
                  <a:lnTo>
                    <a:pt x="514" y="1613"/>
                  </a:lnTo>
                  <a:lnTo>
                    <a:pt x="660" y="1662"/>
                  </a:lnTo>
                  <a:lnTo>
                    <a:pt x="1002" y="1662"/>
                  </a:lnTo>
                  <a:lnTo>
                    <a:pt x="1149" y="1613"/>
                  </a:lnTo>
                  <a:lnTo>
                    <a:pt x="1295" y="1540"/>
                  </a:lnTo>
                  <a:lnTo>
                    <a:pt x="1417" y="1418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60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8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3" name="Google Shape;553;p40"/>
            <p:cNvSpPr/>
            <p:nvPr/>
          </p:nvSpPr>
          <p:spPr>
            <a:xfrm>
              <a:off x="503112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3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3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8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1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8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40"/>
            <p:cNvSpPr/>
            <p:nvPr/>
          </p:nvSpPr>
          <p:spPr>
            <a:xfrm>
              <a:off x="4634875" y="1756000"/>
              <a:ext cx="404225" cy="178325"/>
            </a:xfrm>
            <a:custGeom>
              <a:rect b="b" l="l" r="r" t="t"/>
              <a:pathLst>
                <a:path extrusionOk="0" h="7133" w="16169">
                  <a:moveTo>
                    <a:pt x="7742" y="1"/>
                  </a:moveTo>
                  <a:lnTo>
                    <a:pt x="5007" y="3444"/>
                  </a:lnTo>
                  <a:lnTo>
                    <a:pt x="464" y="1784"/>
                  </a:lnTo>
                  <a:lnTo>
                    <a:pt x="366" y="1881"/>
                  </a:lnTo>
                  <a:lnTo>
                    <a:pt x="244" y="1979"/>
                  </a:lnTo>
                  <a:lnTo>
                    <a:pt x="122" y="2052"/>
                  </a:lnTo>
                  <a:lnTo>
                    <a:pt x="0" y="2101"/>
                  </a:lnTo>
                  <a:lnTo>
                    <a:pt x="1465" y="7132"/>
                  </a:lnTo>
                  <a:lnTo>
                    <a:pt x="14703" y="7132"/>
                  </a:lnTo>
                  <a:lnTo>
                    <a:pt x="16168" y="2101"/>
                  </a:lnTo>
                  <a:lnTo>
                    <a:pt x="16046" y="2052"/>
                  </a:lnTo>
                  <a:lnTo>
                    <a:pt x="15924" y="1979"/>
                  </a:lnTo>
                  <a:lnTo>
                    <a:pt x="15802" y="1881"/>
                  </a:lnTo>
                  <a:lnTo>
                    <a:pt x="15704" y="1784"/>
                  </a:lnTo>
                  <a:lnTo>
                    <a:pt x="11161" y="3444"/>
                  </a:lnTo>
                  <a:lnTo>
                    <a:pt x="8426" y="1"/>
                  </a:lnTo>
                  <a:lnTo>
                    <a:pt x="8255" y="25"/>
                  </a:lnTo>
                  <a:lnTo>
                    <a:pt x="7913" y="25"/>
                  </a:lnTo>
                  <a:lnTo>
                    <a:pt x="774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5" name="Google Shape;555;p40"/>
            <p:cNvSpPr/>
            <p:nvPr/>
          </p:nvSpPr>
          <p:spPr>
            <a:xfrm>
              <a:off x="4601275" y="1757225"/>
              <a:ext cx="41550" cy="41550"/>
            </a:xfrm>
            <a:custGeom>
              <a:rect b="b" l="l" r="r" t="t"/>
              <a:pathLst>
                <a:path extrusionOk="0" h="1662" w="1662">
                  <a:moveTo>
                    <a:pt x="831" y="1"/>
                  </a:moveTo>
                  <a:lnTo>
                    <a:pt x="660" y="25"/>
                  </a:lnTo>
                  <a:lnTo>
                    <a:pt x="514" y="74"/>
                  </a:lnTo>
                  <a:lnTo>
                    <a:pt x="367" y="147"/>
                  </a:lnTo>
                  <a:lnTo>
                    <a:pt x="245" y="245"/>
                  </a:lnTo>
                  <a:lnTo>
                    <a:pt x="147" y="367"/>
                  </a:lnTo>
                  <a:lnTo>
                    <a:pt x="74" y="514"/>
                  </a:lnTo>
                  <a:lnTo>
                    <a:pt x="25" y="684"/>
                  </a:lnTo>
                  <a:lnTo>
                    <a:pt x="1" y="831"/>
                  </a:lnTo>
                  <a:lnTo>
                    <a:pt x="25" y="1002"/>
                  </a:lnTo>
                  <a:lnTo>
                    <a:pt x="74" y="1173"/>
                  </a:lnTo>
                  <a:lnTo>
                    <a:pt x="147" y="1295"/>
                  </a:lnTo>
                  <a:lnTo>
                    <a:pt x="245" y="1417"/>
                  </a:lnTo>
                  <a:lnTo>
                    <a:pt x="367" y="1539"/>
                  </a:lnTo>
                  <a:lnTo>
                    <a:pt x="514" y="1613"/>
                  </a:lnTo>
                  <a:lnTo>
                    <a:pt x="660" y="1661"/>
                  </a:lnTo>
                  <a:lnTo>
                    <a:pt x="1002" y="1661"/>
                  </a:lnTo>
                  <a:lnTo>
                    <a:pt x="1149" y="1613"/>
                  </a:lnTo>
                  <a:lnTo>
                    <a:pt x="1295" y="1539"/>
                  </a:lnTo>
                  <a:lnTo>
                    <a:pt x="1417" y="1417"/>
                  </a:lnTo>
                  <a:lnTo>
                    <a:pt x="1515" y="1295"/>
                  </a:lnTo>
                  <a:lnTo>
                    <a:pt x="1588" y="1173"/>
                  </a:lnTo>
                  <a:lnTo>
                    <a:pt x="1637" y="1002"/>
                  </a:lnTo>
                  <a:lnTo>
                    <a:pt x="1662" y="831"/>
                  </a:lnTo>
                  <a:lnTo>
                    <a:pt x="1637" y="684"/>
                  </a:lnTo>
                  <a:lnTo>
                    <a:pt x="1588" y="514"/>
                  </a:lnTo>
                  <a:lnTo>
                    <a:pt x="1515" y="367"/>
                  </a:lnTo>
                  <a:lnTo>
                    <a:pt x="1417" y="245"/>
                  </a:lnTo>
                  <a:lnTo>
                    <a:pt x="1295" y="147"/>
                  </a:lnTo>
                  <a:lnTo>
                    <a:pt x="1149" y="74"/>
                  </a:lnTo>
                  <a:lnTo>
                    <a:pt x="1002" y="25"/>
                  </a:lnTo>
                  <a:lnTo>
                    <a:pt x="8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40"/>
            <p:cNvSpPr/>
            <p:nvPr/>
          </p:nvSpPr>
          <p:spPr>
            <a:xfrm>
              <a:off x="4673325" y="1947725"/>
              <a:ext cx="327300" cy="44600"/>
            </a:xfrm>
            <a:custGeom>
              <a:rect b="b" l="l" r="r" t="t"/>
              <a:pathLst>
                <a:path extrusionOk="0" h="1784" w="13092">
                  <a:moveTo>
                    <a:pt x="1" y="1"/>
                  </a:moveTo>
                  <a:lnTo>
                    <a:pt x="514" y="1784"/>
                  </a:lnTo>
                  <a:lnTo>
                    <a:pt x="1808" y="1686"/>
                  </a:lnTo>
                  <a:lnTo>
                    <a:pt x="3249" y="1588"/>
                  </a:lnTo>
                  <a:lnTo>
                    <a:pt x="4836" y="1539"/>
                  </a:lnTo>
                  <a:lnTo>
                    <a:pt x="8256" y="1539"/>
                  </a:lnTo>
                  <a:lnTo>
                    <a:pt x="9843" y="1588"/>
                  </a:lnTo>
                  <a:lnTo>
                    <a:pt x="11284" y="1661"/>
                  </a:lnTo>
                  <a:lnTo>
                    <a:pt x="12579" y="1784"/>
                  </a:lnTo>
                  <a:lnTo>
                    <a:pt x="13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7" name="Google Shape;557;p40"/>
          <p:cNvGrpSpPr/>
          <p:nvPr/>
        </p:nvGrpSpPr>
        <p:grpSpPr>
          <a:xfrm>
            <a:off x="4299057" y="1507659"/>
            <a:ext cx="356303" cy="360400"/>
            <a:chOff x="5297950" y="1632050"/>
            <a:chExt cx="426200" cy="431100"/>
          </a:xfrm>
        </p:grpSpPr>
        <p:sp>
          <p:nvSpPr>
            <p:cNvPr id="558" name="Google Shape;558;p40"/>
            <p:cNvSpPr/>
            <p:nvPr/>
          </p:nvSpPr>
          <p:spPr>
            <a:xfrm>
              <a:off x="5404800" y="1936125"/>
              <a:ext cx="212500" cy="127025"/>
            </a:xfrm>
            <a:custGeom>
              <a:rect b="b" l="l" r="r" t="t"/>
              <a:pathLst>
                <a:path extrusionOk="0" h="5081" w="8500">
                  <a:moveTo>
                    <a:pt x="3175" y="1"/>
                  </a:moveTo>
                  <a:lnTo>
                    <a:pt x="3175" y="2834"/>
                  </a:lnTo>
                  <a:lnTo>
                    <a:pt x="2614" y="2956"/>
                  </a:lnTo>
                  <a:lnTo>
                    <a:pt x="2076" y="3102"/>
                  </a:lnTo>
                  <a:lnTo>
                    <a:pt x="1588" y="3298"/>
                  </a:lnTo>
                  <a:lnTo>
                    <a:pt x="1148" y="3493"/>
                  </a:lnTo>
                  <a:lnTo>
                    <a:pt x="782" y="3713"/>
                  </a:lnTo>
                  <a:lnTo>
                    <a:pt x="611" y="3859"/>
                  </a:lnTo>
                  <a:lnTo>
                    <a:pt x="464" y="3982"/>
                  </a:lnTo>
                  <a:lnTo>
                    <a:pt x="318" y="4128"/>
                  </a:lnTo>
                  <a:lnTo>
                    <a:pt x="196" y="4275"/>
                  </a:lnTo>
                  <a:lnTo>
                    <a:pt x="74" y="4421"/>
                  </a:lnTo>
                  <a:lnTo>
                    <a:pt x="0" y="4592"/>
                  </a:lnTo>
                  <a:lnTo>
                    <a:pt x="171" y="4665"/>
                  </a:lnTo>
                  <a:lnTo>
                    <a:pt x="416" y="4739"/>
                  </a:lnTo>
                  <a:lnTo>
                    <a:pt x="782" y="4836"/>
                  </a:lnTo>
                  <a:lnTo>
                    <a:pt x="1344" y="4910"/>
                  </a:lnTo>
                  <a:lnTo>
                    <a:pt x="2101" y="5007"/>
                  </a:lnTo>
                  <a:lnTo>
                    <a:pt x="3053" y="5056"/>
                  </a:lnTo>
                  <a:lnTo>
                    <a:pt x="4250" y="5081"/>
                  </a:lnTo>
                  <a:lnTo>
                    <a:pt x="5447" y="5056"/>
                  </a:lnTo>
                  <a:lnTo>
                    <a:pt x="6399" y="5007"/>
                  </a:lnTo>
                  <a:lnTo>
                    <a:pt x="7156" y="4910"/>
                  </a:lnTo>
                  <a:lnTo>
                    <a:pt x="7718" y="4836"/>
                  </a:lnTo>
                  <a:lnTo>
                    <a:pt x="8084" y="4739"/>
                  </a:lnTo>
                  <a:lnTo>
                    <a:pt x="8329" y="4665"/>
                  </a:lnTo>
                  <a:lnTo>
                    <a:pt x="8500" y="4592"/>
                  </a:lnTo>
                  <a:lnTo>
                    <a:pt x="8426" y="4421"/>
                  </a:lnTo>
                  <a:lnTo>
                    <a:pt x="8304" y="4275"/>
                  </a:lnTo>
                  <a:lnTo>
                    <a:pt x="8182" y="4128"/>
                  </a:lnTo>
                  <a:lnTo>
                    <a:pt x="8036" y="3982"/>
                  </a:lnTo>
                  <a:lnTo>
                    <a:pt x="7889" y="3859"/>
                  </a:lnTo>
                  <a:lnTo>
                    <a:pt x="7718" y="3713"/>
                  </a:lnTo>
                  <a:lnTo>
                    <a:pt x="7352" y="3493"/>
                  </a:lnTo>
                  <a:lnTo>
                    <a:pt x="6912" y="3298"/>
                  </a:lnTo>
                  <a:lnTo>
                    <a:pt x="6424" y="3102"/>
                  </a:lnTo>
                  <a:lnTo>
                    <a:pt x="5886" y="2956"/>
                  </a:lnTo>
                  <a:lnTo>
                    <a:pt x="5325" y="2834"/>
                  </a:lnTo>
                  <a:lnTo>
                    <a:pt x="5325" y="1"/>
                  </a:lnTo>
                  <a:lnTo>
                    <a:pt x="5032" y="49"/>
                  </a:lnTo>
                  <a:lnTo>
                    <a:pt x="4763" y="98"/>
                  </a:lnTo>
                  <a:lnTo>
                    <a:pt x="4250" y="123"/>
                  </a:lnTo>
                  <a:lnTo>
                    <a:pt x="3737" y="98"/>
                  </a:lnTo>
                  <a:lnTo>
                    <a:pt x="3469" y="49"/>
                  </a:lnTo>
                  <a:lnTo>
                    <a:pt x="31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40"/>
            <p:cNvSpPr/>
            <p:nvPr/>
          </p:nvSpPr>
          <p:spPr>
            <a:xfrm>
              <a:off x="5297950" y="1632050"/>
              <a:ext cx="426200" cy="294950"/>
            </a:xfrm>
            <a:custGeom>
              <a:rect b="b" l="l" r="r" t="t"/>
              <a:pathLst>
                <a:path extrusionOk="0" h="11798" w="17048">
                  <a:moveTo>
                    <a:pt x="8524" y="2956"/>
                  </a:moveTo>
                  <a:lnTo>
                    <a:pt x="8573" y="2981"/>
                  </a:lnTo>
                  <a:lnTo>
                    <a:pt x="8622" y="3054"/>
                  </a:lnTo>
                  <a:lnTo>
                    <a:pt x="9086" y="4128"/>
                  </a:lnTo>
                  <a:lnTo>
                    <a:pt x="9135" y="4202"/>
                  </a:lnTo>
                  <a:lnTo>
                    <a:pt x="9208" y="4275"/>
                  </a:lnTo>
                  <a:lnTo>
                    <a:pt x="9306" y="4324"/>
                  </a:lnTo>
                  <a:lnTo>
                    <a:pt x="9403" y="4348"/>
                  </a:lnTo>
                  <a:lnTo>
                    <a:pt x="10576" y="4470"/>
                  </a:lnTo>
                  <a:lnTo>
                    <a:pt x="10649" y="4495"/>
                  </a:lnTo>
                  <a:lnTo>
                    <a:pt x="10698" y="4519"/>
                  </a:lnTo>
                  <a:lnTo>
                    <a:pt x="10673" y="4592"/>
                  </a:lnTo>
                  <a:lnTo>
                    <a:pt x="10624" y="4641"/>
                  </a:lnTo>
                  <a:lnTo>
                    <a:pt x="9745" y="5423"/>
                  </a:lnTo>
                  <a:lnTo>
                    <a:pt x="9696" y="5496"/>
                  </a:lnTo>
                  <a:lnTo>
                    <a:pt x="9648" y="5594"/>
                  </a:lnTo>
                  <a:lnTo>
                    <a:pt x="9623" y="5691"/>
                  </a:lnTo>
                  <a:lnTo>
                    <a:pt x="9623" y="5789"/>
                  </a:lnTo>
                  <a:lnTo>
                    <a:pt x="9892" y="6961"/>
                  </a:lnTo>
                  <a:lnTo>
                    <a:pt x="9892" y="7035"/>
                  </a:lnTo>
                  <a:lnTo>
                    <a:pt x="9867" y="7084"/>
                  </a:lnTo>
                  <a:lnTo>
                    <a:pt x="9818" y="7084"/>
                  </a:lnTo>
                  <a:lnTo>
                    <a:pt x="9745" y="7059"/>
                  </a:lnTo>
                  <a:lnTo>
                    <a:pt x="8719" y="6473"/>
                  </a:lnTo>
                  <a:lnTo>
                    <a:pt x="8622" y="6424"/>
                  </a:lnTo>
                  <a:lnTo>
                    <a:pt x="8426" y="6424"/>
                  </a:lnTo>
                  <a:lnTo>
                    <a:pt x="8329" y="6473"/>
                  </a:lnTo>
                  <a:lnTo>
                    <a:pt x="7303" y="7059"/>
                  </a:lnTo>
                  <a:lnTo>
                    <a:pt x="7230" y="7084"/>
                  </a:lnTo>
                  <a:lnTo>
                    <a:pt x="7181" y="7084"/>
                  </a:lnTo>
                  <a:lnTo>
                    <a:pt x="7156" y="7035"/>
                  </a:lnTo>
                  <a:lnTo>
                    <a:pt x="7156" y="6961"/>
                  </a:lnTo>
                  <a:lnTo>
                    <a:pt x="7425" y="5789"/>
                  </a:lnTo>
                  <a:lnTo>
                    <a:pt x="7425" y="5691"/>
                  </a:lnTo>
                  <a:lnTo>
                    <a:pt x="7401" y="5594"/>
                  </a:lnTo>
                  <a:lnTo>
                    <a:pt x="7352" y="5496"/>
                  </a:lnTo>
                  <a:lnTo>
                    <a:pt x="7303" y="5423"/>
                  </a:lnTo>
                  <a:lnTo>
                    <a:pt x="6424" y="4641"/>
                  </a:lnTo>
                  <a:lnTo>
                    <a:pt x="6375" y="4592"/>
                  </a:lnTo>
                  <a:lnTo>
                    <a:pt x="6350" y="4519"/>
                  </a:lnTo>
                  <a:lnTo>
                    <a:pt x="6399" y="4495"/>
                  </a:lnTo>
                  <a:lnTo>
                    <a:pt x="6473" y="4470"/>
                  </a:lnTo>
                  <a:lnTo>
                    <a:pt x="7645" y="4348"/>
                  </a:lnTo>
                  <a:lnTo>
                    <a:pt x="7743" y="4324"/>
                  </a:lnTo>
                  <a:lnTo>
                    <a:pt x="7840" y="4275"/>
                  </a:lnTo>
                  <a:lnTo>
                    <a:pt x="7913" y="4202"/>
                  </a:lnTo>
                  <a:lnTo>
                    <a:pt x="7962" y="4128"/>
                  </a:lnTo>
                  <a:lnTo>
                    <a:pt x="8426" y="3054"/>
                  </a:lnTo>
                  <a:lnTo>
                    <a:pt x="8475" y="2981"/>
                  </a:lnTo>
                  <a:lnTo>
                    <a:pt x="8524" y="2956"/>
                  </a:lnTo>
                  <a:close/>
                  <a:moveTo>
                    <a:pt x="15973" y="2150"/>
                  </a:moveTo>
                  <a:lnTo>
                    <a:pt x="15973" y="2516"/>
                  </a:lnTo>
                  <a:lnTo>
                    <a:pt x="15924" y="2932"/>
                  </a:lnTo>
                  <a:lnTo>
                    <a:pt x="15875" y="3371"/>
                  </a:lnTo>
                  <a:lnTo>
                    <a:pt x="15802" y="3835"/>
                  </a:lnTo>
                  <a:lnTo>
                    <a:pt x="15704" y="4299"/>
                  </a:lnTo>
                  <a:lnTo>
                    <a:pt x="15558" y="4788"/>
                  </a:lnTo>
                  <a:lnTo>
                    <a:pt x="15411" y="5252"/>
                  </a:lnTo>
                  <a:lnTo>
                    <a:pt x="15216" y="5740"/>
                  </a:lnTo>
                  <a:lnTo>
                    <a:pt x="14996" y="6204"/>
                  </a:lnTo>
                  <a:lnTo>
                    <a:pt x="14752" y="6620"/>
                  </a:lnTo>
                  <a:lnTo>
                    <a:pt x="14459" y="7035"/>
                  </a:lnTo>
                  <a:lnTo>
                    <a:pt x="14141" y="7426"/>
                  </a:lnTo>
                  <a:lnTo>
                    <a:pt x="13799" y="7767"/>
                  </a:lnTo>
                  <a:lnTo>
                    <a:pt x="13604" y="7914"/>
                  </a:lnTo>
                  <a:lnTo>
                    <a:pt x="13409" y="8061"/>
                  </a:lnTo>
                  <a:lnTo>
                    <a:pt x="13213" y="8183"/>
                  </a:lnTo>
                  <a:lnTo>
                    <a:pt x="12993" y="8305"/>
                  </a:lnTo>
                  <a:lnTo>
                    <a:pt x="12774" y="8402"/>
                  </a:lnTo>
                  <a:lnTo>
                    <a:pt x="12529" y="8476"/>
                  </a:lnTo>
                  <a:lnTo>
                    <a:pt x="12529" y="8476"/>
                  </a:lnTo>
                  <a:lnTo>
                    <a:pt x="12823" y="7767"/>
                  </a:lnTo>
                  <a:lnTo>
                    <a:pt x="13042" y="7059"/>
                  </a:lnTo>
                  <a:lnTo>
                    <a:pt x="13262" y="6351"/>
                  </a:lnTo>
                  <a:lnTo>
                    <a:pt x="13433" y="5618"/>
                  </a:lnTo>
                  <a:lnTo>
                    <a:pt x="13555" y="4837"/>
                  </a:lnTo>
                  <a:lnTo>
                    <a:pt x="13677" y="4031"/>
                  </a:lnTo>
                  <a:lnTo>
                    <a:pt x="13751" y="3127"/>
                  </a:lnTo>
                  <a:lnTo>
                    <a:pt x="13799" y="2150"/>
                  </a:lnTo>
                  <a:close/>
                  <a:moveTo>
                    <a:pt x="3249" y="2150"/>
                  </a:moveTo>
                  <a:lnTo>
                    <a:pt x="3298" y="3127"/>
                  </a:lnTo>
                  <a:lnTo>
                    <a:pt x="3371" y="4031"/>
                  </a:lnTo>
                  <a:lnTo>
                    <a:pt x="3493" y="4837"/>
                  </a:lnTo>
                  <a:lnTo>
                    <a:pt x="3615" y="5618"/>
                  </a:lnTo>
                  <a:lnTo>
                    <a:pt x="3786" y="6351"/>
                  </a:lnTo>
                  <a:lnTo>
                    <a:pt x="4006" y="7059"/>
                  </a:lnTo>
                  <a:lnTo>
                    <a:pt x="4226" y="7767"/>
                  </a:lnTo>
                  <a:lnTo>
                    <a:pt x="4519" y="8476"/>
                  </a:lnTo>
                  <a:lnTo>
                    <a:pt x="4274" y="8402"/>
                  </a:lnTo>
                  <a:lnTo>
                    <a:pt x="4055" y="8305"/>
                  </a:lnTo>
                  <a:lnTo>
                    <a:pt x="3835" y="8183"/>
                  </a:lnTo>
                  <a:lnTo>
                    <a:pt x="3639" y="8061"/>
                  </a:lnTo>
                  <a:lnTo>
                    <a:pt x="3444" y="7914"/>
                  </a:lnTo>
                  <a:lnTo>
                    <a:pt x="3249" y="7767"/>
                  </a:lnTo>
                  <a:lnTo>
                    <a:pt x="2907" y="7426"/>
                  </a:lnTo>
                  <a:lnTo>
                    <a:pt x="2589" y="7035"/>
                  </a:lnTo>
                  <a:lnTo>
                    <a:pt x="2296" y="6620"/>
                  </a:lnTo>
                  <a:lnTo>
                    <a:pt x="2052" y="6204"/>
                  </a:lnTo>
                  <a:lnTo>
                    <a:pt x="1832" y="5740"/>
                  </a:lnTo>
                  <a:lnTo>
                    <a:pt x="1637" y="5252"/>
                  </a:lnTo>
                  <a:lnTo>
                    <a:pt x="1490" y="4788"/>
                  </a:lnTo>
                  <a:lnTo>
                    <a:pt x="1344" y="4299"/>
                  </a:lnTo>
                  <a:lnTo>
                    <a:pt x="1246" y="3835"/>
                  </a:lnTo>
                  <a:lnTo>
                    <a:pt x="1173" y="3371"/>
                  </a:lnTo>
                  <a:lnTo>
                    <a:pt x="1124" y="2932"/>
                  </a:lnTo>
                  <a:lnTo>
                    <a:pt x="1075" y="2516"/>
                  </a:lnTo>
                  <a:lnTo>
                    <a:pt x="1075" y="2150"/>
                  </a:lnTo>
                  <a:close/>
                  <a:moveTo>
                    <a:pt x="3737" y="1"/>
                  </a:moveTo>
                  <a:lnTo>
                    <a:pt x="3639" y="25"/>
                  </a:lnTo>
                  <a:lnTo>
                    <a:pt x="3542" y="50"/>
                  </a:lnTo>
                  <a:lnTo>
                    <a:pt x="3444" y="99"/>
                  </a:lnTo>
                  <a:lnTo>
                    <a:pt x="3371" y="147"/>
                  </a:lnTo>
                  <a:lnTo>
                    <a:pt x="3322" y="221"/>
                  </a:lnTo>
                  <a:lnTo>
                    <a:pt x="3249" y="294"/>
                  </a:lnTo>
                  <a:lnTo>
                    <a:pt x="3224" y="392"/>
                  </a:lnTo>
                  <a:lnTo>
                    <a:pt x="3200" y="489"/>
                  </a:lnTo>
                  <a:lnTo>
                    <a:pt x="3224" y="1076"/>
                  </a:lnTo>
                  <a:lnTo>
                    <a:pt x="1075" y="1076"/>
                  </a:lnTo>
                  <a:lnTo>
                    <a:pt x="855" y="1100"/>
                  </a:lnTo>
                  <a:lnTo>
                    <a:pt x="660" y="1149"/>
                  </a:lnTo>
                  <a:lnTo>
                    <a:pt x="489" y="1246"/>
                  </a:lnTo>
                  <a:lnTo>
                    <a:pt x="318" y="1393"/>
                  </a:lnTo>
                  <a:lnTo>
                    <a:pt x="196" y="1540"/>
                  </a:lnTo>
                  <a:lnTo>
                    <a:pt x="98" y="1735"/>
                  </a:lnTo>
                  <a:lnTo>
                    <a:pt x="25" y="1930"/>
                  </a:lnTo>
                  <a:lnTo>
                    <a:pt x="0" y="2150"/>
                  </a:lnTo>
                  <a:lnTo>
                    <a:pt x="25" y="2614"/>
                  </a:lnTo>
                  <a:lnTo>
                    <a:pt x="49" y="3078"/>
                  </a:lnTo>
                  <a:lnTo>
                    <a:pt x="98" y="3518"/>
                  </a:lnTo>
                  <a:lnTo>
                    <a:pt x="171" y="3957"/>
                  </a:lnTo>
                  <a:lnTo>
                    <a:pt x="269" y="4348"/>
                  </a:lnTo>
                  <a:lnTo>
                    <a:pt x="367" y="4739"/>
                  </a:lnTo>
                  <a:lnTo>
                    <a:pt x="489" y="5130"/>
                  </a:lnTo>
                  <a:lnTo>
                    <a:pt x="635" y="5496"/>
                  </a:lnTo>
                  <a:lnTo>
                    <a:pt x="782" y="5838"/>
                  </a:lnTo>
                  <a:lnTo>
                    <a:pt x="928" y="6156"/>
                  </a:lnTo>
                  <a:lnTo>
                    <a:pt x="1099" y="6473"/>
                  </a:lnTo>
                  <a:lnTo>
                    <a:pt x="1295" y="6766"/>
                  </a:lnTo>
                  <a:lnTo>
                    <a:pt x="1466" y="7059"/>
                  </a:lnTo>
                  <a:lnTo>
                    <a:pt x="1661" y="7328"/>
                  </a:lnTo>
                  <a:lnTo>
                    <a:pt x="2076" y="7816"/>
                  </a:lnTo>
                  <a:lnTo>
                    <a:pt x="2516" y="8256"/>
                  </a:lnTo>
                  <a:lnTo>
                    <a:pt x="2931" y="8622"/>
                  </a:lnTo>
                  <a:lnTo>
                    <a:pt x="3346" y="8940"/>
                  </a:lnTo>
                  <a:lnTo>
                    <a:pt x="3762" y="9184"/>
                  </a:lnTo>
                  <a:lnTo>
                    <a:pt x="4152" y="9379"/>
                  </a:lnTo>
                  <a:lnTo>
                    <a:pt x="4519" y="9526"/>
                  </a:lnTo>
                  <a:lnTo>
                    <a:pt x="4836" y="9624"/>
                  </a:lnTo>
                  <a:lnTo>
                    <a:pt x="5105" y="9672"/>
                  </a:lnTo>
                  <a:lnTo>
                    <a:pt x="5422" y="10136"/>
                  </a:lnTo>
                  <a:lnTo>
                    <a:pt x="5764" y="10576"/>
                  </a:lnTo>
                  <a:lnTo>
                    <a:pt x="5935" y="10747"/>
                  </a:lnTo>
                  <a:lnTo>
                    <a:pt x="6131" y="10918"/>
                  </a:lnTo>
                  <a:lnTo>
                    <a:pt x="6326" y="11089"/>
                  </a:lnTo>
                  <a:lnTo>
                    <a:pt x="6546" y="11236"/>
                  </a:lnTo>
                  <a:lnTo>
                    <a:pt x="6766" y="11358"/>
                  </a:lnTo>
                  <a:lnTo>
                    <a:pt x="6985" y="11480"/>
                  </a:lnTo>
                  <a:lnTo>
                    <a:pt x="7230" y="11577"/>
                  </a:lnTo>
                  <a:lnTo>
                    <a:pt x="7474" y="11651"/>
                  </a:lnTo>
                  <a:lnTo>
                    <a:pt x="7718" y="11724"/>
                  </a:lnTo>
                  <a:lnTo>
                    <a:pt x="7987" y="11773"/>
                  </a:lnTo>
                  <a:lnTo>
                    <a:pt x="8255" y="11797"/>
                  </a:lnTo>
                  <a:lnTo>
                    <a:pt x="8793" y="11797"/>
                  </a:lnTo>
                  <a:lnTo>
                    <a:pt x="9061" y="11773"/>
                  </a:lnTo>
                  <a:lnTo>
                    <a:pt x="9330" y="11724"/>
                  </a:lnTo>
                  <a:lnTo>
                    <a:pt x="9574" y="11651"/>
                  </a:lnTo>
                  <a:lnTo>
                    <a:pt x="9818" y="11577"/>
                  </a:lnTo>
                  <a:lnTo>
                    <a:pt x="10063" y="11480"/>
                  </a:lnTo>
                  <a:lnTo>
                    <a:pt x="10283" y="11358"/>
                  </a:lnTo>
                  <a:lnTo>
                    <a:pt x="10502" y="11236"/>
                  </a:lnTo>
                  <a:lnTo>
                    <a:pt x="10722" y="11089"/>
                  </a:lnTo>
                  <a:lnTo>
                    <a:pt x="10918" y="10918"/>
                  </a:lnTo>
                  <a:lnTo>
                    <a:pt x="11113" y="10747"/>
                  </a:lnTo>
                  <a:lnTo>
                    <a:pt x="11284" y="10576"/>
                  </a:lnTo>
                  <a:lnTo>
                    <a:pt x="11626" y="10136"/>
                  </a:lnTo>
                  <a:lnTo>
                    <a:pt x="11943" y="9672"/>
                  </a:lnTo>
                  <a:lnTo>
                    <a:pt x="12212" y="9624"/>
                  </a:lnTo>
                  <a:lnTo>
                    <a:pt x="12529" y="9550"/>
                  </a:lnTo>
                  <a:lnTo>
                    <a:pt x="12896" y="9404"/>
                  </a:lnTo>
                  <a:lnTo>
                    <a:pt x="13287" y="9208"/>
                  </a:lnTo>
                  <a:lnTo>
                    <a:pt x="13702" y="8964"/>
                  </a:lnTo>
                  <a:lnTo>
                    <a:pt x="14117" y="8647"/>
                  </a:lnTo>
                  <a:lnTo>
                    <a:pt x="14557" y="8280"/>
                  </a:lnTo>
                  <a:lnTo>
                    <a:pt x="14972" y="7865"/>
                  </a:lnTo>
                  <a:lnTo>
                    <a:pt x="15387" y="7377"/>
                  </a:lnTo>
                  <a:lnTo>
                    <a:pt x="15582" y="7108"/>
                  </a:lnTo>
                  <a:lnTo>
                    <a:pt x="15753" y="6815"/>
                  </a:lnTo>
                  <a:lnTo>
                    <a:pt x="15949" y="6522"/>
                  </a:lnTo>
                  <a:lnTo>
                    <a:pt x="16120" y="6204"/>
                  </a:lnTo>
                  <a:lnTo>
                    <a:pt x="16266" y="5887"/>
                  </a:lnTo>
                  <a:lnTo>
                    <a:pt x="16413" y="5521"/>
                  </a:lnTo>
                  <a:lnTo>
                    <a:pt x="16559" y="5179"/>
                  </a:lnTo>
                  <a:lnTo>
                    <a:pt x="16681" y="4788"/>
                  </a:lnTo>
                  <a:lnTo>
                    <a:pt x="16779" y="4397"/>
                  </a:lnTo>
                  <a:lnTo>
                    <a:pt x="16877" y="3982"/>
                  </a:lnTo>
                  <a:lnTo>
                    <a:pt x="16950" y="3542"/>
                  </a:lnTo>
                  <a:lnTo>
                    <a:pt x="16999" y="3103"/>
                  </a:lnTo>
                  <a:lnTo>
                    <a:pt x="17023" y="2614"/>
                  </a:lnTo>
                  <a:lnTo>
                    <a:pt x="17048" y="2150"/>
                  </a:lnTo>
                  <a:lnTo>
                    <a:pt x="17023" y="1930"/>
                  </a:lnTo>
                  <a:lnTo>
                    <a:pt x="16950" y="1735"/>
                  </a:lnTo>
                  <a:lnTo>
                    <a:pt x="16852" y="1540"/>
                  </a:lnTo>
                  <a:lnTo>
                    <a:pt x="16730" y="1393"/>
                  </a:lnTo>
                  <a:lnTo>
                    <a:pt x="16559" y="1246"/>
                  </a:lnTo>
                  <a:lnTo>
                    <a:pt x="16388" y="1149"/>
                  </a:lnTo>
                  <a:lnTo>
                    <a:pt x="16193" y="1100"/>
                  </a:lnTo>
                  <a:lnTo>
                    <a:pt x="15973" y="1076"/>
                  </a:lnTo>
                  <a:lnTo>
                    <a:pt x="13824" y="1076"/>
                  </a:lnTo>
                  <a:lnTo>
                    <a:pt x="13848" y="489"/>
                  </a:lnTo>
                  <a:lnTo>
                    <a:pt x="13824" y="392"/>
                  </a:lnTo>
                  <a:lnTo>
                    <a:pt x="13799" y="294"/>
                  </a:lnTo>
                  <a:lnTo>
                    <a:pt x="13726" y="221"/>
                  </a:lnTo>
                  <a:lnTo>
                    <a:pt x="13677" y="147"/>
                  </a:lnTo>
                  <a:lnTo>
                    <a:pt x="13604" y="99"/>
                  </a:lnTo>
                  <a:lnTo>
                    <a:pt x="13506" y="50"/>
                  </a:lnTo>
                  <a:lnTo>
                    <a:pt x="13409" y="25"/>
                  </a:lnTo>
                  <a:lnTo>
                    <a:pt x="1331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0" name="Google Shape;560;p40"/>
          <p:cNvGrpSpPr/>
          <p:nvPr/>
        </p:nvGrpSpPr>
        <p:grpSpPr>
          <a:xfrm>
            <a:off x="4861560" y="1496958"/>
            <a:ext cx="358351" cy="381822"/>
            <a:chOff x="5970800" y="1619250"/>
            <a:chExt cx="428650" cy="456725"/>
          </a:xfrm>
        </p:grpSpPr>
        <p:sp>
          <p:nvSpPr>
            <p:cNvPr id="561" name="Google Shape;561;p40"/>
            <p:cNvSpPr/>
            <p:nvPr/>
          </p:nvSpPr>
          <p:spPr>
            <a:xfrm>
              <a:off x="5970800" y="1674200"/>
              <a:ext cx="377975" cy="377950"/>
            </a:xfrm>
            <a:custGeom>
              <a:rect b="b" l="l" r="r" t="t"/>
              <a:pathLst>
                <a:path extrusionOk="0" h="15118" w="15119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40"/>
            <p:cNvSpPr/>
            <p:nvPr/>
          </p:nvSpPr>
          <p:spPr>
            <a:xfrm>
              <a:off x="6068500" y="1771875"/>
              <a:ext cx="182575" cy="182600"/>
            </a:xfrm>
            <a:custGeom>
              <a:rect b="b" l="l" r="r" t="t"/>
              <a:pathLst>
                <a:path extrusionOk="0" h="7304" w="7303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40"/>
            <p:cNvSpPr/>
            <p:nvPr/>
          </p:nvSpPr>
          <p:spPr>
            <a:xfrm>
              <a:off x="5981175" y="2005125"/>
              <a:ext cx="75125" cy="70850"/>
            </a:xfrm>
            <a:custGeom>
              <a:rect b="b" l="l" r="r" t="t"/>
              <a:pathLst>
                <a:path extrusionOk="0" h="2834" w="3005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4" name="Google Shape;564;p40"/>
            <p:cNvSpPr/>
            <p:nvPr/>
          </p:nvSpPr>
          <p:spPr>
            <a:xfrm>
              <a:off x="6263875" y="2005125"/>
              <a:ext cx="74525" cy="70850"/>
            </a:xfrm>
            <a:custGeom>
              <a:rect b="b" l="l" r="r" t="t"/>
              <a:pathLst>
                <a:path extrusionOk="0" h="2834" w="2981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40"/>
            <p:cNvSpPr/>
            <p:nvPr/>
          </p:nvSpPr>
          <p:spPr>
            <a:xfrm>
              <a:off x="6147875" y="1619250"/>
              <a:ext cx="251575" cy="255850"/>
            </a:xfrm>
            <a:custGeom>
              <a:rect b="b" l="l" r="r" t="t"/>
              <a:pathLst>
                <a:path extrusionOk="0" h="10234" w="10063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6" name="Google Shape;566;p40"/>
          <p:cNvGrpSpPr/>
          <p:nvPr/>
        </p:nvGrpSpPr>
        <p:grpSpPr>
          <a:xfrm>
            <a:off x="5408764" y="1492360"/>
            <a:ext cx="401719" cy="366502"/>
            <a:chOff x="6625350" y="1613750"/>
            <a:chExt cx="480525" cy="438400"/>
          </a:xfrm>
        </p:grpSpPr>
        <p:sp>
          <p:nvSpPr>
            <p:cNvPr id="567" name="Google Shape;567;p40"/>
            <p:cNvSpPr/>
            <p:nvPr/>
          </p:nvSpPr>
          <p:spPr>
            <a:xfrm>
              <a:off x="6670525" y="1887275"/>
              <a:ext cx="117875" cy="164875"/>
            </a:xfrm>
            <a:custGeom>
              <a:rect b="b" l="l" r="r" t="t"/>
              <a:pathLst>
                <a:path extrusionOk="0" h="6595" w="4715">
                  <a:moveTo>
                    <a:pt x="0" y="1"/>
                  </a:moveTo>
                  <a:lnTo>
                    <a:pt x="538" y="6058"/>
                  </a:lnTo>
                  <a:lnTo>
                    <a:pt x="562" y="6180"/>
                  </a:lnTo>
                  <a:lnTo>
                    <a:pt x="587" y="6277"/>
                  </a:lnTo>
                  <a:lnTo>
                    <a:pt x="660" y="6351"/>
                  </a:lnTo>
                  <a:lnTo>
                    <a:pt x="733" y="6448"/>
                  </a:lnTo>
                  <a:lnTo>
                    <a:pt x="806" y="6497"/>
                  </a:lnTo>
                  <a:lnTo>
                    <a:pt x="904" y="6546"/>
                  </a:lnTo>
                  <a:lnTo>
                    <a:pt x="1002" y="6571"/>
                  </a:lnTo>
                  <a:lnTo>
                    <a:pt x="1124" y="6595"/>
                  </a:lnTo>
                  <a:lnTo>
                    <a:pt x="4128" y="6595"/>
                  </a:lnTo>
                  <a:lnTo>
                    <a:pt x="4274" y="6571"/>
                  </a:lnTo>
                  <a:lnTo>
                    <a:pt x="4397" y="6522"/>
                  </a:lnTo>
                  <a:lnTo>
                    <a:pt x="4494" y="6473"/>
                  </a:lnTo>
                  <a:lnTo>
                    <a:pt x="4592" y="6375"/>
                  </a:lnTo>
                  <a:lnTo>
                    <a:pt x="4665" y="6253"/>
                  </a:lnTo>
                  <a:lnTo>
                    <a:pt x="4714" y="6155"/>
                  </a:lnTo>
                  <a:lnTo>
                    <a:pt x="4714" y="6009"/>
                  </a:lnTo>
                  <a:lnTo>
                    <a:pt x="4714" y="5887"/>
                  </a:lnTo>
                  <a:lnTo>
                    <a:pt x="3713" y="123"/>
                  </a:lnTo>
                  <a:lnTo>
                    <a:pt x="2589" y="50"/>
                  </a:lnTo>
                  <a:lnTo>
                    <a:pt x="1637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40"/>
            <p:cNvSpPr/>
            <p:nvPr/>
          </p:nvSpPr>
          <p:spPr>
            <a:xfrm>
              <a:off x="7075950" y="1754175"/>
              <a:ext cx="29925" cy="99550"/>
            </a:xfrm>
            <a:custGeom>
              <a:rect b="b" l="l" r="r" t="t"/>
              <a:pathLst>
                <a:path extrusionOk="0" h="3982" w="1197">
                  <a:moveTo>
                    <a:pt x="0" y="1"/>
                  </a:moveTo>
                  <a:lnTo>
                    <a:pt x="0" y="3981"/>
                  </a:lnTo>
                  <a:lnTo>
                    <a:pt x="269" y="3811"/>
                  </a:lnTo>
                  <a:lnTo>
                    <a:pt x="489" y="3615"/>
                  </a:lnTo>
                  <a:lnTo>
                    <a:pt x="684" y="3420"/>
                  </a:lnTo>
                  <a:lnTo>
                    <a:pt x="855" y="3176"/>
                  </a:lnTo>
                  <a:lnTo>
                    <a:pt x="1002" y="2907"/>
                  </a:lnTo>
                  <a:lnTo>
                    <a:pt x="1099" y="2614"/>
                  </a:lnTo>
                  <a:lnTo>
                    <a:pt x="1173" y="2296"/>
                  </a:lnTo>
                  <a:lnTo>
                    <a:pt x="1197" y="1979"/>
                  </a:lnTo>
                  <a:lnTo>
                    <a:pt x="1173" y="1661"/>
                  </a:lnTo>
                  <a:lnTo>
                    <a:pt x="1099" y="1368"/>
                  </a:lnTo>
                  <a:lnTo>
                    <a:pt x="1002" y="1075"/>
                  </a:lnTo>
                  <a:lnTo>
                    <a:pt x="855" y="806"/>
                  </a:lnTo>
                  <a:lnTo>
                    <a:pt x="684" y="562"/>
                  </a:lnTo>
                  <a:lnTo>
                    <a:pt x="489" y="342"/>
                  </a:lnTo>
                  <a:lnTo>
                    <a:pt x="269" y="17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40"/>
            <p:cNvSpPr/>
            <p:nvPr/>
          </p:nvSpPr>
          <p:spPr>
            <a:xfrm>
              <a:off x="6625350" y="1729750"/>
              <a:ext cx="97700" cy="147175"/>
            </a:xfrm>
            <a:custGeom>
              <a:rect b="b" l="l" r="r" t="t"/>
              <a:pathLst>
                <a:path extrusionOk="0" h="5887" w="3908">
                  <a:moveTo>
                    <a:pt x="3908" y="1"/>
                  </a:moveTo>
                  <a:lnTo>
                    <a:pt x="2711" y="25"/>
                  </a:lnTo>
                  <a:lnTo>
                    <a:pt x="1759" y="25"/>
                  </a:lnTo>
                  <a:lnTo>
                    <a:pt x="1588" y="49"/>
                  </a:lnTo>
                  <a:lnTo>
                    <a:pt x="1417" y="74"/>
                  </a:lnTo>
                  <a:lnTo>
                    <a:pt x="1246" y="123"/>
                  </a:lnTo>
                  <a:lnTo>
                    <a:pt x="1099" y="172"/>
                  </a:lnTo>
                  <a:lnTo>
                    <a:pt x="953" y="245"/>
                  </a:lnTo>
                  <a:lnTo>
                    <a:pt x="806" y="343"/>
                  </a:lnTo>
                  <a:lnTo>
                    <a:pt x="660" y="440"/>
                  </a:lnTo>
                  <a:lnTo>
                    <a:pt x="537" y="562"/>
                  </a:lnTo>
                  <a:lnTo>
                    <a:pt x="415" y="684"/>
                  </a:lnTo>
                  <a:lnTo>
                    <a:pt x="318" y="831"/>
                  </a:lnTo>
                  <a:lnTo>
                    <a:pt x="220" y="978"/>
                  </a:lnTo>
                  <a:lnTo>
                    <a:pt x="147" y="1124"/>
                  </a:lnTo>
                  <a:lnTo>
                    <a:pt x="73" y="1295"/>
                  </a:lnTo>
                  <a:lnTo>
                    <a:pt x="49" y="1442"/>
                  </a:lnTo>
                  <a:lnTo>
                    <a:pt x="0" y="1613"/>
                  </a:lnTo>
                  <a:lnTo>
                    <a:pt x="0" y="1783"/>
                  </a:lnTo>
                  <a:lnTo>
                    <a:pt x="0" y="4128"/>
                  </a:lnTo>
                  <a:lnTo>
                    <a:pt x="0" y="4299"/>
                  </a:lnTo>
                  <a:lnTo>
                    <a:pt x="49" y="4446"/>
                  </a:lnTo>
                  <a:lnTo>
                    <a:pt x="73" y="4617"/>
                  </a:lnTo>
                  <a:lnTo>
                    <a:pt x="147" y="4763"/>
                  </a:lnTo>
                  <a:lnTo>
                    <a:pt x="220" y="4934"/>
                  </a:lnTo>
                  <a:lnTo>
                    <a:pt x="318" y="5081"/>
                  </a:lnTo>
                  <a:lnTo>
                    <a:pt x="415" y="5203"/>
                  </a:lnTo>
                  <a:lnTo>
                    <a:pt x="537" y="5325"/>
                  </a:lnTo>
                  <a:lnTo>
                    <a:pt x="660" y="5447"/>
                  </a:lnTo>
                  <a:lnTo>
                    <a:pt x="806" y="5545"/>
                  </a:lnTo>
                  <a:lnTo>
                    <a:pt x="953" y="5642"/>
                  </a:lnTo>
                  <a:lnTo>
                    <a:pt x="1099" y="5716"/>
                  </a:lnTo>
                  <a:lnTo>
                    <a:pt x="1246" y="5789"/>
                  </a:lnTo>
                  <a:lnTo>
                    <a:pt x="1417" y="5838"/>
                  </a:lnTo>
                  <a:lnTo>
                    <a:pt x="1588" y="5862"/>
                  </a:lnTo>
                  <a:lnTo>
                    <a:pt x="1759" y="5862"/>
                  </a:lnTo>
                  <a:lnTo>
                    <a:pt x="2711" y="5887"/>
                  </a:lnTo>
                  <a:lnTo>
                    <a:pt x="3908" y="5887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0" name="Google Shape;570;p40"/>
            <p:cNvSpPr/>
            <p:nvPr/>
          </p:nvSpPr>
          <p:spPr>
            <a:xfrm>
              <a:off x="6736475" y="1638175"/>
              <a:ext cx="279650" cy="330325"/>
            </a:xfrm>
            <a:custGeom>
              <a:rect b="b" l="l" r="r" t="t"/>
              <a:pathLst>
                <a:path extrusionOk="0" h="13213" w="11186">
                  <a:moveTo>
                    <a:pt x="11186" y="0"/>
                  </a:moveTo>
                  <a:lnTo>
                    <a:pt x="10771" y="342"/>
                  </a:lnTo>
                  <a:lnTo>
                    <a:pt x="10380" y="635"/>
                  </a:lnTo>
                  <a:lnTo>
                    <a:pt x="9940" y="904"/>
                  </a:lnTo>
                  <a:lnTo>
                    <a:pt x="9525" y="1172"/>
                  </a:lnTo>
                  <a:lnTo>
                    <a:pt x="9110" y="1417"/>
                  </a:lnTo>
                  <a:lnTo>
                    <a:pt x="8695" y="1661"/>
                  </a:lnTo>
                  <a:lnTo>
                    <a:pt x="7840" y="2052"/>
                  </a:lnTo>
                  <a:lnTo>
                    <a:pt x="7034" y="2418"/>
                  </a:lnTo>
                  <a:lnTo>
                    <a:pt x="6228" y="2687"/>
                  </a:lnTo>
                  <a:lnTo>
                    <a:pt x="5471" y="2931"/>
                  </a:lnTo>
                  <a:lnTo>
                    <a:pt x="4763" y="3126"/>
                  </a:lnTo>
                  <a:lnTo>
                    <a:pt x="4225" y="3248"/>
                  </a:lnTo>
                  <a:lnTo>
                    <a:pt x="3664" y="3346"/>
                  </a:lnTo>
                  <a:lnTo>
                    <a:pt x="3077" y="3419"/>
                  </a:lnTo>
                  <a:lnTo>
                    <a:pt x="2467" y="3493"/>
                  </a:lnTo>
                  <a:lnTo>
                    <a:pt x="1221" y="3590"/>
                  </a:lnTo>
                  <a:lnTo>
                    <a:pt x="0" y="3664"/>
                  </a:lnTo>
                  <a:lnTo>
                    <a:pt x="0" y="9574"/>
                  </a:lnTo>
                  <a:lnTo>
                    <a:pt x="1221" y="9623"/>
                  </a:lnTo>
                  <a:lnTo>
                    <a:pt x="2467" y="9721"/>
                  </a:lnTo>
                  <a:lnTo>
                    <a:pt x="3077" y="9794"/>
                  </a:lnTo>
                  <a:lnTo>
                    <a:pt x="3664" y="9891"/>
                  </a:lnTo>
                  <a:lnTo>
                    <a:pt x="4225" y="9989"/>
                  </a:lnTo>
                  <a:lnTo>
                    <a:pt x="4763" y="10111"/>
                  </a:lnTo>
                  <a:lnTo>
                    <a:pt x="5471" y="10307"/>
                  </a:lnTo>
                  <a:lnTo>
                    <a:pt x="6228" y="10526"/>
                  </a:lnTo>
                  <a:lnTo>
                    <a:pt x="7034" y="10820"/>
                  </a:lnTo>
                  <a:lnTo>
                    <a:pt x="7840" y="11161"/>
                  </a:lnTo>
                  <a:lnTo>
                    <a:pt x="8695" y="11577"/>
                  </a:lnTo>
                  <a:lnTo>
                    <a:pt x="9110" y="11796"/>
                  </a:lnTo>
                  <a:lnTo>
                    <a:pt x="9525" y="12041"/>
                  </a:lnTo>
                  <a:lnTo>
                    <a:pt x="9940" y="12309"/>
                  </a:lnTo>
                  <a:lnTo>
                    <a:pt x="10380" y="12602"/>
                  </a:lnTo>
                  <a:lnTo>
                    <a:pt x="10771" y="12896"/>
                  </a:lnTo>
                  <a:lnTo>
                    <a:pt x="11186" y="13213"/>
                  </a:lnTo>
                  <a:lnTo>
                    <a:pt x="111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1" name="Google Shape;571;p40"/>
            <p:cNvSpPr/>
            <p:nvPr/>
          </p:nvSpPr>
          <p:spPr>
            <a:xfrm>
              <a:off x="7029550" y="1613750"/>
              <a:ext cx="34200" cy="379800"/>
            </a:xfrm>
            <a:custGeom>
              <a:rect b="b" l="l" r="r" t="t"/>
              <a:pathLst>
                <a:path extrusionOk="0" h="15192" w="1368">
                  <a:moveTo>
                    <a:pt x="684" y="0"/>
                  </a:moveTo>
                  <a:lnTo>
                    <a:pt x="562" y="25"/>
                  </a:lnTo>
                  <a:lnTo>
                    <a:pt x="464" y="98"/>
                  </a:lnTo>
                  <a:lnTo>
                    <a:pt x="366" y="171"/>
                  </a:lnTo>
                  <a:lnTo>
                    <a:pt x="0" y="513"/>
                  </a:lnTo>
                  <a:lnTo>
                    <a:pt x="0" y="14654"/>
                  </a:lnTo>
                  <a:lnTo>
                    <a:pt x="366" y="15020"/>
                  </a:lnTo>
                  <a:lnTo>
                    <a:pt x="464" y="15094"/>
                  </a:lnTo>
                  <a:lnTo>
                    <a:pt x="562" y="15143"/>
                  </a:lnTo>
                  <a:lnTo>
                    <a:pt x="684" y="15191"/>
                  </a:lnTo>
                  <a:lnTo>
                    <a:pt x="904" y="15191"/>
                  </a:lnTo>
                  <a:lnTo>
                    <a:pt x="1001" y="15143"/>
                  </a:lnTo>
                  <a:lnTo>
                    <a:pt x="1148" y="15045"/>
                  </a:lnTo>
                  <a:lnTo>
                    <a:pt x="1270" y="14923"/>
                  </a:lnTo>
                  <a:lnTo>
                    <a:pt x="1343" y="14776"/>
                  </a:lnTo>
                  <a:lnTo>
                    <a:pt x="1368" y="14605"/>
                  </a:lnTo>
                  <a:lnTo>
                    <a:pt x="1368" y="586"/>
                  </a:lnTo>
                  <a:lnTo>
                    <a:pt x="1343" y="415"/>
                  </a:lnTo>
                  <a:lnTo>
                    <a:pt x="1270" y="244"/>
                  </a:lnTo>
                  <a:lnTo>
                    <a:pt x="1148" y="122"/>
                  </a:lnTo>
                  <a:lnTo>
                    <a:pt x="1001" y="25"/>
                  </a:lnTo>
                  <a:lnTo>
                    <a:pt x="9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2" name="Google Shape;572;p40"/>
          <p:cNvGrpSpPr/>
          <p:nvPr/>
        </p:nvGrpSpPr>
        <p:grpSpPr>
          <a:xfrm>
            <a:off x="380913" y="2088554"/>
            <a:ext cx="303217" cy="325685"/>
            <a:chOff x="611175" y="2326900"/>
            <a:chExt cx="362700" cy="389575"/>
          </a:xfrm>
        </p:grpSpPr>
        <p:sp>
          <p:nvSpPr>
            <p:cNvPr id="573" name="Google Shape;573;p40"/>
            <p:cNvSpPr/>
            <p:nvPr/>
          </p:nvSpPr>
          <p:spPr>
            <a:xfrm>
              <a:off x="611175" y="2326900"/>
              <a:ext cx="362700" cy="389575"/>
            </a:xfrm>
            <a:custGeom>
              <a:rect b="b" l="l" r="r" t="t"/>
              <a:pathLst>
                <a:path extrusionOk="0" h="15583" w="14508">
                  <a:moveTo>
                    <a:pt x="9647" y="489"/>
                  </a:moveTo>
                  <a:lnTo>
                    <a:pt x="9769" y="513"/>
                  </a:lnTo>
                  <a:lnTo>
                    <a:pt x="9916" y="562"/>
                  </a:lnTo>
                  <a:lnTo>
                    <a:pt x="10014" y="660"/>
                  </a:lnTo>
                  <a:lnTo>
                    <a:pt x="10087" y="782"/>
                  </a:lnTo>
                  <a:lnTo>
                    <a:pt x="10111" y="928"/>
                  </a:lnTo>
                  <a:lnTo>
                    <a:pt x="10111" y="1075"/>
                  </a:lnTo>
                  <a:lnTo>
                    <a:pt x="10063" y="1197"/>
                  </a:lnTo>
                  <a:lnTo>
                    <a:pt x="9989" y="1319"/>
                  </a:lnTo>
                  <a:lnTo>
                    <a:pt x="9281" y="2003"/>
                  </a:lnTo>
                  <a:lnTo>
                    <a:pt x="9232" y="2076"/>
                  </a:lnTo>
                  <a:lnTo>
                    <a:pt x="9183" y="2174"/>
                  </a:lnTo>
                  <a:lnTo>
                    <a:pt x="9159" y="2247"/>
                  </a:lnTo>
                  <a:lnTo>
                    <a:pt x="9159" y="2345"/>
                  </a:lnTo>
                  <a:lnTo>
                    <a:pt x="9159" y="6497"/>
                  </a:lnTo>
                  <a:lnTo>
                    <a:pt x="9183" y="6643"/>
                  </a:lnTo>
                  <a:lnTo>
                    <a:pt x="9232" y="6790"/>
                  </a:lnTo>
                  <a:lnTo>
                    <a:pt x="10575" y="8671"/>
                  </a:lnTo>
                  <a:lnTo>
                    <a:pt x="3932" y="8671"/>
                  </a:lnTo>
                  <a:lnTo>
                    <a:pt x="5276" y="6790"/>
                  </a:lnTo>
                  <a:lnTo>
                    <a:pt x="5324" y="6643"/>
                  </a:lnTo>
                  <a:lnTo>
                    <a:pt x="5349" y="6497"/>
                  </a:lnTo>
                  <a:lnTo>
                    <a:pt x="5349" y="2345"/>
                  </a:lnTo>
                  <a:lnTo>
                    <a:pt x="5349" y="2247"/>
                  </a:lnTo>
                  <a:lnTo>
                    <a:pt x="5324" y="2174"/>
                  </a:lnTo>
                  <a:lnTo>
                    <a:pt x="5276" y="2076"/>
                  </a:lnTo>
                  <a:lnTo>
                    <a:pt x="5227" y="2003"/>
                  </a:lnTo>
                  <a:lnTo>
                    <a:pt x="4519" y="1319"/>
                  </a:lnTo>
                  <a:lnTo>
                    <a:pt x="4445" y="1197"/>
                  </a:lnTo>
                  <a:lnTo>
                    <a:pt x="4396" y="1075"/>
                  </a:lnTo>
                  <a:lnTo>
                    <a:pt x="4396" y="928"/>
                  </a:lnTo>
                  <a:lnTo>
                    <a:pt x="4421" y="782"/>
                  </a:lnTo>
                  <a:lnTo>
                    <a:pt x="4494" y="660"/>
                  </a:lnTo>
                  <a:lnTo>
                    <a:pt x="4592" y="562"/>
                  </a:lnTo>
                  <a:lnTo>
                    <a:pt x="4738" y="513"/>
                  </a:lnTo>
                  <a:lnTo>
                    <a:pt x="4860" y="489"/>
                  </a:lnTo>
                  <a:close/>
                  <a:moveTo>
                    <a:pt x="6717" y="9574"/>
                  </a:moveTo>
                  <a:lnTo>
                    <a:pt x="6912" y="9647"/>
                  </a:lnTo>
                  <a:lnTo>
                    <a:pt x="7083" y="9745"/>
                  </a:lnTo>
                  <a:lnTo>
                    <a:pt x="7254" y="9892"/>
                  </a:lnTo>
                  <a:lnTo>
                    <a:pt x="7376" y="10038"/>
                  </a:lnTo>
                  <a:lnTo>
                    <a:pt x="7474" y="10234"/>
                  </a:lnTo>
                  <a:lnTo>
                    <a:pt x="7547" y="10429"/>
                  </a:lnTo>
                  <a:lnTo>
                    <a:pt x="7571" y="10649"/>
                  </a:lnTo>
                  <a:lnTo>
                    <a:pt x="7547" y="10869"/>
                  </a:lnTo>
                  <a:lnTo>
                    <a:pt x="7474" y="11064"/>
                  </a:lnTo>
                  <a:lnTo>
                    <a:pt x="7376" y="11259"/>
                  </a:lnTo>
                  <a:lnTo>
                    <a:pt x="7254" y="11406"/>
                  </a:lnTo>
                  <a:lnTo>
                    <a:pt x="7083" y="11552"/>
                  </a:lnTo>
                  <a:lnTo>
                    <a:pt x="6912" y="11650"/>
                  </a:lnTo>
                  <a:lnTo>
                    <a:pt x="6717" y="11699"/>
                  </a:lnTo>
                  <a:lnTo>
                    <a:pt x="6497" y="11723"/>
                  </a:lnTo>
                  <a:lnTo>
                    <a:pt x="6277" y="11699"/>
                  </a:lnTo>
                  <a:lnTo>
                    <a:pt x="6057" y="11650"/>
                  </a:lnTo>
                  <a:lnTo>
                    <a:pt x="5886" y="11552"/>
                  </a:lnTo>
                  <a:lnTo>
                    <a:pt x="5715" y="11406"/>
                  </a:lnTo>
                  <a:lnTo>
                    <a:pt x="5593" y="11259"/>
                  </a:lnTo>
                  <a:lnTo>
                    <a:pt x="5495" y="11064"/>
                  </a:lnTo>
                  <a:lnTo>
                    <a:pt x="5422" y="10869"/>
                  </a:lnTo>
                  <a:lnTo>
                    <a:pt x="5398" y="10649"/>
                  </a:lnTo>
                  <a:lnTo>
                    <a:pt x="5422" y="10429"/>
                  </a:lnTo>
                  <a:lnTo>
                    <a:pt x="5495" y="10234"/>
                  </a:lnTo>
                  <a:lnTo>
                    <a:pt x="5593" y="10038"/>
                  </a:lnTo>
                  <a:lnTo>
                    <a:pt x="5715" y="9892"/>
                  </a:lnTo>
                  <a:lnTo>
                    <a:pt x="5886" y="9745"/>
                  </a:lnTo>
                  <a:lnTo>
                    <a:pt x="6057" y="9647"/>
                  </a:lnTo>
                  <a:lnTo>
                    <a:pt x="6277" y="9574"/>
                  </a:lnTo>
                  <a:close/>
                  <a:moveTo>
                    <a:pt x="8475" y="11894"/>
                  </a:moveTo>
                  <a:lnTo>
                    <a:pt x="8597" y="11919"/>
                  </a:lnTo>
                  <a:lnTo>
                    <a:pt x="8695" y="11943"/>
                  </a:lnTo>
                  <a:lnTo>
                    <a:pt x="8817" y="11992"/>
                  </a:lnTo>
                  <a:lnTo>
                    <a:pt x="8915" y="12065"/>
                  </a:lnTo>
                  <a:lnTo>
                    <a:pt x="8988" y="12163"/>
                  </a:lnTo>
                  <a:lnTo>
                    <a:pt x="9037" y="12285"/>
                  </a:lnTo>
                  <a:lnTo>
                    <a:pt x="9086" y="12383"/>
                  </a:lnTo>
                  <a:lnTo>
                    <a:pt x="9086" y="12529"/>
                  </a:lnTo>
                  <a:lnTo>
                    <a:pt x="9086" y="12652"/>
                  </a:lnTo>
                  <a:lnTo>
                    <a:pt x="9037" y="12749"/>
                  </a:lnTo>
                  <a:lnTo>
                    <a:pt x="8988" y="12871"/>
                  </a:lnTo>
                  <a:lnTo>
                    <a:pt x="8915" y="12969"/>
                  </a:lnTo>
                  <a:lnTo>
                    <a:pt x="8817" y="13042"/>
                  </a:lnTo>
                  <a:lnTo>
                    <a:pt x="8695" y="13091"/>
                  </a:lnTo>
                  <a:lnTo>
                    <a:pt x="8597" y="13140"/>
                  </a:lnTo>
                  <a:lnTo>
                    <a:pt x="8329" y="13140"/>
                  </a:lnTo>
                  <a:lnTo>
                    <a:pt x="8231" y="13091"/>
                  </a:lnTo>
                  <a:lnTo>
                    <a:pt x="8109" y="13042"/>
                  </a:lnTo>
                  <a:lnTo>
                    <a:pt x="8011" y="12969"/>
                  </a:lnTo>
                  <a:lnTo>
                    <a:pt x="7938" y="12871"/>
                  </a:lnTo>
                  <a:lnTo>
                    <a:pt x="7889" y="12749"/>
                  </a:lnTo>
                  <a:lnTo>
                    <a:pt x="7864" y="12652"/>
                  </a:lnTo>
                  <a:lnTo>
                    <a:pt x="7840" y="12529"/>
                  </a:lnTo>
                  <a:lnTo>
                    <a:pt x="7864" y="12383"/>
                  </a:lnTo>
                  <a:lnTo>
                    <a:pt x="7889" y="12285"/>
                  </a:lnTo>
                  <a:lnTo>
                    <a:pt x="7938" y="12163"/>
                  </a:lnTo>
                  <a:lnTo>
                    <a:pt x="8011" y="12065"/>
                  </a:lnTo>
                  <a:lnTo>
                    <a:pt x="8109" y="11992"/>
                  </a:lnTo>
                  <a:lnTo>
                    <a:pt x="8231" y="11943"/>
                  </a:lnTo>
                  <a:lnTo>
                    <a:pt x="8329" y="11919"/>
                  </a:lnTo>
                  <a:lnTo>
                    <a:pt x="8475" y="11894"/>
                  </a:lnTo>
                  <a:close/>
                  <a:moveTo>
                    <a:pt x="6741" y="13360"/>
                  </a:moveTo>
                  <a:lnTo>
                    <a:pt x="6814" y="13384"/>
                  </a:lnTo>
                  <a:lnTo>
                    <a:pt x="6912" y="13433"/>
                  </a:lnTo>
                  <a:lnTo>
                    <a:pt x="6985" y="13482"/>
                  </a:lnTo>
                  <a:lnTo>
                    <a:pt x="7034" y="13555"/>
                  </a:lnTo>
                  <a:lnTo>
                    <a:pt x="7083" y="13653"/>
                  </a:lnTo>
                  <a:lnTo>
                    <a:pt x="7107" y="13726"/>
                  </a:lnTo>
                  <a:lnTo>
                    <a:pt x="7107" y="13824"/>
                  </a:lnTo>
                  <a:lnTo>
                    <a:pt x="7107" y="13922"/>
                  </a:lnTo>
                  <a:lnTo>
                    <a:pt x="7083" y="14019"/>
                  </a:lnTo>
                  <a:lnTo>
                    <a:pt x="7034" y="14117"/>
                  </a:lnTo>
                  <a:lnTo>
                    <a:pt x="6985" y="14166"/>
                  </a:lnTo>
                  <a:lnTo>
                    <a:pt x="6912" y="14239"/>
                  </a:lnTo>
                  <a:lnTo>
                    <a:pt x="6814" y="14288"/>
                  </a:lnTo>
                  <a:lnTo>
                    <a:pt x="6741" y="14312"/>
                  </a:lnTo>
                  <a:lnTo>
                    <a:pt x="6546" y="14312"/>
                  </a:lnTo>
                  <a:lnTo>
                    <a:pt x="6448" y="14288"/>
                  </a:lnTo>
                  <a:lnTo>
                    <a:pt x="6375" y="14239"/>
                  </a:lnTo>
                  <a:lnTo>
                    <a:pt x="6301" y="14166"/>
                  </a:lnTo>
                  <a:lnTo>
                    <a:pt x="6228" y="14117"/>
                  </a:lnTo>
                  <a:lnTo>
                    <a:pt x="6179" y="14019"/>
                  </a:lnTo>
                  <a:lnTo>
                    <a:pt x="6155" y="13922"/>
                  </a:lnTo>
                  <a:lnTo>
                    <a:pt x="6155" y="13824"/>
                  </a:lnTo>
                  <a:lnTo>
                    <a:pt x="6155" y="13726"/>
                  </a:lnTo>
                  <a:lnTo>
                    <a:pt x="6179" y="13653"/>
                  </a:lnTo>
                  <a:lnTo>
                    <a:pt x="6228" y="13555"/>
                  </a:lnTo>
                  <a:lnTo>
                    <a:pt x="6301" y="13482"/>
                  </a:lnTo>
                  <a:lnTo>
                    <a:pt x="6375" y="13433"/>
                  </a:lnTo>
                  <a:lnTo>
                    <a:pt x="6448" y="13384"/>
                  </a:lnTo>
                  <a:lnTo>
                    <a:pt x="6546" y="13360"/>
                  </a:lnTo>
                  <a:close/>
                  <a:moveTo>
                    <a:pt x="4860" y="0"/>
                  </a:moveTo>
                  <a:lnTo>
                    <a:pt x="4714" y="25"/>
                  </a:lnTo>
                  <a:lnTo>
                    <a:pt x="4592" y="49"/>
                  </a:lnTo>
                  <a:lnTo>
                    <a:pt x="4445" y="98"/>
                  </a:lnTo>
                  <a:lnTo>
                    <a:pt x="4323" y="171"/>
                  </a:lnTo>
                  <a:lnTo>
                    <a:pt x="4225" y="245"/>
                  </a:lnTo>
                  <a:lnTo>
                    <a:pt x="4128" y="367"/>
                  </a:lnTo>
                  <a:lnTo>
                    <a:pt x="4030" y="464"/>
                  </a:lnTo>
                  <a:lnTo>
                    <a:pt x="3981" y="611"/>
                  </a:lnTo>
                  <a:lnTo>
                    <a:pt x="3932" y="733"/>
                  </a:lnTo>
                  <a:lnTo>
                    <a:pt x="3908" y="880"/>
                  </a:lnTo>
                  <a:lnTo>
                    <a:pt x="3908" y="1026"/>
                  </a:lnTo>
                  <a:lnTo>
                    <a:pt x="3908" y="1173"/>
                  </a:lnTo>
                  <a:lnTo>
                    <a:pt x="3957" y="1295"/>
                  </a:lnTo>
                  <a:lnTo>
                    <a:pt x="4006" y="1441"/>
                  </a:lnTo>
                  <a:lnTo>
                    <a:pt x="4079" y="1563"/>
                  </a:lnTo>
                  <a:lnTo>
                    <a:pt x="4177" y="1661"/>
                  </a:lnTo>
                  <a:lnTo>
                    <a:pt x="4860" y="2345"/>
                  </a:lnTo>
                  <a:lnTo>
                    <a:pt x="4860" y="6497"/>
                  </a:lnTo>
                  <a:lnTo>
                    <a:pt x="196" y="13067"/>
                  </a:lnTo>
                  <a:lnTo>
                    <a:pt x="122" y="13189"/>
                  </a:lnTo>
                  <a:lnTo>
                    <a:pt x="49" y="13311"/>
                  </a:lnTo>
                  <a:lnTo>
                    <a:pt x="25" y="13433"/>
                  </a:lnTo>
                  <a:lnTo>
                    <a:pt x="0" y="13555"/>
                  </a:lnTo>
                  <a:lnTo>
                    <a:pt x="0" y="13677"/>
                  </a:lnTo>
                  <a:lnTo>
                    <a:pt x="25" y="13824"/>
                  </a:lnTo>
                  <a:lnTo>
                    <a:pt x="49" y="13946"/>
                  </a:lnTo>
                  <a:lnTo>
                    <a:pt x="98" y="14068"/>
                  </a:lnTo>
                  <a:lnTo>
                    <a:pt x="586" y="15045"/>
                  </a:lnTo>
                  <a:lnTo>
                    <a:pt x="660" y="15167"/>
                  </a:lnTo>
                  <a:lnTo>
                    <a:pt x="757" y="15265"/>
                  </a:lnTo>
                  <a:lnTo>
                    <a:pt x="831" y="15362"/>
                  </a:lnTo>
                  <a:lnTo>
                    <a:pt x="953" y="15436"/>
                  </a:lnTo>
                  <a:lnTo>
                    <a:pt x="1075" y="15485"/>
                  </a:lnTo>
                  <a:lnTo>
                    <a:pt x="1197" y="15533"/>
                  </a:lnTo>
                  <a:lnTo>
                    <a:pt x="1319" y="15582"/>
                  </a:lnTo>
                  <a:lnTo>
                    <a:pt x="13189" y="15582"/>
                  </a:lnTo>
                  <a:lnTo>
                    <a:pt x="13311" y="15533"/>
                  </a:lnTo>
                  <a:lnTo>
                    <a:pt x="13433" y="15485"/>
                  </a:lnTo>
                  <a:lnTo>
                    <a:pt x="13555" y="15436"/>
                  </a:lnTo>
                  <a:lnTo>
                    <a:pt x="13677" y="15362"/>
                  </a:lnTo>
                  <a:lnTo>
                    <a:pt x="13750" y="15265"/>
                  </a:lnTo>
                  <a:lnTo>
                    <a:pt x="13848" y="15167"/>
                  </a:lnTo>
                  <a:lnTo>
                    <a:pt x="13921" y="15045"/>
                  </a:lnTo>
                  <a:lnTo>
                    <a:pt x="14410" y="14068"/>
                  </a:lnTo>
                  <a:lnTo>
                    <a:pt x="14459" y="13946"/>
                  </a:lnTo>
                  <a:lnTo>
                    <a:pt x="14483" y="13824"/>
                  </a:lnTo>
                  <a:lnTo>
                    <a:pt x="14508" y="13677"/>
                  </a:lnTo>
                  <a:lnTo>
                    <a:pt x="14508" y="13555"/>
                  </a:lnTo>
                  <a:lnTo>
                    <a:pt x="14483" y="13433"/>
                  </a:lnTo>
                  <a:lnTo>
                    <a:pt x="14459" y="13311"/>
                  </a:lnTo>
                  <a:lnTo>
                    <a:pt x="14385" y="13189"/>
                  </a:lnTo>
                  <a:lnTo>
                    <a:pt x="14312" y="13067"/>
                  </a:lnTo>
                  <a:lnTo>
                    <a:pt x="9647" y="6497"/>
                  </a:lnTo>
                  <a:lnTo>
                    <a:pt x="9647" y="2345"/>
                  </a:lnTo>
                  <a:lnTo>
                    <a:pt x="10331" y="1661"/>
                  </a:lnTo>
                  <a:lnTo>
                    <a:pt x="10429" y="1563"/>
                  </a:lnTo>
                  <a:lnTo>
                    <a:pt x="10502" y="1441"/>
                  </a:lnTo>
                  <a:lnTo>
                    <a:pt x="10551" y="1295"/>
                  </a:lnTo>
                  <a:lnTo>
                    <a:pt x="10600" y="1173"/>
                  </a:lnTo>
                  <a:lnTo>
                    <a:pt x="10600" y="1026"/>
                  </a:lnTo>
                  <a:lnTo>
                    <a:pt x="10600" y="880"/>
                  </a:lnTo>
                  <a:lnTo>
                    <a:pt x="10575" y="733"/>
                  </a:lnTo>
                  <a:lnTo>
                    <a:pt x="10527" y="611"/>
                  </a:lnTo>
                  <a:lnTo>
                    <a:pt x="10478" y="464"/>
                  </a:lnTo>
                  <a:lnTo>
                    <a:pt x="10380" y="367"/>
                  </a:lnTo>
                  <a:lnTo>
                    <a:pt x="10282" y="245"/>
                  </a:lnTo>
                  <a:lnTo>
                    <a:pt x="10185" y="171"/>
                  </a:lnTo>
                  <a:lnTo>
                    <a:pt x="10063" y="98"/>
                  </a:lnTo>
                  <a:lnTo>
                    <a:pt x="9916" y="49"/>
                  </a:lnTo>
                  <a:lnTo>
                    <a:pt x="9794" y="25"/>
                  </a:lnTo>
                  <a:lnTo>
                    <a:pt x="96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40"/>
            <p:cNvSpPr/>
            <p:nvPr/>
          </p:nvSpPr>
          <p:spPr>
            <a:xfrm>
              <a:off x="794950" y="2500900"/>
              <a:ext cx="24450" cy="23850"/>
            </a:xfrm>
            <a:custGeom>
              <a:rect b="b" l="l" r="r" t="t"/>
              <a:pathLst>
                <a:path extrusionOk="0" h="954" w="978">
                  <a:moveTo>
                    <a:pt x="391" y="1"/>
                  </a:moveTo>
                  <a:lnTo>
                    <a:pt x="294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98" y="196"/>
                  </a:lnTo>
                  <a:lnTo>
                    <a:pt x="49" y="294"/>
                  </a:lnTo>
                  <a:lnTo>
                    <a:pt x="25" y="367"/>
                  </a:lnTo>
                  <a:lnTo>
                    <a:pt x="1" y="465"/>
                  </a:lnTo>
                  <a:lnTo>
                    <a:pt x="25" y="563"/>
                  </a:lnTo>
                  <a:lnTo>
                    <a:pt x="49" y="660"/>
                  </a:lnTo>
                  <a:lnTo>
                    <a:pt x="98" y="734"/>
                  </a:lnTo>
                  <a:lnTo>
                    <a:pt x="147" y="807"/>
                  </a:lnTo>
                  <a:lnTo>
                    <a:pt x="220" y="880"/>
                  </a:lnTo>
                  <a:lnTo>
                    <a:pt x="294" y="905"/>
                  </a:lnTo>
                  <a:lnTo>
                    <a:pt x="391" y="953"/>
                  </a:lnTo>
                  <a:lnTo>
                    <a:pt x="587" y="953"/>
                  </a:lnTo>
                  <a:lnTo>
                    <a:pt x="684" y="905"/>
                  </a:lnTo>
                  <a:lnTo>
                    <a:pt x="758" y="880"/>
                  </a:lnTo>
                  <a:lnTo>
                    <a:pt x="831" y="807"/>
                  </a:lnTo>
                  <a:lnTo>
                    <a:pt x="880" y="734"/>
                  </a:lnTo>
                  <a:lnTo>
                    <a:pt x="929" y="660"/>
                  </a:lnTo>
                  <a:lnTo>
                    <a:pt x="953" y="563"/>
                  </a:lnTo>
                  <a:lnTo>
                    <a:pt x="978" y="465"/>
                  </a:lnTo>
                  <a:lnTo>
                    <a:pt x="953" y="367"/>
                  </a:lnTo>
                  <a:lnTo>
                    <a:pt x="929" y="294"/>
                  </a:lnTo>
                  <a:lnTo>
                    <a:pt x="880" y="196"/>
                  </a:lnTo>
                  <a:lnTo>
                    <a:pt x="831" y="123"/>
                  </a:lnTo>
                  <a:lnTo>
                    <a:pt x="758" y="74"/>
                  </a:lnTo>
                  <a:lnTo>
                    <a:pt x="684" y="25"/>
                  </a:lnTo>
                  <a:lnTo>
                    <a:pt x="58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40"/>
            <p:cNvSpPr/>
            <p:nvPr/>
          </p:nvSpPr>
          <p:spPr>
            <a:xfrm>
              <a:off x="754650" y="2381250"/>
              <a:ext cx="75750" cy="14050"/>
            </a:xfrm>
            <a:custGeom>
              <a:rect b="b" l="l" r="r" t="t"/>
              <a:pathLst>
                <a:path extrusionOk="0" h="562" w="3030">
                  <a:moveTo>
                    <a:pt x="294" y="0"/>
                  </a:moveTo>
                  <a:lnTo>
                    <a:pt x="172" y="24"/>
                  </a:lnTo>
                  <a:lnTo>
                    <a:pt x="74" y="73"/>
                  </a:lnTo>
                  <a:lnTo>
                    <a:pt x="25" y="171"/>
                  </a:lnTo>
                  <a:lnTo>
                    <a:pt x="1" y="269"/>
                  </a:lnTo>
                  <a:lnTo>
                    <a:pt x="25" y="391"/>
                  </a:lnTo>
                  <a:lnTo>
                    <a:pt x="74" y="488"/>
                  </a:lnTo>
                  <a:lnTo>
                    <a:pt x="172" y="537"/>
                  </a:lnTo>
                  <a:lnTo>
                    <a:pt x="294" y="562"/>
                  </a:lnTo>
                  <a:lnTo>
                    <a:pt x="2736" y="562"/>
                  </a:lnTo>
                  <a:lnTo>
                    <a:pt x="2858" y="537"/>
                  </a:lnTo>
                  <a:lnTo>
                    <a:pt x="2956" y="488"/>
                  </a:lnTo>
                  <a:lnTo>
                    <a:pt x="3005" y="391"/>
                  </a:lnTo>
                  <a:lnTo>
                    <a:pt x="3029" y="269"/>
                  </a:lnTo>
                  <a:lnTo>
                    <a:pt x="3005" y="171"/>
                  </a:lnTo>
                  <a:lnTo>
                    <a:pt x="2956" y="73"/>
                  </a:lnTo>
                  <a:lnTo>
                    <a:pt x="2858" y="24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40"/>
            <p:cNvSpPr/>
            <p:nvPr/>
          </p:nvSpPr>
          <p:spPr>
            <a:xfrm>
              <a:off x="765025" y="2453900"/>
              <a:ext cx="31175" cy="31150"/>
            </a:xfrm>
            <a:custGeom>
              <a:rect b="b" l="l" r="r" t="t"/>
              <a:pathLst>
                <a:path extrusionOk="0" h="1246" w="1247">
                  <a:moveTo>
                    <a:pt x="611" y="0"/>
                  </a:moveTo>
                  <a:lnTo>
                    <a:pt x="489" y="25"/>
                  </a:lnTo>
                  <a:lnTo>
                    <a:pt x="367" y="49"/>
                  </a:lnTo>
                  <a:lnTo>
                    <a:pt x="270" y="122"/>
                  </a:lnTo>
                  <a:lnTo>
                    <a:pt x="172" y="196"/>
                  </a:lnTo>
                  <a:lnTo>
                    <a:pt x="99" y="269"/>
                  </a:lnTo>
                  <a:lnTo>
                    <a:pt x="50" y="391"/>
                  </a:lnTo>
                  <a:lnTo>
                    <a:pt x="1" y="513"/>
                  </a:lnTo>
                  <a:lnTo>
                    <a:pt x="1" y="635"/>
                  </a:lnTo>
                  <a:lnTo>
                    <a:pt x="1" y="757"/>
                  </a:lnTo>
                  <a:lnTo>
                    <a:pt x="50" y="880"/>
                  </a:lnTo>
                  <a:lnTo>
                    <a:pt x="99" y="977"/>
                  </a:lnTo>
                  <a:lnTo>
                    <a:pt x="172" y="1075"/>
                  </a:lnTo>
                  <a:lnTo>
                    <a:pt x="270" y="1148"/>
                  </a:lnTo>
                  <a:lnTo>
                    <a:pt x="367" y="1197"/>
                  </a:lnTo>
                  <a:lnTo>
                    <a:pt x="489" y="1246"/>
                  </a:lnTo>
                  <a:lnTo>
                    <a:pt x="734" y="1246"/>
                  </a:lnTo>
                  <a:lnTo>
                    <a:pt x="856" y="1197"/>
                  </a:lnTo>
                  <a:lnTo>
                    <a:pt x="978" y="1148"/>
                  </a:lnTo>
                  <a:lnTo>
                    <a:pt x="1051" y="1075"/>
                  </a:lnTo>
                  <a:lnTo>
                    <a:pt x="1149" y="977"/>
                  </a:lnTo>
                  <a:lnTo>
                    <a:pt x="1198" y="880"/>
                  </a:lnTo>
                  <a:lnTo>
                    <a:pt x="1222" y="757"/>
                  </a:lnTo>
                  <a:lnTo>
                    <a:pt x="1246" y="635"/>
                  </a:lnTo>
                  <a:lnTo>
                    <a:pt x="1222" y="513"/>
                  </a:lnTo>
                  <a:lnTo>
                    <a:pt x="1198" y="391"/>
                  </a:lnTo>
                  <a:lnTo>
                    <a:pt x="1149" y="269"/>
                  </a:lnTo>
                  <a:lnTo>
                    <a:pt x="1051" y="196"/>
                  </a:lnTo>
                  <a:lnTo>
                    <a:pt x="978" y="122"/>
                  </a:lnTo>
                  <a:lnTo>
                    <a:pt x="856" y="49"/>
                  </a:lnTo>
                  <a:lnTo>
                    <a:pt x="734" y="25"/>
                  </a:lnTo>
                  <a:lnTo>
                    <a:pt x="6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7" name="Google Shape;577;p40"/>
          <p:cNvSpPr/>
          <p:nvPr/>
        </p:nvSpPr>
        <p:spPr>
          <a:xfrm>
            <a:off x="936309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308" y="10210"/>
                </a:moveTo>
                <a:lnTo>
                  <a:pt x="11406" y="10234"/>
                </a:lnTo>
                <a:lnTo>
                  <a:pt x="11479" y="10259"/>
                </a:lnTo>
                <a:lnTo>
                  <a:pt x="11577" y="10307"/>
                </a:lnTo>
                <a:lnTo>
                  <a:pt x="11650" y="10356"/>
                </a:lnTo>
                <a:lnTo>
                  <a:pt x="11699" y="10430"/>
                </a:lnTo>
                <a:lnTo>
                  <a:pt x="11748" y="10527"/>
                </a:lnTo>
                <a:lnTo>
                  <a:pt x="11772" y="10625"/>
                </a:lnTo>
                <a:lnTo>
                  <a:pt x="11797" y="10698"/>
                </a:lnTo>
                <a:lnTo>
                  <a:pt x="11772" y="10796"/>
                </a:lnTo>
                <a:lnTo>
                  <a:pt x="11748" y="10894"/>
                </a:lnTo>
                <a:lnTo>
                  <a:pt x="11699" y="10967"/>
                </a:lnTo>
                <a:lnTo>
                  <a:pt x="11650" y="11065"/>
                </a:lnTo>
                <a:lnTo>
                  <a:pt x="11235" y="11431"/>
                </a:lnTo>
                <a:lnTo>
                  <a:pt x="10795" y="11773"/>
                </a:lnTo>
                <a:lnTo>
                  <a:pt x="10307" y="12041"/>
                </a:lnTo>
                <a:lnTo>
                  <a:pt x="9819" y="12286"/>
                </a:lnTo>
                <a:lnTo>
                  <a:pt x="9281" y="12457"/>
                </a:lnTo>
                <a:lnTo>
                  <a:pt x="8768" y="12603"/>
                </a:lnTo>
                <a:lnTo>
                  <a:pt x="8207" y="12676"/>
                </a:lnTo>
                <a:lnTo>
                  <a:pt x="7645" y="12701"/>
                </a:lnTo>
                <a:lnTo>
                  <a:pt x="7083" y="12676"/>
                </a:lnTo>
                <a:lnTo>
                  <a:pt x="6521" y="12603"/>
                </a:lnTo>
                <a:lnTo>
                  <a:pt x="6009" y="12457"/>
                </a:lnTo>
                <a:lnTo>
                  <a:pt x="5471" y="12286"/>
                </a:lnTo>
                <a:lnTo>
                  <a:pt x="4983" y="12041"/>
                </a:lnTo>
                <a:lnTo>
                  <a:pt x="4494" y="11773"/>
                </a:lnTo>
                <a:lnTo>
                  <a:pt x="4055" y="11431"/>
                </a:lnTo>
                <a:lnTo>
                  <a:pt x="3640" y="11065"/>
                </a:lnTo>
                <a:lnTo>
                  <a:pt x="3591" y="10967"/>
                </a:lnTo>
                <a:lnTo>
                  <a:pt x="3542" y="10894"/>
                </a:lnTo>
                <a:lnTo>
                  <a:pt x="3517" y="10796"/>
                </a:lnTo>
                <a:lnTo>
                  <a:pt x="3493" y="10698"/>
                </a:lnTo>
                <a:lnTo>
                  <a:pt x="3517" y="10625"/>
                </a:lnTo>
                <a:lnTo>
                  <a:pt x="3542" y="10527"/>
                </a:lnTo>
                <a:lnTo>
                  <a:pt x="3591" y="10430"/>
                </a:lnTo>
                <a:lnTo>
                  <a:pt x="3640" y="10356"/>
                </a:lnTo>
                <a:lnTo>
                  <a:pt x="3713" y="10307"/>
                </a:lnTo>
                <a:lnTo>
                  <a:pt x="3811" y="10259"/>
                </a:lnTo>
                <a:lnTo>
                  <a:pt x="3884" y="10234"/>
                </a:lnTo>
                <a:lnTo>
                  <a:pt x="3981" y="10210"/>
                </a:lnTo>
                <a:lnTo>
                  <a:pt x="4079" y="10234"/>
                </a:lnTo>
                <a:lnTo>
                  <a:pt x="4177" y="10259"/>
                </a:lnTo>
                <a:lnTo>
                  <a:pt x="4250" y="10307"/>
                </a:lnTo>
                <a:lnTo>
                  <a:pt x="4323" y="10356"/>
                </a:lnTo>
                <a:lnTo>
                  <a:pt x="4690" y="10674"/>
                </a:lnTo>
                <a:lnTo>
                  <a:pt x="5056" y="10942"/>
                </a:lnTo>
                <a:lnTo>
                  <a:pt x="5447" y="11187"/>
                </a:lnTo>
                <a:lnTo>
                  <a:pt x="5862" y="11382"/>
                </a:lnTo>
                <a:lnTo>
                  <a:pt x="6277" y="11529"/>
                </a:lnTo>
                <a:lnTo>
                  <a:pt x="6717" y="11651"/>
                </a:lnTo>
                <a:lnTo>
                  <a:pt x="7181" y="11700"/>
                </a:lnTo>
                <a:lnTo>
                  <a:pt x="7645" y="11724"/>
                </a:lnTo>
                <a:lnTo>
                  <a:pt x="8109" y="11700"/>
                </a:lnTo>
                <a:lnTo>
                  <a:pt x="8573" y="11651"/>
                </a:lnTo>
                <a:lnTo>
                  <a:pt x="9013" y="11529"/>
                </a:lnTo>
                <a:lnTo>
                  <a:pt x="9428" y="11382"/>
                </a:lnTo>
                <a:lnTo>
                  <a:pt x="9843" y="11187"/>
                </a:lnTo>
                <a:lnTo>
                  <a:pt x="10234" y="10942"/>
                </a:lnTo>
                <a:lnTo>
                  <a:pt x="10600" y="10674"/>
                </a:lnTo>
                <a:lnTo>
                  <a:pt x="10966" y="10356"/>
                </a:lnTo>
                <a:lnTo>
                  <a:pt x="11040" y="10307"/>
                </a:lnTo>
                <a:lnTo>
                  <a:pt x="11113" y="10259"/>
                </a:lnTo>
                <a:lnTo>
                  <a:pt x="11211" y="10234"/>
                </a:lnTo>
                <a:lnTo>
                  <a:pt x="11308" y="10210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0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0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40"/>
          <p:cNvSpPr/>
          <p:nvPr/>
        </p:nvSpPr>
        <p:spPr>
          <a:xfrm>
            <a:off x="1499857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1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1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7645" y="10063"/>
                </a:moveTo>
                <a:lnTo>
                  <a:pt x="8207" y="10112"/>
                </a:lnTo>
                <a:lnTo>
                  <a:pt x="8768" y="10185"/>
                </a:lnTo>
                <a:lnTo>
                  <a:pt x="9281" y="10307"/>
                </a:lnTo>
                <a:lnTo>
                  <a:pt x="9819" y="10503"/>
                </a:lnTo>
                <a:lnTo>
                  <a:pt x="10307" y="10747"/>
                </a:lnTo>
                <a:lnTo>
                  <a:pt x="10796" y="11016"/>
                </a:lnTo>
                <a:lnTo>
                  <a:pt x="11235" y="11358"/>
                </a:lnTo>
                <a:lnTo>
                  <a:pt x="11650" y="11724"/>
                </a:lnTo>
                <a:lnTo>
                  <a:pt x="11699" y="11797"/>
                </a:lnTo>
                <a:lnTo>
                  <a:pt x="11748" y="11895"/>
                </a:lnTo>
                <a:lnTo>
                  <a:pt x="11772" y="11993"/>
                </a:lnTo>
                <a:lnTo>
                  <a:pt x="11797" y="12066"/>
                </a:lnTo>
                <a:lnTo>
                  <a:pt x="11772" y="12164"/>
                </a:lnTo>
                <a:lnTo>
                  <a:pt x="11748" y="12261"/>
                </a:lnTo>
                <a:lnTo>
                  <a:pt x="11699" y="12335"/>
                </a:lnTo>
                <a:lnTo>
                  <a:pt x="11650" y="12432"/>
                </a:lnTo>
                <a:lnTo>
                  <a:pt x="11577" y="12481"/>
                </a:lnTo>
                <a:lnTo>
                  <a:pt x="11479" y="12530"/>
                </a:lnTo>
                <a:lnTo>
                  <a:pt x="11406" y="12554"/>
                </a:lnTo>
                <a:lnTo>
                  <a:pt x="11211" y="12554"/>
                </a:lnTo>
                <a:lnTo>
                  <a:pt x="11113" y="12530"/>
                </a:lnTo>
                <a:lnTo>
                  <a:pt x="11040" y="12481"/>
                </a:lnTo>
                <a:lnTo>
                  <a:pt x="10966" y="12432"/>
                </a:lnTo>
                <a:lnTo>
                  <a:pt x="10600" y="12115"/>
                </a:lnTo>
                <a:lnTo>
                  <a:pt x="10234" y="11846"/>
                </a:lnTo>
                <a:lnTo>
                  <a:pt x="9843" y="11602"/>
                </a:lnTo>
                <a:lnTo>
                  <a:pt x="9428" y="11406"/>
                </a:lnTo>
                <a:lnTo>
                  <a:pt x="9013" y="11260"/>
                </a:lnTo>
                <a:lnTo>
                  <a:pt x="8573" y="11138"/>
                </a:lnTo>
                <a:lnTo>
                  <a:pt x="8109" y="11065"/>
                </a:lnTo>
                <a:lnTo>
                  <a:pt x="7645" y="11040"/>
                </a:lnTo>
                <a:lnTo>
                  <a:pt x="7181" y="11065"/>
                </a:lnTo>
                <a:lnTo>
                  <a:pt x="6717" y="11138"/>
                </a:lnTo>
                <a:lnTo>
                  <a:pt x="6277" y="11260"/>
                </a:lnTo>
                <a:lnTo>
                  <a:pt x="5862" y="11406"/>
                </a:lnTo>
                <a:lnTo>
                  <a:pt x="5447" y="11602"/>
                </a:lnTo>
                <a:lnTo>
                  <a:pt x="5056" y="11846"/>
                </a:lnTo>
                <a:lnTo>
                  <a:pt x="4690" y="12115"/>
                </a:lnTo>
                <a:lnTo>
                  <a:pt x="4323" y="12432"/>
                </a:lnTo>
                <a:lnTo>
                  <a:pt x="4250" y="12481"/>
                </a:lnTo>
                <a:lnTo>
                  <a:pt x="4177" y="12530"/>
                </a:lnTo>
                <a:lnTo>
                  <a:pt x="4079" y="12554"/>
                </a:lnTo>
                <a:lnTo>
                  <a:pt x="3884" y="12554"/>
                </a:lnTo>
                <a:lnTo>
                  <a:pt x="3811" y="12530"/>
                </a:lnTo>
                <a:lnTo>
                  <a:pt x="3713" y="12481"/>
                </a:lnTo>
                <a:lnTo>
                  <a:pt x="3640" y="12432"/>
                </a:lnTo>
                <a:lnTo>
                  <a:pt x="3591" y="12335"/>
                </a:lnTo>
                <a:lnTo>
                  <a:pt x="3542" y="12261"/>
                </a:lnTo>
                <a:lnTo>
                  <a:pt x="3517" y="12164"/>
                </a:lnTo>
                <a:lnTo>
                  <a:pt x="3493" y="12066"/>
                </a:lnTo>
                <a:lnTo>
                  <a:pt x="3517" y="11993"/>
                </a:lnTo>
                <a:lnTo>
                  <a:pt x="3542" y="11895"/>
                </a:lnTo>
                <a:lnTo>
                  <a:pt x="3591" y="11797"/>
                </a:lnTo>
                <a:lnTo>
                  <a:pt x="3640" y="11724"/>
                </a:lnTo>
                <a:lnTo>
                  <a:pt x="4055" y="11358"/>
                </a:lnTo>
                <a:lnTo>
                  <a:pt x="4494" y="11016"/>
                </a:lnTo>
                <a:lnTo>
                  <a:pt x="4983" y="10747"/>
                </a:lnTo>
                <a:lnTo>
                  <a:pt x="5471" y="10503"/>
                </a:lnTo>
                <a:lnTo>
                  <a:pt x="6009" y="10307"/>
                </a:lnTo>
                <a:lnTo>
                  <a:pt x="6521" y="10185"/>
                </a:lnTo>
                <a:lnTo>
                  <a:pt x="7083" y="10112"/>
                </a:lnTo>
                <a:lnTo>
                  <a:pt x="7645" y="1006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6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6" y="14533"/>
                </a:lnTo>
                <a:lnTo>
                  <a:pt x="11284" y="14362"/>
                </a:lnTo>
                <a:lnTo>
                  <a:pt x="11601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1" y="1100"/>
                </a:lnTo>
                <a:lnTo>
                  <a:pt x="11284" y="929"/>
                </a:lnTo>
                <a:lnTo>
                  <a:pt x="10966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6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40"/>
          <p:cNvSpPr/>
          <p:nvPr/>
        </p:nvSpPr>
        <p:spPr>
          <a:xfrm>
            <a:off x="2063406" y="2091681"/>
            <a:ext cx="319561" cy="319561"/>
          </a:xfrm>
          <a:custGeom>
            <a:rect b="b" l="l" r="r" t="t"/>
            <a:pathLst>
              <a:path extrusionOk="0" h="15290" w="15290">
                <a:moveTo>
                  <a:pt x="4519" y="6815"/>
                </a:moveTo>
                <a:lnTo>
                  <a:pt x="4690" y="6839"/>
                </a:lnTo>
                <a:lnTo>
                  <a:pt x="4861" y="6888"/>
                </a:lnTo>
                <a:lnTo>
                  <a:pt x="5007" y="6986"/>
                </a:lnTo>
                <a:lnTo>
                  <a:pt x="5154" y="7084"/>
                </a:lnTo>
                <a:lnTo>
                  <a:pt x="5252" y="7230"/>
                </a:lnTo>
                <a:lnTo>
                  <a:pt x="5325" y="7401"/>
                </a:lnTo>
                <a:lnTo>
                  <a:pt x="5374" y="7572"/>
                </a:lnTo>
                <a:lnTo>
                  <a:pt x="5398" y="7767"/>
                </a:lnTo>
                <a:lnTo>
                  <a:pt x="5374" y="7963"/>
                </a:lnTo>
                <a:lnTo>
                  <a:pt x="5325" y="8134"/>
                </a:lnTo>
                <a:lnTo>
                  <a:pt x="5252" y="8305"/>
                </a:lnTo>
                <a:lnTo>
                  <a:pt x="5154" y="8451"/>
                </a:lnTo>
                <a:lnTo>
                  <a:pt x="5007" y="8549"/>
                </a:lnTo>
                <a:lnTo>
                  <a:pt x="4861" y="8647"/>
                </a:lnTo>
                <a:lnTo>
                  <a:pt x="4690" y="8696"/>
                </a:lnTo>
                <a:lnTo>
                  <a:pt x="4519" y="8720"/>
                </a:lnTo>
                <a:lnTo>
                  <a:pt x="4348" y="8696"/>
                </a:lnTo>
                <a:lnTo>
                  <a:pt x="4177" y="8647"/>
                </a:lnTo>
                <a:lnTo>
                  <a:pt x="4030" y="8549"/>
                </a:lnTo>
                <a:lnTo>
                  <a:pt x="3884" y="8451"/>
                </a:lnTo>
                <a:lnTo>
                  <a:pt x="3786" y="8305"/>
                </a:lnTo>
                <a:lnTo>
                  <a:pt x="3713" y="8134"/>
                </a:lnTo>
                <a:lnTo>
                  <a:pt x="3664" y="7963"/>
                </a:lnTo>
                <a:lnTo>
                  <a:pt x="3640" y="7767"/>
                </a:lnTo>
                <a:lnTo>
                  <a:pt x="3664" y="7572"/>
                </a:lnTo>
                <a:lnTo>
                  <a:pt x="3713" y="7401"/>
                </a:lnTo>
                <a:lnTo>
                  <a:pt x="3786" y="7230"/>
                </a:lnTo>
                <a:lnTo>
                  <a:pt x="3884" y="7084"/>
                </a:lnTo>
                <a:lnTo>
                  <a:pt x="4030" y="6986"/>
                </a:lnTo>
                <a:lnTo>
                  <a:pt x="4177" y="6888"/>
                </a:lnTo>
                <a:lnTo>
                  <a:pt x="4348" y="6839"/>
                </a:lnTo>
                <a:lnTo>
                  <a:pt x="4519" y="6815"/>
                </a:lnTo>
                <a:close/>
                <a:moveTo>
                  <a:pt x="10771" y="6815"/>
                </a:moveTo>
                <a:lnTo>
                  <a:pt x="10942" y="6839"/>
                </a:lnTo>
                <a:lnTo>
                  <a:pt x="11113" y="6888"/>
                </a:lnTo>
                <a:lnTo>
                  <a:pt x="11260" y="6986"/>
                </a:lnTo>
                <a:lnTo>
                  <a:pt x="11406" y="7084"/>
                </a:lnTo>
                <a:lnTo>
                  <a:pt x="11504" y="7230"/>
                </a:lnTo>
                <a:lnTo>
                  <a:pt x="11577" y="7401"/>
                </a:lnTo>
                <a:lnTo>
                  <a:pt x="11626" y="7572"/>
                </a:lnTo>
                <a:lnTo>
                  <a:pt x="11650" y="7767"/>
                </a:lnTo>
                <a:lnTo>
                  <a:pt x="11626" y="7963"/>
                </a:lnTo>
                <a:lnTo>
                  <a:pt x="11577" y="8134"/>
                </a:lnTo>
                <a:lnTo>
                  <a:pt x="11504" y="8305"/>
                </a:lnTo>
                <a:lnTo>
                  <a:pt x="11406" y="8451"/>
                </a:lnTo>
                <a:lnTo>
                  <a:pt x="11260" y="8549"/>
                </a:lnTo>
                <a:lnTo>
                  <a:pt x="11113" y="8647"/>
                </a:lnTo>
                <a:lnTo>
                  <a:pt x="10942" y="8696"/>
                </a:lnTo>
                <a:lnTo>
                  <a:pt x="10771" y="8720"/>
                </a:lnTo>
                <a:lnTo>
                  <a:pt x="10600" y="8696"/>
                </a:lnTo>
                <a:lnTo>
                  <a:pt x="10429" y="8647"/>
                </a:lnTo>
                <a:lnTo>
                  <a:pt x="10283" y="8549"/>
                </a:lnTo>
                <a:lnTo>
                  <a:pt x="10136" y="8451"/>
                </a:lnTo>
                <a:lnTo>
                  <a:pt x="10038" y="8305"/>
                </a:lnTo>
                <a:lnTo>
                  <a:pt x="9965" y="8134"/>
                </a:lnTo>
                <a:lnTo>
                  <a:pt x="9916" y="7963"/>
                </a:lnTo>
                <a:lnTo>
                  <a:pt x="9892" y="7767"/>
                </a:lnTo>
                <a:lnTo>
                  <a:pt x="9916" y="7572"/>
                </a:lnTo>
                <a:lnTo>
                  <a:pt x="9965" y="7401"/>
                </a:lnTo>
                <a:lnTo>
                  <a:pt x="10038" y="7230"/>
                </a:lnTo>
                <a:lnTo>
                  <a:pt x="10136" y="7084"/>
                </a:lnTo>
                <a:lnTo>
                  <a:pt x="10283" y="6986"/>
                </a:lnTo>
                <a:lnTo>
                  <a:pt x="10429" y="6888"/>
                </a:lnTo>
                <a:lnTo>
                  <a:pt x="10600" y="6839"/>
                </a:lnTo>
                <a:lnTo>
                  <a:pt x="10771" y="6815"/>
                </a:lnTo>
                <a:close/>
                <a:moveTo>
                  <a:pt x="11699" y="10503"/>
                </a:moveTo>
                <a:lnTo>
                  <a:pt x="11797" y="10527"/>
                </a:lnTo>
                <a:lnTo>
                  <a:pt x="11895" y="10576"/>
                </a:lnTo>
                <a:lnTo>
                  <a:pt x="11968" y="10625"/>
                </a:lnTo>
                <a:lnTo>
                  <a:pt x="12041" y="10674"/>
                </a:lnTo>
                <a:lnTo>
                  <a:pt x="12090" y="10771"/>
                </a:lnTo>
                <a:lnTo>
                  <a:pt x="12114" y="10845"/>
                </a:lnTo>
                <a:lnTo>
                  <a:pt x="12139" y="10942"/>
                </a:lnTo>
                <a:lnTo>
                  <a:pt x="12139" y="11040"/>
                </a:lnTo>
                <a:lnTo>
                  <a:pt x="12114" y="11138"/>
                </a:lnTo>
                <a:lnTo>
                  <a:pt x="12090" y="11236"/>
                </a:lnTo>
                <a:lnTo>
                  <a:pt x="12041" y="11309"/>
                </a:lnTo>
                <a:lnTo>
                  <a:pt x="11968" y="11382"/>
                </a:lnTo>
                <a:lnTo>
                  <a:pt x="11895" y="11431"/>
                </a:lnTo>
                <a:lnTo>
                  <a:pt x="11797" y="11455"/>
                </a:lnTo>
                <a:lnTo>
                  <a:pt x="7792" y="12701"/>
                </a:lnTo>
                <a:lnTo>
                  <a:pt x="7645" y="12725"/>
                </a:lnTo>
                <a:lnTo>
                  <a:pt x="7498" y="12701"/>
                </a:lnTo>
                <a:lnTo>
                  <a:pt x="7352" y="12628"/>
                </a:lnTo>
                <a:lnTo>
                  <a:pt x="7254" y="12530"/>
                </a:lnTo>
                <a:lnTo>
                  <a:pt x="7181" y="12383"/>
                </a:lnTo>
                <a:lnTo>
                  <a:pt x="7157" y="12286"/>
                </a:lnTo>
                <a:lnTo>
                  <a:pt x="7157" y="12188"/>
                </a:lnTo>
                <a:lnTo>
                  <a:pt x="7181" y="12090"/>
                </a:lnTo>
                <a:lnTo>
                  <a:pt x="7205" y="12017"/>
                </a:lnTo>
                <a:lnTo>
                  <a:pt x="7254" y="11919"/>
                </a:lnTo>
                <a:lnTo>
                  <a:pt x="7327" y="11871"/>
                </a:lnTo>
                <a:lnTo>
                  <a:pt x="7401" y="11797"/>
                </a:lnTo>
                <a:lnTo>
                  <a:pt x="7498" y="11773"/>
                </a:lnTo>
                <a:lnTo>
                  <a:pt x="11504" y="10527"/>
                </a:lnTo>
                <a:lnTo>
                  <a:pt x="11602" y="10503"/>
                </a:lnTo>
                <a:close/>
                <a:moveTo>
                  <a:pt x="7254" y="1"/>
                </a:moveTo>
                <a:lnTo>
                  <a:pt x="6863" y="50"/>
                </a:lnTo>
                <a:lnTo>
                  <a:pt x="6473" y="99"/>
                </a:lnTo>
                <a:lnTo>
                  <a:pt x="6106" y="147"/>
                </a:lnTo>
                <a:lnTo>
                  <a:pt x="5740" y="245"/>
                </a:lnTo>
                <a:lnTo>
                  <a:pt x="5374" y="343"/>
                </a:lnTo>
                <a:lnTo>
                  <a:pt x="5007" y="465"/>
                </a:lnTo>
                <a:lnTo>
                  <a:pt x="4665" y="611"/>
                </a:lnTo>
                <a:lnTo>
                  <a:pt x="4323" y="758"/>
                </a:lnTo>
                <a:lnTo>
                  <a:pt x="4006" y="929"/>
                </a:lnTo>
                <a:lnTo>
                  <a:pt x="3688" y="1100"/>
                </a:lnTo>
                <a:lnTo>
                  <a:pt x="3371" y="1295"/>
                </a:lnTo>
                <a:lnTo>
                  <a:pt x="3078" y="1515"/>
                </a:lnTo>
                <a:lnTo>
                  <a:pt x="2785" y="1735"/>
                </a:lnTo>
                <a:lnTo>
                  <a:pt x="2516" y="1979"/>
                </a:lnTo>
                <a:lnTo>
                  <a:pt x="2247" y="2248"/>
                </a:lnTo>
                <a:lnTo>
                  <a:pt x="1979" y="2516"/>
                </a:lnTo>
                <a:lnTo>
                  <a:pt x="1735" y="2785"/>
                </a:lnTo>
                <a:lnTo>
                  <a:pt x="1515" y="3078"/>
                </a:lnTo>
                <a:lnTo>
                  <a:pt x="1295" y="3371"/>
                </a:lnTo>
                <a:lnTo>
                  <a:pt x="1100" y="3689"/>
                </a:lnTo>
                <a:lnTo>
                  <a:pt x="929" y="4006"/>
                </a:lnTo>
                <a:lnTo>
                  <a:pt x="758" y="4324"/>
                </a:lnTo>
                <a:lnTo>
                  <a:pt x="611" y="4666"/>
                </a:lnTo>
                <a:lnTo>
                  <a:pt x="465" y="5008"/>
                </a:lnTo>
                <a:lnTo>
                  <a:pt x="342" y="5374"/>
                </a:lnTo>
                <a:lnTo>
                  <a:pt x="245" y="5740"/>
                </a:lnTo>
                <a:lnTo>
                  <a:pt x="147" y="6107"/>
                </a:lnTo>
                <a:lnTo>
                  <a:pt x="98" y="6473"/>
                </a:lnTo>
                <a:lnTo>
                  <a:pt x="49" y="6864"/>
                </a:lnTo>
                <a:lnTo>
                  <a:pt x="1" y="7255"/>
                </a:lnTo>
                <a:lnTo>
                  <a:pt x="1" y="7645"/>
                </a:lnTo>
                <a:lnTo>
                  <a:pt x="1" y="8036"/>
                </a:lnTo>
                <a:lnTo>
                  <a:pt x="49" y="8427"/>
                </a:lnTo>
                <a:lnTo>
                  <a:pt x="98" y="8818"/>
                </a:lnTo>
                <a:lnTo>
                  <a:pt x="147" y="9184"/>
                </a:lnTo>
                <a:lnTo>
                  <a:pt x="245" y="9550"/>
                </a:lnTo>
                <a:lnTo>
                  <a:pt x="342" y="9917"/>
                </a:lnTo>
                <a:lnTo>
                  <a:pt x="465" y="10283"/>
                </a:lnTo>
                <a:lnTo>
                  <a:pt x="611" y="10625"/>
                </a:lnTo>
                <a:lnTo>
                  <a:pt x="758" y="10967"/>
                </a:lnTo>
                <a:lnTo>
                  <a:pt x="929" y="11284"/>
                </a:lnTo>
                <a:lnTo>
                  <a:pt x="1100" y="11602"/>
                </a:lnTo>
                <a:lnTo>
                  <a:pt x="1295" y="11919"/>
                </a:lnTo>
                <a:lnTo>
                  <a:pt x="1515" y="12212"/>
                </a:lnTo>
                <a:lnTo>
                  <a:pt x="1735" y="12506"/>
                </a:lnTo>
                <a:lnTo>
                  <a:pt x="1979" y="12774"/>
                </a:lnTo>
                <a:lnTo>
                  <a:pt x="2247" y="13043"/>
                </a:lnTo>
                <a:lnTo>
                  <a:pt x="2516" y="13311"/>
                </a:lnTo>
                <a:lnTo>
                  <a:pt x="2785" y="13556"/>
                </a:lnTo>
                <a:lnTo>
                  <a:pt x="3078" y="13776"/>
                </a:lnTo>
                <a:lnTo>
                  <a:pt x="3371" y="13995"/>
                </a:lnTo>
                <a:lnTo>
                  <a:pt x="3688" y="14191"/>
                </a:lnTo>
                <a:lnTo>
                  <a:pt x="4006" y="14362"/>
                </a:lnTo>
                <a:lnTo>
                  <a:pt x="4323" y="14533"/>
                </a:lnTo>
                <a:lnTo>
                  <a:pt x="4665" y="14679"/>
                </a:lnTo>
                <a:lnTo>
                  <a:pt x="5007" y="14826"/>
                </a:lnTo>
                <a:lnTo>
                  <a:pt x="5374" y="14948"/>
                </a:lnTo>
                <a:lnTo>
                  <a:pt x="5740" y="15046"/>
                </a:lnTo>
                <a:lnTo>
                  <a:pt x="6106" y="15143"/>
                </a:lnTo>
                <a:lnTo>
                  <a:pt x="6473" y="15192"/>
                </a:lnTo>
                <a:lnTo>
                  <a:pt x="6863" y="15241"/>
                </a:lnTo>
                <a:lnTo>
                  <a:pt x="7254" y="15290"/>
                </a:lnTo>
                <a:lnTo>
                  <a:pt x="8036" y="15290"/>
                </a:lnTo>
                <a:lnTo>
                  <a:pt x="8427" y="15241"/>
                </a:lnTo>
                <a:lnTo>
                  <a:pt x="8817" y="15192"/>
                </a:lnTo>
                <a:lnTo>
                  <a:pt x="9184" y="15143"/>
                </a:lnTo>
                <a:lnTo>
                  <a:pt x="9550" y="15046"/>
                </a:lnTo>
                <a:lnTo>
                  <a:pt x="9916" y="14948"/>
                </a:lnTo>
                <a:lnTo>
                  <a:pt x="10283" y="14826"/>
                </a:lnTo>
                <a:lnTo>
                  <a:pt x="10625" y="14679"/>
                </a:lnTo>
                <a:lnTo>
                  <a:pt x="10967" y="14533"/>
                </a:lnTo>
                <a:lnTo>
                  <a:pt x="11284" y="14362"/>
                </a:lnTo>
                <a:lnTo>
                  <a:pt x="11602" y="14191"/>
                </a:lnTo>
                <a:lnTo>
                  <a:pt x="11919" y="13995"/>
                </a:lnTo>
                <a:lnTo>
                  <a:pt x="12212" y="13776"/>
                </a:lnTo>
                <a:lnTo>
                  <a:pt x="12505" y="13556"/>
                </a:lnTo>
                <a:lnTo>
                  <a:pt x="12774" y="13311"/>
                </a:lnTo>
                <a:lnTo>
                  <a:pt x="13042" y="13043"/>
                </a:lnTo>
                <a:lnTo>
                  <a:pt x="13311" y="12774"/>
                </a:lnTo>
                <a:lnTo>
                  <a:pt x="13555" y="12506"/>
                </a:lnTo>
                <a:lnTo>
                  <a:pt x="13775" y="12212"/>
                </a:lnTo>
                <a:lnTo>
                  <a:pt x="13995" y="11919"/>
                </a:lnTo>
                <a:lnTo>
                  <a:pt x="14190" y="11602"/>
                </a:lnTo>
                <a:lnTo>
                  <a:pt x="14361" y="11284"/>
                </a:lnTo>
                <a:lnTo>
                  <a:pt x="14532" y="10967"/>
                </a:lnTo>
                <a:lnTo>
                  <a:pt x="14679" y="10625"/>
                </a:lnTo>
                <a:lnTo>
                  <a:pt x="14825" y="10283"/>
                </a:lnTo>
                <a:lnTo>
                  <a:pt x="14947" y="9917"/>
                </a:lnTo>
                <a:lnTo>
                  <a:pt x="15045" y="9550"/>
                </a:lnTo>
                <a:lnTo>
                  <a:pt x="15143" y="9184"/>
                </a:lnTo>
                <a:lnTo>
                  <a:pt x="15192" y="8818"/>
                </a:lnTo>
                <a:lnTo>
                  <a:pt x="15241" y="8427"/>
                </a:lnTo>
                <a:lnTo>
                  <a:pt x="15289" y="8036"/>
                </a:lnTo>
                <a:lnTo>
                  <a:pt x="15289" y="7645"/>
                </a:lnTo>
                <a:lnTo>
                  <a:pt x="15289" y="7255"/>
                </a:lnTo>
                <a:lnTo>
                  <a:pt x="15241" y="6864"/>
                </a:lnTo>
                <a:lnTo>
                  <a:pt x="15192" y="6473"/>
                </a:lnTo>
                <a:lnTo>
                  <a:pt x="15143" y="6107"/>
                </a:lnTo>
                <a:lnTo>
                  <a:pt x="15045" y="5740"/>
                </a:lnTo>
                <a:lnTo>
                  <a:pt x="14947" y="5374"/>
                </a:lnTo>
                <a:lnTo>
                  <a:pt x="14825" y="5008"/>
                </a:lnTo>
                <a:lnTo>
                  <a:pt x="14679" y="4666"/>
                </a:lnTo>
                <a:lnTo>
                  <a:pt x="14532" y="4324"/>
                </a:lnTo>
                <a:lnTo>
                  <a:pt x="14361" y="4006"/>
                </a:lnTo>
                <a:lnTo>
                  <a:pt x="14190" y="3689"/>
                </a:lnTo>
                <a:lnTo>
                  <a:pt x="13995" y="3371"/>
                </a:lnTo>
                <a:lnTo>
                  <a:pt x="13775" y="3078"/>
                </a:lnTo>
                <a:lnTo>
                  <a:pt x="13555" y="2785"/>
                </a:lnTo>
                <a:lnTo>
                  <a:pt x="13311" y="2516"/>
                </a:lnTo>
                <a:lnTo>
                  <a:pt x="13042" y="2248"/>
                </a:lnTo>
                <a:lnTo>
                  <a:pt x="12774" y="1979"/>
                </a:lnTo>
                <a:lnTo>
                  <a:pt x="12505" y="1735"/>
                </a:lnTo>
                <a:lnTo>
                  <a:pt x="12212" y="1515"/>
                </a:lnTo>
                <a:lnTo>
                  <a:pt x="11919" y="1295"/>
                </a:lnTo>
                <a:lnTo>
                  <a:pt x="11602" y="1100"/>
                </a:lnTo>
                <a:lnTo>
                  <a:pt x="11284" y="929"/>
                </a:lnTo>
                <a:lnTo>
                  <a:pt x="10967" y="758"/>
                </a:lnTo>
                <a:lnTo>
                  <a:pt x="10625" y="611"/>
                </a:lnTo>
                <a:lnTo>
                  <a:pt x="10283" y="465"/>
                </a:lnTo>
                <a:lnTo>
                  <a:pt x="9916" y="343"/>
                </a:lnTo>
                <a:lnTo>
                  <a:pt x="9550" y="245"/>
                </a:lnTo>
                <a:lnTo>
                  <a:pt x="9184" y="147"/>
                </a:lnTo>
                <a:lnTo>
                  <a:pt x="8817" y="99"/>
                </a:lnTo>
                <a:lnTo>
                  <a:pt x="8427" y="50"/>
                </a:lnTo>
                <a:lnTo>
                  <a:pt x="803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0" name="Google Shape;580;p40"/>
          <p:cNvGrpSpPr/>
          <p:nvPr/>
        </p:nvGrpSpPr>
        <p:grpSpPr>
          <a:xfrm>
            <a:off x="2701378" y="2036492"/>
            <a:ext cx="170502" cy="425733"/>
            <a:chOff x="3386850" y="2264625"/>
            <a:chExt cx="203950" cy="509250"/>
          </a:xfrm>
        </p:grpSpPr>
        <p:sp>
          <p:nvSpPr>
            <p:cNvPr id="581" name="Google Shape;581;p40"/>
            <p:cNvSpPr/>
            <p:nvPr/>
          </p:nvSpPr>
          <p:spPr>
            <a:xfrm>
              <a:off x="3386850" y="2370850"/>
              <a:ext cx="203950" cy="403025"/>
            </a:xfrm>
            <a:custGeom>
              <a:rect b="b" l="l" r="r" t="t"/>
              <a:pathLst>
                <a:path extrusionOk="0" h="16121" w="8158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40"/>
            <p:cNvSpPr/>
            <p:nvPr/>
          </p:nvSpPr>
          <p:spPr>
            <a:xfrm>
              <a:off x="3446075" y="2264625"/>
              <a:ext cx="85500" cy="94050"/>
            </a:xfrm>
            <a:custGeom>
              <a:rect b="b" l="l" r="r" t="t"/>
              <a:pathLst>
                <a:path extrusionOk="0" h="3762" w="342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3" name="Google Shape;583;p40"/>
          <p:cNvGrpSpPr/>
          <p:nvPr/>
        </p:nvGrpSpPr>
        <p:grpSpPr>
          <a:xfrm>
            <a:off x="3843751" y="2090602"/>
            <a:ext cx="139863" cy="317513"/>
            <a:chOff x="4753325" y="2329350"/>
            <a:chExt cx="167300" cy="379800"/>
          </a:xfrm>
        </p:grpSpPr>
        <p:sp>
          <p:nvSpPr>
            <p:cNvPr id="584" name="Google Shape;584;p40"/>
            <p:cNvSpPr/>
            <p:nvPr/>
          </p:nvSpPr>
          <p:spPr>
            <a:xfrm>
              <a:off x="4753325" y="2424600"/>
              <a:ext cx="167300" cy="284550"/>
            </a:xfrm>
            <a:custGeom>
              <a:rect b="b" l="l" r="r" t="t"/>
              <a:pathLst>
                <a:path extrusionOk="0" h="11382" w="6692">
                  <a:moveTo>
                    <a:pt x="4030" y="0"/>
                  </a:moveTo>
                  <a:lnTo>
                    <a:pt x="3883" y="73"/>
                  </a:lnTo>
                  <a:lnTo>
                    <a:pt x="3712" y="122"/>
                  </a:lnTo>
                  <a:lnTo>
                    <a:pt x="3517" y="171"/>
                  </a:lnTo>
                  <a:lnTo>
                    <a:pt x="3175" y="171"/>
                  </a:lnTo>
                  <a:lnTo>
                    <a:pt x="3004" y="147"/>
                  </a:lnTo>
                  <a:lnTo>
                    <a:pt x="2833" y="73"/>
                  </a:lnTo>
                  <a:lnTo>
                    <a:pt x="2662" y="24"/>
                  </a:lnTo>
                  <a:lnTo>
                    <a:pt x="2418" y="24"/>
                  </a:lnTo>
                  <a:lnTo>
                    <a:pt x="2174" y="98"/>
                  </a:lnTo>
                  <a:lnTo>
                    <a:pt x="1954" y="171"/>
                  </a:lnTo>
                  <a:lnTo>
                    <a:pt x="1710" y="318"/>
                  </a:lnTo>
                  <a:lnTo>
                    <a:pt x="1490" y="489"/>
                  </a:lnTo>
                  <a:lnTo>
                    <a:pt x="1246" y="684"/>
                  </a:lnTo>
                  <a:lnTo>
                    <a:pt x="1050" y="928"/>
                  </a:lnTo>
                  <a:lnTo>
                    <a:pt x="855" y="1197"/>
                  </a:lnTo>
                  <a:lnTo>
                    <a:pt x="660" y="1514"/>
                  </a:lnTo>
                  <a:lnTo>
                    <a:pt x="513" y="1856"/>
                  </a:lnTo>
                  <a:lnTo>
                    <a:pt x="366" y="2223"/>
                  </a:lnTo>
                  <a:lnTo>
                    <a:pt x="244" y="2638"/>
                  </a:lnTo>
                  <a:lnTo>
                    <a:pt x="122" y="3102"/>
                  </a:lnTo>
                  <a:lnTo>
                    <a:pt x="49" y="3590"/>
                  </a:lnTo>
                  <a:lnTo>
                    <a:pt x="0" y="4103"/>
                  </a:lnTo>
                  <a:lnTo>
                    <a:pt x="0" y="4665"/>
                  </a:lnTo>
                  <a:lnTo>
                    <a:pt x="0" y="4787"/>
                  </a:lnTo>
                  <a:lnTo>
                    <a:pt x="25" y="4909"/>
                  </a:lnTo>
                  <a:lnTo>
                    <a:pt x="73" y="5007"/>
                  </a:lnTo>
                  <a:lnTo>
                    <a:pt x="147" y="5104"/>
                  </a:lnTo>
                  <a:lnTo>
                    <a:pt x="220" y="5178"/>
                  </a:lnTo>
                  <a:lnTo>
                    <a:pt x="318" y="5251"/>
                  </a:lnTo>
                  <a:lnTo>
                    <a:pt x="415" y="5275"/>
                  </a:lnTo>
                  <a:lnTo>
                    <a:pt x="537" y="5300"/>
                  </a:lnTo>
                  <a:lnTo>
                    <a:pt x="660" y="5275"/>
                  </a:lnTo>
                  <a:lnTo>
                    <a:pt x="757" y="5251"/>
                  </a:lnTo>
                  <a:lnTo>
                    <a:pt x="855" y="5178"/>
                  </a:lnTo>
                  <a:lnTo>
                    <a:pt x="928" y="5104"/>
                  </a:lnTo>
                  <a:lnTo>
                    <a:pt x="1001" y="5007"/>
                  </a:lnTo>
                  <a:lnTo>
                    <a:pt x="1026" y="4909"/>
                  </a:lnTo>
                  <a:lnTo>
                    <a:pt x="1050" y="4787"/>
                  </a:lnTo>
                  <a:lnTo>
                    <a:pt x="1075" y="4665"/>
                  </a:lnTo>
                  <a:lnTo>
                    <a:pt x="1099" y="4201"/>
                  </a:lnTo>
                  <a:lnTo>
                    <a:pt x="1148" y="3737"/>
                  </a:lnTo>
                  <a:lnTo>
                    <a:pt x="1221" y="3322"/>
                  </a:lnTo>
                  <a:lnTo>
                    <a:pt x="1319" y="2931"/>
                  </a:lnTo>
                  <a:lnTo>
                    <a:pt x="1441" y="2589"/>
                  </a:lnTo>
                  <a:lnTo>
                    <a:pt x="1539" y="2345"/>
                  </a:lnTo>
                  <a:lnTo>
                    <a:pt x="1636" y="2174"/>
                  </a:lnTo>
                  <a:lnTo>
                    <a:pt x="1685" y="2149"/>
                  </a:lnTo>
                  <a:lnTo>
                    <a:pt x="1710" y="2149"/>
                  </a:lnTo>
                  <a:lnTo>
                    <a:pt x="1734" y="2247"/>
                  </a:lnTo>
                  <a:lnTo>
                    <a:pt x="1734" y="2516"/>
                  </a:lnTo>
                  <a:lnTo>
                    <a:pt x="1685" y="3493"/>
                  </a:lnTo>
                  <a:lnTo>
                    <a:pt x="1612" y="4836"/>
                  </a:lnTo>
                  <a:lnTo>
                    <a:pt x="1490" y="6374"/>
                  </a:lnTo>
                  <a:lnTo>
                    <a:pt x="1246" y="9256"/>
                  </a:lnTo>
                  <a:lnTo>
                    <a:pt x="1148" y="10551"/>
                  </a:lnTo>
                  <a:lnTo>
                    <a:pt x="1148" y="10697"/>
                  </a:lnTo>
                  <a:lnTo>
                    <a:pt x="1148" y="10844"/>
                  </a:lnTo>
                  <a:lnTo>
                    <a:pt x="1197" y="10966"/>
                  </a:lnTo>
                  <a:lnTo>
                    <a:pt x="1270" y="11088"/>
                  </a:lnTo>
                  <a:lnTo>
                    <a:pt x="1343" y="11186"/>
                  </a:lnTo>
                  <a:lnTo>
                    <a:pt x="1465" y="11284"/>
                  </a:lnTo>
                  <a:lnTo>
                    <a:pt x="1588" y="11357"/>
                  </a:lnTo>
                  <a:lnTo>
                    <a:pt x="1710" y="11381"/>
                  </a:lnTo>
                  <a:lnTo>
                    <a:pt x="1954" y="11381"/>
                  </a:lnTo>
                  <a:lnTo>
                    <a:pt x="2076" y="11357"/>
                  </a:lnTo>
                  <a:lnTo>
                    <a:pt x="2174" y="11284"/>
                  </a:lnTo>
                  <a:lnTo>
                    <a:pt x="2271" y="11210"/>
                  </a:lnTo>
                  <a:lnTo>
                    <a:pt x="2345" y="11137"/>
                  </a:lnTo>
                  <a:lnTo>
                    <a:pt x="2418" y="11039"/>
                  </a:lnTo>
                  <a:lnTo>
                    <a:pt x="2467" y="10917"/>
                  </a:lnTo>
                  <a:lnTo>
                    <a:pt x="2516" y="10795"/>
                  </a:lnTo>
                  <a:lnTo>
                    <a:pt x="3053" y="7034"/>
                  </a:lnTo>
                  <a:lnTo>
                    <a:pt x="3053" y="6985"/>
                  </a:lnTo>
                  <a:lnTo>
                    <a:pt x="3102" y="6887"/>
                  </a:lnTo>
                  <a:lnTo>
                    <a:pt x="3151" y="6839"/>
                  </a:lnTo>
                  <a:lnTo>
                    <a:pt x="3200" y="6790"/>
                  </a:lnTo>
                  <a:lnTo>
                    <a:pt x="3273" y="6765"/>
                  </a:lnTo>
                  <a:lnTo>
                    <a:pt x="3346" y="6741"/>
                  </a:lnTo>
                  <a:lnTo>
                    <a:pt x="3419" y="6765"/>
                  </a:lnTo>
                  <a:lnTo>
                    <a:pt x="3493" y="6790"/>
                  </a:lnTo>
                  <a:lnTo>
                    <a:pt x="3541" y="6839"/>
                  </a:lnTo>
                  <a:lnTo>
                    <a:pt x="3590" y="6887"/>
                  </a:lnTo>
                  <a:lnTo>
                    <a:pt x="3639" y="6985"/>
                  </a:lnTo>
                  <a:lnTo>
                    <a:pt x="3639" y="7034"/>
                  </a:lnTo>
                  <a:lnTo>
                    <a:pt x="4176" y="10795"/>
                  </a:lnTo>
                  <a:lnTo>
                    <a:pt x="4225" y="10917"/>
                  </a:lnTo>
                  <a:lnTo>
                    <a:pt x="4274" y="11039"/>
                  </a:lnTo>
                  <a:lnTo>
                    <a:pt x="4347" y="11137"/>
                  </a:lnTo>
                  <a:lnTo>
                    <a:pt x="4421" y="11210"/>
                  </a:lnTo>
                  <a:lnTo>
                    <a:pt x="4518" y="11284"/>
                  </a:lnTo>
                  <a:lnTo>
                    <a:pt x="4616" y="11357"/>
                  </a:lnTo>
                  <a:lnTo>
                    <a:pt x="4738" y="11381"/>
                  </a:lnTo>
                  <a:lnTo>
                    <a:pt x="4982" y="11381"/>
                  </a:lnTo>
                  <a:lnTo>
                    <a:pt x="5104" y="11357"/>
                  </a:lnTo>
                  <a:lnTo>
                    <a:pt x="5227" y="11284"/>
                  </a:lnTo>
                  <a:lnTo>
                    <a:pt x="5349" y="11186"/>
                  </a:lnTo>
                  <a:lnTo>
                    <a:pt x="5422" y="11088"/>
                  </a:lnTo>
                  <a:lnTo>
                    <a:pt x="5495" y="10966"/>
                  </a:lnTo>
                  <a:lnTo>
                    <a:pt x="5544" y="10844"/>
                  </a:lnTo>
                  <a:lnTo>
                    <a:pt x="5544" y="10697"/>
                  </a:lnTo>
                  <a:lnTo>
                    <a:pt x="5544" y="10551"/>
                  </a:lnTo>
                  <a:lnTo>
                    <a:pt x="5202" y="6399"/>
                  </a:lnTo>
                  <a:lnTo>
                    <a:pt x="5007" y="3517"/>
                  </a:lnTo>
                  <a:lnTo>
                    <a:pt x="4958" y="2540"/>
                  </a:lnTo>
                  <a:lnTo>
                    <a:pt x="4958" y="2247"/>
                  </a:lnTo>
                  <a:lnTo>
                    <a:pt x="4982" y="2149"/>
                  </a:lnTo>
                  <a:lnTo>
                    <a:pt x="5007" y="2149"/>
                  </a:lnTo>
                  <a:lnTo>
                    <a:pt x="5056" y="2174"/>
                  </a:lnTo>
                  <a:lnTo>
                    <a:pt x="5153" y="2320"/>
                  </a:lnTo>
                  <a:lnTo>
                    <a:pt x="5251" y="2564"/>
                  </a:lnTo>
                  <a:lnTo>
                    <a:pt x="5349" y="2906"/>
                  </a:lnTo>
                  <a:lnTo>
                    <a:pt x="5446" y="3297"/>
                  </a:lnTo>
                  <a:lnTo>
                    <a:pt x="5544" y="3737"/>
                  </a:lnTo>
                  <a:lnTo>
                    <a:pt x="5593" y="4201"/>
                  </a:lnTo>
                  <a:lnTo>
                    <a:pt x="5617" y="4665"/>
                  </a:lnTo>
                  <a:lnTo>
                    <a:pt x="5642" y="4787"/>
                  </a:lnTo>
                  <a:lnTo>
                    <a:pt x="5666" y="4909"/>
                  </a:lnTo>
                  <a:lnTo>
                    <a:pt x="5691" y="5007"/>
                  </a:lnTo>
                  <a:lnTo>
                    <a:pt x="5764" y="5104"/>
                  </a:lnTo>
                  <a:lnTo>
                    <a:pt x="5837" y="5178"/>
                  </a:lnTo>
                  <a:lnTo>
                    <a:pt x="5935" y="5251"/>
                  </a:lnTo>
                  <a:lnTo>
                    <a:pt x="6033" y="5275"/>
                  </a:lnTo>
                  <a:lnTo>
                    <a:pt x="6155" y="5300"/>
                  </a:lnTo>
                  <a:lnTo>
                    <a:pt x="6277" y="5275"/>
                  </a:lnTo>
                  <a:lnTo>
                    <a:pt x="6374" y="5251"/>
                  </a:lnTo>
                  <a:lnTo>
                    <a:pt x="6472" y="5178"/>
                  </a:lnTo>
                  <a:lnTo>
                    <a:pt x="6545" y="5104"/>
                  </a:lnTo>
                  <a:lnTo>
                    <a:pt x="6619" y="5007"/>
                  </a:lnTo>
                  <a:lnTo>
                    <a:pt x="6668" y="4909"/>
                  </a:lnTo>
                  <a:lnTo>
                    <a:pt x="6692" y="4787"/>
                  </a:lnTo>
                  <a:lnTo>
                    <a:pt x="6692" y="4665"/>
                  </a:lnTo>
                  <a:lnTo>
                    <a:pt x="6692" y="4103"/>
                  </a:lnTo>
                  <a:lnTo>
                    <a:pt x="6643" y="3566"/>
                  </a:lnTo>
                  <a:lnTo>
                    <a:pt x="6570" y="3077"/>
                  </a:lnTo>
                  <a:lnTo>
                    <a:pt x="6472" y="2638"/>
                  </a:lnTo>
                  <a:lnTo>
                    <a:pt x="6374" y="2223"/>
                  </a:lnTo>
                  <a:lnTo>
                    <a:pt x="6228" y="1832"/>
                  </a:lnTo>
                  <a:lnTo>
                    <a:pt x="6081" y="1490"/>
                  </a:lnTo>
                  <a:lnTo>
                    <a:pt x="5910" y="1172"/>
                  </a:lnTo>
                  <a:lnTo>
                    <a:pt x="5715" y="904"/>
                  </a:lnTo>
                  <a:lnTo>
                    <a:pt x="5520" y="659"/>
                  </a:lnTo>
                  <a:lnTo>
                    <a:pt x="5300" y="464"/>
                  </a:lnTo>
                  <a:lnTo>
                    <a:pt x="5056" y="293"/>
                  </a:lnTo>
                  <a:lnTo>
                    <a:pt x="4811" y="171"/>
                  </a:lnTo>
                  <a:lnTo>
                    <a:pt x="4567" y="73"/>
                  </a:lnTo>
                  <a:lnTo>
                    <a:pt x="4299" y="24"/>
                  </a:lnTo>
                  <a:lnTo>
                    <a:pt x="40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40"/>
            <p:cNvSpPr/>
            <p:nvPr/>
          </p:nvSpPr>
          <p:spPr>
            <a:xfrm>
              <a:off x="4798500" y="2329350"/>
              <a:ext cx="76950" cy="84275"/>
            </a:xfrm>
            <a:custGeom>
              <a:rect b="b" l="l" r="r" t="t"/>
              <a:pathLst>
                <a:path extrusionOk="0" h="3371" w="3078">
                  <a:moveTo>
                    <a:pt x="1539" y="0"/>
                  </a:moveTo>
                  <a:lnTo>
                    <a:pt x="1222" y="24"/>
                  </a:lnTo>
                  <a:lnTo>
                    <a:pt x="953" y="98"/>
                  </a:lnTo>
                  <a:lnTo>
                    <a:pt x="684" y="220"/>
                  </a:lnTo>
                  <a:lnTo>
                    <a:pt x="464" y="415"/>
                  </a:lnTo>
                  <a:lnTo>
                    <a:pt x="367" y="513"/>
                  </a:lnTo>
                  <a:lnTo>
                    <a:pt x="269" y="635"/>
                  </a:lnTo>
                  <a:lnTo>
                    <a:pt x="196" y="757"/>
                  </a:lnTo>
                  <a:lnTo>
                    <a:pt x="123" y="879"/>
                  </a:lnTo>
                  <a:lnTo>
                    <a:pt x="74" y="1026"/>
                  </a:lnTo>
                  <a:lnTo>
                    <a:pt x="49" y="1172"/>
                  </a:lnTo>
                  <a:lnTo>
                    <a:pt x="25" y="1343"/>
                  </a:lnTo>
                  <a:lnTo>
                    <a:pt x="0" y="1514"/>
                  </a:lnTo>
                  <a:lnTo>
                    <a:pt x="25" y="1685"/>
                  </a:lnTo>
                  <a:lnTo>
                    <a:pt x="49" y="1856"/>
                  </a:lnTo>
                  <a:lnTo>
                    <a:pt x="123" y="2198"/>
                  </a:lnTo>
                  <a:lnTo>
                    <a:pt x="269" y="2516"/>
                  </a:lnTo>
                  <a:lnTo>
                    <a:pt x="464" y="2784"/>
                  </a:lnTo>
                  <a:lnTo>
                    <a:pt x="562" y="2906"/>
                  </a:lnTo>
                  <a:lnTo>
                    <a:pt x="684" y="3029"/>
                  </a:lnTo>
                  <a:lnTo>
                    <a:pt x="806" y="3126"/>
                  </a:lnTo>
                  <a:lnTo>
                    <a:pt x="953" y="3199"/>
                  </a:lnTo>
                  <a:lnTo>
                    <a:pt x="1075" y="3273"/>
                  </a:lnTo>
                  <a:lnTo>
                    <a:pt x="1222" y="3322"/>
                  </a:lnTo>
                  <a:lnTo>
                    <a:pt x="1393" y="3346"/>
                  </a:lnTo>
                  <a:lnTo>
                    <a:pt x="1539" y="3370"/>
                  </a:lnTo>
                  <a:lnTo>
                    <a:pt x="1686" y="3346"/>
                  </a:lnTo>
                  <a:lnTo>
                    <a:pt x="1857" y="3322"/>
                  </a:lnTo>
                  <a:lnTo>
                    <a:pt x="2003" y="3273"/>
                  </a:lnTo>
                  <a:lnTo>
                    <a:pt x="2125" y="3199"/>
                  </a:lnTo>
                  <a:lnTo>
                    <a:pt x="2272" y="3126"/>
                  </a:lnTo>
                  <a:lnTo>
                    <a:pt x="2394" y="3029"/>
                  </a:lnTo>
                  <a:lnTo>
                    <a:pt x="2516" y="2906"/>
                  </a:lnTo>
                  <a:lnTo>
                    <a:pt x="2614" y="2784"/>
                  </a:lnTo>
                  <a:lnTo>
                    <a:pt x="2809" y="2516"/>
                  </a:lnTo>
                  <a:lnTo>
                    <a:pt x="2956" y="2198"/>
                  </a:lnTo>
                  <a:lnTo>
                    <a:pt x="3029" y="1856"/>
                  </a:lnTo>
                  <a:lnTo>
                    <a:pt x="3053" y="1685"/>
                  </a:lnTo>
                  <a:lnTo>
                    <a:pt x="3078" y="1514"/>
                  </a:lnTo>
                  <a:lnTo>
                    <a:pt x="3053" y="1343"/>
                  </a:lnTo>
                  <a:lnTo>
                    <a:pt x="3029" y="1172"/>
                  </a:lnTo>
                  <a:lnTo>
                    <a:pt x="3004" y="1026"/>
                  </a:lnTo>
                  <a:lnTo>
                    <a:pt x="2956" y="879"/>
                  </a:lnTo>
                  <a:lnTo>
                    <a:pt x="2882" y="757"/>
                  </a:lnTo>
                  <a:lnTo>
                    <a:pt x="2809" y="635"/>
                  </a:lnTo>
                  <a:lnTo>
                    <a:pt x="2711" y="513"/>
                  </a:lnTo>
                  <a:lnTo>
                    <a:pt x="2614" y="415"/>
                  </a:lnTo>
                  <a:lnTo>
                    <a:pt x="2394" y="220"/>
                  </a:lnTo>
                  <a:lnTo>
                    <a:pt x="2125" y="98"/>
                  </a:lnTo>
                  <a:lnTo>
                    <a:pt x="1857" y="24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6" name="Google Shape;586;p40"/>
          <p:cNvGrpSpPr/>
          <p:nvPr/>
        </p:nvGrpSpPr>
        <p:grpSpPr>
          <a:xfrm>
            <a:off x="3277654" y="2038519"/>
            <a:ext cx="145004" cy="421658"/>
            <a:chOff x="4076175" y="2267050"/>
            <a:chExt cx="173450" cy="504375"/>
          </a:xfrm>
        </p:grpSpPr>
        <p:sp>
          <p:nvSpPr>
            <p:cNvPr id="587" name="Google Shape;587;p40"/>
            <p:cNvSpPr/>
            <p:nvPr/>
          </p:nvSpPr>
          <p:spPr>
            <a:xfrm>
              <a:off x="4122600" y="2267050"/>
              <a:ext cx="80600" cy="91625"/>
            </a:xfrm>
            <a:custGeom>
              <a:rect b="b" l="l" r="r" t="t"/>
              <a:pathLst>
                <a:path extrusionOk="0" h="3665" w="3224">
                  <a:moveTo>
                    <a:pt x="1441" y="1"/>
                  </a:moveTo>
                  <a:lnTo>
                    <a:pt x="1295" y="25"/>
                  </a:lnTo>
                  <a:lnTo>
                    <a:pt x="1124" y="74"/>
                  </a:lnTo>
                  <a:lnTo>
                    <a:pt x="977" y="123"/>
                  </a:lnTo>
                  <a:lnTo>
                    <a:pt x="855" y="172"/>
                  </a:lnTo>
                  <a:lnTo>
                    <a:pt x="708" y="245"/>
                  </a:lnTo>
                  <a:lnTo>
                    <a:pt x="586" y="343"/>
                  </a:lnTo>
                  <a:lnTo>
                    <a:pt x="464" y="441"/>
                  </a:lnTo>
                  <a:lnTo>
                    <a:pt x="366" y="563"/>
                  </a:lnTo>
                  <a:lnTo>
                    <a:pt x="269" y="685"/>
                  </a:lnTo>
                  <a:lnTo>
                    <a:pt x="195" y="831"/>
                  </a:lnTo>
                  <a:lnTo>
                    <a:pt x="122" y="978"/>
                  </a:lnTo>
                  <a:lnTo>
                    <a:pt x="73" y="1124"/>
                  </a:lnTo>
                  <a:lnTo>
                    <a:pt x="25" y="1295"/>
                  </a:lnTo>
                  <a:lnTo>
                    <a:pt x="0" y="1466"/>
                  </a:lnTo>
                  <a:lnTo>
                    <a:pt x="0" y="1662"/>
                  </a:lnTo>
                  <a:lnTo>
                    <a:pt x="0" y="1833"/>
                  </a:lnTo>
                  <a:lnTo>
                    <a:pt x="25" y="2028"/>
                  </a:lnTo>
                  <a:lnTo>
                    <a:pt x="73" y="2223"/>
                  </a:lnTo>
                  <a:lnTo>
                    <a:pt x="122" y="2394"/>
                  </a:lnTo>
                  <a:lnTo>
                    <a:pt x="195" y="2565"/>
                  </a:lnTo>
                  <a:lnTo>
                    <a:pt x="269" y="2736"/>
                  </a:lnTo>
                  <a:lnTo>
                    <a:pt x="366" y="2883"/>
                  </a:lnTo>
                  <a:lnTo>
                    <a:pt x="464" y="3029"/>
                  </a:lnTo>
                  <a:lnTo>
                    <a:pt x="586" y="3176"/>
                  </a:lnTo>
                  <a:lnTo>
                    <a:pt x="708" y="3298"/>
                  </a:lnTo>
                  <a:lnTo>
                    <a:pt x="855" y="3396"/>
                  </a:lnTo>
                  <a:lnTo>
                    <a:pt x="977" y="3493"/>
                  </a:lnTo>
                  <a:lnTo>
                    <a:pt x="1124" y="3567"/>
                  </a:lnTo>
                  <a:lnTo>
                    <a:pt x="1295" y="3616"/>
                  </a:lnTo>
                  <a:lnTo>
                    <a:pt x="1441" y="3640"/>
                  </a:lnTo>
                  <a:lnTo>
                    <a:pt x="1612" y="3664"/>
                  </a:lnTo>
                  <a:lnTo>
                    <a:pt x="1783" y="3640"/>
                  </a:lnTo>
                  <a:lnTo>
                    <a:pt x="1930" y="3616"/>
                  </a:lnTo>
                  <a:lnTo>
                    <a:pt x="2100" y="3567"/>
                  </a:lnTo>
                  <a:lnTo>
                    <a:pt x="2247" y="3493"/>
                  </a:lnTo>
                  <a:lnTo>
                    <a:pt x="2369" y="3396"/>
                  </a:lnTo>
                  <a:lnTo>
                    <a:pt x="2516" y="3298"/>
                  </a:lnTo>
                  <a:lnTo>
                    <a:pt x="2638" y="3176"/>
                  </a:lnTo>
                  <a:lnTo>
                    <a:pt x="2760" y="3029"/>
                  </a:lnTo>
                  <a:lnTo>
                    <a:pt x="2858" y="2883"/>
                  </a:lnTo>
                  <a:lnTo>
                    <a:pt x="2955" y="2736"/>
                  </a:lnTo>
                  <a:lnTo>
                    <a:pt x="3029" y="2565"/>
                  </a:lnTo>
                  <a:lnTo>
                    <a:pt x="3102" y="2394"/>
                  </a:lnTo>
                  <a:lnTo>
                    <a:pt x="3151" y="2223"/>
                  </a:lnTo>
                  <a:lnTo>
                    <a:pt x="3200" y="2028"/>
                  </a:lnTo>
                  <a:lnTo>
                    <a:pt x="3224" y="1833"/>
                  </a:lnTo>
                  <a:lnTo>
                    <a:pt x="3224" y="1662"/>
                  </a:lnTo>
                  <a:lnTo>
                    <a:pt x="3224" y="1466"/>
                  </a:lnTo>
                  <a:lnTo>
                    <a:pt x="3200" y="1295"/>
                  </a:lnTo>
                  <a:lnTo>
                    <a:pt x="3151" y="1124"/>
                  </a:lnTo>
                  <a:lnTo>
                    <a:pt x="3102" y="978"/>
                  </a:lnTo>
                  <a:lnTo>
                    <a:pt x="3029" y="831"/>
                  </a:lnTo>
                  <a:lnTo>
                    <a:pt x="2955" y="685"/>
                  </a:lnTo>
                  <a:lnTo>
                    <a:pt x="2858" y="563"/>
                  </a:lnTo>
                  <a:lnTo>
                    <a:pt x="2760" y="441"/>
                  </a:lnTo>
                  <a:lnTo>
                    <a:pt x="2638" y="343"/>
                  </a:lnTo>
                  <a:lnTo>
                    <a:pt x="2516" y="245"/>
                  </a:lnTo>
                  <a:lnTo>
                    <a:pt x="2369" y="172"/>
                  </a:lnTo>
                  <a:lnTo>
                    <a:pt x="2247" y="123"/>
                  </a:lnTo>
                  <a:lnTo>
                    <a:pt x="2100" y="74"/>
                  </a:lnTo>
                  <a:lnTo>
                    <a:pt x="1930" y="25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4076175" y="2370250"/>
              <a:ext cx="173450" cy="401175"/>
            </a:xfrm>
            <a:custGeom>
              <a:rect b="b" l="l" r="r" t="t"/>
              <a:pathLst>
                <a:path extrusionOk="0" h="16047" w="6938">
                  <a:moveTo>
                    <a:pt x="2736" y="0"/>
                  </a:moveTo>
                  <a:lnTo>
                    <a:pt x="2541" y="49"/>
                  </a:lnTo>
                  <a:lnTo>
                    <a:pt x="2346" y="123"/>
                  </a:lnTo>
                  <a:lnTo>
                    <a:pt x="2175" y="196"/>
                  </a:lnTo>
                  <a:lnTo>
                    <a:pt x="2028" y="293"/>
                  </a:lnTo>
                  <a:lnTo>
                    <a:pt x="1711" y="489"/>
                  </a:lnTo>
                  <a:lnTo>
                    <a:pt x="1442" y="758"/>
                  </a:lnTo>
                  <a:lnTo>
                    <a:pt x="1173" y="1075"/>
                  </a:lnTo>
                  <a:lnTo>
                    <a:pt x="953" y="1417"/>
                  </a:lnTo>
                  <a:lnTo>
                    <a:pt x="758" y="1808"/>
                  </a:lnTo>
                  <a:lnTo>
                    <a:pt x="587" y="2223"/>
                  </a:lnTo>
                  <a:lnTo>
                    <a:pt x="441" y="2711"/>
                  </a:lnTo>
                  <a:lnTo>
                    <a:pt x="318" y="3200"/>
                  </a:lnTo>
                  <a:lnTo>
                    <a:pt x="221" y="3737"/>
                  </a:lnTo>
                  <a:lnTo>
                    <a:pt x="147" y="4323"/>
                  </a:lnTo>
                  <a:lnTo>
                    <a:pt x="74" y="4909"/>
                  </a:lnTo>
                  <a:lnTo>
                    <a:pt x="25" y="5544"/>
                  </a:lnTo>
                  <a:lnTo>
                    <a:pt x="1" y="6204"/>
                  </a:lnTo>
                  <a:lnTo>
                    <a:pt x="1" y="6888"/>
                  </a:lnTo>
                  <a:lnTo>
                    <a:pt x="25" y="7034"/>
                  </a:lnTo>
                  <a:lnTo>
                    <a:pt x="50" y="7181"/>
                  </a:lnTo>
                  <a:lnTo>
                    <a:pt x="99" y="7327"/>
                  </a:lnTo>
                  <a:lnTo>
                    <a:pt x="172" y="7425"/>
                  </a:lnTo>
                  <a:lnTo>
                    <a:pt x="245" y="7523"/>
                  </a:lnTo>
                  <a:lnTo>
                    <a:pt x="318" y="7596"/>
                  </a:lnTo>
                  <a:lnTo>
                    <a:pt x="416" y="7645"/>
                  </a:lnTo>
                  <a:lnTo>
                    <a:pt x="636" y="7645"/>
                  </a:lnTo>
                  <a:lnTo>
                    <a:pt x="734" y="7596"/>
                  </a:lnTo>
                  <a:lnTo>
                    <a:pt x="807" y="7523"/>
                  </a:lnTo>
                  <a:lnTo>
                    <a:pt x="880" y="7425"/>
                  </a:lnTo>
                  <a:lnTo>
                    <a:pt x="929" y="7327"/>
                  </a:lnTo>
                  <a:lnTo>
                    <a:pt x="953" y="7181"/>
                  </a:lnTo>
                  <a:lnTo>
                    <a:pt x="978" y="6888"/>
                  </a:lnTo>
                  <a:lnTo>
                    <a:pt x="1002" y="6521"/>
                  </a:lnTo>
                  <a:lnTo>
                    <a:pt x="1027" y="6106"/>
                  </a:lnTo>
                  <a:lnTo>
                    <a:pt x="1149" y="5105"/>
                  </a:lnTo>
                  <a:lnTo>
                    <a:pt x="1295" y="4103"/>
                  </a:lnTo>
                  <a:lnTo>
                    <a:pt x="1369" y="3664"/>
                  </a:lnTo>
                  <a:lnTo>
                    <a:pt x="1466" y="3298"/>
                  </a:lnTo>
                  <a:lnTo>
                    <a:pt x="1417" y="3102"/>
                  </a:lnTo>
                  <a:lnTo>
                    <a:pt x="1393" y="2907"/>
                  </a:lnTo>
                  <a:lnTo>
                    <a:pt x="1393" y="2711"/>
                  </a:lnTo>
                  <a:lnTo>
                    <a:pt x="1417" y="2540"/>
                  </a:lnTo>
                  <a:lnTo>
                    <a:pt x="1442" y="2394"/>
                  </a:lnTo>
                  <a:lnTo>
                    <a:pt x="1515" y="2247"/>
                  </a:lnTo>
                  <a:lnTo>
                    <a:pt x="1588" y="2125"/>
                  </a:lnTo>
                  <a:lnTo>
                    <a:pt x="1662" y="2052"/>
                  </a:lnTo>
                  <a:lnTo>
                    <a:pt x="1588" y="2150"/>
                  </a:lnTo>
                  <a:lnTo>
                    <a:pt x="1540" y="2296"/>
                  </a:lnTo>
                  <a:lnTo>
                    <a:pt x="1491" y="2492"/>
                  </a:lnTo>
                  <a:lnTo>
                    <a:pt x="1491" y="2687"/>
                  </a:lnTo>
                  <a:lnTo>
                    <a:pt x="1515" y="2882"/>
                  </a:lnTo>
                  <a:lnTo>
                    <a:pt x="1564" y="3078"/>
                  </a:lnTo>
                  <a:lnTo>
                    <a:pt x="1613" y="3175"/>
                  </a:lnTo>
                  <a:lnTo>
                    <a:pt x="1686" y="3273"/>
                  </a:lnTo>
                  <a:lnTo>
                    <a:pt x="1759" y="3346"/>
                  </a:lnTo>
                  <a:lnTo>
                    <a:pt x="1857" y="3420"/>
                  </a:lnTo>
                  <a:lnTo>
                    <a:pt x="1906" y="3786"/>
                  </a:lnTo>
                  <a:lnTo>
                    <a:pt x="1930" y="3981"/>
                  </a:lnTo>
                  <a:lnTo>
                    <a:pt x="1955" y="4201"/>
                  </a:lnTo>
                  <a:lnTo>
                    <a:pt x="1930" y="4445"/>
                  </a:lnTo>
                  <a:lnTo>
                    <a:pt x="1906" y="4738"/>
                  </a:lnTo>
                  <a:lnTo>
                    <a:pt x="1833" y="5032"/>
                  </a:lnTo>
                  <a:lnTo>
                    <a:pt x="1711" y="5398"/>
                  </a:lnTo>
                  <a:lnTo>
                    <a:pt x="1515" y="5911"/>
                  </a:lnTo>
                  <a:lnTo>
                    <a:pt x="1369" y="6399"/>
                  </a:lnTo>
                  <a:lnTo>
                    <a:pt x="1271" y="6839"/>
                  </a:lnTo>
                  <a:lnTo>
                    <a:pt x="1222" y="7230"/>
                  </a:lnTo>
                  <a:lnTo>
                    <a:pt x="1173" y="7620"/>
                  </a:lnTo>
                  <a:lnTo>
                    <a:pt x="1173" y="8011"/>
                  </a:lnTo>
                  <a:lnTo>
                    <a:pt x="1198" y="8817"/>
                  </a:lnTo>
                  <a:lnTo>
                    <a:pt x="1247" y="9989"/>
                  </a:lnTo>
                  <a:lnTo>
                    <a:pt x="1295" y="11162"/>
                  </a:lnTo>
                  <a:lnTo>
                    <a:pt x="1320" y="13238"/>
                  </a:lnTo>
                  <a:lnTo>
                    <a:pt x="1344" y="14728"/>
                  </a:lnTo>
                  <a:lnTo>
                    <a:pt x="1344" y="15314"/>
                  </a:lnTo>
                  <a:lnTo>
                    <a:pt x="1369" y="15533"/>
                  </a:lnTo>
                  <a:lnTo>
                    <a:pt x="1417" y="15704"/>
                  </a:lnTo>
                  <a:lnTo>
                    <a:pt x="1491" y="15827"/>
                  </a:lnTo>
                  <a:lnTo>
                    <a:pt x="1588" y="15924"/>
                  </a:lnTo>
                  <a:lnTo>
                    <a:pt x="1662" y="15998"/>
                  </a:lnTo>
                  <a:lnTo>
                    <a:pt x="1735" y="16022"/>
                  </a:lnTo>
                  <a:lnTo>
                    <a:pt x="1833" y="16046"/>
                  </a:lnTo>
                  <a:lnTo>
                    <a:pt x="1955" y="16046"/>
                  </a:lnTo>
                  <a:lnTo>
                    <a:pt x="2077" y="15998"/>
                  </a:lnTo>
                  <a:lnTo>
                    <a:pt x="2175" y="15949"/>
                  </a:lnTo>
                  <a:lnTo>
                    <a:pt x="2248" y="15875"/>
                  </a:lnTo>
                  <a:lnTo>
                    <a:pt x="2321" y="15802"/>
                  </a:lnTo>
                  <a:lnTo>
                    <a:pt x="2394" y="15680"/>
                  </a:lnTo>
                  <a:lnTo>
                    <a:pt x="2419" y="15533"/>
                  </a:lnTo>
                  <a:lnTo>
                    <a:pt x="2468" y="15387"/>
                  </a:lnTo>
                  <a:lnTo>
                    <a:pt x="3152" y="8548"/>
                  </a:lnTo>
                  <a:lnTo>
                    <a:pt x="3152" y="8451"/>
                  </a:lnTo>
                  <a:lnTo>
                    <a:pt x="3200" y="8280"/>
                  </a:lnTo>
                  <a:lnTo>
                    <a:pt x="3249" y="8182"/>
                  </a:lnTo>
                  <a:lnTo>
                    <a:pt x="3298" y="8084"/>
                  </a:lnTo>
                  <a:lnTo>
                    <a:pt x="3371" y="8011"/>
                  </a:lnTo>
                  <a:lnTo>
                    <a:pt x="3469" y="7987"/>
                  </a:lnTo>
                  <a:lnTo>
                    <a:pt x="3567" y="8011"/>
                  </a:lnTo>
                  <a:lnTo>
                    <a:pt x="3640" y="8084"/>
                  </a:lnTo>
                  <a:lnTo>
                    <a:pt x="3689" y="8182"/>
                  </a:lnTo>
                  <a:lnTo>
                    <a:pt x="3738" y="8280"/>
                  </a:lnTo>
                  <a:lnTo>
                    <a:pt x="3787" y="8451"/>
                  </a:lnTo>
                  <a:lnTo>
                    <a:pt x="3787" y="8548"/>
                  </a:lnTo>
                  <a:lnTo>
                    <a:pt x="4470" y="15387"/>
                  </a:lnTo>
                  <a:lnTo>
                    <a:pt x="4519" y="15533"/>
                  </a:lnTo>
                  <a:lnTo>
                    <a:pt x="4544" y="15680"/>
                  </a:lnTo>
                  <a:lnTo>
                    <a:pt x="4617" y="15802"/>
                  </a:lnTo>
                  <a:lnTo>
                    <a:pt x="4690" y="15875"/>
                  </a:lnTo>
                  <a:lnTo>
                    <a:pt x="4763" y="15949"/>
                  </a:lnTo>
                  <a:lnTo>
                    <a:pt x="4861" y="15998"/>
                  </a:lnTo>
                  <a:lnTo>
                    <a:pt x="4983" y="16046"/>
                  </a:lnTo>
                  <a:lnTo>
                    <a:pt x="5105" y="16046"/>
                  </a:lnTo>
                  <a:lnTo>
                    <a:pt x="5203" y="16022"/>
                  </a:lnTo>
                  <a:lnTo>
                    <a:pt x="5276" y="15998"/>
                  </a:lnTo>
                  <a:lnTo>
                    <a:pt x="5350" y="15924"/>
                  </a:lnTo>
                  <a:lnTo>
                    <a:pt x="5447" y="15827"/>
                  </a:lnTo>
                  <a:lnTo>
                    <a:pt x="5521" y="15704"/>
                  </a:lnTo>
                  <a:lnTo>
                    <a:pt x="5569" y="15533"/>
                  </a:lnTo>
                  <a:lnTo>
                    <a:pt x="5594" y="15314"/>
                  </a:lnTo>
                  <a:lnTo>
                    <a:pt x="5594" y="14728"/>
                  </a:lnTo>
                  <a:lnTo>
                    <a:pt x="5618" y="13238"/>
                  </a:lnTo>
                  <a:lnTo>
                    <a:pt x="5643" y="11162"/>
                  </a:lnTo>
                  <a:lnTo>
                    <a:pt x="5692" y="9989"/>
                  </a:lnTo>
                  <a:lnTo>
                    <a:pt x="5740" y="8817"/>
                  </a:lnTo>
                  <a:lnTo>
                    <a:pt x="5765" y="8011"/>
                  </a:lnTo>
                  <a:lnTo>
                    <a:pt x="5765" y="7620"/>
                  </a:lnTo>
                  <a:lnTo>
                    <a:pt x="5716" y="7230"/>
                  </a:lnTo>
                  <a:lnTo>
                    <a:pt x="5667" y="6839"/>
                  </a:lnTo>
                  <a:lnTo>
                    <a:pt x="5569" y="6399"/>
                  </a:lnTo>
                  <a:lnTo>
                    <a:pt x="5423" y="5911"/>
                  </a:lnTo>
                  <a:lnTo>
                    <a:pt x="5227" y="5398"/>
                  </a:lnTo>
                  <a:lnTo>
                    <a:pt x="5105" y="5032"/>
                  </a:lnTo>
                  <a:lnTo>
                    <a:pt x="5032" y="4738"/>
                  </a:lnTo>
                  <a:lnTo>
                    <a:pt x="5008" y="4445"/>
                  </a:lnTo>
                  <a:lnTo>
                    <a:pt x="4983" y="4201"/>
                  </a:lnTo>
                  <a:lnTo>
                    <a:pt x="5008" y="3981"/>
                  </a:lnTo>
                  <a:lnTo>
                    <a:pt x="5032" y="3786"/>
                  </a:lnTo>
                  <a:lnTo>
                    <a:pt x="5081" y="3420"/>
                  </a:lnTo>
                  <a:lnTo>
                    <a:pt x="5179" y="3346"/>
                  </a:lnTo>
                  <a:lnTo>
                    <a:pt x="5252" y="3273"/>
                  </a:lnTo>
                  <a:lnTo>
                    <a:pt x="5325" y="3175"/>
                  </a:lnTo>
                  <a:lnTo>
                    <a:pt x="5374" y="3078"/>
                  </a:lnTo>
                  <a:lnTo>
                    <a:pt x="5423" y="2882"/>
                  </a:lnTo>
                  <a:lnTo>
                    <a:pt x="5447" y="2687"/>
                  </a:lnTo>
                  <a:lnTo>
                    <a:pt x="5447" y="2492"/>
                  </a:lnTo>
                  <a:lnTo>
                    <a:pt x="5398" y="2296"/>
                  </a:lnTo>
                  <a:lnTo>
                    <a:pt x="5350" y="2150"/>
                  </a:lnTo>
                  <a:lnTo>
                    <a:pt x="5276" y="2052"/>
                  </a:lnTo>
                  <a:lnTo>
                    <a:pt x="5350" y="2125"/>
                  </a:lnTo>
                  <a:lnTo>
                    <a:pt x="5423" y="2247"/>
                  </a:lnTo>
                  <a:lnTo>
                    <a:pt x="5496" y="2394"/>
                  </a:lnTo>
                  <a:lnTo>
                    <a:pt x="5521" y="2540"/>
                  </a:lnTo>
                  <a:lnTo>
                    <a:pt x="5545" y="2711"/>
                  </a:lnTo>
                  <a:lnTo>
                    <a:pt x="5545" y="2907"/>
                  </a:lnTo>
                  <a:lnTo>
                    <a:pt x="5521" y="3102"/>
                  </a:lnTo>
                  <a:lnTo>
                    <a:pt x="5472" y="3298"/>
                  </a:lnTo>
                  <a:lnTo>
                    <a:pt x="5569" y="3664"/>
                  </a:lnTo>
                  <a:lnTo>
                    <a:pt x="5643" y="4103"/>
                  </a:lnTo>
                  <a:lnTo>
                    <a:pt x="5789" y="5105"/>
                  </a:lnTo>
                  <a:lnTo>
                    <a:pt x="5911" y="6106"/>
                  </a:lnTo>
                  <a:lnTo>
                    <a:pt x="5936" y="6521"/>
                  </a:lnTo>
                  <a:lnTo>
                    <a:pt x="5960" y="6888"/>
                  </a:lnTo>
                  <a:lnTo>
                    <a:pt x="5985" y="7181"/>
                  </a:lnTo>
                  <a:lnTo>
                    <a:pt x="6009" y="7327"/>
                  </a:lnTo>
                  <a:lnTo>
                    <a:pt x="6058" y="7425"/>
                  </a:lnTo>
                  <a:lnTo>
                    <a:pt x="6131" y="7523"/>
                  </a:lnTo>
                  <a:lnTo>
                    <a:pt x="6204" y="7596"/>
                  </a:lnTo>
                  <a:lnTo>
                    <a:pt x="6302" y="7645"/>
                  </a:lnTo>
                  <a:lnTo>
                    <a:pt x="6522" y="7645"/>
                  </a:lnTo>
                  <a:lnTo>
                    <a:pt x="6620" y="7596"/>
                  </a:lnTo>
                  <a:lnTo>
                    <a:pt x="6693" y="7523"/>
                  </a:lnTo>
                  <a:lnTo>
                    <a:pt x="6766" y="7425"/>
                  </a:lnTo>
                  <a:lnTo>
                    <a:pt x="6839" y="7327"/>
                  </a:lnTo>
                  <a:lnTo>
                    <a:pt x="6888" y="7181"/>
                  </a:lnTo>
                  <a:lnTo>
                    <a:pt x="6913" y="7034"/>
                  </a:lnTo>
                  <a:lnTo>
                    <a:pt x="6937" y="6888"/>
                  </a:lnTo>
                  <a:lnTo>
                    <a:pt x="6937" y="6204"/>
                  </a:lnTo>
                  <a:lnTo>
                    <a:pt x="6913" y="5544"/>
                  </a:lnTo>
                  <a:lnTo>
                    <a:pt x="6864" y="4909"/>
                  </a:lnTo>
                  <a:lnTo>
                    <a:pt x="6791" y="4323"/>
                  </a:lnTo>
                  <a:lnTo>
                    <a:pt x="6717" y="3737"/>
                  </a:lnTo>
                  <a:lnTo>
                    <a:pt x="6620" y="3200"/>
                  </a:lnTo>
                  <a:lnTo>
                    <a:pt x="6497" y="2711"/>
                  </a:lnTo>
                  <a:lnTo>
                    <a:pt x="6351" y="2223"/>
                  </a:lnTo>
                  <a:lnTo>
                    <a:pt x="6180" y="1808"/>
                  </a:lnTo>
                  <a:lnTo>
                    <a:pt x="5985" y="1417"/>
                  </a:lnTo>
                  <a:lnTo>
                    <a:pt x="5765" y="1075"/>
                  </a:lnTo>
                  <a:lnTo>
                    <a:pt x="5496" y="758"/>
                  </a:lnTo>
                  <a:lnTo>
                    <a:pt x="5227" y="489"/>
                  </a:lnTo>
                  <a:lnTo>
                    <a:pt x="4910" y="293"/>
                  </a:lnTo>
                  <a:lnTo>
                    <a:pt x="4763" y="196"/>
                  </a:lnTo>
                  <a:lnTo>
                    <a:pt x="4592" y="123"/>
                  </a:lnTo>
                  <a:lnTo>
                    <a:pt x="4397" y="49"/>
                  </a:lnTo>
                  <a:lnTo>
                    <a:pt x="4202" y="0"/>
                  </a:lnTo>
                  <a:lnTo>
                    <a:pt x="4031" y="98"/>
                  </a:lnTo>
                  <a:lnTo>
                    <a:pt x="3860" y="147"/>
                  </a:lnTo>
                  <a:lnTo>
                    <a:pt x="3664" y="196"/>
                  </a:lnTo>
                  <a:lnTo>
                    <a:pt x="3469" y="220"/>
                  </a:lnTo>
                  <a:lnTo>
                    <a:pt x="3274" y="196"/>
                  </a:lnTo>
                  <a:lnTo>
                    <a:pt x="3078" y="147"/>
                  </a:lnTo>
                  <a:lnTo>
                    <a:pt x="2907" y="98"/>
                  </a:lnTo>
                  <a:lnTo>
                    <a:pt x="27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9" name="Google Shape;589;p40"/>
          <p:cNvSpPr/>
          <p:nvPr/>
        </p:nvSpPr>
        <p:spPr>
          <a:xfrm>
            <a:off x="4317599" y="2083007"/>
            <a:ext cx="319561" cy="336908"/>
          </a:xfrm>
          <a:custGeom>
            <a:rect b="b" l="l" r="r" t="t"/>
            <a:pathLst>
              <a:path extrusionOk="0" h="16120" w="1529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90" name="Google Shape;590;p40"/>
          <p:cNvGrpSpPr/>
          <p:nvPr/>
        </p:nvGrpSpPr>
        <p:grpSpPr>
          <a:xfrm>
            <a:off x="4865134" y="2089056"/>
            <a:ext cx="351204" cy="324661"/>
            <a:chOff x="5975075" y="2327500"/>
            <a:chExt cx="420100" cy="388350"/>
          </a:xfrm>
        </p:grpSpPr>
        <p:sp>
          <p:nvSpPr>
            <p:cNvPr id="591" name="Google Shape;591;p40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3" name="Google Shape;593;p40"/>
          <p:cNvGrpSpPr/>
          <p:nvPr/>
        </p:nvGrpSpPr>
        <p:grpSpPr>
          <a:xfrm>
            <a:off x="5496544" y="2079358"/>
            <a:ext cx="215437" cy="351204"/>
            <a:chOff x="6730350" y="2315900"/>
            <a:chExt cx="257700" cy="420100"/>
          </a:xfrm>
        </p:grpSpPr>
        <p:sp>
          <p:nvSpPr>
            <p:cNvPr id="594" name="Google Shape;594;p40"/>
            <p:cNvSpPr/>
            <p:nvPr/>
          </p:nvSpPr>
          <p:spPr>
            <a:xfrm>
              <a:off x="6807900" y="26712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5" name="Google Shape;595;p40"/>
            <p:cNvSpPr/>
            <p:nvPr/>
          </p:nvSpPr>
          <p:spPr>
            <a:xfrm>
              <a:off x="6807900" y="2636450"/>
              <a:ext cx="102600" cy="22625"/>
            </a:xfrm>
            <a:custGeom>
              <a:rect b="b" l="l" r="r" t="t"/>
              <a:pathLst>
                <a:path extrusionOk="0" h="905" w="4104">
                  <a:moveTo>
                    <a:pt x="1" y="1"/>
                  </a:moveTo>
                  <a:lnTo>
                    <a:pt x="1" y="905"/>
                  </a:lnTo>
                  <a:lnTo>
                    <a:pt x="4104" y="905"/>
                  </a:lnTo>
                  <a:lnTo>
                    <a:pt x="41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6807900" y="2706075"/>
              <a:ext cx="102600" cy="29925"/>
            </a:xfrm>
            <a:custGeom>
              <a:rect b="b" l="l" r="r" t="t"/>
              <a:pathLst>
                <a:path extrusionOk="0" h="1197" w="4104">
                  <a:moveTo>
                    <a:pt x="1" y="0"/>
                  </a:moveTo>
                  <a:lnTo>
                    <a:pt x="1" y="171"/>
                  </a:lnTo>
                  <a:lnTo>
                    <a:pt x="25" y="318"/>
                  </a:lnTo>
                  <a:lnTo>
                    <a:pt x="98" y="464"/>
                  </a:lnTo>
                  <a:lnTo>
                    <a:pt x="196" y="586"/>
                  </a:lnTo>
                  <a:lnTo>
                    <a:pt x="343" y="660"/>
                  </a:lnTo>
                  <a:lnTo>
                    <a:pt x="1881" y="1172"/>
                  </a:lnTo>
                  <a:lnTo>
                    <a:pt x="2052" y="1197"/>
                  </a:lnTo>
                  <a:lnTo>
                    <a:pt x="2223" y="1172"/>
                  </a:lnTo>
                  <a:lnTo>
                    <a:pt x="3762" y="660"/>
                  </a:lnTo>
                  <a:lnTo>
                    <a:pt x="3908" y="586"/>
                  </a:lnTo>
                  <a:lnTo>
                    <a:pt x="4006" y="464"/>
                  </a:lnTo>
                  <a:lnTo>
                    <a:pt x="4079" y="318"/>
                  </a:lnTo>
                  <a:lnTo>
                    <a:pt x="4104" y="171"/>
                  </a:lnTo>
                  <a:lnTo>
                    <a:pt x="4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6811575" y="2463675"/>
              <a:ext cx="95275" cy="160600"/>
            </a:xfrm>
            <a:custGeom>
              <a:rect b="b" l="l" r="r" t="t"/>
              <a:pathLst>
                <a:path extrusionOk="0" h="6424" w="3811">
                  <a:moveTo>
                    <a:pt x="1905" y="0"/>
                  </a:moveTo>
                  <a:lnTo>
                    <a:pt x="928" y="831"/>
                  </a:lnTo>
                  <a:lnTo>
                    <a:pt x="855" y="879"/>
                  </a:lnTo>
                  <a:lnTo>
                    <a:pt x="782" y="904"/>
                  </a:lnTo>
                  <a:lnTo>
                    <a:pt x="684" y="879"/>
                  </a:lnTo>
                  <a:lnTo>
                    <a:pt x="611" y="831"/>
                  </a:lnTo>
                  <a:lnTo>
                    <a:pt x="0" y="318"/>
                  </a:lnTo>
                  <a:lnTo>
                    <a:pt x="1319" y="6423"/>
                  </a:lnTo>
                  <a:lnTo>
                    <a:pt x="2491" y="6423"/>
                  </a:lnTo>
                  <a:lnTo>
                    <a:pt x="3810" y="318"/>
                  </a:lnTo>
                  <a:lnTo>
                    <a:pt x="3200" y="831"/>
                  </a:lnTo>
                  <a:lnTo>
                    <a:pt x="3126" y="879"/>
                  </a:lnTo>
                  <a:lnTo>
                    <a:pt x="3029" y="904"/>
                  </a:lnTo>
                  <a:lnTo>
                    <a:pt x="2955" y="879"/>
                  </a:lnTo>
                  <a:lnTo>
                    <a:pt x="2882" y="831"/>
                  </a:lnTo>
                  <a:lnTo>
                    <a:pt x="1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40"/>
            <p:cNvSpPr/>
            <p:nvPr/>
          </p:nvSpPr>
          <p:spPr>
            <a:xfrm>
              <a:off x="6730350" y="2315900"/>
              <a:ext cx="257700" cy="308375"/>
            </a:xfrm>
            <a:custGeom>
              <a:rect b="b" l="l" r="r" t="t"/>
              <a:pathLst>
                <a:path extrusionOk="0" h="12335" w="10308">
                  <a:moveTo>
                    <a:pt x="5154" y="1"/>
                  </a:moveTo>
                  <a:lnTo>
                    <a:pt x="4617" y="25"/>
                  </a:lnTo>
                  <a:lnTo>
                    <a:pt x="4128" y="98"/>
                  </a:lnTo>
                  <a:lnTo>
                    <a:pt x="3615" y="245"/>
                  </a:lnTo>
                  <a:lnTo>
                    <a:pt x="3151" y="416"/>
                  </a:lnTo>
                  <a:lnTo>
                    <a:pt x="2712" y="636"/>
                  </a:lnTo>
                  <a:lnTo>
                    <a:pt x="2272" y="880"/>
                  </a:lnTo>
                  <a:lnTo>
                    <a:pt x="1881" y="1173"/>
                  </a:lnTo>
                  <a:lnTo>
                    <a:pt x="1515" y="1515"/>
                  </a:lnTo>
                  <a:lnTo>
                    <a:pt x="1198" y="1881"/>
                  </a:lnTo>
                  <a:lnTo>
                    <a:pt x="880" y="2272"/>
                  </a:lnTo>
                  <a:lnTo>
                    <a:pt x="636" y="2687"/>
                  </a:lnTo>
                  <a:lnTo>
                    <a:pt x="416" y="3151"/>
                  </a:lnTo>
                  <a:lnTo>
                    <a:pt x="245" y="3615"/>
                  </a:lnTo>
                  <a:lnTo>
                    <a:pt x="123" y="4104"/>
                  </a:lnTo>
                  <a:lnTo>
                    <a:pt x="50" y="4617"/>
                  </a:lnTo>
                  <a:lnTo>
                    <a:pt x="1" y="5154"/>
                  </a:lnTo>
                  <a:lnTo>
                    <a:pt x="25" y="5423"/>
                  </a:lnTo>
                  <a:lnTo>
                    <a:pt x="50" y="5691"/>
                  </a:lnTo>
                  <a:lnTo>
                    <a:pt x="123" y="6204"/>
                  </a:lnTo>
                  <a:lnTo>
                    <a:pt x="245" y="6693"/>
                  </a:lnTo>
                  <a:lnTo>
                    <a:pt x="416" y="7132"/>
                  </a:lnTo>
                  <a:lnTo>
                    <a:pt x="636" y="7572"/>
                  </a:lnTo>
                  <a:lnTo>
                    <a:pt x="856" y="7963"/>
                  </a:lnTo>
                  <a:lnTo>
                    <a:pt x="1100" y="8353"/>
                  </a:lnTo>
                  <a:lnTo>
                    <a:pt x="1369" y="8744"/>
                  </a:lnTo>
                  <a:lnTo>
                    <a:pt x="1906" y="9526"/>
                  </a:lnTo>
                  <a:lnTo>
                    <a:pt x="2150" y="9941"/>
                  </a:lnTo>
                  <a:lnTo>
                    <a:pt x="2394" y="10356"/>
                  </a:lnTo>
                  <a:lnTo>
                    <a:pt x="2614" y="10796"/>
                  </a:lnTo>
                  <a:lnTo>
                    <a:pt x="2810" y="11284"/>
                  </a:lnTo>
                  <a:lnTo>
                    <a:pt x="2980" y="11797"/>
                  </a:lnTo>
                  <a:lnTo>
                    <a:pt x="3103" y="12334"/>
                  </a:lnTo>
                  <a:lnTo>
                    <a:pt x="4079" y="12334"/>
                  </a:lnTo>
                  <a:lnTo>
                    <a:pt x="3249" y="8500"/>
                  </a:lnTo>
                  <a:lnTo>
                    <a:pt x="2663" y="5642"/>
                  </a:lnTo>
                  <a:lnTo>
                    <a:pt x="2663" y="5520"/>
                  </a:lnTo>
                  <a:lnTo>
                    <a:pt x="2712" y="5423"/>
                  </a:lnTo>
                  <a:lnTo>
                    <a:pt x="2785" y="5374"/>
                  </a:lnTo>
                  <a:lnTo>
                    <a:pt x="2883" y="5349"/>
                  </a:lnTo>
                  <a:lnTo>
                    <a:pt x="2956" y="5349"/>
                  </a:lnTo>
                  <a:lnTo>
                    <a:pt x="3054" y="5398"/>
                  </a:lnTo>
                  <a:lnTo>
                    <a:pt x="4031" y="6253"/>
                  </a:lnTo>
                  <a:lnTo>
                    <a:pt x="4983" y="5398"/>
                  </a:lnTo>
                  <a:lnTo>
                    <a:pt x="5081" y="5349"/>
                  </a:lnTo>
                  <a:lnTo>
                    <a:pt x="5227" y="5349"/>
                  </a:lnTo>
                  <a:lnTo>
                    <a:pt x="5325" y="5398"/>
                  </a:lnTo>
                  <a:lnTo>
                    <a:pt x="6278" y="6253"/>
                  </a:lnTo>
                  <a:lnTo>
                    <a:pt x="7254" y="5398"/>
                  </a:lnTo>
                  <a:lnTo>
                    <a:pt x="7352" y="5349"/>
                  </a:lnTo>
                  <a:lnTo>
                    <a:pt x="7425" y="5349"/>
                  </a:lnTo>
                  <a:lnTo>
                    <a:pt x="7523" y="5374"/>
                  </a:lnTo>
                  <a:lnTo>
                    <a:pt x="7596" y="5423"/>
                  </a:lnTo>
                  <a:lnTo>
                    <a:pt x="7645" y="5520"/>
                  </a:lnTo>
                  <a:lnTo>
                    <a:pt x="7645" y="5642"/>
                  </a:lnTo>
                  <a:lnTo>
                    <a:pt x="7059" y="8500"/>
                  </a:lnTo>
                  <a:lnTo>
                    <a:pt x="6229" y="12334"/>
                  </a:lnTo>
                  <a:lnTo>
                    <a:pt x="7206" y="12334"/>
                  </a:lnTo>
                  <a:lnTo>
                    <a:pt x="7328" y="11797"/>
                  </a:lnTo>
                  <a:lnTo>
                    <a:pt x="7499" y="11284"/>
                  </a:lnTo>
                  <a:lnTo>
                    <a:pt x="7694" y="10796"/>
                  </a:lnTo>
                  <a:lnTo>
                    <a:pt x="7914" y="10356"/>
                  </a:lnTo>
                  <a:lnTo>
                    <a:pt x="8158" y="9941"/>
                  </a:lnTo>
                  <a:lnTo>
                    <a:pt x="8402" y="9526"/>
                  </a:lnTo>
                  <a:lnTo>
                    <a:pt x="8940" y="8744"/>
                  </a:lnTo>
                  <a:lnTo>
                    <a:pt x="9208" y="8353"/>
                  </a:lnTo>
                  <a:lnTo>
                    <a:pt x="9453" y="7963"/>
                  </a:lnTo>
                  <a:lnTo>
                    <a:pt x="9672" y="7572"/>
                  </a:lnTo>
                  <a:lnTo>
                    <a:pt x="9892" y="7132"/>
                  </a:lnTo>
                  <a:lnTo>
                    <a:pt x="10063" y="6693"/>
                  </a:lnTo>
                  <a:lnTo>
                    <a:pt x="10185" y="6204"/>
                  </a:lnTo>
                  <a:lnTo>
                    <a:pt x="10259" y="5691"/>
                  </a:lnTo>
                  <a:lnTo>
                    <a:pt x="10283" y="5423"/>
                  </a:lnTo>
                  <a:lnTo>
                    <a:pt x="10307" y="5154"/>
                  </a:lnTo>
                  <a:lnTo>
                    <a:pt x="10259" y="4617"/>
                  </a:lnTo>
                  <a:lnTo>
                    <a:pt x="10185" y="4104"/>
                  </a:lnTo>
                  <a:lnTo>
                    <a:pt x="10063" y="3615"/>
                  </a:lnTo>
                  <a:lnTo>
                    <a:pt x="9892" y="3151"/>
                  </a:lnTo>
                  <a:lnTo>
                    <a:pt x="9672" y="2687"/>
                  </a:lnTo>
                  <a:lnTo>
                    <a:pt x="9428" y="2272"/>
                  </a:lnTo>
                  <a:lnTo>
                    <a:pt x="9111" y="1881"/>
                  </a:lnTo>
                  <a:lnTo>
                    <a:pt x="8793" y="1515"/>
                  </a:lnTo>
                  <a:lnTo>
                    <a:pt x="8427" y="1173"/>
                  </a:lnTo>
                  <a:lnTo>
                    <a:pt x="8036" y="880"/>
                  </a:lnTo>
                  <a:lnTo>
                    <a:pt x="7596" y="636"/>
                  </a:lnTo>
                  <a:lnTo>
                    <a:pt x="7157" y="416"/>
                  </a:lnTo>
                  <a:lnTo>
                    <a:pt x="6693" y="245"/>
                  </a:lnTo>
                  <a:lnTo>
                    <a:pt x="6180" y="98"/>
                  </a:lnTo>
                  <a:lnTo>
                    <a:pt x="5691" y="25"/>
                  </a:lnTo>
                  <a:lnTo>
                    <a:pt x="51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9" name="Google Shape;599;p40"/>
          <p:cNvGrpSpPr/>
          <p:nvPr/>
        </p:nvGrpSpPr>
        <p:grpSpPr>
          <a:xfrm>
            <a:off x="477889" y="2615840"/>
            <a:ext cx="109265" cy="398166"/>
            <a:chOff x="727175" y="2957625"/>
            <a:chExt cx="130700" cy="476275"/>
          </a:xfrm>
        </p:grpSpPr>
        <p:sp>
          <p:nvSpPr>
            <p:cNvPr id="600" name="Google Shape;600;p40"/>
            <p:cNvSpPr/>
            <p:nvPr/>
          </p:nvSpPr>
          <p:spPr>
            <a:xfrm>
              <a:off x="727175" y="2957625"/>
              <a:ext cx="130700" cy="476275"/>
            </a:xfrm>
            <a:custGeom>
              <a:rect b="b" l="l" r="r" t="t"/>
              <a:pathLst>
                <a:path extrusionOk="0" h="19051" w="5228">
                  <a:moveTo>
                    <a:pt x="2614" y="489"/>
                  </a:moveTo>
                  <a:lnTo>
                    <a:pt x="2858" y="538"/>
                  </a:lnTo>
                  <a:lnTo>
                    <a:pt x="3102" y="611"/>
                  </a:lnTo>
                  <a:lnTo>
                    <a:pt x="3322" y="709"/>
                  </a:lnTo>
                  <a:lnTo>
                    <a:pt x="3493" y="880"/>
                  </a:lnTo>
                  <a:lnTo>
                    <a:pt x="3664" y="1051"/>
                  </a:lnTo>
                  <a:lnTo>
                    <a:pt x="3762" y="1270"/>
                  </a:lnTo>
                  <a:lnTo>
                    <a:pt x="3835" y="1490"/>
                  </a:lnTo>
                  <a:lnTo>
                    <a:pt x="3859" y="1759"/>
                  </a:lnTo>
                  <a:lnTo>
                    <a:pt x="3859" y="14483"/>
                  </a:lnTo>
                  <a:lnTo>
                    <a:pt x="3884" y="14581"/>
                  </a:lnTo>
                  <a:lnTo>
                    <a:pt x="3908" y="14679"/>
                  </a:lnTo>
                  <a:lnTo>
                    <a:pt x="3957" y="14776"/>
                  </a:lnTo>
                  <a:lnTo>
                    <a:pt x="4030" y="14850"/>
                  </a:lnTo>
                  <a:lnTo>
                    <a:pt x="4177" y="14996"/>
                  </a:lnTo>
                  <a:lnTo>
                    <a:pt x="4324" y="15167"/>
                  </a:lnTo>
                  <a:lnTo>
                    <a:pt x="4446" y="15363"/>
                  </a:lnTo>
                  <a:lnTo>
                    <a:pt x="4543" y="15558"/>
                  </a:lnTo>
                  <a:lnTo>
                    <a:pt x="4641" y="15778"/>
                  </a:lnTo>
                  <a:lnTo>
                    <a:pt x="4690" y="15973"/>
                  </a:lnTo>
                  <a:lnTo>
                    <a:pt x="4714" y="16193"/>
                  </a:lnTo>
                  <a:lnTo>
                    <a:pt x="4739" y="16437"/>
                  </a:lnTo>
                  <a:lnTo>
                    <a:pt x="4714" y="16633"/>
                  </a:lnTo>
                  <a:lnTo>
                    <a:pt x="4690" y="16852"/>
                  </a:lnTo>
                  <a:lnTo>
                    <a:pt x="4641" y="17048"/>
                  </a:lnTo>
                  <a:lnTo>
                    <a:pt x="4568" y="17243"/>
                  </a:lnTo>
                  <a:lnTo>
                    <a:pt x="4470" y="17438"/>
                  </a:lnTo>
                  <a:lnTo>
                    <a:pt x="4372" y="17609"/>
                  </a:lnTo>
                  <a:lnTo>
                    <a:pt x="4250" y="17780"/>
                  </a:lnTo>
                  <a:lnTo>
                    <a:pt x="4104" y="17927"/>
                  </a:lnTo>
                  <a:lnTo>
                    <a:pt x="3957" y="18073"/>
                  </a:lnTo>
                  <a:lnTo>
                    <a:pt x="3811" y="18196"/>
                  </a:lnTo>
                  <a:lnTo>
                    <a:pt x="3615" y="18293"/>
                  </a:lnTo>
                  <a:lnTo>
                    <a:pt x="3444" y="18391"/>
                  </a:lnTo>
                  <a:lnTo>
                    <a:pt x="3249" y="18464"/>
                  </a:lnTo>
                  <a:lnTo>
                    <a:pt x="3029" y="18513"/>
                  </a:lnTo>
                  <a:lnTo>
                    <a:pt x="2834" y="18538"/>
                  </a:lnTo>
                  <a:lnTo>
                    <a:pt x="2614" y="18562"/>
                  </a:lnTo>
                  <a:lnTo>
                    <a:pt x="2394" y="18538"/>
                  </a:lnTo>
                  <a:lnTo>
                    <a:pt x="2174" y="18513"/>
                  </a:lnTo>
                  <a:lnTo>
                    <a:pt x="1979" y="18464"/>
                  </a:lnTo>
                  <a:lnTo>
                    <a:pt x="1784" y="18391"/>
                  </a:lnTo>
                  <a:lnTo>
                    <a:pt x="1613" y="18293"/>
                  </a:lnTo>
                  <a:lnTo>
                    <a:pt x="1417" y="18196"/>
                  </a:lnTo>
                  <a:lnTo>
                    <a:pt x="1271" y="18073"/>
                  </a:lnTo>
                  <a:lnTo>
                    <a:pt x="1124" y="17927"/>
                  </a:lnTo>
                  <a:lnTo>
                    <a:pt x="978" y="17780"/>
                  </a:lnTo>
                  <a:lnTo>
                    <a:pt x="855" y="17609"/>
                  </a:lnTo>
                  <a:lnTo>
                    <a:pt x="758" y="17438"/>
                  </a:lnTo>
                  <a:lnTo>
                    <a:pt x="660" y="17243"/>
                  </a:lnTo>
                  <a:lnTo>
                    <a:pt x="587" y="17048"/>
                  </a:lnTo>
                  <a:lnTo>
                    <a:pt x="538" y="16852"/>
                  </a:lnTo>
                  <a:lnTo>
                    <a:pt x="514" y="16633"/>
                  </a:lnTo>
                  <a:lnTo>
                    <a:pt x="489" y="16437"/>
                  </a:lnTo>
                  <a:lnTo>
                    <a:pt x="514" y="16193"/>
                  </a:lnTo>
                  <a:lnTo>
                    <a:pt x="538" y="15973"/>
                  </a:lnTo>
                  <a:lnTo>
                    <a:pt x="587" y="15778"/>
                  </a:lnTo>
                  <a:lnTo>
                    <a:pt x="684" y="15558"/>
                  </a:lnTo>
                  <a:lnTo>
                    <a:pt x="782" y="15363"/>
                  </a:lnTo>
                  <a:lnTo>
                    <a:pt x="904" y="15167"/>
                  </a:lnTo>
                  <a:lnTo>
                    <a:pt x="1051" y="14996"/>
                  </a:lnTo>
                  <a:lnTo>
                    <a:pt x="1197" y="14850"/>
                  </a:lnTo>
                  <a:lnTo>
                    <a:pt x="1271" y="14776"/>
                  </a:lnTo>
                  <a:lnTo>
                    <a:pt x="1319" y="14679"/>
                  </a:lnTo>
                  <a:lnTo>
                    <a:pt x="1344" y="14581"/>
                  </a:lnTo>
                  <a:lnTo>
                    <a:pt x="1368" y="14483"/>
                  </a:lnTo>
                  <a:lnTo>
                    <a:pt x="1368" y="1759"/>
                  </a:lnTo>
                  <a:lnTo>
                    <a:pt x="1393" y="1490"/>
                  </a:lnTo>
                  <a:lnTo>
                    <a:pt x="1466" y="1270"/>
                  </a:lnTo>
                  <a:lnTo>
                    <a:pt x="1564" y="1051"/>
                  </a:lnTo>
                  <a:lnTo>
                    <a:pt x="1735" y="880"/>
                  </a:lnTo>
                  <a:lnTo>
                    <a:pt x="1906" y="709"/>
                  </a:lnTo>
                  <a:lnTo>
                    <a:pt x="2125" y="611"/>
                  </a:lnTo>
                  <a:lnTo>
                    <a:pt x="2370" y="538"/>
                  </a:lnTo>
                  <a:lnTo>
                    <a:pt x="2614" y="489"/>
                  </a:lnTo>
                  <a:close/>
                  <a:moveTo>
                    <a:pt x="2614" y="0"/>
                  </a:moveTo>
                  <a:lnTo>
                    <a:pt x="2443" y="25"/>
                  </a:lnTo>
                  <a:lnTo>
                    <a:pt x="2272" y="49"/>
                  </a:lnTo>
                  <a:lnTo>
                    <a:pt x="2101" y="98"/>
                  </a:lnTo>
                  <a:lnTo>
                    <a:pt x="1930" y="147"/>
                  </a:lnTo>
                  <a:lnTo>
                    <a:pt x="1784" y="220"/>
                  </a:lnTo>
                  <a:lnTo>
                    <a:pt x="1637" y="318"/>
                  </a:lnTo>
                  <a:lnTo>
                    <a:pt x="1515" y="416"/>
                  </a:lnTo>
                  <a:lnTo>
                    <a:pt x="1393" y="513"/>
                  </a:lnTo>
                  <a:lnTo>
                    <a:pt x="1271" y="635"/>
                  </a:lnTo>
                  <a:lnTo>
                    <a:pt x="1173" y="782"/>
                  </a:lnTo>
                  <a:lnTo>
                    <a:pt x="1075" y="928"/>
                  </a:lnTo>
                  <a:lnTo>
                    <a:pt x="1002" y="1075"/>
                  </a:lnTo>
                  <a:lnTo>
                    <a:pt x="953" y="1246"/>
                  </a:lnTo>
                  <a:lnTo>
                    <a:pt x="904" y="1393"/>
                  </a:lnTo>
                  <a:lnTo>
                    <a:pt x="880" y="1588"/>
                  </a:lnTo>
                  <a:lnTo>
                    <a:pt x="880" y="1759"/>
                  </a:lnTo>
                  <a:lnTo>
                    <a:pt x="880" y="14483"/>
                  </a:lnTo>
                  <a:lnTo>
                    <a:pt x="684" y="14679"/>
                  </a:lnTo>
                  <a:lnTo>
                    <a:pt x="514" y="14874"/>
                  </a:lnTo>
                  <a:lnTo>
                    <a:pt x="367" y="15094"/>
                  </a:lnTo>
                  <a:lnTo>
                    <a:pt x="245" y="15338"/>
                  </a:lnTo>
                  <a:lnTo>
                    <a:pt x="147" y="15607"/>
                  </a:lnTo>
                  <a:lnTo>
                    <a:pt x="74" y="15875"/>
                  </a:lnTo>
                  <a:lnTo>
                    <a:pt x="25" y="16144"/>
                  </a:lnTo>
                  <a:lnTo>
                    <a:pt x="1" y="16437"/>
                  </a:lnTo>
                  <a:lnTo>
                    <a:pt x="25" y="16681"/>
                  </a:lnTo>
                  <a:lnTo>
                    <a:pt x="49" y="16950"/>
                  </a:lnTo>
                  <a:lnTo>
                    <a:pt x="123" y="17194"/>
                  </a:lnTo>
                  <a:lnTo>
                    <a:pt x="196" y="17438"/>
                  </a:lnTo>
                  <a:lnTo>
                    <a:pt x="318" y="17683"/>
                  </a:lnTo>
                  <a:lnTo>
                    <a:pt x="440" y="17878"/>
                  </a:lnTo>
                  <a:lnTo>
                    <a:pt x="611" y="18098"/>
                  </a:lnTo>
                  <a:lnTo>
                    <a:pt x="758" y="18269"/>
                  </a:lnTo>
                  <a:lnTo>
                    <a:pt x="953" y="18440"/>
                  </a:lnTo>
                  <a:lnTo>
                    <a:pt x="1149" y="18586"/>
                  </a:lnTo>
                  <a:lnTo>
                    <a:pt x="1368" y="18733"/>
                  </a:lnTo>
                  <a:lnTo>
                    <a:pt x="1588" y="18831"/>
                  </a:lnTo>
                  <a:lnTo>
                    <a:pt x="1832" y="18928"/>
                  </a:lnTo>
                  <a:lnTo>
                    <a:pt x="2077" y="18977"/>
                  </a:lnTo>
                  <a:lnTo>
                    <a:pt x="2345" y="19026"/>
                  </a:lnTo>
                  <a:lnTo>
                    <a:pt x="2614" y="19050"/>
                  </a:lnTo>
                  <a:lnTo>
                    <a:pt x="2883" y="19026"/>
                  </a:lnTo>
                  <a:lnTo>
                    <a:pt x="3151" y="18977"/>
                  </a:lnTo>
                  <a:lnTo>
                    <a:pt x="3395" y="18928"/>
                  </a:lnTo>
                  <a:lnTo>
                    <a:pt x="3640" y="18831"/>
                  </a:lnTo>
                  <a:lnTo>
                    <a:pt x="3859" y="18733"/>
                  </a:lnTo>
                  <a:lnTo>
                    <a:pt x="4079" y="18586"/>
                  </a:lnTo>
                  <a:lnTo>
                    <a:pt x="4275" y="18440"/>
                  </a:lnTo>
                  <a:lnTo>
                    <a:pt x="4470" y="18269"/>
                  </a:lnTo>
                  <a:lnTo>
                    <a:pt x="4617" y="18098"/>
                  </a:lnTo>
                  <a:lnTo>
                    <a:pt x="4788" y="17878"/>
                  </a:lnTo>
                  <a:lnTo>
                    <a:pt x="4910" y="17683"/>
                  </a:lnTo>
                  <a:lnTo>
                    <a:pt x="5032" y="17438"/>
                  </a:lnTo>
                  <a:lnTo>
                    <a:pt x="5105" y="17194"/>
                  </a:lnTo>
                  <a:lnTo>
                    <a:pt x="5178" y="16950"/>
                  </a:lnTo>
                  <a:lnTo>
                    <a:pt x="5203" y="16681"/>
                  </a:lnTo>
                  <a:lnTo>
                    <a:pt x="5227" y="16437"/>
                  </a:lnTo>
                  <a:lnTo>
                    <a:pt x="5203" y="16144"/>
                  </a:lnTo>
                  <a:lnTo>
                    <a:pt x="5154" y="15875"/>
                  </a:lnTo>
                  <a:lnTo>
                    <a:pt x="5081" y="15607"/>
                  </a:lnTo>
                  <a:lnTo>
                    <a:pt x="4983" y="15338"/>
                  </a:lnTo>
                  <a:lnTo>
                    <a:pt x="4861" y="15094"/>
                  </a:lnTo>
                  <a:lnTo>
                    <a:pt x="4714" y="14874"/>
                  </a:lnTo>
                  <a:lnTo>
                    <a:pt x="4543" y="14679"/>
                  </a:lnTo>
                  <a:lnTo>
                    <a:pt x="4348" y="14483"/>
                  </a:lnTo>
                  <a:lnTo>
                    <a:pt x="4348" y="1759"/>
                  </a:lnTo>
                  <a:lnTo>
                    <a:pt x="4348" y="1588"/>
                  </a:lnTo>
                  <a:lnTo>
                    <a:pt x="4324" y="1393"/>
                  </a:lnTo>
                  <a:lnTo>
                    <a:pt x="4275" y="1246"/>
                  </a:lnTo>
                  <a:lnTo>
                    <a:pt x="4226" y="1075"/>
                  </a:lnTo>
                  <a:lnTo>
                    <a:pt x="4153" y="928"/>
                  </a:lnTo>
                  <a:lnTo>
                    <a:pt x="4055" y="782"/>
                  </a:lnTo>
                  <a:lnTo>
                    <a:pt x="3957" y="635"/>
                  </a:lnTo>
                  <a:lnTo>
                    <a:pt x="3835" y="513"/>
                  </a:lnTo>
                  <a:lnTo>
                    <a:pt x="3713" y="416"/>
                  </a:lnTo>
                  <a:lnTo>
                    <a:pt x="3591" y="318"/>
                  </a:lnTo>
                  <a:lnTo>
                    <a:pt x="3444" y="220"/>
                  </a:lnTo>
                  <a:lnTo>
                    <a:pt x="3298" y="147"/>
                  </a:lnTo>
                  <a:lnTo>
                    <a:pt x="3127" y="98"/>
                  </a:lnTo>
                  <a:lnTo>
                    <a:pt x="2956" y="49"/>
                  </a:lnTo>
                  <a:lnTo>
                    <a:pt x="2785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751600" y="3090125"/>
              <a:ext cx="81850" cy="319350"/>
            </a:xfrm>
            <a:custGeom>
              <a:rect b="b" l="l" r="r" t="t"/>
              <a:pathLst>
                <a:path extrusionOk="0" h="12774" w="3274">
                  <a:moveTo>
                    <a:pt x="880" y="0"/>
                  </a:moveTo>
                  <a:lnTo>
                    <a:pt x="880" y="9183"/>
                  </a:lnTo>
                  <a:lnTo>
                    <a:pt x="855" y="9379"/>
                  </a:lnTo>
                  <a:lnTo>
                    <a:pt x="782" y="9574"/>
                  </a:lnTo>
                  <a:lnTo>
                    <a:pt x="684" y="9745"/>
                  </a:lnTo>
                  <a:lnTo>
                    <a:pt x="538" y="9916"/>
                  </a:lnTo>
                  <a:lnTo>
                    <a:pt x="416" y="10038"/>
                  </a:lnTo>
                  <a:lnTo>
                    <a:pt x="318" y="10160"/>
                  </a:lnTo>
                  <a:lnTo>
                    <a:pt x="220" y="10307"/>
                  </a:lnTo>
                  <a:lnTo>
                    <a:pt x="147" y="10453"/>
                  </a:lnTo>
                  <a:lnTo>
                    <a:pt x="74" y="10624"/>
                  </a:lnTo>
                  <a:lnTo>
                    <a:pt x="49" y="10795"/>
                  </a:lnTo>
                  <a:lnTo>
                    <a:pt x="1" y="10966"/>
                  </a:lnTo>
                  <a:lnTo>
                    <a:pt x="1" y="11137"/>
                  </a:lnTo>
                  <a:lnTo>
                    <a:pt x="1" y="11284"/>
                  </a:lnTo>
                  <a:lnTo>
                    <a:pt x="25" y="11455"/>
                  </a:lnTo>
                  <a:lnTo>
                    <a:pt x="74" y="11601"/>
                  </a:lnTo>
                  <a:lnTo>
                    <a:pt x="123" y="11772"/>
                  </a:lnTo>
                  <a:lnTo>
                    <a:pt x="196" y="11894"/>
                  </a:lnTo>
                  <a:lnTo>
                    <a:pt x="294" y="12041"/>
                  </a:lnTo>
                  <a:lnTo>
                    <a:pt x="367" y="12163"/>
                  </a:lnTo>
                  <a:lnTo>
                    <a:pt x="489" y="12285"/>
                  </a:lnTo>
                  <a:lnTo>
                    <a:pt x="587" y="12383"/>
                  </a:lnTo>
                  <a:lnTo>
                    <a:pt x="733" y="12480"/>
                  </a:lnTo>
                  <a:lnTo>
                    <a:pt x="855" y="12554"/>
                  </a:lnTo>
                  <a:lnTo>
                    <a:pt x="1002" y="12627"/>
                  </a:lnTo>
                  <a:lnTo>
                    <a:pt x="1148" y="12700"/>
                  </a:lnTo>
                  <a:lnTo>
                    <a:pt x="1319" y="12725"/>
                  </a:lnTo>
                  <a:lnTo>
                    <a:pt x="1466" y="12749"/>
                  </a:lnTo>
                  <a:lnTo>
                    <a:pt x="1637" y="12773"/>
                  </a:lnTo>
                  <a:lnTo>
                    <a:pt x="1808" y="12749"/>
                  </a:lnTo>
                  <a:lnTo>
                    <a:pt x="1954" y="12725"/>
                  </a:lnTo>
                  <a:lnTo>
                    <a:pt x="2125" y="12700"/>
                  </a:lnTo>
                  <a:lnTo>
                    <a:pt x="2272" y="12627"/>
                  </a:lnTo>
                  <a:lnTo>
                    <a:pt x="2418" y="12554"/>
                  </a:lnTo>
                  <a:lnTo>
                    <a:pt x="2541" y="12480"/>
                  </a:lnTo>
                  <a:lnTo>
                    <a:pt x="2687" y="12383"/>
                  </a:lnTo>
                  <a:lnTo>
                    <a:pt x="2785" y="12285"/>
                  </a:lnTo>
                  <a:lnTo>
                    <a:pt x="2907" y="12163"/>
                  </a:lnTo>
                  <a:lnTo>
                    <a:pt x="2980" y="12041"/>
                  </a:lnTo>
                  <a:lnTo>
                    <a:pt x="3078" y="11894"/>
                  </a:lnTo>
                  <a:lnTo>
                    <a:pt x="3151" y="11772"/>
                  </a:lnTo>
                  <a:lnTo>
                    <a:pt x="3200" y="11601"/>
                  </a:lnTo>
                  <a:lnTo>
                    <a:pt x="3249" y="11455"/>
                  </a:lnTo>
                  <a:lnTo>
                    <a:pt x="3273" y="11284"/>
                  </a:lnTo>
                  <a:lnTo>
                    <a:pt x="3273" y="11137"/>
                  </a:lnTo>
                  <a:lnTo>
                    <a:pt x="3273" y="10966"/>
                  </a:lnTo>
                  <a:lnTo>
                    <a:pt x="3224" y="10795"/>
                  </a:lnTo>
                  <a:lnTo>
                    <a:pt x="3200" y="10624"/>
                  </a:lnTo>
                  <a:lnTo>
                    <a:pt x="3127" y="10453"/>
                  </a:lnTo>
                  <a:lnTo>
                    <a:pt x="3053" y="10307"/>
                  </a:lnTo>
                  <a:lnTo>
                    <a:pt x="2956" y="10160"/>
                  </a:lnTo>
                  <a:lnTo>
                    <a:pt x="2858" y="10038"/>
                  </a:lnTo>
                  <a:lnTo>
                    <a:pt x="2736" y="9916"/>
                  </a:lnTo>
                  <a:lnTo>
                    <a:pt x="2589" y="9745"/>
                  </a:lnTo>
                  <a:lnTo>
                    <a:pt x="2492" y="9574"/>
                  </a:lnTo>
                  <a:lnTo>
                    <a:pt x="2418" y="9379"/>
                  </a:lnTo>
                  <a:lnTo>
                    <a:pt x="2394" y="9183"/>
                  </a:lnTo>
                  <a:lnTo>
                    <a:pt x="2394" y="8255"/>
                  </a:lnTo>
                  <a:lnTo>
                    <a:pt x="2052" y="8255"/>
                  </a:lnTo>
                  <a:lnTo>
                    <a:pt x="1954" y="8231"/>
                  </a:lnTo>
                  <a:lnTo>
                    <a:pt x="1881" y="8182"/>
                  </a:lnTo>
                  <a:lnTo>
                    <a:pt x="1832" y="8109"/>
                  </a:lnTo>
                  <a:lnTo>
                    <a:pt x="1808" y="8011"/>
                  </a:lnTo>
                  <a:lnTo>
                    <a:pt x="1832" y="7913"/>
                  </a:lnTo>
                  <a:lnTo>
                    <a:pt x="1881" y="7840"/>
                  </a:lnTo>
                  <a:lnTo>
                    <a:pt x="1954" y="7791"/>
                  </a:lnTo>
                  <a:lnTo>
                    <a:pt x="2052" y="7767"/>
                  </a:lnTo>
                  <a:lnTo>
                    <a:pt x="2394" y="7767"/>
                  </a:lnTo>
                  <a:lnTo>
                    <a:pt x="2394" y="6912"/>
                  </a:lnTo>
                  <a:lnTo>
                    <a:pt x="2052" y="6912"/>
                  </a:lnTo>
                  <a:lnTo>
                    <a:pt x="1954" y="6888"/>
                  </a:lnTo>
                  <a:lnTo>
                    <a:pt x="1881" y="6839"/>
                  </a:lnTo>
                  <a:lnTo>
                    <a:pt x="1832" y="6765"/>
                  </a:lnTo>
                  <a:lnTo>
                    <a:pt x="1808" y="6668"/>
                  </a:lnTo>
                  <a:lnTo>
                    <a:pt x="1832" y="6570"/>
                  </a:lnTo>
                  <a:lnTo>
                    <a:pt x="1881" y="6497"/>
                  </a:lnTo>
                  <a:lnTo>
                    <a:pt x="1954" y="6448"/>
                  </a:lnTo>
                  <a:lnTo>
                    <a:pt x="2052" y="6423"/>
                  </a:lnTo>
                  <a:lnTo>
                    <a:pt x="2394" y="6423"/>
                  </a:lnTo>
                  <a:lnTo>
                    <a:pt x="2394" y="5569"/>
                  </a:lnTo>
                  <a:lnTo>
                    <a:pt x="2052" y="5569"/>
                  </a:lnTo>
                  <a:lnTo>
                    <a:pt x="1954" y="5544"/>
                  </a:lnTo>
                  <a:lnTo>
                    <a:pt x="1881" y="5495"/>
                  </a:lnTo>
                  <a:lnTo>
                    <a:pt x="1832" y="5422"/>
                  </a:lnTo>
                  <a:lnTo>
                    <a:pt x="1808" y="5324"/>
                  </a:lnTo>
                  <a:lnTo>
                    <a:pt x="1832" y="5227"/>
                  </a:lnTo>
                  <a:lnTo>
                    <a:pt x="1881" y="5153"/>
                  </a:lnTo>
                  <a:lnTo>
                    <a:pt x="1954" y="5105"/>
                  </a:lnTo>
                  <a:lnTo>
                    <a:pt x="2052" y="5080"/>
                  </a:lnTo>
                  <a:lnTo>
                    <a:pt x="2394" y="5080"/>
                  </a:lnTo>
                  <a:lnTo>
                    <a:pt x="2394" y="4225"/>
                  </a:lnTo>
                  <a:lnTo>
                    <a:pt x="2052" y="4225"/>
                  </a:lnTo>
                  <a:lnTo>
                    <a:pt x="1954" y="4201"/>
                  </a:lnTo>
                  <a:lnTo>
                    <a:pt x="1881" y="4152"/>
                  </a:lnTo>
                  <a:lnTo>
                    <a:pt x="1832" y="4079"/>
                  </a:lnTo>
                  <a:lnTo>
                    <a:pt x="1808" y="3981"/>
                  </a:lnTo>
                  <a:lnTo>
                    <a:pt x="1832" y="3883"/>
                  </a:lnTo>
                  <a:lnTo>
                    <a:pt x="1881" y="3810"/>
                  </a:lnTo>
                  <a:lnTo>
                    <a:pt x="1954" y="3761"/>
                  </a:lnTo>
                  <a:lnTo>
                    <a:pt x="2052" y="3737"/>
                  </a:lnTo>
                  <a:lnTo>
                    <a:pt x="2394" y="3737"/>
                  </a:lnTo>
                  <a:lnTo>
                    <a:pt x="2394" y="2882"/>
                  </a:lnTo>
                  <a:lnTo>
                    <a:pt x="2052" y="2882"/>
                  </a:lnTo>
                  <a:lnTo>
                    <a:pt x="1954" y="2858"/>
                  </a:lnTo>
                  <a:lnTo>
                    <a:pt x="1881" y="2809"/>
                  </a:lnTo>
                  <a:lnTo>
                    <a:pt x="1832" y="2736"/>
                  </a:lnTo>
                  <a:lnTo>
                    <a:pt x="1808" y="2638"/>
                  </a:lnTo>
                  <a:lnTo>
                    <a:pt x="1832" y="2540"/>
                  </a:lnTo>
                  <a:lnTo>
                    <a:pt x="1881" y="2467"/>
                  </a:lnTo>
                  <a:lnTo>
                    <a:pt x="1954" y="2418"/>
                  </a:lnTo>
                  <a:lnTo>
                    <a:pt x="2052" y="2394"/>
                  </a:lnTo>
                  <a:lnTo>
                    <a:pt x="2394" y="2394"/>
                  </a:lnTo>
                  <a:lnTo>
                    <a:pt x="2394" y="1539"/>
                  </a:lnTo>
                  <a:lnTo>
                    <a:pt x="2052" y="1539"/>
                  </a:lnTo>
                  <a:lnTo>
                    <a:pt x="1954" y="1514"/>
                  </a:lnTo>
                  <a:lnTo>
                    <a:pt x="1881" y="1466"/>
                  </a:lnTo>
                  <a:lnTo>
                    <a:pt x="1832" y="1392"/>
                  </a:lnTo>
                  <a:lnTo>
                    <a:pt x="1808" y="1295"/>
                  </a:lnTo>
                  <a:lnTo>
                    <a:pt x="1832" y="1197"/>
                  </a:lnTo>
                  <a:lnTo>
                    <a:pt x="1881" y="1124"/>
                  </a:lnTo>
                  <a:lnTo>
                    <a:pt x="1954" y="1075"/>
                  </a:lnTo>
                  <a:lnTo>
                    <a:pt x="2052" y="1050"/>
                  </a:lnTo>
                  <a:lnTo>
                    <a:pt x="2394" y="1050"/>
                  </a:lnTo>
                  <a:lnTo>
                    <a:pt x="23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2" name="Google Shape;602;p40"/>
          <p:cNvSpPr/>
          <p:nvPr/>
        </p:nvSpPr>
        <p:spPr>
          <a:xfrm>
            <a:off x="1492208" y="2600114"/>
            <a:ext cx="334860" cy="429809"/>
          </a:xfrm>
          <a:custGeom>
            <a:rect b="b" l="l" r="r" t="t"/>
            <a:pathLst>
              <a:path extrusionOk="0" h="20565" w="16022">
                <a:moveTo>
                  <a:pt x="14434" y="1588"/>
                </a:moveTo>
                <a:lnTo>
                  <a:pt x="14434" y="17683"/>
                </a:lnTo>
                <a:lnTo>
                  <a:pt x="1588" y="17683"/>
                </a:lnTo>
                <a:lnTo>
                  <a:pt x="1588" y="1588"/>
                </a:lnTo>
                <a:close/>
                <a:moveTo>
                  <a:pt x="8011" y="18293"/>
                </a:moveTo>
                <a:lnTo>
                  <a:pt x="8182" y="18318"/>
                </a:lnTo>
                <a:lnTo>
                  <a:pt x="8328" y="18366"/>
                </a:lnTo>
                <a:lnTo>
                  <a:pt x="8475" y="18440"/>
                </a:lnTo>
                <a:lnTo>
                  <a:pt x="8597" y="18537"/>
                </a:lnTo>
                <a:lnTo>
                  <a:pt x="8695" y="18660"/>
                </a:lnTo>
                <a:lnTo>
                  <a:pt x="8768" y="18806"/>
                </a:lnTo>
                <a:lnTo>
                  <a:pt x="8817" y="18953"/>
                </a:lnTo>
                <a:lnTo>
                  <a:pt x="8841" y="19124"/>
                </a:lnTo>
                <a:lnTo>
                  <a:pt x="8817" y="19295"/>
                </a:lnTo>
                <a:lnTo>
                  <a:pt x="8768" y="19441"/>
                </a:lnTo>
                <a:lnTo>
                  <a:pt x="8695" y="19588"/>
                </a:lnTo>
                <a:lnTo>
                  <a:pt x="8597" y="19710"/>
                </a:lnTo>
                <a:lnTo>
                  <a:pt x="8475" y="19807"/>
                </a:lnTo>
                <a:lnTo>
                  <a:pt x="8328" y="19881"/>
                </a:lnTo>
                <a:lnTo>
                  <a:pt x="8182" y="19930"/>
                </a:lnTo>
                <a:lnTo>
                  <a:pt x="8011" y="19954"/>
                </a:lnTo>
                <a:lnTo>
                  <a:pt x="7840" y="19930"/>
                </a:lnTo>
                <a:lnTo>
                  <a:pt x="7693" y="19881"/>
                </a:lnTo>
                <a:lnTo>
                  <a:pt x="7547" y="19807"/>
                </a:lnTo>
                <a:lnTo>
                  <a:pt x="7425" y="19710"/>
                </a:lnTo>
                <a:lnTo>
                  <a:pt x="7327" y="19588"/>
                </a:lnTo>
                <a:lnTo>
                  <a:pt x="7254" y="19441"/>
                </a:lnTo>
                <a:lnTo>
                  <a:pt x="7205" y="19295"/>
                </a:lnTo>
                <a:lnTo>
                  <a:pt x="7181" y="19124"/>
                </a:lnTo>
                <a:lnTo>
                  <a:pt x="7205" y="18953"/>
                </a:lnTo>
                <a:lnTo>
                  <a:pt x="7254" y="18806"/>
                </a:lnTo>
                <a:lnTo>
                  <a:pt x="7327" y="18660"/>
                </a:lnTo>
                <a:lnTo>
                  <a:pt x="7425" y="18537"/>
                </a:lnTo>
                <a:lnTo>
                  <a:pt x="7547" y="18440"/>
                </a:lnTo>
                <a:lnTo>
                  <a:pt x="7693" y="18366"/>
                </a:lnTo>
                <a:lnTo>
                  <a:pt x="7840" y="18318"/>
                </a:lnTo>
                <a:lnTo>
                  <a:pt x="8011" y="18293"/>
                </a:lnTo>
                <a:close/>
                <a:moveTo>
                  <a:pt x="1270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7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7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70" y="20565"/>
                </a:lnTo>
                <a:lnTo>
                  <a:pt x="14752" y="20565"/>
                </a:lnTo>
                <a:lnTo>
                  <a:pt x="14996" y="20540"/>
                </a:lnTo>
                <a:lnTo>
                  <a:pt x="15240" y="20467"/>
                </a:lnTo>
                <a:lnTo>
                  <a:pt x="15460" y="20345"/>
                </a:lnTo>
                <a:lnTo>
                  <a:pt x="15655" y="20198"/>
                </a:lnTo>
                <a:lnTo>
                  <a:pt x="15802" y="20003"/>
                </a:lnTo>
                <a:lnTo>
                  <a:pt x="15924" y="19783"/>
                </a:lnTo>
                <a:lnTo>
                  <a:pt x="15997" y="19539"/>
                </a:lnTo>
                <a:lnTo>
                  <a:pt x="16022" y="19270"/>
                </a:lnTo>
                <a:lnTo>
                  <a:pt x="16022" y="1295"/>
                </a:lnTo>
                <a:lnTo>
                  <a:pt x="15997" y="1026"/>
                </a:lnTo>
                <a:lnTo>
                  <a:pt x="15924" y="782"/>
                </a:lnTo>
                <a:lnTo>
                  <a:pt x="15802" y="562"/>
                </a:lnTo>
                <a:lnTo>
                  <a:pt x="15655" y="367"/>
                </a:lnTo>
                <a:lnTo>
                  <a:pt x="15460" y="220"/>
                </a:lnTo>
                <a:lnTo>
                  <a:pt x="15240" y="98"/>
                </a:lnTo>
                <a:lnTo>
                  <a:pt x="14996" y="25"/>
                </a:lnTo>
                <a:lnTo>
                  <a:pt x="1475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40"/>
          <p:cNvSpPr/>
          <p:nvPr/>
        </p:nvSpPr>
        <p:spPr>
          <a:xfrm>
            <a:off x="972049" y="2600114"/>
            <a:ext cx="248083" cy="429809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4" name="Google Shape;604;p40"/>
          <p:cNvGrpSpPr/>
          <p:nvPr/>
        </p:nvGrpSpPr>
        <p:grpSpPr>
          <a:xfrm>
            <a:off x="2029631" y="2628589"/>
            <a:ext cx="386943" cy="372647"/>
            <a:chOff x="2583325" y="2972875"/>
            <a:chExt cx="462850" cy="445750"/>
          </a:xfrm>
        </p:grpSpPr>
        <p:sp>
          <p:nvSpPr>
            <p:cNvPr id="605" name="Google Shape;605;p40"/>
            <p:cNvSpPr/>
            <p:nvPr/>
          </p:nvSpPr>
          <p:spPr>
            <a:xfrm>
              <a:off x="2701775" y="3323350"/>
              <a:ext cx="225950" cy="95275"/>
            </a:xfrm>
            <a:custGeom>
              <a:rect b="b" l="l" r="r" t="t"/>
              <a:pathLst>
                <a:path extrusionOk="0" h="3811" w="9038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40"/>
            <p:cNvSpPr/>
            <p:nvPr/>
          </p:nvSpPr>
          <p:spPr>
            <a:xfrm>
              <a:off x="2583325" y="2972875"/>
              <a:ext cx="462850" cy="337075"/>
            </a:xfrm>
            <a:custGeom>
              <a:rect b="b" l="l" r="r" t="t"/>
              <a:pathLst>
                <a:path extrusionOk="0" h="13483" w="18514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7" name="Google Shape;607;p40"/>
          <p:cNvGrpSpPr/>
          <p:nvPr/>
        </p:nvGrpSpPr>
        <p:grpSpPr>
          <a:xfrm>
            <a:off x="2579886" y="2684246"/>
            <a:ext cx="413486" cy="261355"/>
            <a:chOff x="3241525" y="3039450"/>
            <a:chExt cx="494600" cy="312625"/>
          </a:xfrm>
        </p:grpSpPr>
        <p:sp>
          <p:nvSpPr>
            <p:cNvPr id="608" name="Google Shape;608;p40"/>
            <p:cNvSpPr/>
            <p:nvPr/>
          </p:nvSpPr>
          <p:spPr>
            <a:xfrm>
              <a:off x="3241525" y="3039450"/>
              <a:ext cx="494600" cy="312625"/>
            </a:xfrm>
            <a:custGeom>
              <a:rect b="b" l="l" r="r" t="t"/>
              <a:pathLst>
                <a:path extrusionOk="0" h="12505" w="19784">
                  <a:moveTo>
                    <a:pt x="9892" y="977"/>
                  </a:moveTo>
                  <a:lnTo>
                    <a:pt x="10356" y="1001"/>
                  </a:lnTo>
                  <a:lnTo>
                    <a:pt x="10796" y="1050"/>
                  </a:lnTo>
                  <a:lnTo>
                    <a:pt x="11235" y="1124"/>
                  </a:lnTo>
                  <a:lnTo>
                    <a:pt x="11675" y="1221"/>
                  </a:lnTo>
                  <a:lnTo>
                    <a:pt x="12090" y="1343"/>
                  </a:lnTo>
                  <a:lnTo>
                    <a:pt x="12505" y="1490"/>
                  </a:lnTo>
                  <a:lnTo>
                    <a:pt x="12920" y="1661"/>
                  </a:lnTo>
                  <a:lnTo>
                    <a:pt x="13311" y="1832"/>
                  </a:lnTo>
                  <a:lnTo>
                    <a:pt x="13702" y="2027"/>
                  </a:lnTo>
                  <a:lnTo>
                    <a:pt x="14068" y="2223"/>
                  </a:lnTo>
                  <a:lnTo>
                    <a:pt x="14752" y="2662"/>
                  </a:lnTo>
                  <a:lnTo>
                    <a:pt x="15412" y="3126"/>
                  </a:lnTo>
                  <a:lnTo>
                    <a:pt x="15973" y="3590"/>
                  </a:lnTo>
                  <a:lnTo>
                    <a:pt x="16462" y="4005"/>
                  </a:lnTo>
                  <a:lnTo>
                    <a:pt x="16901" y="4421"/>
                  </a:lnTo>
                  <a:lnTo>
                    <a:pt x="17292" y="4811"/>
                  </a:lnTo>
                  <a:lnTo>
                    <a:pt x="17634" y="5178"/>
                  </a:lnTo>
                  <a:lnTo>
                    <a:pt x="18196" y="5813"/>
                  </a:lnTo>
                  <a:lnTo>
                    <a:pt x="18562" y="6252"/>
                  </a:lnTo>
                  <a:lnTo>
                    <a:pt x="18196" y="6692"/>
                  </a:lnTo>
                  <a:lnTo>
                    <a:pt x="17634" y="7327"/>
                  </a:lnTo>
                  <a:lnTo>
                    <a:pt x="17292" y="7693"/>
                  </a:lnTo>
                  <a:lnTo>
                    <a:pt x="16901" y="8084"/>
                  </a:lnTo>
                  <a:lnTo>
                    <a:pt x="16462" y="8499"/>
                  </a:lnTo>
                  <a:lnTo>
                    <a:pt x="15973" y="8915"/>
                  </a:lnTo>
                  <a:lnTo>
                    <a:pt x="15412" y="9379"/>
                  </a:lnTo>
                  <a:lnTo>
                    <a:pt x="14752" y="9843"/>
                  </a:lnTo>
                  <a:lnTo>
                    <a:pt x="14068" y="10282"/>
                  </a:lnTo>
                  <a:lnTo>
                    <a:pt x="13702" y="10478"/>
                  </a:lnTo>
                  <a:lnTo>
                    <a:pt x="13311" y="10673"/>
                  </a:lnTo>
                  <a:lnTo>
                    <a:pt x="12920" y="10844"/>
                  </a:lnTo>
                  <a:lnTo>
                    <a:pt x="12505" y="11015"/>
                  </a:lnTo>
                  <a:lnTo>
                    <a:pt x="12090" y="11161"/>
                  </a:lnTo>
                  <a:lnTo>
                    <a:pt x="11675" y="11284"/>
                  </a:lnTo>
                  <a:lnTo>
                    <a:pt x="11235" y="11381"/>
                  </a:lnTo>
                  <a:lnTo>
                    <a:pt x="10796" y="11455"/>
                  </a:lnTo>
                  <a:lnTo>
                    <a:pt x="10356" y="11503"/>
                  </a:lnTo>
                  <a:lnTo>
                    <a:pt x="9892" y="11528"/>
                  </a:lnTo>
                  <a:lnTo>
                    <a:pt x="9477" y="11528"/>
                  </a:lnTo>
                  <a:lnTo>
                    <a:pt x="9086" y="11479"/>
                  </a:lnTo>
                  <a:lnTo>
                    <a:pt x="8695" y="11430"/>
                  </a:lnTo>
                  <a:lnTo>
                    <a:pt x="8304" y="11332"/>
                  </a:lnTo>
                  <a:lnTo>
                    <a:pt x="7914" y="11235"/>
                  </a:lnTo>
                  <a:lnTo>
                    <a:pt x="7523" y="11113"/>
                  </a:lnTo>
                  <a:lnTo>
                    <a:pt x="7157" y="10990"/>
                  </a:lnTo>
                  <a:lnTo>
                    <a:pt x="6790" y="10844"/>
                  </a:lnTo>
                  <a:lnTo>
                    <a:pt x="6448" y="10673"/>
                  </a:lnTo>
                  <a:lnTo>
                    <a:pt x="6082" y="10502"/>
                  </a:lnTo>
                  <a:lnTo>
                    <a:pt x="5423" y="10111"/>
                  </a:lnTo>
                  <a:lnTo>
                    <a:pt x="4788" y="9696"/>
                  </a:lnTo>
                  <a:lnTo>
                    <a:pt x="4201" y="9232"/>
                  </a:lnTo>
                  <a:lnTo>
                    <a:pt x="3640" y="8792"/>
                  </a:lnTo>
                  <a:lnTo>
                    <a:pt x="3127" y="8328"/>
                  </a:lnTo>
                  <a:lnTo>
                    <a:pt x="2663" y="7889"/>
                  </a:lnTo>
                  <a:lnTo>
                    <a:pt x="2272" y="7474"/>
                  </a:lnTo>
                  <a:lnTo>
                    <a:pt x="1613" y="6741"/>
                  </a:lnTo>
                  <a:lnTo>
                    <a:pt x="1222" y="6252"/>
                  </a:lnTo>
                  <a:lnTo>
                    <a:pt x="1613" y="5764"/>
                  </a:lnTo>
                  <a:lnTo>
                    <a:pt x="2272" y="5031"/>
                  </a:lnTo>
                  <a:lnTo>
                    <a:pt x="2663" y="4616"/>
                  </a:lnTo>
                  <a:lnTo>
                    <a:pt x="3127" y="4176"/>
                  </a:lnTo>
                  <a:lnTo>
                    <a:pt x="3640" y="3712"/>
                  </a:lnTo>
                  <a:lnTo>
                    <a:pt x="4201" y="3273"/>
                  </a:lnTo>
                  <a:lnTo>
                    <a:pt x="4788" y="2833"/>
                  </a:lnTo>
                  <a:lnTo>
                    <a:pt x="5423" y="2394"/>
                  </a:lnTo>
                  <a:lnTo>
                    <a:pt x="6082" y="2003"/>
                  </a:lnTo>
                  <a:lnTo>
                    <a:pt x="6448" y="1832"/>
                  </a:lnTo>
                  <a:lnTo>
                    <a:pt x="6790" y="1661"/>
                  </a:lnTo>
                  <a:lnTo>
                    <a:pt x="7157" y="1514"/>
                  </a:lnTo>
                  <a:lnTo>
                    <a:pt x="7523" y="1392"/>
                  </a:lnTo>
                  <a:lnTo>
                    <a:pt x="7914" y="1270"/>
                  </a:lnTo>
                  <a:lnTo>
                    <a:pt x="8304" y="1172"/>
                  </a:lnTo>
                  <a:lnTo>
                    <a:pt x="8695" y="1075"/>
                  </a:lnTo>
                  <a:lnTo>
                    <a:pt x="9086" y="1026"/>
                  </a:lnTo>
                  <a:lnTo>
                    <a:pt x="9477" y="977"/>
                  </a:lnTo>
                  <a:close/>
                  <a:moveTo>
                    <a:pt x="9892" y="0"/>
                  </a:moveTo>
                  <a:lnTo>
                    <a:pt x="9404" y="25"/>
                  </a:lnTo>
                  <a:lnTo>
                    <a:pt x="8915" y="73"/>
                  </a:lnTo>
                  <a:lnTo>
                    <a:pt x="8451" y="147"/>
                  </a:lnTo>
                  <a:lnTo>
                    <a:pt x="7963" y="244"/>
                  </a:lnTo>
                  <a:lnTo>
                    <a:pt x="7523" y="366"/>
                  </a:lnTo>
                  <a:lnTo>
                    <a:pt x="7059" y="513"/>
                  </a:lnTo>
                  <a:lnTo>
                    <a:pt x="6619" y="684"/>
                  </a:lnTo>
                  <a:lnTo>
                    <a:pt x="6204" y="879"/>
                  </a:lnTo>
                  <a:lnTo>
                    <a:pt x="5765" y="1075"/>
                  </a:lnTo>
                  <a:lnTo>
                    <a:pt x="5374" y="1295"/>
                  </a:lnTo>
                  <a:lnTo>
                    <a:pt x="4959" y="1539"/>
                  </a:lnTo>
                  <a:lnTo>
                    <a:pt x="4592" y="1783"/>
                  </a:lnTo>
                  <a:lnTo>
                    <a:pt x="3860" y="2296"/>
                  </a:lnTo>
                  <a:lnTo>
                    <a:pt x="3176" y="2833"/>
                  </a:lnTo>
                  <a:lnTo>
                    <a:pt x="2565" y="3370"/>
                  </a:lnTo>
                  <a:lnTo>
                    <a:pt x="2028" y="3883"/>
                  </a:lnTo>
                  <a:lnTo>
                    <a:pt x="1539" y="4372"/>
                  </a:lnTo>
                  <a:lnTo>
                    <a:pt x="1149" y="4836"/>
                  </a:lnTo>
                  <a:lnTo>
                    <a:pt x="562" y="5520"/>
                  </a:lnTo>
                  <a:lnTo>
                    <a:pt x="318" y="5837"/>
                  </a:lnTo>
                  <a:lnTo>
                    <a:pt x="1" y="6252"/>
                  </a:lnTo>
                  <a:lnTo>
                    <a:pt x="318" y="6668"/>
                  </a:lnTo>
                  <a:lnTo>
                    <a:pt x="562" y="6985"/>
                  </a:lnTo>
                  <a:lnTo>
                    <a:pt x="1149" y="7669"/>
                  </a:lnTo>
                  <a:lnTo>
                    <a:pt x="1539" y="8133"/>
                  </a:lnTo>
                  <a:lnTo>
                    <a:pt x="2028" y="8621"/>
                  </a:lnTo>
                  <a:lnTo>
                    <a:pt x="2565" y="9134"/>
                  </a:lnTo>
                  <a:lnTo>
                    <a:pt x="3176" y="9672"/>
                  </a:lnTo>
                  <a:lnTo>
                    <a:pt x="3860" y="10209"/>
                  </a:lnTo>
                  <a:lnTo>
                    <a:pt x="4592" y="10722"/>
                  </a:lnTo>
                  <a:lnTo>
                    <a:pt x="4959" y="10966"/>
                  </a:lnTo>
                  <a:lnTo>
                    <a:pt x="5374" y="11210"/>
                  </a:lnTo>
                  <a:lnTo>
                    <a:pt x="5765" y="11430"/>
                  </a:lnTo>
                  <a:lnTo>
                    <a:pt x="6204" y="11625"/>
                  </a:lnTo>
                  <a:lnTo>
                    <a:pt x="6619" y="11821"/>
                  </a:lnTo>
                  <a:lnTo>
                    <a:pt x="7059" y="11992"/>
                  </a:lnTo>
                  <a:lnTo>
                    <a:pt x="7523" y="12138"/>
                  </a:lnTo>
                  <a:lnTo>
                    <a:pt x="7963" y="12260"/>
                  </a:lnTo>
                  <a:lnTo>
                    <a:pt x="8451" y="12358"/>
                  </a:lnTo>
                  <a:lnTo>
                    <a:pt x="8915" y="12431"/>
                  </a:lnTo>
                  <a:lnTo>
                    <a:pt x="9404" y="12480"/>
                  </a:lnTo>
                  <a:lnTo>
                    <a:pt x="9892" y="12505"/>
                  </a:lnTo>
                  <a:lnTo>
                    <a:pt x="10380" y="12480"/>
                  </a:lnTo>
                  <a:lnTo>
                    <a:pt x="10869" y="12431"/>
                  </a:lnTo>
                  <a:lnTo>
                    <a:pt x="11333" y="12358"/>
                  </a:lnTo>
                  <a:lnTo>
                    <a:pt x="11821" y="12260"/>
                  </a:lnTo>
                  <a:lnTo>
                    <a:pt x="12261" y="12138"/>
                  </a:lnTo>
                  <a:lnTo>
                    <a:pt x="12725" y="11992"/>
                  </a:lnTo>
                  <a:lnTo>
                    <a:pt x="13165" y="11821"/>
                  </a:lnTo>
                  <a:lnTo>
                    <a:pt x="13580" y="11625"/>
                  </a:lnTo>
                  <a:lnTo>
                    <a:pt x="14019" y="11430"/>
                  </a:lnTo>
                  <a:lnTo>
                    <a:pt x="14410" y="11210"/>
                  </a:lnTo>
                  <a:lnTo>
                    <a:pt x="14825" y="10966"/>
                  </a:lnTo>
                  <a:lnTo>
                    <a:pt x="15192" y="10722"/>
                  </a:lnTo>
                  <a:lnTo>
                    <a:pt x="15924" y="10209"/>
                  </a:lnTo>
                  <a:lnTo>
                    <a:pt x="16608" y="9672"/>
                  </a:lnTo>
                  <a:lnTo>
                    <a:pt x="17219" y="9134"/>
                  </a:lnTo>
                  <a:lnTo>
                    <a:pt x="17756" y="8621"/>
                  </a:lnTo>
                  <a:lnTo>
                    <a:pt x="18245" y="8133"/>
                  </a:lnTo>
                  <a:lnTo>
                    <a:pt x="18635" y="7669"/>
                  </a:lnTo>
                  <a:lnTo>
                    <a:pt x="19222" y="6985"/>
                  </a:lnTo>
                  <a:lnTo>
                    <a:pt x="19466" y="6668"/>
                  </a:lnTo>
                  <a:lnTo>
                    <a:pt x="19783" y="6252"/>
                  </a:lnTo>
                  <a:lnTo>
                    <a:pt x="19466" y="5837"/>
                  </a:lnTo>
                  <a:lnTo>
                    <a:pt x="19222" y="5520"/>
                  </a:lnTo>
                  <a:lnTo>
                    <a:pt x="18635" y="4836"/>
                  </a:lnTo>
                  <a:lnTo>
                    <a:pt x="18245" y="4372"/>
                  </a:lnTo>
                  <a:lnTo>
                    <a:pt x="17756" y="3883"/>
                  </a:lnTo>
                  <a:lnTo>
                    <a:pt x="17219" y="3370"/>
                  </a:lnTo>
                  <a:lnTo>
                    <a:pt x="16608" y="2833"/>
                  </a:lnTo>
                  <a:lnTo>
                    <a:pt x="15924" y="2296"/>
                  </a:lnTo>
                  <a:lnTo>
                    <a:pt x="15192" y="1783"/>
                  </a:lnTo>
                  <a:lnTo>
                    <a:pt x="14825" y="1539"/>
                  </a:lnTo>
                  <a:lnTo>
                    <a:pt x="14410" y="1295"/>
                  </a:lnTo>
                  <a:lnTo>
                    <a:pt x="14019" y="1075"/>
                  </a:lnTo>
                  <a:lnTo>
                    <a:pt x="13580" y="879"/>
                  </a:lnTo>
                  <a:lnTo>
                    <a:pt x="13165" y="684"/>
                  </a:lnTo>
                  <a:lnTo>
                    <a:pt x="12725" y="513"/>
                  </a:lnTo>
                  <a:lnTo>
                    <a:pt x="12261" y="366"/>
                  </a:lnTo>
                  <a:lnTo>
                    <a:pt x="11821" y="244"/>
                  </a:lnTo>
                  <a:lnTo>
                    <a:pt x="11333" y="147"/>
                  </a:lnTo>
                  <a:lnTo>
                    <a:pt x="10869" y="73"/>
                  </a:lnTo>
                  <a:lnTo>
                    <a:pt x="10380" y="25"/>
                  </a:lnTo>
                  <a:lnTo>
                    <a:pt x="98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40"/>
            <p:cNvSpPr/>
            <p:nvPr/>
          </p:nvSpPr>
          <p:spPr>
            <a:xfrm>
              <a:off x="3384400" y="3091350"/>
              <a:ext cx="208850" cy="208825"/>
            </a:xfrm>
            <a:custGeom>
              <a:rect b="b" l="l" r="r" t="t"/>
              <a:pathLst>
                <a:path extrusionOk="0" h="8353" w="8354">
                  <a:moveTo>
                    <a:pt x="4177" y="0"/>
                  </a:moveTo>
                  <a:lnTo>
                    <a:pt x="3762" y="24"/>
                  </a:lnTo>
                  <a:lnTo>
                    <a:pt x="3347" y="73"/>
                  </a:lnTo>
                  <a:lnTo>
                    <a:pt x="2931" y="195"/>
                  </a:lnTo>
                  <a:lnTo>
                    <a:pt x="2541" y="318"/>
                  </a:lnTo>
                  <a:lnTo>
                    <a:pt x="2174" y="513"/>
                  </a:lnTo>
                  <a:lnTo>
                    <a:pt x="1832" y="708"/>
                  </a:lnTo>
                  <a:lnTo>
                    <a:pt x="1515" y="953"/>
                  </a:lnTo>
                  <a:lnTo>
                    <a:pt x="1222" y="1221"/>
                  </a:lnTo>
                  <a:lnTo>
                    <a:pt x="953" y="1514"/>
                  </a:lnTo>
                  <a:lnTo>
                    <a:pt x="709" y="1832"/>
                  </a:lnTo>
                  <a:lnTo>
                    <a:pt x="514" y="2174"/>
                  </a:lnTo>
                  <a:lnTo>
                    <a:pt x="318" y="2540"/>
                  </a:lnTo>
                  <a:lnTo>
                    <a:pt x="196" y="2931"/>
                  </a:lnTo>
                  <a:lnTo>
                    <a:pt x="74" y="3346"/>
                  </a:lnTo>
                  <a:lnTo>
                    <a:pt x="25" y="3761"/>
                  </a:lnTo>
                  <a:lnTo>
                    <a:pt x="1" y="4176"/>
                  </a:lnTo>
                  <a:lnTo>
                    <a:pt x="25" y="4592"/>
                  </a:lnTo>
                  <a:lnTo>
                    <a:pt x="74" y="5007"/>
                  </a:lnTo>
                  <a:lnTo>
                    <a:pt x="196" y="5422"/>
                  </a:lnTo>
                  <a:lnTo>
                    <a:pt x="318" y="5813"/>
                  </a:lnTo>
                  <a:lnTo>
                    <a:pt x="514" y="6179"/>
                  </a:lnTo>
                  <a:lnTo>
                    <a:pt x="709" y="6521"/>
                  </a:lnTo>
                  <a:lnTo>
                    <a:pt x="953" y="6839"/>
                  </a:lnTo>
                  <a:lnTo>
                    <a:pt x="1222" y="7132"/>
                  </a:lnTo>
                  <a:lnTo>
                    <a:pt x="1515" y="7400"/>
                  </a:lnTo>
                  <a:lnTo>
                    <a:pt x="1832" y="7644"/>
                  </a:lnTo>
                  <a:lnTo>
                    <a:pt x="2174" y="7840"/>
                  </a:lnTo>
                  <a:lnTo>
                    <a:pt x="2541" y="8035"/>
                  </a:lnTo>
                  <a:lnTo>
                    <a:pt x="2931" y="8157"/>
                  </a:lnTo>
                  <a:lnTo>
                    <a:pt x="3347" y="8279"/>
                  </a:lnTo>
                  <a:lnTo>
                    <a:pt x="3762" y="8328"/>
                  </a:lnTo>
                  <a:lnTo>
                    <a:pt x="4177" y="8353"/>
                  </a:lnTo>
                  <a:lnTo>
                    <a:pt x="4592" y="8328"/>
                  </a:lnTo>
                  <a:lnTo>
                    <a:pt x="5007" y="8279"/>
                  </a:lnTo>
                  <a:lnTo>
                    <a:pt x="5423" y="8157"/>
                  </a:lnTo>
                  <a:lnTo>
                    <a:pt x="5813" y="8035"/>
                  </a:lnTo>
                  <a:lnTo>
                    <a:pt x="6180" y="7840"/>
                  </a:lnTo>
                  <a:lnTo>
                    <a:pt x="6522" y="7644"/>
                  </a:lnTo>
                  <a:lnTo>
                    <a:pt x="6839" y="7400"/>
                  </a:lnTo>
                  <a:lnTo>
                    <a:pt x="7132" y="7132"/>
                  </a:lnTo>
                  <a:lnTo>
                    <a:pt x="7401" y="6839"/>
                  </a:lnTo>
                  <a:lnTo>
                    <a:pt x="7645" y="6521"/>
                  </a:lnTo>
                  <a:lnTo>
                    <a:pt x="7840" y="6179"/>
                  </a:lnTo>
                  <a:lnTo>
                    <a:pt x="8036" y="5813"/>
                  </a:lnTo>
                  <a:lnTo>
                    <a:pt x="8158" y="5422"/>
                  </a:lnTo>
                  <a:lnTo>
                    <a:pt x="8280" y="5007"/>
                  </a:lnTo>
                  <a:lnTo>
                    <a:pt x="8329" y="4592"/>
                  </a:lnTo>
                  <a:lnTo>
                    <a:pt x="8353" y="4176"/>
                  </a:lnTo>
                  <a:lnTo>
                    <a:pt x="8329" y="3737"/>
                  </a:lnTo>
                  <a:lnTo>
                    <a:pt x="8256" y="3297"/>
                  </a:lnTo>
                  <a:lnTo>
                    <a:pt x="8134" y="3517"/>
                  </a:lnTo>
                  <a:lnTo>
                    <a:pt x="8011" y="3688"/>
                  </a:lnTo>
                  <a:lnTo>
                    <a:pt x="7840" y="3859"/>
                  </a:lnTo>
                  <a:lnTo>
                    <a:pt x="7645" y="4005"/>
                  </a:lnTo>
                  <a:lnTo>
                    <a:pt x="7425" y="4128"/>
                  </a:lnTo>
                  <a:lnTo>
                    <a:pt x="7205" y="4201"/>
                  </a:lnTo>
                  <a:lnTo>
                    <a:pt x="6961" y="4250"/>
                  </a:lnTo>
                  <a:lnTo>
                    <a:pt x="6717" y="4274"/>
                  </a:lnTo>
                  <a:lnTo>
                    <a:pt x="6546" y="4274"/>
                  </a:lnTo>
                  <a:lnTo>
                    <a:pt x="6375" y="4250"/>
                  </a:lnTo>
                  <a:lnTo>
                    <a:pt x="6204" y="4201"/>
                  </a:lnTo>
                  <a:lnTo>
                    <a:pt x="6058" y="4152"/>
                  </a:lnTo>
                  <a:lnTo>
                    <a:pt x="5887" y="4079"/>
                  </a:lnTo>
                  <a:lnTo>
                    <a:pt x="5764" y="3981"/>
                  </a:lnTo>
                  <a:lnTo>
                    <a:pt x="5618" y="3883"/>
                  </a:lnTo>
                  <a:lnTo>
                    <a:pt x="5496" y="3786"/>
                  </a:lnTo>
                  <a:lnTo>
                    <a:pt x="5398" y="3664"/>
                  </a:lnTo>
                  <a:lnTo>
                    <a:pt x="5300" y="3517"/>
                  </a:lnTo>
                  <a:lnTo>
                    <a:pt x="5203" y="3395"/>
                  </a:lnTo>
                  <a:lnTo>
                    <a:pt x="5129" y="3224"/>
                  </a:lnTo>
                  <a:lnTo>
                    <a:pt x="5081" y="3077"/>
                  </a:lnTo>
                  <a:lnTo>
                    <a:pt x="5032" y="2906"/>
                  </a:lnTo>
                  <a:lnTo>
                    <a:pt x="5007" y="2735"/>
                  </a:lnTo>
                  <a:lnTo>
                    <a:pt x="5007" y="2564"/>
                  </a:lnTo>
                  <a:lnTo>
                    <a:pt x="5007" y="2394"/>
                  </a:lnTo>
                  <a:lnTo>
                    <a:pt x="5032" y="2223"/>
                  </a:lnTo>
                  <a:lnTo>
                    <a:pt x="5081" y="2052"/>
                  </a:lnTo>
                  <a:lnTo>
                    <a:pt x="5129" y="1905"/>
                  </a:lnTo>
                  <a:lnTo>
                    <a:pt x="5203" y="1759"/>
                  </a:lnTo>
                  <a:lnTo>
                    <a:pt x="5300" y="1612"/>
                  </a:lnTo>
                  <a:lnTo>
                    <a:pt x="5398" y="1490"/>
                  </a:lnTo>
                  <a:lnTo>
                    <a:pt x="5496" y="1368"/>
                  </a:lnTo>
                  <a:lnTo>
                    <a:pt x="5618" y="1246"/>
                  </a:lnTo>
                  <a:lnTo>
                    <a:pt x="5764" y="1148"/>
                  </a:lnTo>
                  <a:lnTo>
                    <a:pt x="5887" y="1075"/>
                  </a:lnTo>
                  <a:lnTo>
                    <a:pt x="6033" y="1001"/>
                  </a:lnTo>
                  <a:lnTo>
                    <a:pt x="6204" y="928"/>
                  </a:lnTo>
                  <a:lnTo>
                    <a:pt x="6375" y="879"/>
                  </a:lnTo>
                  <a:lnTo>
                    <a:pt x="6522" y="855"/>
                  </a:lnTo>
                  <a:lnTo>
                    <a:pt x="6717" y="855"/>
                  </a:lnTo>
                  <a:lnTo>
                    <a:pt x="6448" y="659"/>
                  </a:lnTo>
                  <a:lnTo>
                    <a:pt x="6155" y="489"/>
                  </a:lnTo>
                  <a:lnTo>
                    <a:pt x="5838" y="342"/>
                  </a:lnTo>
                  <a:lnTo>
                    <a:pt x="5545" y="220"/>
                  </a:lnTo>
                  <a:lnTo>
                    <a:pt x="5203" y="122"/>
                  </a:lnTo>
                  <a:lnTo>
                    <a:pt x="4885" y="49"/>
                  </a:lnTo>
                  <a:lnTo>
                    <a:pt x="4519" y="24"/>
                  </a:lnTo>
                  <a:lnTo>
                    <a:pt x="41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0" name="Google Shape;610;p40"/>
          <p:cNvSpPr/>
          <p:nvPr/>
        </p:nvSpPr>
        <p:spPr>
          <a:xfrm>
            <a:off x="3736180" y="2637380"/>
            <a:ext cx="355300" cy="355279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1" name="Google Shape;611;p40"/>
          <p:cNvGrpSpPr/>
          <p:nvPr/>
        </p:nvGrpSpPr>
        <p:grpSpPr>
          <a:xfrm>
            <a:off x="4263318" y="2656679"/>
            <a:ext cx="427781" cy="316489"/>
            <a:chOff x="5255200" y="3006475"/>
            <a:chExt cx="511700" cy="378575"/>
          </a:xfrm>
        </p:grpSpPr>
        <p:sp>
          <p:nvSpPr>
            <p:cNvPr id="612" name="Google Shape;612;p40"/>
            <p:cNvSpPr/>
            <p:nvPr/>
          </p:nvSpPr>
          <p:spPr>
            <a:xfrm>
              <a:off x="5255200" y="3006475"/>
              <a:ext cx="349900" cy="349875"/>
            </a:xfrm>
            <a:custGeom>
              <a:rect b="b" l="l" r="r" t="t"/>
              <a:pathLst>
                <a:path extrusionOk="0" h="13995" w="13996">
                  <a:moveTo>
                    <a:pt x="6986" y="4714"/>
                  </a:moveTo>
                  <a:lnTo>
                    <a:pt x="7206" y="4738"/>
                  </a:lnTo>
                  <a:lnTo>
                    <a:pt x="7425" y="4763"/>
                  </a:lnTo>
                  <a:lnTo>
                    <a:pt x="7645" y="4812"/>
                  </a:lnTo>
                  <a:lnTo>
                    <a:pt x="7841" y="4885"/>
                  </a:lnTo>
                  <a:lnTo>
                    <a:pt x="8060" y="4983"/>
                  </a:lnTo>
                  <a:lnTo>
                    <a:pt x="8256" y="5105"/>
                  </a:lnTo>
                  <a:lnTo>
                    <a:pt x="8427" y="5227"/>
                  </a:lnTo>
                  <a:lnTo>
                    <a:pt x="8598" y="5398"/>
                  </a:lnTo>
                  <a:lnTo>
                    <a:pt x="8769" y="5569"/>
                  </a:lnTo>
                  <a:lnTo>
                    <a:pt x="8891" y="5740"/>
                  </a:lnTo>
                  <a:lnTo>
                    <a:pt x="9013" y="5935"/>
                  </a:lnTo>
                  <a:lnTo>
                    <a:pt x="9111" y="6155"/>
                  </a:lnTo>
                  <a:lnTo>
                    <a:pt x="9184" y="6350"/>
                  </a:lnTo>
                  <a:lnTo>
                    <a:pt x="9233" y="6570"/>
                  </a:lnTo>
                  <a:lnTo>
                    <a:pt x="9257" y="6790"/>
                  </a:lnTo>
                  <a:lnTo>
                    <a:pt x="9257" y="7010"/>
                  </a:lnTo>
                  <a:lnTo>
                    <a:pt x="9257" y="7229"/>
                  </a:lnTo>
                  <a:lnTo>
                    <a:pt x="9233" y="7425"/>
                  </a:lnTo>
                  <a:lnTo>
                    <a:pt x="9184" y="7645"/>
                  </a:lnTo>
                  <a:lnTo>
                    <a:pt x="9111" y="7864"/>
                  </a:lnTo>
                  <a:lnTo>
                    <a:pt x="9013" y="8060"/>
                  </a:lnTo>
                  <a:lnTo>
                    <a:pt x="8891" y="8255"/>
                  </a:lnTo>
                  <a:lnTo>
                    <a:pt x="8769" y="8451"/>
                  </a:lnTo>
                  <a:lnTo>
                    <a:pt x="8598" y="8622"/>
                  </a:lnTo>
                  <a:lnTo>
                    <a:pt x="8427" y="8768"/>
                  </a:lnTo>
                  <a:lnTo>
                    <a:pt x="8256" y="8915"/>
                  </a:lnTo>
                  <a:lnTo>
                    <a:pt x="8060" y="9012"/>
                  </a:lnTo>
                  <a:lnTo>
                    <a:pt x="7841" y="9110"/>
                  </a:lnTo>
                  <a:lnTo>
                    <a:pt x="7645" y="9183"/>
                  </a:lnTo>
                  <a:lnTo>
                    <a:pt x="7425" y="9232"/>
                  </a:lnTo>
                  <a:lnTo>
                    <a:pt x="7206" y="9257"/>
                  </a:lnTo>
                  <a:lnTo>
                    <a:pt x="6986" y="9281"/>
                  </a:lnTo>
                  <a:lnTo>
                    <a:pt x="6766" y="9257"/>
                  </a:lnTo>
                  <a:lnTo>
                    <a:pt x="6546" y="9232"/>
                  </a:lnTo>
                  <a:lnTo>
                    <a:pt x="6351" y="9183"/>
                  </a:lnTo>
                  <a:lnTo>
                    <a:pt x="6131" y="9110"/>
                  </a:lnTo>
                  <a:lnTo>
                    <a:pt x="5936" y="9012"/>
                  </a:lnTo>
                  <a:lnTo>
                    <a:pt x="5740" y="8915"/>
                  </a:lnTo>
                  <a:lnTo>
                    <a:pt x="5545" y="8768"/>
                  </a:lnTo>
                  <a:lnTo>
                    <a:pt x="5374" y="8622"/>
                  </a:lnTo>
                  <a:lnTo>
                    <a:pt x="5227" y="8451"/>
                  </a:lnTo>
                  <a:lnTo>
                    <a:pt x="5081" y="8255"/>
                  </a:lnTo>
                  <a:lnTo>
                    <a:pt x="4983" y="8060"/>
                  </a:lnTo>
                  <a:lnTo>
                    <a:pt x="4885" y="7864"/>
                  </a:lnTo>
                  <a:lnTo>
                    <a:pt x="4812" y="7645"/>
                  </a:lnTo>
                  <a:lnTo>
                    <a:pt x="4763" y="7425"/>
                  </a:lnTo>
                  <a:lnTo>
                    <a:pt x="4714" y="7229"/>
                  </a:lnTo>
                  <a:lnTo>
                    <a:pt x="4714" y="7010"/>
                  </a:lnTo>
                  <a:lnTo>
                    <a:pt x="4714" y="6790"/>
                  </a:lnTo>
                  <a:lnTo>
                    <a:pt x="4763" y="6570"/>
                  </a:lnTo>
                  <a:lnTo>
                    <a:pt x="4812" y="6350"/>
                  </a:lnTo>
                  <a:lnTo>
                    <a:pt x="4885" y="6155"/>
                  </a:lnTo>
                  <a:lnTo>
                    <a:pt x="4983" y="5935"/>
                  </a:lnTo>
                  <a:lnTo>
                    <a:pt x="5081" y="5740"/>
                  </a:lnTo>
                  <a:lnTo>
                    <a:pt x="5227" y="5569"/>
                  </a:lnTo>
                  <a:lnTo>
                    <a:pt x="5374" y="5398"/>
                  </a:lnTo>
                  <a:lnTo>
                    <a:pt x="5545" y="5227"/>
                  </a:lnTo>
                  <a:lnTo>
                    <a:pt x="5740" y="5105"/>
                  </a:lnTo>
                  <a:lnTo>
                    <a:pt x="5936" y="4983"/>
                  </a:lnTo>
                  <a:lnTo>
                    <a:pt x="6131" y="4885"/>
                  </a:lnTo>
                  <a:lnTo>
                    <a:pt x="6351" y="4812"/>
                  </a:lnTo>
                  <a:lnTo>
                    <a:pt x="6546" y="4763"/>
                  </a:lnTo>
                  <a:lnTo>
                    <a:pt x="6766" y="4738"/>
                  </a:lnTo>
                  <a:lnTo>
                    <a:pt x="6986" y="4714"/>
                  </a:lnTo>
                  <a:close/>
                  <a:moveTo>
                    <a:pt x="6497" y="0"/>
                  </a:moveTo>
                  <a:lnTo>
                    <a:pt x="6375" y="25"/>
                  </a:lnTo>
                  <a:lnTo>
                    <a:pt x="6253" y="49"/>
                  </a:lnTo>
                  <a:lnTo>
                    <a:pt x="6131" y="122"/>
                  </a:lnTo>
                  <a:lnTo>
                    <a:pt x="6033" y="196"/>
                  </a:lnTo>
                  <a:lnTo>
                    <a:pt x="5936" y="293"/>
                  </a:lnTo>
                  <a:lnTo>
                    <a:pt x="5862" y="391"/>
                  </a:lnTo>
                  <a:lnTo>
                    <a:pt x="5813" y="513"/>
                  </a:lnTo>
                  <a:lnTo>
                    <a:pt x="5789" y="635"/>
                  </a:lnTo>
                  <a:lnTo>
                    <a:pt x="5618" y="2076"/>
                  </a:lnTo>
                  <a:lnTo>
                    <a:pt x="5325" y="2174"/>
                  </a:lnTo>
                  <a:lnTo>
                    <a:pt x="5032" y="2296"/>
                  </a:lnTo>
                  <a:lnTo>
                    <a:pt x="4763" y="2418"/>
                  </a:lnTo>
                  <a:lnTo>
                    <a:pt x="4495" y="2565"/>
                  </a:lnTo>
                  <a:lnTo>
                    <a:pt x="3347" y="1661"/>
                  </a:lnTo>
                  <a:lnTo>
                    <a:pt x="3225" y="1588"/>
                  </a:lnTo>
                  <a:lnTo>
                    <a:pt x="3103" y="1539"/>
                  </a:lnTo>
                  <a:lnTo>
                    <a:pt x="2980" y="1514"/>
                  </a:lnTo>
                  <a:lnTo>
                    <a:pt x="2736" y="1514"/>
                  </a:lnTo>
                  <a:lnTo>
                    <a:pt x="2590" y="1563"/>
                  </a:lnTo>
                  <a:lnTo>
                    <a:pt x="2492" y="1637"/>
                  </a:lnTo>
                  <a:lnTo>
                    <a:pt x="2394" y="1710"/>
                  </a:lnTo>
                  <a:lnTo>
                    <a:pt x="1710" y="2394"/>
                  </a:lnTo>
                  <a:lnTo>
                    <a:pt x="1613" y="2491"/>
                  </a:lnTo>
                  <a:lnTo>
                    <a:pt x="1564" y="2614"/>
                  </a:lnTo>
                  <a:lnTo>
                    <a:pt x="1515" y="2736"/>
                  </a:lnTo>
                  <a:lnTo>
                    <a:pt x="1491" y="2858"/>
                  </a:lnTo>
                  <a:lnTo>
                    <a:pt x="1491" y="3004"/>
                  </a:lnTo>
                  <a:lnTo>
                    <a:pt x="1515" y="3126"/>
                  </a:lnTo>
                  <a:lnTo>
                    <a:pt x="1564" y="3249"/>
                  </a:lnTo>
                  <a:lnTo>
                    <a:pt x="1637" y="3346"/>
                  </a:lnTo>
                  <a:lnTo>
                    <a:pt x="2541" y="4494"/>
                  </a:lnTo>
                  <a:lnTo>
                    <a:pt x="2394" y="4763"/>
                  </a:lnTo>
                  <a:lnTo>
                    <a:pt x="2272" y="5056"/>
                  </a:lnTo>
                  <a:lnTo>
                    <a:pt x="2174" y="5349"/>
                  </a:lnTo>
                  <a:lnTo>
                    <a:pt x="2077" y="5642"/>
                  </a:lnTo>
                  <a:lnTo>
                    <a:pt x="636" y="5789"/>
                  </a:lnTo>
                  <a:lnTo>
                    <a:pt x="514" y="5837"/>
                  </a:lnTo>
                  <a:lnTo>
                    <a:pt x="392" y="5886"/>
                  </a:lnTo>
                  <a:lnTo>
                    <a:pt x="269" y="5959"/>
                  </a:lnTo>
                  <a:lnTo>
                    <a:pt x="172" y="6033"/>
                  </a:lnTo>
                  <a:lnTo>
                    <a:pt x="99" y="6155"/>
                  </a:lnTo>
                  <a:lnTo>
                    <a:pt x="50" y="6253"/>
                  </a:lnTo>
                  <a:lnTo>
                    <a:pt x="1" y="6399"/>
                  </a:lnTo>
                  <a:lnTo>
                    <a:pt x="1" y="6521"/>
                  </a:lnTo>
                  <a:lnTo>
                    <a:pt x="1" y="7474"/>
                  </a:lnTo>
                  <a:lnTo>
                    <a:pt x="1" y="7620"/>
                  </a:lnTo>
                  <a:lnTo>
                    <a:pt x="50" y="7742"/>
                  </a:lnTo>
                  <a:lnTo>
                    <a:pt x="99" y="7864"/>
                  </a:lnTo>
                  <a:lnTo>
                    <a:pt x="172" y="7962"/>
                  </a:lnTo>
                  <a:lnTo>
                    <a:pt x="269" y="8060"/>
                  </a:lnTo>
                  <a:lnTo>
                    <a:pt x="392" y="8133"/>
                  </a:lnTo>
                  <a:lnTo>
                    <a:pt x="514" y="8182"/>
                  </a:lnTo>
                  <a:lnTo>
                    <a:pt x="636" y="8206"/>
                  </a:lnTo>
                  <a:lnTo>
                    <a:pt x="2077" y="8377"/>
                  </a:lnTo>
                  <a:lnTo>
                    <a:pt x="2174" y="8670"/>
                  </a:lnTo>
                  <a:lnTo>
                    <a:pt x="2272" y="8939"/>
                  </a:lnTo>
                  <a:lnTo>
                    <a:pt x="2394" y="9232"/>
                  </a:lnTo>
                  <a:lnTo>
                    <a:pt x="2541" y="9501"/>
                  </a:lnTo>
                  <a:lnTo>
                    <a:pt x="1637" y="10649"/>
                  </a:lnTo>
                  <a:lnTo>
                    <a:pt x="1564" y="10771"/>
                  </a:lnTo>
                  <a:lnTo>
                    <a:pt x="1515" y="10893"/>
                  </a:lnTo>
                  <a:lnTo>
                    <a:pt x="1491" y="11015"/>
                  </a:lnTo>
                  <a:lnTo>
                    <a:pt x="1491" y="11137"/>
                  </a:lnTo>
                  <a:lnTo>
                    <a:pt x="1515" y="11259"/>
                  </a:lnTo>
                  <a:lnTo>
                    <a:pt x="1564" y="11381"/>
                  </a:lnTo>
                  <a:lnTo>
                    <a:pt x="1613" y="11504"/>
                  </a:lnTo>
                  <a:lnTo>
                    <a:pt x="1710" y="11601"/>
                  </a:lnTo>
                  <a:lnTo>
                    <a:pt x="2394" y="12285"/>
                  </a:lnTo>
                  <a:lnTo>
                    <a:pt x="2492" y="12383"/>
                  </a:lnTo>
                  <a:lnTo>
                    <a:pt x="2590" y="12432"/>
                  </a:lnTo>
                  <a:lnTo>
                    <a:pt x="2736" y="12480"/>
                  </a:lnTo>
                  <a:lnTo>
                    <a:pt x="2858" y="12505"/>
                  </a:lnTo>
                  <a:lnTo>
                    <a:pt x="2980" y="12505"/>
                  </a:lnTo>
                  <a:lnTo>
                    <a:pt x="3103" y="12456"/>
                  </a:lnTo>
                  <a:lnTo>
                    <a:pt x="3225" y="12407"/>
                  </a:lnTo>
                  <a:lnTo>
                    <a:pt x="3347" y="12358"/>
                  </a:lnTo>
                  <a:lnTo>
                    <a:pt x="4495" y="11455"/>
                  </a:lnTo>
                  <a:lnTo>
                    <a:pt x="4763" y="11577"/>
                  </a:lnTo>
                  <a:lnTo>
                    <a:pt x="5032" y="11723"/>
                  </a:lnTo>
                  <a:lnTo>
                    <a:pt x="5325" y="11821"/>
                  </a:lnTo>
                  <a:lnTo>
                    <a:pt x="5618" y="11919"/>
                  </a:lnTo>
                  <a:lnTo>
                    <a:pt x="5789" y="13360"/>
                  </a:lnTo>
                  <a:lnTo>
                    <a:pt x="5813" y="13482"/>
                  </a:lnTo>
                  <a:lnTo>
                    <a:pt x="5862" y="13604"/>
                  </a:lnTo>
                  <a:lnTo>
                    <a:pt x="5936" y="13726"/>
                  </a:lnTo>
                  <a:lnTo>
                    <a:pt x="6033" y="13824"/>
                  </a:lnTo>
                  <a:lnTo>
                    <a:pt x="6131" y="13897"/>
                  </a:lnTo>
                  <a:lnTo>
                    <a:pt x="6253" y="13946"/>
                  </a:lnTo>
                  <a:lnTo>
                    <a:pt x="6375" y="13995"/>
                  </a:lnTo>
                  <a:lnTo>
                    <a:pt x="7596" y="13995"/>
                  </a:lnTo>
                  <a:lnTo>
                    <a:pt x="7743" y="13946"/>
                  </a:lnTo>
                  <a:lnTo>
                    <a:pt x="7841" y="13897"/>
                  </a:lnTo>
                  <a:lnTo>
                    <a:pt x="7963" y="13824"/>
                  </a:lnTo>
                  <a:lnTo>
                    <a:pt x="8036" y="13726"/>
                  </a:lnTo>
                  <a:lnTo>
                    <a:pt x="8109" y="13604"/>
                  </a:lnTo>
                  <a:lnTo>
                    <a:pt x="8158" y="13482"/>
                  </a:lnTo>
                  <a:lnTo>
                    <a:pt x="8183" y="13360"/>
                  </a:lnTo>
                  <a:lnTo>
                    <a:pt x="8353" y="11919"/>
                  </a:lnTo>
                  <a:lnTo>
                    <a:pt x="8647" y="11821"/>
                  </a:lnTo>
                  <a:lnTo>
                    <a:pt x="8940" y="11723"/>
                  </a:lnTo>
                  <a:lnTo>
                    <a:pt x="9233" y="11577"/>
                  </a:lnTo>
                  <a:lnTo>
                    <a:pt x="9501" y="11455"/>
                  </a:lnTo>
                  <a:lnTo>
                    <a:pt x="10649" y="12358"/>
                  </a:lnTo>
                  <a:lnTo>
                    <a:pt x="10747" y="12407"/>
                  </a:lnTo>
                  <a:lnTo>
                    <a:pt x="10869" y="12456"/>
                  </a:lnTo>
                  <a:lnTo>
                    <a:pt x="10991" y="12505"/>
                  </a:lnTo>
                  <a:lnTo>
                    <a:pt x="11138" y="12505"/>
                  </a:lnTo>
                  <a:lnTo>
                    <a:pt x="11260" y="12480"/>
                  </a:lnTo>
                  <a:lnTo>
                    <a:pt x="11382" y="12432"/>
                  </a:lnTo>
                  <a:lnTo>
                    <a:pt x="11504" y="12383"/>
                  </a:lnTo>
                  <a:lnTo>
                    <a:pt x="11602" y="12285"/>
                  </a:lnTo>
                  <a:lnTo>
                    <a:pt x="12286" y="11601"/>
                  </a:lnTo>
                  <a:lnTo>
                    <a:pt x="12359" y="11504"/>
                  </a:lnTo>
                  <a:lnTo>
                    <a:pt x="12432" y="11381"/>
                  </a:lnTo>
                  <a:lnTo>
                    <a:pt x="12457" y="11259"/>
                  </a:lnTo>
                  <a:lnTo>
                    <a:pt x="12481" y="11137"/>
                  </a:lnTo>
                  <a:lnTo>
                    <a:pt x="12481" y="11015"/>
                  </a:lnTo>
                  <a:lnTo>
                    <a:pt x="12457" y="10893"/>
                  </a:lnTo>
                  <a:lnTo>
                    <a:pt x="12408" y="10771"/>
                  </a:lnTo>
                  <a:lnTo>
                    <a:pt x="12334" y="10649"/>
                  </a:lnTo>
                  <a:lnTo>
                    <a:pt x="11431" y="9501"/>
                  </a:lnTo>
                  <a:lnTo>
                    <a:pt x="11577" y="9232"/>
                  </a:lnTo>
                  <a:lnTo>
                    <a:pt x="11699" y="8939"/>
                  </a:lnTo>
                  <a:lnTo>
                    <a:pt x="11822" y="8670"/>
                  </a:lnTo>
                  <a:lnTo>
                    <a:pt x="11895" y="8377"/>
                  </a:lnTo>
                  <a:lnTo>
                    <a:pt x="13360" y="8206"/>
                  </a:lnTo>
                  <a:lnTo>
                    <a:pt x="13482" y="8182"/>
                  </a:lnTo>
                  <a:lnTo>
                    <a:pt x="13604" y="8133"/>
                  </a:lnTo>
                  <a:lnTo>
                    <a:pt x="13702" y="8060"/>
                  </a:lnTo>
                  <a:lnTo>
                    <a:pt x="13800" y="7962"/>
                  </a:lnTo>
                  <a:lnTo>
                    <a:pt x="13873" y="7864"/>
                  </a:lnTo>
                  <a:lnTo>
                    <a:pt x="13946" y="7742"/>
                  </a:lnTo>
                  <a:lnTo>
                    <a:pt x="13971" y="7620"/>
                  </a:lnTo>
                  <a:lnTo>
                    <a:pt x="13995" y="7474"/>
                  </a:lnTo>
                  <a:lnTo>
                    <a:pt x="13995" y="6521"/>
                  </a:lnTo>
                  <a:lnTo>
                    <a:pt x="13971" y="6399"/>
                  </a:lnTo>
                  <a:lnTo>
                    <a:pt x="13946" y="6253"/>
                  </a:lnTo>
                  <a:lnTo>
                    <a:pt x="13873" y="6155"/>
                  </a:lnTo>
                  <a:lnTo>
                    <a:pt x="13800" y="6033"/>
                  </a:lnTo>
                  <a:lnTo>
                    <a:pt x="13702" y="5959"/>
                  </a:lnTo>
                  <a:lnTo>
                    <a:pt x="13604" y="5886"/>
                  </a:lnTo>
                  <a:lnTo>
                    <a:pt x="13482" y="5837"/>
                  </a:lnTo>
                  <a:lnTo>
                    <a:pt x="13360" y="5789"/>
                  </a:lnTo>
                  <a:lnTo>
                    <a:pt x="11895" y="5642"/>
                  </a:lnTo>
                  <a:lnTo>
                    <a:pt x="11822" y="5349"/>
                  </a:lnTo>
                  <a:lnTo>
                    <a:pt x="11699" y="5056"/>
                  </a:lnTo>
                  <a:lnTo>
                    <a:pt x="11577" y="4763"/>
                  </a:lnTo>
                  <a:lnTo>
                    <a:pt x="11431" y="4494"/>
                  </a:lnTo>
                  <a:lnTo>
                    <a:pt x="12334" y="3346"/>
                  </a:lnTo>
                  <a:lnTo>
                    <a:pt x="12408" y="3249"/>
                  </a:lnTo>
                  <a:lnTo>
                    <a:pt x="12457" y="3126"/>
                  </a:lnTo>
                  <a:lnTo>
                    <a:pt x="12481" y="3004"/>
                  </a:lnTo>
                  <a:lnTo>
                    <a:pt x="12481" y="2858"/>
                  </a:lnTo>
                  <a:lnTo>
                    <a:pt x="12457" y="2736"/>
                  </a:lnTo>
                  <a:lnTo>
                    <a:pt x="12432" y="2614"/>
                  </a:lnTo>
                  <a:lnTo>
                    <a:pt x="12359" y="2491"/>
                  </a:lnTo>
                  <a:lnTo>
                    <a:pt x="12286" y="2394"/>
                  </a:lnTo>
                  <a:lnTo>
                    <a:pt x="11602" y="1710"/>
                  </a:lnTo>
                  <a:lnTo>
                    <a:pt x="11504" y="1637"/>
                  </a:lnTo>
                  <a:lnTo>
                    <a:pt x="11382" y="1563"/>
                  </a:lnTo>
                  <a:lnTo>
                    <a:pt x="11260" y="1514"/>
                  </a:lnTo>
                  <a:lnTo>
                    <a:pt x="10991" y="1514"/>
                  </a:lnTo>
                  <a:lnTo>
                    <a:pt x="10869" y="1539"/>
                  </a:lnTo>
                  <a:lnTo>
                    <a:pt x="10747" y="1588"/>
                  </a:lnTo>
                  <a:lnTo>
                    <a:pt x="10649" y="1661"/>
                  </a:lnTo>
                  <a:lnTo>
                    <a:pt x="9501" y="2565"/>
                  </a:lnTo>
                  <a:lnTo>
                    <a:pt x="9233" y="2418"/>
                  </a:lnTo>
                  <a:lnTo>
                    <a:pt x="8940" y="2296"/>
                  </a:lnTo>
                  <a:lnTo>
                    <a:pt x="8647" y="2174"/>
                  </a:lnTo>
                  <a:lnTo>
                    <a:pt x="8353" y="2076"/>
                  </a:lnTo>
                  <a:lnTo>
                    <a:pt x="8183" y="635"/>
                  </a:lnTo>
                  <a:lnTo>
                    <a:pt x="8158" y="513"/>
                  </a:lnTo>
                  <a:lnTo>
                    <a:pt x="8109" y="391"/>
                  </a:lnTo>
                  <a:lnTo>
                    <a:pt x="8036" y="293"/>
                  </a:lnTo>
                  <a:lnTo>
                    <a:pt x="7963" y="196"/>
                  </a:lnTo>
                  <a:lnTo>
                    <a:pt x="7841" y="122"/>
                  </a:lnTo>
                  <a:lnTo>
                    <a:pt x="7743" y="49"/>
                  </a:lnTo>
                  <a:lnTo>
                    <a:pt x="7596" y="25"/>
                  </a:lnTo>
                  <a:lnTo>
                    <a:pt x="74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40"/>
            <p:cNvSpPr/>
            <p:nvPr/>
          </p:nvSpPr>
          <p:spPr>
            <a:xfrm>
              <a:off x="5567825" y="3185975"/>
              <a:ext cx="199075" cy="199075"/>
            </a:xfrm>
            <a:custGeom>
              <a:rect b="b" l="l" r="r" t="t"/>
              <a:pathLst>
                <a:path extrusionOk="0" h="7963" w="7963">
                  <a:moveTo>
                    <a:pt x="3933" y="2296"/>
                  </a:moveTo>
                  <a:lnTo>
                    <a:pt x="4103" y="2321"/>
                  </a:lnTo>
                  <a:lnTo>
                    <a:pt x="4274" y="2321"/>
                  </a:lnTo>
                  <a:lnTo>
                    <a:pt x="4421" y="2370"/>
                  </a:lnTo>
                  <a:lnTo>
                    <a:pt x="4592" y="2419"/>
                  </a:lnTo>
                  <a:lnTo>
                    <a:pt x="4738" y="2492"/>
                  </a:lnTo>
                  <a:lnTo>
                    <a:pt x="4885" y="2565"/>
                  </a:lnTo>
                  <a:lnTo>
                    <a:pt x="5032" y="2663"/>
                  </a:lnTo>
                  <a:lnTo>
                    <a:pt x="5154" y="2785"/>
                  </a:lnTo>
                  <a:lnTo>
                    <a:pt x="5276" y="2883"/>
                  </a:lnTo>
                  <a:lnTo>
                    <a:pt x="5373" y="3029"/>
                  </a:lnTo>
                  <a:lnTo>
                    <a:pt x="5447" y="3151"/>
                  </a:lnTo>
                  <a:lnTo>
                    <a:pt x="5520" y="3298"/>
                  </a:lnTo>
                  <a:lnTo>
                    <a:pt x="5593" y="3444"/>
                  </a:lnTo>
                  <a:lnTo>
                    <a:pt x="5618" y="3615"/>
                  </a:lnTo>
                  <a:lnTo>
                    <a:pt x="5642" y="3762"/>
                  </a:lnTo>
                  <a:lnTo>
                    <a:pt x="5667" y="3933"/>
                  </a:lnTo>
                  <a:lnTo>
                    <a:pt x="5667" y="4079"/>
                  </a:lnTo>
                  <a:lnTo>
                    <a:pt x="5642" y="4250"/>
                  </a:lnTo>
                  <a:lnTo>
                    <a:pt x="5618" y="4421"/>
                  </a:lnTo>
                  <a:lnTo>
                    <a:pt x="5569" y="4568"/>
                  </a:lnTo>
                  <a:lnTo>
                    <a:pt x="5496" y="4739"/>
                  </a:lnTo>
                  <a:lnTo>
                    <a:pt x="5398" y="4885"/>
                  </a:lnTo>
                  <a:lnTo>
                    <a:pt x="5300" y="5007"/>
                  </a:lnTo>
                  <a:lnTo>
                    <a:pt x="5203" y="5154"/>
                  </a:lnTo>
                  <a:lnTo>
                    <a:pt x="5080" y="5252"/>
                  </a:lnTo>
                  <a:lnTo>
                    <a:pt x="4958" y="5349"/>
                  </a:lnTo>
                  <a:lnTo>
                    <a:pt x="4812" y="5447"/>
                  </a:lnTo>
                  <a:lnTo>
                    <a:pt x="4665" y="5520"/>
                  </a:lnTo>
                  <a:lnTo>
                    <a:pt x="4519" y="5569"/>
                  </a:lnTo>
                  <a:lnTo>
                    <a:pt x="4372" y="5618"/>
                  </a:lnTo>
                  <a:lnTo>
                    <a:pt x="4201" y="5642"/>
                  </a:lnTo>
                  <a:lnTo>
                    <a:pt x="4055" y="5667"/>
                  </a:lnTo>
                  <a:lnTo>
                    <a:pt x="3884" y="5642"/>
                  </a:lnTo>
                  <a:lnTo>
                    <a:pt x="3713" y="5642"/>
                  </a:lnTo>
                  <a:lnTo>
                    <a:pt x="3566" y="5594"/>
                  </a:lnTo>
                  <a:lnTo>
                    <a:pt x="3395" y="5545"/>
                  </a:lnTo>
                  <a:lnTo>
                    <a:pt x="3249" y="5471"/>
                  </a:lnTo>
                  <a:lnTo>
                    <a:pt x="3102" y="5398"/>
                  </a:lnTo>
                  <a:lnTo>
                    <a:pt x="2956" y="5300"/>
                  </a:lnTo>
                  <a:lnTo>
                    <a:pt x="2833" y="5178"/>
                  </a:lnTo>
                  <a:lnTo>
                    <a:pt x="2711" y="5081"/>
                  </a:lnTo>
                  <a:lnTo>
                    <a:pt x="2614" y="4934"/>
                  </a:lnTo>
                  <a:lnTo>
                    <a:pt x="2540" y="4812"/>
                  </a:lnTo>
                  <a:lnTo>
                    <a:pt x="2467" y="4665"/>
                  </a:lnTo>
                  <a:lnTo>
                    <a:pt x="2394" y="4519"/>
                  </a:lnTo>
                  <a:lnTo>
                    <a:pt x="2369" y="4348"/>
                  </a:lnTo>
                  <a:lnTo>
                    <a:pt x="2321" y="4201"/>
                  </a:lnTo>
                  <a:lnTo>
                    <a:pt x="2321" y="4030"/>
                  </a:lnTo>
                  <a:lnTo>
                    <a:pt x="2321" y="3884"/>
                  </a:lnTo>
                  <a:lnTo>
                    <a:pt x="2345" y="3713"/>
                  </a:lnTo>
                  <a:lnTo>
                    <a:pt x="2369" y="3542"/>
                  </a:lnTo>
                  <a:lnTo>
                    <a:pt x="2418" y="3395"/>
                  </a:lnTo>
                  <a:lnTo>
                    <a:pt x="2492" y="3224"/>
                  </a:lnTo>
                  <a:lnTo>
                    <a:pt x="2589" y="3078"/>
                  </a:lnTo>
                  <a:lnTo>
                    <a:pt x="2687" y="2956"/>
                  </a:lnTo>
                  <a:lnTo>
                    <a:pt x="2785" y="2809"/>
                  </a:lnTo>
                  <a:lnTo>
                    <a:pt x="2907" y="2712"/>
                  </a:lnTo>
                  <a:lnTo>
                    <a:pt x="3029" y="2614"/>
                  </a:lnTo>
                  <a:lnTo>
                    <a:pt x="3175" y="2516"/>
                  </a:lnTo>
                  <a:lnTo>
                    <a:pt x="3322" y="2443"/>
                  </a:lnTo>
                  <a:lnTo>
                    <a:pt x="3468" y="2394"/>
                  </a:lnTo>
                  <a:lnTo>
                    <a:pt x="3615" y="2345"/>
                  </a:lnTo>
                  <a:lnTo>
                    <a:pt x="3786" y="2321"/>
                  </a:lnTo>
                  <a:lnTo>
                    <a:pt x="3933" y="2296"/>
                  </a:lnTo>
                  <a:close/>
                  <a:moveTo>
                    <a:pt x="3053" y="1"/>
                  </a:moveTo>
                  <a:lnTo>
                    <a:pt x="2980" y="25"/>
                  </a:lnTo>
                  <a:lnTo>
                    <a:pt x="2443" y="196"/>
                  </a:lnTo>
                  <a:lnTo>
                    <a:pt x="2369" y="220"/>
                  </a:lnTo>
                  <a:lnTo>
                    <a:pt x="2296" y="269"/>
                  </a:lnTo>
                  <a:lnTo>
                    <a:pt x="2198" y="391"/>
                  </a:lnTo>
                  <a:lnTo>
                    <a:pt x="2150" y="538"/>
                  </a:lnTo>
                  <a:lnTo>
                    <a:pt x="2150" y="611"/>
                  </a:lnTo>
                  <a:lnTo>
                    <a:pt x="2150" y="684"/>
                  </a:lnTo>
                  <a:lnTo>
                    <a:pt x="2394" y="1832"/>
                  </a:lnTo>
                  <a:lnTo>
                    <a:pt x="2223" y="1954"/>
                  </a:lnTo>
                  <a:lnTo>
                    <a:pt x="2076" y="2101"/>
                  </a:lnTo>
                  <a:lnTo>
                    <a:pt x="1002" y="1686"/>
                  </a:lnTo>
                  <a:lnTo>
                    <a:pt x="928" y="1686"/>
                  </a:lnTo>
                  <a:lnTo>
                    <a:pt x="831" y="1661"/>
                  </a:lnTo>
                  <a:lnTo>
                    <a:pt x="684" y="1710"/>
                  </a:lnTo>
                  <a:lnTo>
                    <a:pt x="562" y="1784"/>
                  </a:lnTo>
                  <a:lnTo>
                    <a:pt x="513" y="1832"/>
                  </a:lnTo>
                  <a:lnTo>
                    <a:pt x="464" y="1906"/>
                  </a:lnTo>
                  <a:lnTo>
                    <a:pt x="220" y="2394"/>
                  </a:lnTo>
                  <a:lnTo>
                    <a:pt x="196" y="2467"/>
                  </a:lnTo>
                  <a:lnTo>
                    <a:pt x="171" y="2541"/>
                  </a:lnTo>
                  <a:lnTo>
                    <a:pt x="196" y="2712"/>
                  </a:lnTo>
                  <a:lnTo>
                    <a:pt x="245" y="2834"/>
                  </a:lnTo>
                  <a:lnTo>
                    <a:pt x="293" y="2907"/>
                  </a:lnTo>
                  <a:lnTo>
                    <a:pt x="367" y="2956"/>
                  </a:lnTo>
                  <a:lnTo>
                    <a:pt x="1344" y="3591"/>
                  </a:lnTo>
                  <a:lnTo>
                    <a:pt x="1319" y="3786"/>
                  </a:lnTo>
                  <a:lnTo>
                    <a:pt x="1295" y="4006"/>
                  </a:lnTo>
                  <a:lnTo>
                    <a:pt x="245" y="4494"/>
                  </a:lnTo>
                  <a:lnTo>
                    <a:pt x="196" y="4519"/>
                  </a:lnTo>
                  <a:lnTo>
                    <a:pt x="123" y="4568"/>
                  </a:lnTo>
                  <a:lnTo>
                    <a:pt x="49" y="4714"/>
                  </a:lnTo>
                  <a:lnTo>
                    <a:pt x="0" y="4861"/>
                  </a:lnTo>
                  <a:lnTo>
                    <a:pt x="25" y="4934"/>
                  </a:lnTo>
                  <a:lnTo>
                    <a:pt x="25" y="5007"/>
                  </a:lnTo>
                  <a:lnTo>
                    <a:pt x="220" y="5545"/>
                  </a:lnTo>
                  <a:lnTo>
                    <a:pt x="245" y="5594"/>
                  </a:lnTo>
                  <a:lnTo>
                    <a:pt x="293" y="5667"/>
                  </a:lnTo>
                  <a:lnTo>
                    <a:pt x="391" y="5764"/>
                  </a:lnTo>
                  <a:lnTo>
                    <a:pt x="538" y="5813"/>
                  </a:lnTo>
                  <a:lnTo>
                    <a:pt x="684" y="5813"/>
                  </a:lnTo>
                  <a:lnTo>
                    <a:pt x="1832" y="5569"/>
                  </a:lnTo>
                  <a:lnTo>
                    <a:pt x="1954" y="5740"/>
                  </a:lnTo>
                  <a:lnTo>
                    <a:pt x="2101" y="5887"/>
                  </a:lnTo>
                  <a:lnTo>
                    <a:pt x="1710" y="6986"/>
                  </a:lnTo>
                  <a:lnTo>
                    <a:pt x="1686" y="7059"/>
                  </a:lnTo>
                  <a:lnTo>
                    <a:pt x="1686" y="7132"/>
                  </a:lnTo>
                  <a:lnTo>
                    <a:pt x="1710" y="7279"/>
                  </a:lnTo>
                  <a:lnTo>
                    <a:pt x="1783" y="7401"/>
                  </a:lnTo>
                  <a:lnTo>
                    <a:pt x="1857" y="7450"/>
                  </a:lnTo>
                  <a:lnTo>
                    <a:pt x="1905" y="7499"/>
                  </a:lnTo>
                  <a:lnTo>
                    <a:pt x="2418" y="7743"/>
                  </a:lnTo>
                  <a:lnTo>
                    <a:pt x="2492" y="7792"/>
                  </a:lnTo>
                  <a:lnTo>
                    <a:pt x="2711" y="7792"/>
                  </a:lnTo>
                  <a:lnTo>
                    <a:pt x="2858" y="7718"/>
                  </a:lnTo>
                  <a:lnTo>
                    <a:pt x="2907" y="7669"/>
                  </a:lnTo>
                  <a:lnTo>
                    <a:pt x="2956" y="7621"/>
                  </a:lnTo>
                  <a:lnTo>
                    <a:pt x="3591" y="6644"/>
                  </a:lnTo>
                  <a:lnTo>
                    <a:pt x="3810" y="6668"/>
                  </a:lnTo>
                  <a:lnTo>
                    <a:pt x="4006" y="6668"/>
                  </a:lnTo>
                  <a:lnTo>
                    <a:pt x="4494" y="7718"/>
                  </a:lnTo>
                  <a:lnTo>
                    <a:pt x="4543" y="7792"/>
                  </a:lnTo>
                  <a:lnTo>
                    <a:pt x="4592" y="7840"/>
                  </a:lnTo>
                  <a:lnTo>
                    <a:pt x="4714" y="7914"/>
                  </a:lnTo>
                  <a:lnTo>
                    <a:pt x="4861" y="7963"/>
                  </a:lnTo>
                  <a:lnTo>
                    <a:pt x="4934" y="7963"/>
                  </a:lnTo>
                  <a:lnTo>
                    <a:pt x="5007" y="7938"/>
                  </a:lnTo>
                  <a:lnTo>
                    <a:pt x="5544" y="7767"/>
                  </a:lnTo>
                  <a:lnTo>
                    <a:pt x="5618" y="7743"/>
                  </a:lnTo>
                  <a:lnTo>
                    <a:pt x="5667" y="7694"/>
                  </a:lnTo>
                  <a:lnTo>
                    <a:pt x="5764" y="7572"/>
                  </a:lnTo>
                  <a:lnTo>
                    <a:pt x="5838" y="7425"/>
                  </a:lnTo>
                  <a:lnTo>
                    <a:pt x="5838" y="7352"/>
                  </a:lnTo>
                  <a:lnTo>
                    <a:pt x="5838" y="7279"/>
                  </a:lnTo>
                  <a:lnTo>
                    <a:pt x="5593" y="6131"/>
                  </a:lnTo>
                  <a:lnTo>
                    <a:pt x="5740" y="6009"/>
                  </a:lnTo>
                  <a:lnTo>
                    <a:pt x="5911" y="5862"/>
                  </a:lnTo>
                  <a:lnTo>
                    <a:pt x="6985" y="6277"/>
                  </a:lnTo>
                  <a:lnTo>
                    <a:pt x="7059" y="6277"/>
                  </a:lnTo>
                  <a:lnTo>
                    <a:pt x="7132" y="6302"/>
                  </a:lnTo>
                  <a:lnTo>
                    <a:pt x="7278" y="6253"/>
                  </a:lnTo>
                  <a:lnTo>
                    <a:pt x="7425" y="6180"/>
                  </a:lnTo>
                  <a:lnTo>
                    <a:pt x="7474" y="6131"/>
                  </a:lnTo>
                  <a:lnTo>
                    <a:pt x="7523" y="6058"/>
                  </a:lnTo>
                  <a:lnTo>
                    <a:pt x="7767" y="5545"/>
                  </a:lnTo>
                  <a:lnTo>
                    <a:pt x="7791" y="5496"/>
                  </a:lnTo>
                  <a:lnTo>
                    <a:pt x="7816" y="5398"/>
                  </a:lnTo>
                  <a:lnTo>
                    <a:pt x="7791" y="5252"/>
                  </a:lnTo>
                  <a:lnTo>
                    <a:pt x="7718" y="5129"/>
                  </a:lnTo>
                  <a:lnTo>
                    <a:pt x="7669" y="5056"/>
                  </a:lnTo>
                  <a:lnTo>
                    <a:pt x="7620" y="5007"/>
                  </a:lnTo>
                  <a:lnTo>
                    <a:pt x="6643" y="4372"/>
                  </a:lnTo>
                  <a:lnTo>
                    <a:pt x="6668" y="4177"/>
                  </a:lnTo>
                  <a:lnTo>
                    <a:pt x="6668" y="3957"/>
                  </a:lnTo>
                  <a:lnTo>
                    <a:pt x="7718" y="3469"/>
                  </a:lnTo>
                  <a:lnTo>
                    <a:pt x="7791" y="3444"/>
                  </a:lnTo>
                  <a:lnTo>
                    <a:pt x="7865" y="3395"/>
                  </a:lnTo>
                  <a:lnTo>
                    <a:pt x="7938" y="3249"/>
                  </a:lnTo>
                  <a:lnTo>
                    <a:pt x="7962" y="3102"/>
                  </a:lnTo>
                  <a:lnTo>
                    <a:pt x="7962" y="3029"/>
                  </a:lnTo>
                  <a:lnTo>
                    <a:pt x="7962" y="2956"/>
                  </a:lnTo>
                  <a:lnTo>
                    <a:pt x="7767" y="2419"/>
                  </a:lnTo>
                  <a:lnTo>
                    <a:pt x="7743" y="2345"/>
                  </a:lnTo>
                  <a:lnTo>
                    <a:pt x="7694" y="2296"/>
                  </a:lnTo>
                  <a:lnTo>
                    <a:pt x="7572" y="2199"/>
                  </a:lnTo>
                  <a:lnTo>
                    <a:pt x="7449" y="2150"/>
                  </a:lnTo>
                  <a:lnTo>
                    <a:pt x="7278" y="2150"/>
                  </a:lnTo>
                  <a:lnTo>
                    <a:pt x="6155" y="2394"/>
                  </a:lnTo>
                  <a:lnTo>
                    <a:pt x="6033" y="2223"/>
                  </a:lnTo>
                  <a:lnTo>
                    <a:pt x="5886" y="2077"/>
                  </a:lnTo>
                  <a:lnTo>
                    <a:pt x="6277" y="978"/>
                  </a:lnTo>
                  <a:lnTo>
                    <a:pt x="6302" y="904"/>
                  </a:lnTo>
                  <a:lnTo>
                    <a:pt x="6302" y="831"/>
                  </a:lnTo>
                  <a:lnTo>
                    <a:pt x="6277" y="684"/>
                  </a:lnTo>
                  <a:lnTo>
                    <a:pt x="6179" y="562"/>
                  </a:lnTo>
                  <a:lnTo>
                    <a:pt x="6131" y="489"/>
                  </a:lnTo>
                  <a:lnTo>
                    <a:pt x="6082" y="465"/>
                  </a:lnTo>
                  <a:lnTo>
                    <a:pt x="5569" y="196"/>
                  </a:lnTo>
                  <a:lnTo>
                    <a:pt x="5496" y="172"/>
                  </a:lnTo>
                  <a:lnTo>
                    <a:pt x="5276" y="172"/>
                  </a:lnTo>
                  <a:lnTo>
                    <a:pt x="5129" y="245"/>
                  </a:lnTo>
                  <a:lnTo>
                    <a:pt x="5080" y="294"/>
                  </a:lnTo>
                  <a:lnTo>
                    <a:pt x="5032" y="343"/>
                  </a:lnTo>
                  <a:lnTo>
                    <a:pt x="4397" y="1319"/>
                  </a:lnTo>
                  <a:lnTo>
                    <a:pt x="4177" y="1295"/>
                  </a:lnTo>
                  <a:lnTo>
                    <a:pt x="3981" y="1295"/>
                  </a:lnTo>
                  <a:lnTo>
                    <a:pt x="3493" y="245"/>
                  </a:lnTo>
                  <a:lnTo>
                    <a:pt x="3444" y="172"/>
                  </a:lnTo>
                  <a:lnTo>
                    <a:pt x="3395" y="123"/>
                  </a:lnTo>
                  <a:lnTo>
                    <a:pt x="3273" y="49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14" name="Google Shape;614;p40"/>
          <p:cNvGrpSpPr/>
          <p:nvPr/>
        </p:nvGrpSpPr>
        <p:grpSpPr>
          <a:xfrm>
            <a:off x="3177104" y="2638308"/>
            <a:ext cx="346104" cy="353231"/>
            <a:chOff x="3955900" y="2984500"/>
            <a:chExt cx="414000" cy="422525"/>
          </a:xfrm>
        </p:grpSpPr>
        <p:sp>
          <p:nvSpPr>
            <p:cNvPr id="615" name="Google Shape;615;p40"/>
            <p:cNvSpPr/>
            <p:nvPr/>
          </p:nvSpPr>
          <p:spPr>
            <a:xfrm>
              <a:off x="3955900" y="2984500"/>
              <a:ext cx="315700" cy="315675"/>
            </a:xfrm>
            <a:custGeom>
              <a:rect b="b" l="l" r="r" t="t"/>
              <a:pathLst>
                <a:path extrusionOk="0" h="12627" w="12628">
                  <a:moveTo>
                    <a:pt x="6302" y="977"/>
                  </a:moveTo>
                  <a:lnTo>
                    <a:pt x="6863" y="1026"/>
                  </a:lnTo>
                  <a:lnTo>
                    <a:pt x="7376" y="1099"/>
                  </a:lnTo>
                  <a:lnTo>
                    <a:pt x="7889" y="1221"/>
                  </a:lnTo>
                  <a:lnTo>
                    <a:pt x="8378" y="1417"/>
                  </a:lnTo>
                  <a:lnTo>
                    <a:pt x="8842" y="1636"/>
                  </a:lnTo>
                  <a:lnTo>
                    <a:pt x="9281" y="1905"/>
                  </a:lnTo>
                  <a:lnTo>
                    <a:pt x="9697" y="2198"/>
                  </a:lnTo>
                  <a:lnTo>
                    <a:pt x="10087" y="2540"/>
                  </a:lnTo>
                  <a:lnTo>
                    <a:pt x="10429" y="2931"/>
                  </a:lnTo>
                  <a:lnTo>
                    <a:pt x="10722" y="3346"/>
                  </a:lnTo>
                  <a:lnTo>
                    <a:pt x="10991" y="3786"/>
                  </a:lnTo>
                  <a:lnTo>
                    <a:pt x="11211" y="4250"/>
                  </a:lnTo>
                  <a:lnTo>
                    <a:pt x="11406" y="4738"/>
                  </a:lnTo>
                  <a:lnTo>
                    <a:pt x="11528" y="5251"/>
                  </a:lnTo>
                  <a:lnTo>
                    <a:pt x="11626" y="5764"/>
                  </a:lnTo>
                  <a:lnTo>
                    <a:pt x="11650" y="6326"/>
                  </a:lnTo>
                  <a:lnTo>
                    <a:pt x="11626" y="6863"/>
                  </a:lnTo>
                  <a:lnTo>
                    <a:pt x="11528" y="7400"/>
                  </a:lnTo>
                  <a:lnTo>
                    <a:pt x="11406" y="7913"/>
                  </a:lnTo>
                  <a:lnTo>
                    <a:pt x="11211" y="8402"/>
                  </a:lnTo>
                  <a:lnTo>
                    <a:pt x="10991" y="8866"/>
                  </a:lnTo>
                  <a:lnTo>
                    <a:pt x="10722" y="9305"/>
                  </a:lnTo>
                  <a:lnTo>
                    <a:pt x="10429" y="9696"/>
                  </a:lnTo>
                  <a:lnTo>
                    <a:pt x="10087" y="10087"/>
                  </a:lnTo>
                  <a:lnTo>
                    <a:pt x="9697" y="10429"/>
                  </a:lnTo>
                  <a:lnTo>
                    <a:pt x="9281" y="10746"/>
                  </a:lnTo>
                  <a:lnTo>
                    <a:pt x="8842" y="11015"/>
                  </a:lnTo>
                  <a:lnTo>
                    <a:pt x="8378" y="11235"/>
                  </a:lnTo>
                  <a:lnTo>
                    <a:pt x="7889" y="11406"/>
                  </a:lnTo>
                  <a:lnTo>
                    <a:pt x="7376" y="11552"/>
                  </a:lnTo>
                  <a:lnTo>
                    <a:pt x="6863" y="11625"/>
                  </a:lnTo>
                  <a:lnTo>
                    <a:pt x="6302" y="11650"/>
                  </a:lnTo>
                  <a:lnTo>
                    <a:pt x="5764" y="11625"/>
                  </a:lnTo>
                  <a:lnTo>
                    <a:pt x="5227" y="11552"/>
                  </a:lnTo>
                  <a:lnTo>
                    <a:pt x="4714" y="11406"/>
                  </a:lnTo>
                  <a:lnTo>
                    <a:pt x="4226" y="11235"/>
                  </a:lnTo>
                  <a:lnTo>
                    <a:pt x="3762" y="11015"/>
                  </a:lnTo>
                  <a:lnTo>
                    <a:pt x="3322" y="10746"/>
                  </a:lnTo>
                  <a:lnTo>
                    <a:pt x="2931" y="10429"/>
                  </a:lnTo>
                  <a:lnTo>
                    <a:pt x="2541" y="10087"/>
                  </a:lnTo>
                  <a:lnTo>
                    <a:pt x="2199" y="9696"/>
                  </a:lnTo>
                  <a:lnTo>
                    <a:pt x="1881" y="9305"/>
                  </a:lnTo>
                  <a:lnTo>
                    <a:pt x="1613" y="8866"/>
                  </a:lnTo>
                  <a:lnTo>
                    <a:pt x="1393" y="8402"/>
                  </a:lnTo>
                  <a:lnTo>
                    <a:pt x="1222" y="7913"/>
                  </a:lnTo>
                  <a:lnTo>
                    <a:pt x="1075" y="7400"/>
                  </a:lnTo>
                  <a:lnTo>
                    <a:pt x="1002" y="6863"/>
                  </a:lnTo>
                  <a:lnTo>
                    <a:pt x="978" y="6326"/>
                  </a:lnTo>
                  <a:lnTo>
                    <a:pt x="1002" y="5764"/>
                  </a:lnTo>
                  <a:lnTo>
                    <a:pt x="1075" y="5251"/>
                  </a:lnTo>
                  <a:lnTo>
                    <a:pt x="1222" y="4738"/>
                  </a:lnTo>
                  <a:lnTo>
                    <a:pt x="1393" y="4250"/>
                  </a:lnTo>
                  <a:lnTo>
                    <a:pt x="1613" y="3786"/>
                  </a:lnTo>
                  <a:lnTo>
                    <a:pt x="1881" y="3346"/>
                  </a:lnTo>
                  <a:lnTo>
                    <a:pt x="2199" y="2931"/>
                  </a:lnTo>
                  <a:lnTo>
                    <a:pt x="2541" y="2540"/>
                  </a:lnTo>
                  <a:lnTo>
                    <a:pt x="2931" y="2198"/>
                  </a:lnTo>
                  <a:lnTo>
                    <a:pt x="3322" y="1905"/>
                  </a:lnTo>
                  <a:lnTo>
                    <a:pt x="3762" y="1636"/>
                  </a:lnTo>
                  <a:lnTo>
                    <a:pt x="4226" y="1417"/>
                  </a:lnTo>
                  <a:lnTo>
                    <a:pt x="4714" y="1221"/>
                  </a:lnTo>
                  <a:lnTo>
                    <a:pt x="5227" y="1099"/>
                  </a:lnTo>
                  <a:lnTo>
                    <a:pt x="5764" y="1026"/>
                  </a:lnTo>
                  <a:lnTo>
                    <a:pt x="6302" y="977"/>
                  </a:lnTo>
                  <a:close/>
                  <a:moveTo>
                    <a:pt x="6302" y="0"/>
                  </a:moveTo>
                  <a:lnTo>
                    <a:pt x="5984" y="24"/>
                  </a:lnTo>
                  <a:lnTo>
                    <a:pt x="5667" y="49"/>
                  </a:lnTo>
                  <a:lnTo>
                    <a:pt x="5349" y="73"/>
                  </a:lnTo>
                  <a:lnTo>
                    <a:pt x="5032" y="147"/>
                  </a:lnTo>
                  <a:lnTo>
                    <a:pt x="4739" y="220"/>
                  </a:lnTo>
                  <a:lnTo>
                    <a:pt x="4446" y="293"/>
                  </a:lnTo>
                  <a:lnTo>
                    <a:pt x="4153" y="391"/>
                  </a:lnTo>
                  <a:lnTo>
                    <a:pt x="3859" y="513"/>
                  </a:lnTo>
                  <a:lnTo>
                    <a:pt x="3566" y="635"/>
                  </a:lnTo>
                  <a:lnTo>
                    <a:pt x="3298" y="782"/>
                  </a:lnTo>
                  <a:lnTo>
                    <a:pt x="3029" y="928"/>
                  </a:lnTo>
                  <a:lnTo>
                    <a:pt x="2785" y="1075"/>
                  </a:lnTo>
                  <a:lnTo>
                    <a:pt x="2296" y="1441"/>
                  </a:lnTo>
                  <a:lnTo>
                    <a:pt x="1857" y="1856"/>
                  </a:lnTo>
                  <a:lnTo>
                    <a:pt x="1442" y="2296"/>
                  </a:lnTo>
                  <a:lnTo>
                    <a:pt x="1075" y="2784"/>
                  </a:lnTo>
                  <a:lnTo>
                    <a:pt x="904" y="3053"/>
                  </a:lnTo>
                  <a:lnTo>
                    <a:pt x="758" y="3322"/>
                  </a:lnTo>
                  <a:lnTo>
                    <a:pt x="611" y="3590"/>
                  </a:lnTo>
                  <a:lnTo>
                    <a:pt x="489" y="3859"/>
                  </a:lnTo>
                  <a:lnTo>
                    <a:pt x="391" y="4152"/>
                  </a:lnTo>
                  <a:lnTo>
                    <a:pt x="294" y="4445"/>
                  </a:lnTo>
                  <a:lnTo>
                    <a:pt x="196" y="4738"/>
                  </a:lnTo>
                  <a:lnTo>
                    <a:pt x="123" y="5056"/>
                  </a:lnTo>
                  <a:lnTo>
                    <a:pt x="74" y="5349"/>
                  </a:lnTo>
                  <a:lnTo>
                    <a:pt x="25" y="5666"/>
                  </a:lnTo>
                  <a:lnTo>
                    <a:pt x="1" y="5984"/>
                  </a:lnTo>
                  <a:lnTo>
                    <a:pt x="1" y="6326"/>
                  </a:lnTo>
                  <a:lnTo>
                    <a:pt x="1" y="6643"/>
                  </a:lnTo>
                  <a:lnTo>
                    <a:pt x="25" y="6961"/>
                  </a:lnTo>
                  <a:lnTo>
                    <a:pt x="74" y="7278"/>
                  </a:lnTo>
                  <a:lnTo>
                    <a:pt x="123" y="7596"/>
                  </a:lnTo>
                  <a:lnTo>
                    <a:pt x="196" y="7889"/>
                  </a:lnTo>
                  <a:lnTo>
                    <a:pt x="294" y="8206"/>
                  </a:lnTo>
                  <a:lnTo>
                    <a:pt x="391" y="8499"/>
                  </a:lnTo>
                  <a:lnTo>
                    <a:pt x="489" y="8768"/>
                  </a:lnTo>
                  <a:lnTo>
                    <a:pt x="611" y="9061"/>
                  </a:lnTo>
                  <a:lnTo>
                    <a:pt x="758" y="9330"/>
                  </a:lnTo>
                  <a:lnTo>
                    <a:pt x="904" y="9598"/>
                  </a:lnTo>
                  <a:lnTo>
                    <a:pt x="1075" y="9843"/>
                  </a:lnTo>
                  <a:lnTo>
                    <a:pt x="1442" y="10331"/>
                  </a:lnTo>
                  <a:lnTo>
                    <a:pt x="1857" y="10771"/>
                  </a:lnTo>
                  <a:lnTo>
                    <a:pt x="2296" y="11186"/>
                  </a:lnTo>
                  <a:lnTo>
                    <a:pt x="2785" y="11552"/>
                  </a:lnTo>
                  <a:lnTo>
                    <a:pt x="3029" y="11723"/>
                  </a:lnTo>
                  <a:lnTo>
                    <a:pt x="3298" y="11870"/>
                  </a:lnTo>
                  <a:lnTo>
                    <a:pt x="3566" y="12016"/>
                  </a:lnTo>
                  <a:lnTo>
                    <a:pt x="3859" y="12138"/>
                  </a:lnTo>
                  <a:lnTo>
                    <a:pt x="4153" y="12236"/>
                  </a:lnTo>
                  <a:lnTo>
                    <a:pt x="4446" y="12334"/>
                  </a:lnTo>
                  <a:lnTo>
                    <a:pt x="4739" y="12431"/>
                  </a:lnTo>
                  <a:lnTo>
                    <a:pt x="5032" y="12505"/>
                  </a:lnTo>
                  <a:lnTo>
                    <a:pt x="5349" y="12553"/>
                  </a:lnTo>
                  <a:lnTo>
                    <a:pt x="5667" y="12602"/>
                  </a:lnTo>
                  <a:lnTo>
                    <a:pt x="5984" y="12627"/>
                  </a:lnTo>
                  <a:lnTo>
                    <a:pt x="6644" y="12627"/>
                  </a:lnTo>
                  <a:lnTo>
                    <a:pt x="6961" y="12602"/>
                  </a:lnTo>
                  <a:lnTo>
                    <a:pt x="7279" y="12553"/>
                  </a:lnTo>
                  <a:lnTo>
                    <a:pt x="7572" y="12505"/>
                  </a:lnTo>
                  <a:lnTo>
                    <a:pt x="7889" y="12431"/>
                  </a:lnTo>
                  <a:lnTo>
                    <a:pt x="8182" y="12334"/>
                  </a:lnTo>
                  <a:lnTo>
                    <a:pt x="8475" y="12236"/>
                  </a:lnTo>
                  <a:lnTo>
                    <a:pt x="8768" y="12138"/>
                  </a:lnTo>
                  <a:lnTo>
                    <a:pt x="9037" y="12016"/>
                  </a:lnTo>
                  <a:lnTo>
                    <a:pt x="9306" y="11870"/>
                  </a:lnTo>
                  <a:lnTo>
                    <a:pt x="9574" y="11723"/>
                  </a:lnTo>
                  <a:lnTo>
                    <a:pt x="9843" y="11552"/>
                  </a:lnTo>
                  <a:lnTo>
                    <a:pt x="10332" y="11186"/>
                  </a:lnTo>
                  <a:lnTo>
                    <a:pt x="10771" y="10771"/>
                  </a:lnTo>
                  <a:lnTo>
                    <a:pt x="11186" y="10331"/>
                  </a:lnTo>
                  <a:lnTo>
                    <a:pt x="11553" y="9843"/>
                  </a:lnTo>
                  <a:lnTo>
                    <a:pt x="11699" y="9598"/>
                  </a:lnTo>
                  <a:lnTo>
                    <a:pt x="11846" y="9330"/>
                  </a:lnTo>
                  <a:lnTo>
                    <a:pt x="11992" y="9061"/>
                  </a:lnTo>
                  <a:lnTo>
                    <a:pt x="12114" y="8768"/>
                  </a:lnTo>
                  <a:lnTo>
                    <a:pt x="12237" y="8499"/>
                  </a:lnTo>
                  <a:lnTo>
                    <a:pt x="12334" y="8206"/>
                  </a:lnTo>
                  <a:lnTo>
                    <a:pt x="12432" y="7889"/>
                  </a:lnTo>
                  <a:lnTo>
                    <a:pt x="12481" y="7596"/>
                  </a:lnTo>
                  <a:lnTo>
                    <a:pt x="12554" y="7278"/>
                  </a:lnTo>
                  <a:lnTo>
                    <a:pt x="12578" y="6961"/>
                  </a:lnTo>
                  <a:lnTo>
                    <a:pt x="12603" y="6643"/>
                  </a:lnTo>
                  <a:lnTo>
                    <a:pt x="12627" y="6326"/>
                  </a:lnTo>
                  <a:lnTo>
                    <a:pt x="12603" y="5984"/>
                  </a:lnTo>
                  <a:lnTo>
                    <a:pt x="12578" y="5666"/>
                  </a:lnTo>
                  <a:lnTo>
                    <a:pt x="12554" y="5349"/>
                  </a:lnTo>
                  <a:lnTo>
                    <a:pt x="12481" y="5056"/>
                  </a:lnTo>
                  <a:lnTo>
                    <a:pt x="12432" y="4738"/>
                  </a:lnTo>
                  <a:lnTo>
                    <a:pt x="12334" y="4445"/>
                  </a:lnTo>
                  <a:lnTo>
                    <a:pt x="12237" y="4152"/>
                  </a:lnTo>
                  <a:lnTo>
                    <a:pt x="12114" y="3859"/>
                  </a:lnTo>
                  <a:lnTo>
                    <a:pt x="11992" y="3590"/>
                  </a:lnTo>
                  <a:lnTo>
                    <a:pt x="11846" y="3322"/>
                  </a:lnTo>
                  <a:lnTo>
                    <a:pt x="11699" y="3053"/>
                  </a:lnTo>
                  <a:lnTo>
                    <a:pt x="11553" y="2784"/>
                  </a:lnTo>
                  <a:lnTo>
                    <a:pt x="11186" y="2296"/>
                  </a:lnTo>
                  <a:lnTo>
                    <a:pt x="10771" y="1856"/>
                  </a:lnTo>
                  <a:lnTo>
                    <a:pt x="10332" y="1441"/>
                  </a:lnTo>
                  <a:lnTo>
                    <a:pt x="9843" y="1075"/>
                  </a:lnTo>
                  <a:lnTo>
                    <a:pt x="9574" y="928"/>
                  </a:lnTo>
                  <a:lnTo>
                    <a:pt x="9306" y="782"/>
                  </a:lnTo>
                  <a:lnTo>
                    <a:pt x="9037" y="635"/>
                  </a:lnTo>
                  <a:lnTo>
                    <a:pt x="8768" y="513"/>
                  </a:lnTo>
                  <a:lnTo>
                    <a:pt x="8475" y="391"/>
                  </a:lnTo>
                  <a:lnTo>
                    <a:pt x="8182" y="293"/>
                  </a:lnTo>
                  <a:lnTo>
                    <a:pt x="7889" y="220"/>
                  </a:lnTo>
                  <a:lnTo>
                    <a:pt x="7572" y="147"/>
                  </a:lnTo>
                  <a:lnTo>
                    <a:pt x="7279" y="73"/>
                  </a:lnTo>
                  <a:lnTo>
                    <a:pt x="6961" y="49"/>
                  </a:lnTo>
                  <a:lnTo>
                    <a:pt x="6644" y="24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40"/>
            <p:cNvSpPr/>
            <p:nvPr/>
          </p:nvSpPr>
          <p:spPr>
            <a:xfrm>
              <a:off x="3992525" y="3021125"/>
              <a:ext cx="242425" cy="242425"/>
            </a:xfrm>
            <a:custGeom>
              <a:rect b="b" l="l" r="r" t="t"/>
              <a:pathLst>
                <a:path extrusionOk="0" h="9697" w="9697">
                  <a:moveTo>
                    <a:pt x="4934" y="1466"/>
                  </a:moveTo>
                  <a:lnTo>
                    <a:pt x="5008" y="1490"/>
                  </a:lnTo>
                  <a:lnTo>
                    <a:pt x="5081" y="1539"/>
                  </a:lnTo>
                  <a:lnTo>
                    <a:pt x="5154" y="1588"/>
                  </a:lnTo>
                  <a:lnTo>
                    <a:pt x="5203" y="1637"/>
                  </a:lnTo>
                  <a:lnTo>
                    <a:pt x="5252" y="1734"/>
                  </a:lnTo>
                  <a:lnTo>
                    <a:pt x="5276" y="1808"/>
                  </a:lnTo>
                  <a:lnTo>
                    <a:pt x="5276" y="1905"/>
                  </a:lnTo>
                  <a:lnTo>
                    <a:pt x="5276" y="1979"/>
                  </a:lnTo>
                  <a:lnTo>
                    <a:pt x="5252" y="2076"/>
                  </a:lnTo>
                  <a:lnTo>
                    <a:pt x="5203" y="2150"/>
                  </a:lnTo>
                  <a:lnTo>
                    <a:pt x="5154" y="2198"/>
                  </a:lnTo>
                  <a:lnTo>
                    <a:pt x="5081" y="2247"/>
                  </a:lnTo>
                  <a:lnTo>
                    <a:pt x="5008" y="2296"/>
                  </a:lnTo>
                  <a:lnTo>
                    <a:pt x="4934" y="2321"/>
                  </a:lnTo>
                  <a:lnTo>
                    <a:pt x="4837" y="2345"/>
                  </a:lnTo>
                  <a:lnTo>
                    <a:pt x="4593" y="2345"/>
                  </a:lnTo>
                  <a:lnTo>
                    <a:pt x="4348" y="2394"/>
                  </a:lnTo>
                  <a:lnTo>
                    <a:pt x="4104" y="2443"/>
                  </a:lnTo>
                  <a:lnTo>
                    <a:pt x="3860" y="2540"/>
                  </a:lnTo>
                  <a:lnTo>
                    <a:pt x="3640" y="2638"/>
                  </a:lnTo>
                  <a:lnTo>
                    <a:pt x="3445" y="2760"/>
                  </a:lnTo>
                  <a:lnTo>
                    <a:pt x="3249" y="2907"/>
                  </a:lnTo>
                  <a:lnTo>
                    <a:pt x="3054" y="3078"/>
                  </a:lnTo>
                  <a:lnTo>
                    <a:pt x="2907" y="3249"/>
                  </a:lnTo>
                  <a:lnTo>
                    <a:pt x="2761" y="3444"/>
                  </a:lnTo>
                  <a:lnTo>
                    <a:pt x="2639" y="3664"/>
                  </a:lnTo>
                  <a:lnTo>
                    <a:pt x="2517" y="3884"/>
                  </a:lnTo>
                  <a:lnTo>
                    <a:pt x="2443" y="4103"/>
                  </a:lnTo>
                  <a:lnTo>
                    <a:pt x="2370" y="4348"/>
                  </a:lnTo>
                  <a:lnTo>
                    <a:pt x="2346" y="4592"/>
                  </a:lnTo>
                  <a:lnTo>
                    <a:pt x="2321" y="4861"/>
                  </a:lnTo>
                  <a:lnTo>
                    <a:pt x="2321" y="4934"/>
                  </a:lnTo>
                  <a:lnTo>
                    <a:pt x="2297" y="5032"/>
                  </a:lnTo>
                  <a:lnTo>
                    <a:pt x="2248" y="5105"/>
                  </a:lnTo>
                  <a:lnTo>
                    <a:pt x="2199" y="5154"/>
                  </a:lnTo>
                  <a:lnTo>
                    <a:pt x="2126" y="5227"/>
                  </a:lnTo>
                  <a:lnTo>
                    <a:pt x="2053" y="5251"/>
                  </a:lnTo>
                  <a:lnTo>
                    <a:pt x="1979" y="5276"/>
                  </a:lnTo>
                  <a:lnTo>
                    <a:pt x="1882" y="5300"/>
                  </a:lnTo>
                  <a:lnTo>
                    <a:pt x="1808" y="5276"/>
                  </a:lnTo>
                  <a:lnTo>
                    <a:pt x="1711" y="5251"/>
                  </a:lnTo>
                  <a:lnTo>
                    <a:pt x="1637" y="5227"/>
                  </a:lnTo>
                  <a:lnTo>
                    <a:pt x="1564" y="5154"/>
                  </a:lnTo>
                  <a:lnTo>
                    <a:pt x="1515" y="5105"/>
                  </a:lnTo>
                  <a:lnTo>
                    <a:pt x="1491" y="5032"/>
                  </a:lnTo>
                  <a:lnTo>
                    <a:pt x="1466" y="4934"/>
                  </a:lnTo>
                  <a:lnTo>
                    <a:pt x="1442" y="4861"/>
                  </a:lnTo>
                  <a:lnTo>
                    <a:pt x="1466" y="4494"/>
                  </a:lnTo>
                  <a:lnTo>
                    <a:pt x="1515" y="4177"/>
                  </a:lnTo>
                  <a:lnTo>
                    <a:pt x="1588" y="3835"/>
                  </a:lnTo>
                  <a:lnTo>
                    <a:pt x="1711" y="3542"/>
                  </a:lnTo>
                  <a:lnTo>
                    <a:pt x="1857" y="3224"/>
                  </a:lnTo>
                  <a:lnTo>
                    <a:pt x="2028" y="2956"/>
                  </a:lnTo>
                  <a:lnTo>
                    <a:pt x="2223" y="2687"/>
                  </a:lnTo>
                  <a:lnTo>
                    <a:pt x="2443" y="2443"/>
                  </a:lnTo>
                  <a:lnTo>
                    <a:pt x="2688" y="2223"/>
                  </a:lnTo>
                  <a:lnTo>
                    <a:pt x="2956" y="2028"/>
                  </a:lnTo>
                  <a:lnTo>
                    <a:pt x="3225" y="1857"/>
                  </a:lnTo>
                  <a:lnTo>
                    <a:pt x="3518" y="1710"/>
                  </a:lnTo>
                  <a:lnTo>
                    <a:pt x="3835" y="1612"/>
                  </a:lnTo>
                  <a:lnTo>
                    <a:pt x="4153" y="1515"/>
                  </a:lnTo>
                  <a:lnTo>
                    <a:pt x="4495" y="1466"/>
                  </a:lnTo>
                  <a:close/>
                  <a:moveTo>
                    <a:pt x="4837" y="0"/>
                  </a:moveTo>
                  <a:lnTo>
                    <a:pt x="4348" y="25"/>
                  </a:lnTo>
                  <a:lnTo>
                    <a:pt x="3860" y="98"/>
                  </a:lnTo>
                  <a:lnTo>
                    <a:pt x="3396" y="220"/>
                  </a:lnTo>
                  <a:lnTo>
                    <a:pt x="2956" y="391"/>
                  </a:lnTo>
                  <a:lnTo>
                    <a:pt x="2541" y="587"/>
                  </a:lnTo>
                  <a:lnTo>
                    <a:pt x="2150" y="831"/>
                  </a:lnTo>
                  <a:lnTo>
                    <a:pt x="1759" y="1124"/>
                  </a:lnTo>
                  <a:lnTo>
                    <a:pt x="1418" y="1441"/>
                  </a:lnTo>
                  <a:lnTo>
                    <a:pt x="1100" y="1783"/>
                  </a:lnTo>
                  <a:lnTo>
                    <a:pt x="831" y="2150"/>
                  </a:lnTo>
                  <a:lnTo>
                    <a:pt x="587" y="2540"/>
                  </a:lnTo>
                  <a:lnTo>
                    <a:pt x="392" y="2980"/>
                  </a:lnTo>
                  <a:lnTo>
                    <a:pt x="221" y="3420"/>
                  </a:lnTo>
                  <a:lnTo>
                    <a:pt x="99" y="3884"/>
                  </a:lnTo>
                  <a:lnTo>
                    <a:pt x="25" y="4348"/>
                  </a:lnTo>
                  <a:lnTo>
                    <a:pt x="1" y="4861"/>
                  </a:lnTo>
                  <a:lnTo>
                    <a:pt x="25" y="5349"/>
                  </a:lnTo>
                  <a:lnTo>
                    <a:pt x="99" y="5838"/>
                  </a:lnTo>
                  <a:lnTo>
                    <a:pt x="221" y="6302"/>
                  </a:lnTo>
                  <a:lnTo>
                    <a:pt x="392" y="6741"/>
                  </a:lnTo>
                  <a:lnTo>
                    <a:pt x="587" y="7156"/>
                  </a:lnTo>
                  <a:lnTo>
                    <a:pt x="831" y="7547"/>
                  </a:lnTo>
                  <a:lnTo>
                    <a:pt x="1100" y="7938"/>
                  </a:lnTo>
                  <a:lnTo>
                    <a:pt x="1418" y="8280"/>
                  </a:lnTo>
                  <a:lnTo>
                    <a:pt x="1759" y="8597"/>
                  </a:lnTo>
                  <a:lnTo>
                    <a:pt x="2150" y="8866"/>
                  </a:lnTo>
                  <a:lnTo>
                    <a:pt x="2541" y="9110"/>
                  </a:lnTo>
                  <a:lnTo>
                    <a:pt x="2956" y="9306"/>
                  </a:lnTo>
                  <a:lnTo>
                    <a:pt x="3396" y="9477"/>
                  </a:lnTo>
                  <a:lnTo>
                    <a:pt x="3860" y="9599"/>
                  </a:lnTo>
                  <a:lnTo>
                    <a:pt x="4348" y="9672"/>
                  </a:lnTo>
                  <a:lnTo>
                    <a:pt x="4837" y="9696"/>
                  </a:lnTo>
                  <a:lnTo>
                    <a:pt x="5350" y="9672"/>
                  </a:lnTo>
                  <a:lnTo>
                    <a:pt x="5814" y="9599"/>
                  </a:lnTo>
                  <a:lnTo>
                    <a:pt x="6278" y="9477"/>
                  </a:lnTo>
                  <a:lnTo>
                    <a:pt x="6717" y="9306"/>
                  </a:lnTo>
                  <a:lnTo>
                    <a:pt x="7157" y="9110"/>
                  </a:lnTo>
                  <a:lnTo>
                    <a:pt x="7548" y="8866"/>
                  </a:lnTo>
                  <a:lnTo>
                    <a:pt x="7914" y="8597"/>
                  </a:lnTo>
                  <a:lnTo>
                    <a:pt x="8256" y="8280"/>
                  </a:lnTo>
                  <a:lnTo>
                    <a:pt x="8573" y="7938"/>
                  </a:lnTo>
                  <a:lnTo>
                    <a:pt x="8867" y="7547"/>
                  </a:lnTo>
                  <a:lnTo>
                    <a:pt x="9111" y="7156"/>
                  </a:lnTo>
                  <a:lnTo>
                    <a:pt x="9306" y="6741"/>
                  </a:lnTo>
                  <a:lnTo>
                    <a:pt x="9477" y="6302"/>
                  </a:lnTo>
                  <a:lnTo>
                    <a:pt x="9599" y="5838"/>
                  </a:lnTo>
                  <a:lnTo>
                    <a:pt x="9673" y="5349"/>
                  </a:lnTo>
                  <a:lnTo>
                    <a:pt x="9697" y="4861"/>
                  </a:lnTo>
                  <a:lnTo>
                    <a:pt x="9673" y="4348"/>
                  </a:lnTo>
                  <a:lnTo>
                    <a:pt x="9599" y="3884"/>
                  </a:lnTo>
                  <a:lnTo>
                    <a:pt x="9477" y="3420"/>
                  </a:lnTo>
                  <a:lnTo>
                    <a:pt x="9306" y="2980"/>
                  </a:lnTo>
                  <a:lnTo>
                    <a:pt x="9111" y="2540"/>
                  </a:lnTo>
                  <a:lnTo>
                    <a:pt x="8867" y="2150"/>
                  </a:lnTo>
                  <a:lnTo>
                    <a:pt x="8573" y="1783"/>
                  </a:lnTo>
                  <a:lnTo>
                    <a:pt x="8256" y="1441"/>
                  </a:lnTo>
                  <a:lnTo>
                    <a:pt x="7914" y="1124"/>
                  </a:lnTo>
                  <a:lnTo>
                    <a:pt x="7548" y="831"/>
                  </a:lnTo>
                  <a:lnTo>
                    <a:pt x="7157" y="587"/>
                  </a:lnTo>
                  <a:lnTo>
                    <a:pt x="6717" y="391"/>
                  </a:lnTo>
                  <a:lnTo>
                    <a:pt x="6278" y="220"/>
                  </a:lnTo>
                  <a:lnTo>
                    <a:pt x="5814" y="98"/>
                  </a:lnTo>
                  <a:lnTo>
                    <a:pt x="5350" y="25"/>
                  </a:lnTo>
                  <a:lnTo>
                    <a:pt x="48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40"/>
            <p:cNvSpPr/>
            <p:nvPr/>
          </p:nvSpPr>
          <p:spPr>
            <a:xfrm>
              <a:off x="4215400" y="3253150"/>
              <a:ext cx="154500" cy="153875"/>
            </a:xfrm>
            <a:custGeom>
              <a:rect b="b" l="l" r="r" t="t"/>
              <a:pathLst>
                <a:path extrusionOk="0" h="6155" w="6180">
                  <a:moveTo>
                    <a:pt x="1075" y="0"/>
                  </a:moveTo>
                  <a:lnTo>
                    <a:pt x="831" y="269"/>
                  </a:lnTo>
                  <a:lnTo>
                    <a:pt x="562" y="537"/>
                  </a:lnTo>
                  <a:lnTo>
                    <a:pt x="293" y="782"/>
                  </a:lnTo>
                  <a:lnTo>
                    <a:pt x="0" y="1026"/>
                  </a:lnTo>
                  <a:lnTo>
                    <a:pt x="4983" y="6008"/>
                  </a:lnTo>
                  <a:lnTo>
                    <a:pt x="5056" y="6057"/>
                  </a:lnTo>
                  <a:lnTo>
                    <a:pt x="5129" y="6106"/>
                  </a:lnTo>
                  <a:lnTo>
                    <a:pt x="5227" y="6130"/>
                  </a:lnTo>
                  <a:lnTo>
                    <a:pt x="5325" y="6155"/>
                  </a:lnTo>
                  <a:lnTo>
                    <a:pt x="5422" y="6130"/>
                  </a:lnTo>
                  <a:lnTo>
                    <a:pt x="5496" y="6106"/>
                  </a:lnTo>
                  <a:lnTo>
                    <a:pt x="5593" y="6057"/>
                  </a:lnTo>
                  <a:lnTo>
                    <a:pt x="5667" y="6008"/>
                  </a:lnTo>
                  <a:lnTo>
                    <a:pt x="6033" y="5642"/>
                  </a:lnTo>
                  <a:lnTo>
                    <a:pt x="6106" y="5569"/>
                  </a:lnTo>
                  <a:lnTo>
                    <a:pt x="6155" y="5471"/>
                  </a:lnTo>
                  <a:lnTo>
                    <a:pt x="6179" y="5373"/>
                  </a:lnTo>
                  <a:lnTo>
                    <a:pt x="6179" y="5300"/>
                  </a:lnTo>
                  <a:lnTo>
                    <a:pt x="6179" y="5202"/>
                  </a:lnTo>
                  <a:lnTo>
                    <a:pt x="6155" y="5105"/>
                  </a:lnTo>
                  <a:lnTo>
                    <a:pt x="6106" y="5031"/>
                  </a:lnTo>
                  <a:lnTo>
                    <a:pt x="6033" y="4934"/>
                  </a:lnTo>
                  <a:lnTo>
                    <a:pt x="10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8" name="Google Shape;618;p40"/>
          <p:cNvSpPr/>
          <p:nvPr/>
        </p:nvSpPr>
        <p:spPr>
          <a:xfrm>
            <a:off x="341117" y="3226449"/>
            <a:ext cx="386922" cy="304241"/>
          </a:xfrm>
          <a:custGeom>
            <a:rect b="b" l="l" r="r" t="t"/>
            <a:pathLst>
              <a:path extrusionOk="0" h="14557" w="18513">
                <a:moveTo>
                  <a:pt x="9159" y="2125"/>
                </a:moveTo>
                <a:lnTo>
                  <a:pt x="9403" y="2150"/>
                </a:lnTo>
                <a:lnTo>
                  <a:pt x="9672" y="2198"/>
                </a:lnTo>
                <a:lnTo>
                  <a:pt x="9916" y="2272"/>
                </a:lnTo>
                <a:lnTo>
                  <a:pt x="10160" y="2345"/>
                </a:lnTo>
                <a:lnTo>
                  <a:pt x="10404" y="2443"/>
                </a:lnTo>
                <a:lnTo>
                  <a:pt x="10624" y="2565"/>
                </a:lnTo>
                <a:lnTo>
                  <a:pt x="10820" y="2687"/>
                </a:lnTo>
                <a:lnTo>
                  <a:pt x="10893" y="2760"/>
                </a:lnTo>
                <a:lnTo>
                  <a:pt x="10942" y="2858"/>
                </a:lnTo>
                <a:lnTo>
                  <a:pt x="10942" y="2956"/>
                </a:lnTo>
                <a:lnTo>
                  <a:pt x="10917" y="3078"/>
                </a:lnTo>
                <a:lnTo>
                  <a:pt x="10844" y="3151"/>
                </a:lnTo>
                <a:lnTo>
                  <a:pt x="10771" y="3200"/>
                </a:lnTo>
                <a:lnTo>
                  <a:pt x="10698" y="3224"/>
                </a:lnTo>
                <a:lnTo>
                  <a:pt x="10600" y="3175"/>
                </a:lnTo>
                <a:lnTo>
                  <a:pt x="10404" y="3053"/>
                </a:lnTo>
                <a:lnTo>
                  <a:pt x="10209" y="2956"/>
                </a:lnTo>
                <a:lnTo>
                  <a:pt x="10014" y="2882"/>
                </a:lnTo>
                <a:lnTo>
                  <a:pt x="9794" y="2809"/>
                </a:lnTo>
                <a:lnTo>
                  <a:pt x="9574" y="2760"/>
                </a:lnTo>
                <a:lnTo>
                  <a:pt x="9354" y="2711"/>
                </a:lnTo>
                <a:lnTo>
                  <a:pt x="9110" y="2687"/>
                </a:lnTo>
                <a:lnTo>
                  <a:pt x="8646" y="2687"/>
                </a:lnTo>
                <a:lnTo>
                  <a:pt x="8426" y="2711"/>
                </a:lnTo>
                <a:lnTo>
                  <a:pt x="8206" y="2760"/>
                </a:lnTo>
                <a:lnTo>
                  <a:pt x="7987" y="2809"/>
                </a:lnTo>
                <a:lnTo>
                  <a:pt x="7767" y="2882"/>
                </a:lnTo>
                <a:lnTo>
                  <a:pt x="7547" y="2956"/>
                </a:lnTo>
                <a:lnTo>
                  <a:pt x="7352" y="3053"/>
                </a:lnTo>
                <a:lnTo>
                  <a:pt x="7181" y="3175"/>
                </a:lnTo>
                <a:lnTo>
                  <a:pt x="7107" y="3200"/>
                </a:lnTo>
                <a:lnTo>
                  <a:pt x="7059" y="3224"/>
                </a:lnTo>
                <a:lnTo>
                  <a:pt x="7010" y="3200"/>
                </a:lnTo>
                <a:lnTo>
                  <a:pt x="6936" y="3175"/>
                </a:lnTo>
                <a:lnTo>
                  <a:pt x="6888" y="3127"/>
                </a:lnTo>
                <a:lnTo>
                  <a:pt x="6863" y="3078"/>
                </a:lnTo>
                <a:lnTo>
                  <a:pt x="6839" y="2956"/>
                </a:lnTo>
                <a:lnTo>
                  <a:pt x="6839" y="2858"/>
                </a:lnTo>
                <a:lnTo>
                  <a:pt x="6888" y="2760"/>
                </a:lnTo>
                <a:lnTo>
                  <a:pt x="6936" y="2687"/>
                </a:lnTo>
                <a:lnTo>
                  <a:pt x="7156" y="2565"/>
                </a:lnTo>
                <a:lnTo>
                  <a:pt x="7376" y="2443"/>
                </a:lnTo>
                <a:lnTo>
                  <a:pt x="7620" y="2345"/>
                </a:lnTo>
                <a:lnTo>
                  <a:pt x="7864" y="2272"/>
                </a:lnTo>
                <a:lnTo>
                  <a:pt x="8109" y="2198"/>
                </a:lnTo>
                <a:lnTo>
                  <a:pt x="8377" y="2150"/>
                </a:lnTo>
                <a:lnTo>
                  <a:pt x="8622" y="2125"/>
                </a:lnTo>
                <a:close/>
                <a:moveTo>
                  <a:pt x="3761" y="5373"/>
                </a:moveTo>
                <a:lnTo>
                  <a:pt x="3884" y="5398"/>
                </a:lnTo>
                <a:lnTo>
                  <a:pt x="4030" y="5447"/>
                </a:lnTo>
                <a:lnTo>
                  <a:pt x="4128" y="5496"/>
                </a:lnTo>
                <a:lnTo>
                  <a:pt x="4250" y="5569"/>
                </a:lnTo>
                <a:lnTo>
                  <a:pt x="4323" y="5691"/>
                </a:lnTo>
                <a:lnTo>
                  <a:pt x="4372" y="5789"/>
                </a:lnTo>
                <a:lnTo>
                  <a:pt x="4421" y="5911"/>
                </a:lnTo>
                <a:lnTo>
                  <a:pt x="4445" y="6057"/>
                </a:lnTo>
                <a:lnTo>
                  <a:pt x="4421" y="6204"/>
                </a:lnTo>
                <a:lnTo>
                  <a:pt x="4372" y="6326"/>
                </a:lnTo>
                <a:lnTo>
                  <a:pt x="4323" y="6448"/>
                </a:lnTo>
                <a:lnTo>
                  <a:pt x="4250" y="6546"/>
                </a:lnTo>
                <a:lnTo>
                  <a:pt x="4128" y="6619"/>
                </a:lnTo>
                <a:lnTo>
                  <a:pt x="4030" y="6692"/>
                </a:lnTo>
                <a:lnTo>
                  <a:pt x="3884" y="6717"/>
                </a:lnTo>
                <a:lnTo>
                  <a:pt x="3761" y="6741"/>
                </a:lnTo>
                <a:lnTo>
                  <a:pt x="3615" y="6717"/>
                </a:lnTo>
                <a:lnTo>
                  <a:pt x="3493" y="6692"/>
                </a:lnTo>
                <a:lnTo>
                  <a:pt x="3371" y="6619"/>
                </a:lnTo>
                <a:lnTo>
                  <a:pt x="3273" y="6546"/>
                </a:lnTo>
                <a:lnTo>
                  <a:pt x="3200" y="6448"/>
                </a:lnTo>
                <a:lnTo>
                  <a:pt x="3126" y="6326"/>
                </a:lnTo>
                <a:lnTo>
                  <a:pt x="3102" y="6204"/>
                </a:lnTo>
                <a:lnTo>
                  <a:pt x="3078" y="6057"/>
                </a:lnTo>
                <a:lnTo>
                  <a:pt x="3102" y="5911"/>
                </a:lnTo>
                <a:lnTo>
                  <a:pt x="3126" y="5789"/>
                </a:lnTo>
                <a:lnTo>
                  <a:pt x="3200" y="5691"/>
                </a:lnTo>
                <a:lnTo>
                  <a:pt x="3273" y="5569"/>
                </a:lnTo>
                <a:lnTo>
                  <a:pt x="3371" y="5496"/>
                </a:lnTo>
                <a:lnTo>
                  <a:pt x="3493" y="5447"/>
                </a:lnTo>
                <a:lnTo>
                  <a:pt x="3615" y="5398"/>
                </a:lnTo>
                <a:lnTo>
                  <a:pt x="3761" y="5373"/>
                </a:lnTo>
                <a:close/>
                <a:moveTo>
                  <a:pt x="17609" y="6741"/>
                </a:moveTo>
                <a:lnTo>
                  <a:pt x="17609" y="6790"/>
                </a:lnTo>
                <a:lnTo>
                  <a:pt x="17585" y="6888"/>
                </a:lnTo>
                <a:lnTo>
                  <a:pt x="17560" y="6937"/>
                </a:lnTo>
                <a:lnTo>
                  <a:pt x="17512" y="7010"/>
                </a:lnTo>
                <a:lnTo>
                  <a:pt x="17365" y="7132"/>
                </a:lnTo>
                <a:lnTo>
                  <a:pt x="17365" y="7132"/>
                </a:lnTo>
                <a:lnTo>
                  <a:pt x="17389" y="7010"/>
                </a:lnTo>
                <a:lnTo>
                  <a:pt x="17414" y="6863"/>
                </a:lnTo>
                <a:lnTo>
                  <a:pt x="17463" y="6790"/>
                </a:lnTo>
                <a:lnTo>
                  <a:pt x="17512" y="6766"/>
                </a:lnTo>
                <a:lnTo>
                  <a:pt x="17560" y="6741"/>
                </a:lnTo>
                <a:close/>
                <a:moveTo>
                  <a:pt x="4836" y="0"/>
                </a:moveTo>
                <a:lnTo>
                  <a:pt x="4738" y="196"/>
                </a:lnTo>
                <a:lnTo>
                  <a:pt x="4641" y="391"/>
                </a:lnTo>
                <a:lnTo>
                  <a:pt x="4543" y="684"/>
                </a:lnTo>
                <a:lnTo>
                  <a:pt x="4445" y="1002"/>
                </a:lnTo>
                <a:lnTo>
                  <a:pt x="4396" y="1393"/>
                </a:lnTo>
                <a:lnTo>
                  <a:pt x="4372" y="1783"/>
                </a:lnTo>
                <a:lnTo>
                  <a:pt x="4372" y="2003"/>
                </a:lnTo>
                <a:lnTo>
                  <a:pt x="4421" y="2223"/>
                </a:lnTo>
                <a:lnTo>
                  <a:pt x="4079" y="2443"/>
                </a:lnTo>
                <a:lnTo>
                  <a:pt x="3688" y="2736"/>
                </a:lnTo>
                <a:lnTo>
                  <a:pt x="3273" y="3151"/>
                </a:lnTo>
                <a:lnTo>
                  <a:pt x="2833" y="3615"/>
                </a:lnTo>
                <a:lnTo>
                  <a:pt x="2418" y="4128"/>
                </a:lnTo>
                <a:lnTo>
                  <a:pt x="2027" y="4665"/>
                </a:lnTo>
                <a:lnTo>
                  <a:pt x="1856" y="4958"/>
                </a:lnTo>
                <a:lnTo>
                  <a:pt x="1710" y="5251"/>
                </a:lnTo>
                <a:lnTo>
                  <a:pt x="1563" y="5544"/>
                </a:lnTo>
                <a:lnTo>
                  <a:pt x="1466" y="5813"/>
                </a:lnTo>
                <a:lnTo>
                  <a:pt x="562" y="5813"/>
                </a:lnTo>
                <a:lnTo>
                  <a:pt x="464" y="5838"/>
                </a:lnTo>
                <a:lnTo>
                  <a:pt x="342" y="5862"/>
                </a:lnTo>
                <a:lnTo>
                  <a:pt x="244" y="5911"/>
                </a:lnTo>
                <a:lnTo>
                  <a:pt x="171" y="5984"/>
                </a:lnTo>
                <a:lnTo>
                  <a:pt x="98" y="6057"/>
                </a:lnTo>
                <a:lnTo>
                  <a:pt x="49" y="6155"/>
                </a:lnTo>
                <a:lnTo>
                  <a:pt x="25" y="6277"/>
                </a:lnTo>
                <a:lnTo>
                  <a:pt x="0" y="6375"/>
                </a:lnTo>
                <a:lnTo>
                  <a:pt x="0" y="8622"/>
                </a:lnTo>
                <a:lnTo>
                  <a:pt x="25" y="8744"/>
                </a:lnTo>
                <a:lnTo>
                  <a:pt x="49" y="8842"/>
                </a:lnTo>
                <a:lnTo>
                  <a:pt x="98" y="8939"/>
                </a:lnTo>
                <a:lnTo>
                  <a:pt x="171" y="9013"/>
                </a:lnTo>
                <a:lnTo>
                  <a:pt x="244" y="9086"/>
                </a:lnTo>
                <a:lnTo>
                  <a:pt x="342" y="9135"/>
                </a:lnTo>
                <a:lnTo>
                  <a:pt x="464" y="9183"/>
                </a:lnTo>
                <a:lnTo>
                  <a:pt x="1514" y="9183"/>
                </a:lnTo>
                <a:lnTo>
                  <a:pt x="1588" y="9379"/>
                </a:lnTo>
                <a:lnTo>
                  <a:pt x="1685" y="9599"/>
                </a:lnTo>
                <a:lnTo>
                  <a:pt x="1930" y="10014"/>
                </a:lnTo>
                <a:lnTo>
                  <a:pt x="2223" y="10405"/>
                </a:lnTo>
                <a:lnTo>
                  <a:pt x="2589" y="10795"/>
                </a:lnTo>
                <a:lnTo>
                  <a:pt x="2980" y="11162"/>
                </a:lnTo>
                <a:lnTo>
                  <a:pt x="3419" y="11504"/>
                </a:lnTo>
                <a:lnTo>
                  <a:pt x="3908" y="11821"/>
                </a:lnTo>
                <a:lnTo>
                  <a:pt x="4421" y="12065"/>
                </a:lnTo>
                <a:lnTo>
                  <a:pt x="4421" y="14557"/>
                </a:lnTo>
                <a:lnTo>
                  <a:pt x="5105" y="14557"/>
                </a:lnTo>
                <a:lnTo>
                  <a:pt x="6326" y="12896"/>
                </a:lnTo>
                <a:lnTo>
                  <a:pt x="6936" y="13067"/>
                </a:lnTo>
                <a:lnTo>
                  <a:pt x="7571" y="13164"/>
                </a:lnTo>
                <a:lnTo>
                  <a:pt x="8231" y="13238"/>
                </a:lnTo>
                <a:lnTo>
                  <a:pt x="8890" y="13262"/>
                </a:lnTo>
                <a:lnTo>
                  <a:pt x="9550" y="13238"/>
                </a:lnTo>
                <a:lnTo>
                  <a:pt x="10209" y="13164"/>
                </a:lnTo>
                <a:lnTo>
                  <a:pt x="10844" y="13067"/>
                </a:lnTo>
                <a:lnTo>
                  <a:pt x="11455" y="12896"/>
                </a:lnTo>
                <a:lnTo>
                  <a:pt x="12627" y="14557"/>
                </a:lnTo>
                <a:lnTo>
                  <a:pt x="13384" y="14557"/>
                </a:lnTo>
                <a:lnTo>
                  <a:pt x="13384" y="12065"/>
                </a:lnTo>
                <a:lnTo>
                  <a:pt x="13726" y="11919"/>
                </a:lnTo>
                <a:lnTo>
                  <a:pt x="14044" y="11748"/>
                </a:lnTo>
                <a:lnTo>
                  <a:pt x="14337" y="11577"/>
                </a:lnTo>
                <a:lnTo>
                  <a:pt x="14630" y="11382"/>
                </a:lnTo>
                <a:lnTo>
                  <a:pt x="14898" y="11162"/>
                </a:lnTo>
                <a:lnTo>
                  <a:pt x="15143" y="10942"/>
                </a:lnTo>
                <a:lnTo>
                  <a:pt x="15387" y="10698"/>
                </a:lnTo>
                <a:lnTo>
                  <a:pt x="15607" y="10429"/>
                </a:lnTo>
                <a:lnTo>
                  <a:pt x="15778" y="10160"/>
                </a:lnTo>
                <a:lnTo>
                  <a:pt x="15949" y="9892"/>
                </a:lnTo>
                <a:lnTo>
                  <a:pt x="16119" y="9599"/>
                </a:lnTo>
                <a:lnTo>
                  <a:pt x="16242" y="9281"/>
                </a:lnTo>
                <a:lnTo>
                  <a:pt x="16364" y="8964"/>
                </a:lnTo>
                <a:lnTo>
                  <a:pt x="16437" y="8622"/>
                </a:lnTo>
                <a:lnTo>
                  <a:pt x="16510" y="8280"/>
                </a:lnTo>
                <a:lnTo>
                  <a:pt x="16559" y="7938"/>
                </a:lnTo>
                <a:lnTo>
                  <a:pt x="16974" y="7938"/>
                </a:lnTo>
                <a:lnTo>
                  <a:pt x="17096" y="7913"/>
                </a:lnTo>
                <a:lnTo>
                  <a:pt x="17316" y="8109"/>
                </a:lnTo>
                <a:lnTo>
                  <a:pt x="17536" y="8231"/>
                </a:lnTo>
                <a:lnTo>
                  <a:pt x="17780" y="8329"/>
                </a:lnTo>
                <a:lnTo>
                  <a:pt x="18024" y="8353"/>
                </a:lnTo>
                <a:lnTo>
                  <a:pt x="18171" y="8353"/>
                </a:lnTo>
                <a:lnTo>
                  <a:pt x="18318" y="8304"/>
                </a:lnTo>
                <a:lnTo>
                  <a:pt x="18415" y="8255"/>
                </a:lnTo>
                <a:lnTo>
                  <a:pt x="18464" y="8158"/>
                </a:lnTo>
                <a:lnTo>
                  <a:pt x="18513" y="8060"/>
                </a:lnTo>
                <a:lnTo>
                  <a:pt x="18488" y="7962"/>
                </a:lnTo>
                <a:lnTo>
                  <a:pt x="18440" y="7865"/>
                </a:lnTo>
                <a:lnTo>
                  <a:pt x="18342" y="7791"/>
                </a:lnTo>
                <a:lnTo>
                  <a:pt x="18244" y="7767"/>
                </a:lnTo>
                <a:lnTo>
                  <a:pt x="18147" y="7767"/>
                </a:lnTo>
                <a:lnTo>
                  <a:pt x="18024" y="7791"/>
                </a:lnTo>
                <a:lnTo>
                  <a:pt x="17902" y="7767"/>
                </a:lnTo>
                <a:lnTo>
                  <a:pt x="17756" y="7718"/>
                </a:lnTo>
                <a:lnTo>
                  <a:pt x="17634" y="7645"/>
                </a:lnTo>
                <a:lnTo>
                  <a:pt x="17780" y="7523"/>
                </a:lnTo>
                <a:lnTo>
                  <a:pt x="17927" y="7376"/>
                </a:lnTo>
                <a:lnTo>
                  <a:pt x="18049" y="7230"/>
                </a:lnTo>
                <a:lnTo>
                  <a:pt x="18122" y="7059"/>
                </a:lnTo>
                <a:lnTo>
                  <a:pt x="18171" y="6888"/>
                </a:lnTo>
                <a:lnTo>
                  <a:pt x="18171" y="6717"/>
                </a:lnTo>
                <a:lnTo>
                  <a:pt x="18147" y="6546"/>
                </a:lnTo>
                <a:lnTo>
                  <a:pt x="18073" y="6424"/>
                </a:lnTo>
                <a:lnTo>
                  <a:pt x="18000" y="6326"/>
                </a:lnTo>
                <a:lnTo>
                  <a:pt x="17902" y="6253"/>
                </a:lnTo>
                <a:lnTo>
                  <a:pt x="17805" y="6204"/>
                </a:lnTo>
                <a:lnTo>
                  <a:pt x="17683" y="6179"/>
                </a:lnTo>
                <a:lnTo>
                  <a:pt x="17560" y="6179"/>
                </a:lnTo>
                <a:lnTo>
                  <a:pt x="17438" y="6204"/>
                </a:lnTo>
                <a:lnTo>
                  <a:pt x="17341" y="6228"/>
                </a:lnTo>
                <a:lnTo>
                  <a:pt x="17243" y="6277"/>
                </a:lnTo>
                <a:lnTo>
                  <a:pt x="17145" y="6326"/>
                </a:lnTo>
                <a:lnTo>
                  <a:pt x="17048" y="6424"/>
                </a:lnTo>
                <a:lnTo>
                  <a:pt x="16974" y="6497"/>
                </a:lnTo>
                <a:lnTo>
                  <a:pt x="16925" y="6619"/>
                </a:lnTo>
                <a:lnTo>
                  <a:pt x="16852" y="6790"/>
                </a:lnTo>
                <a:lnTo>
                  <a:pt x="16803" y="6985"/>
                </a:lnTo>
                <a:lnTo>
                  <a:pt x="16803" y="7181"/>
                </a:lnTo>
                <a:lnTo>
                  <a:pt x="16828" y="7376"/>
                </a:lnTo>
                <a:lnTo>
                  <a:pt x="16706" y="7376"/>
                </a:lnTo>
                <a:lnTo>
                  <a:pt x="16584" y="7352"/>
                </a:lnTo>
                <a:lnTo>
                  <a:pt x="16559" y="7034"/>
                </a:lnTo>
                <a:lnTo>
                  <a:pt x="16535" y="6717"/>
                </a:lnTo>
                <a:lnTo>
                  <a:pt x="16486" y="6399"/>
                </a:lnTo>
                <a:lnTo>
                  <a:pt x="16413" y="6082"/>
                </a:lnTo>
                <a:lnTo>
                  <a:pt x="16315" y="5764"/>
                </a:lnTo>
                <a:lnTo>
                  <a:pt x="16217" y="5471"/>
                </a:lnTo>
                <a:lnTo>
                  <a:pt x="16095" y="5178"/>
                </a:lnTo>
                <a:lnTo>
                  <a:pt x="15949" y="4885"/>
                </a:lnTo>
                <a:lnTo>
                  <a:pt x="15802" y="4616"/>
                </a:lnTo>
                <a:lnTo>
                  <a:pt x="15631" y="4323"/>
                </a:lnTo>
                <a:lnTo>
                  <a:pt x="15436" y="4079"/>
                </a:lnTo>
                <a:lnTo>
                  <a:pt x="15240" y="3810"/>
                </a:lnTo>
                <a:lnTo>
                  <a:pt x="15020" y="3566"/>
                </a:lnTo>
                <a:lnTo>
                  <a:pt x="14801" y="3322"/>
                </a:lnTo>
                <a:lnTo>
                  <a:pt x="14556" y="3102"/>
                </a:lnTo>
                <a:lnTo>
                  <a:pt x="14312" y="2882"/>
                </a:lnTo>
                <a:lnTo>
                  <a:pt x="14044" y="2663"/>
                </a:lnTo>
                <a:lnTo>
                  <a:pt x="13750" y="2467"/>
                </a:lnTo>
                <a:lnTo>
                  <a:pt x="13457" y="2272"/>
                </a:lnTo>
                <a:lnTo>
                  <a:pt x="13164" y="2101"/>
                </a:lnTo>
                <a:lnTo>
                  <a:pt x="12847" y="1930"/>
                </a:lnTo>
                <a:lnTo>
                  <a:pt x="12529" y="1783"/>
                </a:lnTo>
                <a:lnTo>
                  <a:pt x="12212" y="1637"/>
                </a:lnTo>
                <a:lnTo>
                  <a:pt x="11870" y="1515"/>
                </a:lnTo>
                <a:lnTo>
                  <a:pt x="11528" y="1393"/>
                </a:lnTo>
                <a:lnTo>
                  <a:pt x="11162" y="1295"/>
                </a:lnTo>
                <a:lnTo>
                  <a:pt x="10795" y="1222"/>
                </a:lnTo>
                <a:lnTo>
                  <a:pt x="10429" y="1148"/>
                </a:lnTo>
                <a:lnTo>
                  <a:pt x="10063" y="1099"/>
                </a:lnTo>
                <a:lnTo>
                  <a:pt x="9672" y="1051"/>
                </a:lnTo>
                <a:lnTo>
                  <a:pt x="9281" y="1026"/>
                </a:lnTo>
                <a:lnTo>
                  <a:pt x="8353" y="1026"/>
                </a:lnTo>
                <a:lnTo>
                  <a:pt x="7816" y="1075"/>
                </a:lnTo>
                <a:lnTo>
                  <a:pt x="7278" y="1148"/>
                </a:lnTo>
                <a:lnTo>
                  <a:pt x="6765" y="1270"/>
                </a:lnTo>
                <a:lnTo>
                  <a:pt x="6619" y="1051"/>
                </a:lnTo>
                <a:lnTo>
                  <a:pt x="6472" y="880"/>
                </a:lnTo>
                <a:lnTo>
                  <a:pt x="6301" y="709"/>
                </a:lnTo>
                <a:lnTo>
                  <a:pt x="6155" y="562"/>
                </a:lnTo>
                <a:lnTo>
                  <a:pt x="5984" y="440"/>
                </a:lnTo>
                <a:lnTo>
                  <a:pt x="5837" y="342"/>
                </a:lnTo>
                <a:lnTo>
                  <a:pt x="5520" y="196"/>
                </a:lnTo>
                <a:lnTo>
                  <a:pt x="5251" y="98"/>
                </a:lnTo>
                <a:lnTo>
                  <a:pt x="5031" y="49"/>
                </a:lnTo>
                <a:lnTo>
                  <a:pt x="483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p40"/>
          <p:cNvSpPr/>
          <p:nvPr/>
        </p:nvSpPr>
        <p:spPr>
          <a:xfrm>
            <a:off x="4906165" y="2621036"/>
            <a:ext cx="269526" cy="387967"/>
          </a:xfrm>
          <a:custGeom>
            <a:rect b="b" l="l" r="r" t="t"/>
            <a:pathLst>
              <a:path extrusionOk="0" h="18563" w="12896">
                <a:moveTo>
                  <a:pt x="6448" y="1564"/>
                </a:moveTo>
                <a:lnTo>
                  <a:pt x="6814" y="1588"/>
                </a:lnTo>
                <a:lnTo>
                  <a:pt x="7181" y="1637"/>
                </a:lnTo>
                <a:lnTo>
                  <a:pt x="7523" y="1735"/>
                </a:lnTo>
                <a:lnTo>
                  <a:pt x="7865" y="1857"/>
                </a:lnTo>
                <a:lnTo>
                  <a:pt x="8182" y="2003"/>
                </a:lnTo>
                <a:lnTo>
                  <a:pt x="8475" y="2199"/>
                </a:lnTo>
                <a:lnTo>
                  <a:pt x="8768" y="2394"/>
                </a:lnTo>
                <a:lnTo>
                  <a:pt x="9013" y="2638"/>
                </a:lnTo>
                <a:lnTo>
                  <a:pt x="9257" y="2883"/>
                </a:lnTo>
                <a:lnTo>
                  <a:pt x="9477" y="3176"/>
                </a:lnTo>
                <a:lnTo>
                  <a:pt x="9647" y="3469"/>
                </a:lnTo>
                <a:lnTo>
                  <a:pt x="9794" y="3786"/>
                </a:lnTo>
                <a:lnTo>
                  <a:pt x="9916" y="4128"/>
                </a:lnTo>
                <a:lnTo>
                  <a:pt x="10014" y="4470"/>
                </a:lnTo>
                <a:lnTo>
                  <a:pt x="10063" y="4836"/>
                </a:lnTo>
                <a:lnTo>
                  <a:pt x="10087" y="5203"/>
                </a:lnTo>
                <a:lnTo>
                  <a:pt x="10087" y="7547"/>
                </a:lnTo>
                <a:lnTo>
                  <a:pt x="2809" y="7547"/>
                </a:lnTo>
                <a:lnTo>
                  <a:pt x="2809" y="5203"/>
                </a:lnTo>
                <a:lnTo>
                  <a:pt x="2833" y="4836"/>
                </a:lnTo>
                <a:lnTo>
                  <a:pt x="2882" y="4470"/>
                </a:lnTo>
                <a:lnTo>
                  <a:pt x="2980" y="4128"/>
                </a:lnTo>
                <a:lnTo>
                  <a:pt x="3102" y="3786"/>
                </a:lnTo>
                <a:lnTo>
                  <a:pt x="3249" y="3469"/>
                </a:lnTo>
                <a:lnTo>
                  <a:pt x="3420" y="3176"/>
                </a:lnTo>
                <a:lnTo>
                  <a:pt x="3639" y="2883"/>
                </a:lnTo>
                <a:lnTo>
                  <a:pt x="3884" y="2638"/>
                </a:lnTo>
                <a:lnTo>
                  <a:pt x="4128" y="2394"/>
                </a:lnTo>
                <a:lnTo>
                  <a:pt x="4421" y="2199"/>
                </a:lnTo>
                <a:lnTo>
                  <a:pt x="4714" y="2003"/>
                </a:lnTo>
                <a:lnTo>
                  <a:pt x="5032" y="1857"/>
                </a:lnTo>
                <a:lnTo>
                  <a:pt x="5373" y="1735"/>
                </a:lnTo>
                <a:lnTo>
                  <a:pt x="5715" y="1637"/>
                </a:lnTo>
                <a:lnTo>
                  <a:pt x="6082" y="1588"/>
                </a:lnTo>
                <a:lnTo>
                  <a:pt x="6448" y="1564"/>
                </a:lnTo>
                <a:close/>
                <a:moveTo>
                  <a:pt x="6448" y="10991"/>
                </a:moveTo>
                <a:lnTo>
                  <a:pt x="6692" y="11015"/>
                </a:lnTo>
                <a:lnTo>
                  <a:pt x="6937" y="11089"/>
                </a:lnTo>
                <a:lnTo>
                  <a:pt x="7132" y="11211"/>
                </a:lnTo>
                <a:lnTo>
                  <a:pt x="7327" y="11357"/>
                </a:lnTo>
                <a:lnTo>
                  <a:pt x="7474" y="11528"/>
                </a:lnTo>
                <a:lnTo>
                  <a:pt x="7572" y="11748"/>
                </a:lnTo>
                <a:lnTo>
                  <a:pt x="7645" y="11968"/>
                </a:lnTo>
                <a:lnTo>
                  <a:pt x="7669" y="12212"/>
                </a:lnTo>
                <a:lnTo>
                  <a:pt x="7669" y="12383"/>
                </a:lnTo>
                <a:lnTo>
                  <a:pt x="7645" y="12530"/>
                </a:lnTo>
                <a:lnTo>
                  <a:pt x="7596" y="12701"/>
                </a:lnTo>
                <a:lnTo>
                  <a:pt x="7523" y="12823"/>
                </a:lnTo>
                <a:lnTo>
                  <a:pt x="7425" y="12969"/>
                </a:lnTo>
                <a:lnTo>
                  <a:pt x="7327" y="13067"/>
                </a:lnTo>
                <a:lnTo>
                  <a:pt x="7205" y="13189"/>
                </a:lnTo>
                <a:lnTo>
                  <a:pt x="7083" y="13262"/>
                </a:lnTo>
                <a:lnTo>
                  <a:pt x="7230" y="15094"/>
                </a:lnTo>
                <a:lnTo>
                  <a:pt x="5667" y="15094"/>
                </a:lnTo>
                <a:lnTo>
                  <a:pt x="5813" y="13262"/>
                </a:lnTo>
                <a:lnTo>
                  <a:pt x="5691" y="13189"/>
                </a:lnTo>
                <a:lnTo>
                  <a:pt x="5569" y="13067"/>
                </a:lnTo>
                <a:lnTo>
                  <a:pt x="5471" y="12969"/>
                </a:lnTo>
                <a:lnTo>
                  <a:pt x="5373" y="12823"/>
                </a:lnTo>
                <a:lnTo>
                  <a:pt x="5300" y="12701"/>
                </a:lnTo>
                <a:lnTo>
                  <a:pt x="5251" y="12530"/>
                </a:lnTo>
                <a:lnTo>
                  <a:pt x="5227" y="12383"/>
                </a:lnTo>
                <a:lnTo>
                  <a:pt x="5227" y="12212"/>
                </a:lnTo>
                <a:lnTo>
                  <a:pt x="5251" y="11968"/>
                </a:lnTo>
                <a:lnTo>
                  <a:pt x="5325" y="11748"/>
                </a:lnTo>
                <a:lnTo>
                  <a:pt x="5422" y="11528"/>
                </a:lnTo>
                <a:lnTo>
                  <a:pt x="5569" y="11357"/>
                </a:lnTo>
                <a:lnTo>
                  <a:pt x="5764" y="11211"/>
                </a:lnTo>
                <a:lnTo>
                  <a:pt x="5960" y="11089"/>
                </a:lnTo>
                <a:lnTo>
                  <a:pt x="6204" y="11015"/>
                </a:lnTo>
                <a:lnTo>
                  <a:pt x="6448" y="10991"/>
                </a:lnTo>
                <a:close/>
                <a:moveTo>
                  <a:pt x="6448" y="1"/>
                </a:moveTo>
                <a:lnTo>
                  <a:pt x="5911" y="25"/>
                </a:lnTo>
                <a:lnTo>
                  <a:pt x="5398" y="123"/>
                </a:lnTo>
                <a:lnTo>
                  <a:pt x="4909" y="245"/>
                </a:lnTo>
                <a:lnTo>
                  <a:pt x="4421" y="416"/>
                </a:lnTo>
                <a:lnTo>
                  <a:pt x="3981" y="636"/>
                </a:lnTo>
                <a:lnTo>
                  <a:pt x="3542" y="904"/>
                </a:lnTo>
                <a:lnTo>
                  <a:pt x="3151" y="1197"/>
                </a:lnTo>
                <a:lnTo>
                  <a:pt x="2760" y="1539"/>
                </a:lnTo>
                <a:lnTo>
                  <a:pt x="2443" y="1906"/>
                </a:lnTo>
                <a:lnTo>
                  <a:pt x="2125" y="2296"/>
                </a:lnTo>
                <a:lnTo>
                  <a:pt x="1881" y="2736"/>
                </a:lnTo>
                <a:lnTo>
                  <a:pt x="1661" y="3176"/>
                </a:lnTo>
                <a:lnTo>
                  <a:pt x="1466" y="3664"/>
                </a:lnTo>
                <a:lnTo>
                  <a:pt x="1344" y="4153"/>
                </a:lnTo>
                <a:lnTo>
                  <a:pt x="1270" y="4690"/>
                </a:lnTo>
                <a:lnTo>
                  <a:pt x="1246" y="5203"/>
                </a:lnTo>
                <a:lnTo>
                  <a:pt x="1246" y="7547"/>
                </a:lnTo>
                <a:lnTo>
                  <a:pt x="391" y="7547"/>
                </a:lnTo>
                <a:lnTo>
                  <a:pt x="293" y="7572"/>
                </a:lnTo>
                <a:lnTo>
                  <a:pt x="220" y="7621"/>
                </a:lnTo>
                <a:lnTo>
                  <a:pt x="147" y="7669"/>
                </a:lnTo>
                <a:lnTo>
                  <a:pt x="74" y="7743"/>
                </a:lnTo>
                <a:lnTo>
                  <a:pt x="49" y="7840"/>
                </a:lnTo>
                <a:lnTo>
                  <a:pt x="0" y="7914"/>
                </a:lnTo>
                <a:lnTo>
                  <a:pt x="0" y="8036"/>
                </a:lnTo>
                <a:lnTo>
                  <a:pt x="0" y="18074"/>
                </a:lnTo>
                <a:lnTo>
                  <a:pt x="0" y="18171"/>
                </a:lnTo>
                <a:lnTo>
                  <a:pt x="49" y="18269"/>
                </a:lnTo>
                <a:lnTo>
                  <a:pt x="74" y="18342"/>
                </a:lnTo>
                <a:lnTo>
                  <a:pt x="147" y="18416"/>
                </a:lnTo>
                <a:lnTo>
                  <a:pt x="220" y="18464"/>
                </a:lnTo>
                <a:lnTo>
                  <a:pt x="293" y="18513"/>
                </a:lnTo>
                <a:lnTo>
                  <a:pt x="391" y="18538"/>
                </a:lnTo>
                <a:lnTo>
                  <a:pt x="489" y="18562"/>
                </a:lnTo>
                <a:lnTo>
                  <a:pt x="12407" y="18562"/>
                </a:lnTo>
                <a:lnTo>
                  <a:pt x="12505" y="18538"/>
                </a:lnTo>
                <a:lnTo>
                  <a:pt x="12603" y="18513"/>
                </a:lnTo>
                <a:lnTo>
                  <a:pt x="12676" y="18464"/>
                </a:lnTo>
                <a:lnTo>
                  <a:pt x="12749" y="18416"/>
                </a:lnTo>
                <a:lnTo>
                  <a:pt x="12822" y="18342"/>
                </a:lnTo>
                <a:lnTo>
                  <a:pt x="12847" y="18269"/>
                </a:lnTo>
                <a:lnTo>
                  <a:pt x="12896" y="18171"/>
                </a:lnTo>
                <a:lnTo>
                  <a:pt x="12896" y="18074"/>
                </a:lnTo>
                <a:lnTo>
                  <a:pt x="12896" y="8036"/>
                </a:lnTo>
                <a:lnTo>
                  <a:pt x="12896" y="7914"/>
                </a:lnTo>
                <a:lnTo>
                  <a:pt x="12847" y="7840"/>
                </a:lnTo>
                <a:lnTo>
                  <a:pt x="12822" y="7743"/>
                </a:lnTo>
                <a:lnTo>
                  <a:pt x="12749" y="7669"/>
                </a:lnTo>
                <a:lnTo>
                  <a:pt x="12676" y="7621"/>
                </a:lnTo>
                <a:lnTo>
                  <a:pt x="12603" y="7572"/>
                </a:lnTo>
                <a:lnTo>
                  <a:pt x="12505" y="7547"/>
                </a:lnTo>
                <a:lnTo>
                  <a:pt x="11650" y="7547"/>
                </a:lnTo>
                <a:lnTo>
                  <a:pt x="11650" y="5203"/>
                </a:lnTo>
                <a:lnTo>
                  <a:pt x="11626" y="4690"/>
                </a:lnTo>
                <a:lnTo>
                  <a:pt x="11552" y="4153"/>
                </a:lnTo>
                <a:lnTo>
                  <a:pt x="11430" y="3664"/>
                </a:lnTo>
                <a:lnTo>
                  <a:pt x="11235" y="3176"/>
                </a:lnTo>
                <a:lnTo>
                  <a:pt x="11015" y="2736"/>
                </a:lnTo>
                <a:lnTo>
                  <a:pt x="10771" y="2296"/>
                </a:lnTo>
                <a:lnTo>
                  <a:pt x="10453" y="1906"/>
                </a:lnTo>
                <a:lnTo>
                  <a:pt x="10136" y="1539"/>
                </a:lnTo>
                <a:lnTo>
                  <a:pt x="9745" y="1197"/>
                </a:lnTo>
                <a:lnTo>
                  <a:pt x="9354" y="904"/>
                </a:lnTo>
                <a:lnTo>
                  <a:pt x="8939" y="636"/>
                </a:lnTo>
                <a:lnTo>
                  <a:pt x="8475" y="416"/>
                </a:lnTo>
                <a:lnTo>
                  <a:pt x="7987" y="245"/>
                </a:lnTo>
                <a:lnTo>
                  <a:pt x="7498" y="123"/>
                </a:lnTo>
                <a:lnTo>
                  <a:pt x="6985" y="25"/>
                </a:lnTo>
                <a:lnTo>
                  <a:pt x="64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0" name="Google Shape;620;p40"/>
          <p:cNvGrpSpPr/>
          <p:nvPr/>
        </p:nvGrpSpPr>
        <p:grpSpPr>
          <a:xfrm>
            <a:off x="5472049" y="2633187"/>
            <a:ext cx="264427" cy="375719"/>
            <a:chOff x="6701050" y="2978375"/>
            <a:chExt cx="316300" cy="449425"/>
          </a:xfrm>
        </p:grpSpPr>
        <p:sp>
          <p:nvSpPr>
            <p:cNvPr id="621" name="Google Shape;621;p40"/>
            <p:cNvSpPr/>
            <p:nvPr/>
          </p:nvSpPr>
          <p:spPr>
            <a:xfrm>
              <a:off x="6701050" y="2978375"/>
              <a:ext cx="316300" cy="78175"/>
            </a:xfrm>
            <a:custGeom>
              <a:rect b="b" l="l" r="r" t="t"/>
              <a:pathLst>
                <a:path extrusionOk="0" h="3127" w="12652">
                  <a:moveTo>
                    <a:pt x="7840" y="782"/>
                  </a:moveTo>
                  <a:lnTo>
                    <a:pt x="7865" y="807"/>
                  </a:lnTo>
                  <a:lnTo>
                    <a:pt x="7889" y="831"/>
                  </a:lnTo>
                  <a:lnTo>
                    <a:pt x="7889" y="880"/>
                  </a:lnTo>
                  <a:lnTo>
                    <a:pt x="7889" y="1417"/>
                  </a:lnTo>
                  <a:lnTo>
                    <a:pt x="4763" y="1417"/>
                  </a:lnTo>
                  <a:lnTo>
                    <a:pt x="4763" y="880"/>
                  </a:lnTo>
                  <a:lnTo>
                    <a:pt x="4763" y="831"/>
                  </a:lnTo>
                  <a:lnTo>
                    <a:pt x="4787" y="807"/>
                  </a:lnTo>
                  <a:lnTo>
                    <a:pt x="4812" y="782"/>
                  </a:lnTo>
                  <a:close/>
                  <a:moveTo>
                    <a:pt x="4861" y="1"/>
                  </a:moveTo>
                  <a:lnTo>
                    <a:pt x="4690" y="25"/>
                  </a:lnTo>
                  <a:lnTo>
                    <a:pt x="4519" y="74"/>
                  </a:lnTo>
                  <a:lnTo>
                    <a:pt x="4372" y="147"/>
                  </a:lnTo>
                  <a:lnTo>
                    <a:pt x="4250" y="269"/>
                  </a:lnTo>
                  <a:lnTo>
                    <a:pt x="4128" y="392"/>
                  </a:lnTo>
                  <a:lnTo>
                    <a:pt x="4055" y="538"/>
                  </a:lnTo>
                  <a:lnTo>
                    <a:pt x="4006" y="709"/>
                  </a:lnTo>
                  <a:lnTo>
                    <a:pt x="3982" y="880"/>
                  </a:lnTo>
                  <a:lnTo>
                    <a:pt x="3982" y="1417"/>
                  </a:lnTo>
                  <a:lnTo>
                    <a:pt x="391" y="1417"/>
                  </a:lnTo>
                  <a:lnTo>
                    <a:pt x="294" y="1466"/>
                  </a:lnTo>
                  <a:lnTo>
                    <a:pt x="220" y="1491"/>
                  </a:lnTo>
                  <a:lnTo>
                    <a:pt x="147" y="1564"/>
                  </a:lnTo>
                  <a:lnTo>
                    <a:pt x="74" y="1637"/>
                  </a:lnTo>
                  <a:lnTo>
                    <a:pt x="49" y="1710"/>
                  </a:lnTo>
                  <a:lnTo>
                    <a:pt x="1" y="1808"/>
                  </a:lnTo>
                  <a:lnTo>
                    <a:pt x="1" y="1906"/>
                  </a:lnTo>
                  <a:lnTo>
                    <a:pt x="1" y="3127"/>
                  </a:lnTo>
                  <a:lnTo>
                    <a:pt x="12652" y="3127"/>
                  </a:lnTo>
                  <a:lnTo>
                    <a:pt x="12652" y="1906"/>
                  </a:lnTo>
                  <a:lnTo>
                    <a:pt x="12652" y="1808"/>
                  </a:lnTo>
                  <a:lnTo>
                    <a:pt x="12603" y="1710"/>
                  </a:lnTo>
                  <a:lnTo>
                    <a:pt x="12578" y="1637"/>
                  </a:lnTo>
                  <a:lnTo>
                    <a:pt x="12505" y="1564"/>
                  </a:lnTo>
                  <a:lnTo>
                    <a:pt x="12432" y="1491"/>
                  </a:lnTo>
                  <a:lnTo>
                    <a:pt x="12359" y="1466"/>
                  </a:lnTo>
                  <a:lnTo>
                    <a:pt x="12261" y="1417"/>
                  </a:lnTo>
                  <a:lnTo>
                    <a:pt x="8671" y="1417"/>
                  </a:lnTo>
                  <a:lnTo>
                    <a:pt x="8671" y="880"/>
                  </a:lnTo>
                  <a:lnTo>
                    <a:pt x="8646" y="709"/>
                  </a:lnTo>
                  <a:lnTo>
                    <a:pt x="8597" y="538"/>
                  </a:lnTo>
                  <a:lnTo>
                    <a:pt x="8524" y="392"/>
                  </a:lnTo>
                  <a:lnTo>
                    <a:pt x="8402" y="269"/>
                  </a:lnTo>
                  <a:lnTo>
                    <a:pt x="8280" y="147"/>
                  </a:lnTo>
                  <a:lnTo>
                    <a:pt x="8133" y="74"/>
                  </a:lnTo>
                  <a:lnTo>
                    <a:pt x="7962" y="25"/>
                  </a:lnTo>
                  <a:lnTo>
                    <a:pt x="77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40"/>
            <p:cNvSpPr/>
            <p:nvPr/>
          </p:nvSpPr>
          <p:spPr>
            <a:xfrm>
              <a:off x="6713875" y="3068750"/>
              <a:ext cx="290650" cy="359050"/>
            </a:xfrm>
            <a:custGeom>
              <a:rect b="b" l="l" r="r" t="t"/>
              <a:pathLst>
                <a:path extrusionOk="0" h="14362" w="11626">
                  <a:moveTo>
                    <a:pt x="2614" y="1686"/>
                  </a:moveTo>
                  <a:lnTo>
                    <a:pt x="2711" y="1710"/>
                  </a:lnTo>
                  <a:lnTo>
                    <a:pt x="2785" y="1759"/>
                  </a:lnTo>
                  <a:lnTo>
                    <a:pt x="2834" y="1857"/>
                  </a:lnTo>
                  <a:lnTo>
                    <a:pt x="2858" y="1930"/>
                  </a:lnTo>
                  <a:lnTo>
                    <a:pt x="2858" y="12432"/>
                  </a:lnTo>
                  <a:lnTo>
                    <a:pt x="2834" y="12529"/>
                  </a:lnTo>
                  <a:lnTo>
                    <a:pt x="2785" y="12603"/>
                  </a:lnTo>
                  <a:lnTo>
                    <a:pt x="2711" y="12652"/>
                  </a:lnTo>
                  <a:lnTo>
                    <a:pt x="2614" y="12676"/>
                  </a:lnTo>
                  <a:lnTo>
                    <a:pt x="2516" y="12652"/>
                  </a:lnTo>
                  <a:lnTo>
                    <a:pt x="2443" y="12603"/>
                  </a:lnTo>
                  <a:lnTo>
                    <a:pt x="2394" y="12529"/>
                  </a:lnTo>
                  <a:lnTo>
                    <a:pt x="2369" y="12432"/>
                  </a:lnTo>
                  <a:lnTo>
                    <a:pt x="2369" y="1930"/>
                  </a:lnTo>
                  <a:lnTo>
                    <a:pt x="2394" y="1857"/>
                  </a:lnTo>
                  <a:lnTo>
                    <a:pt x="2443" y="1759"/>
                  </a:lnTo>
                  <a:lnTo>
                    <a:pt x="2516" y="1710"/>
                  </a:lnTo>
                  <a:lnTo>
                    <a:pt x="2614" y="1686"/>
                  </a:lnTo>
                  <a:close/>
                  <a:moveTo>
                    <a:pt x="5813" y="1686"/>
                  </a:moveTo>
                  <a:lnTo>
                    <a:pt x="5911" y="1710"/>
                  </a:lnTo>
                  <a:lnTo>
                    <a:pt x="5984" y="1759"/>
                  </a:lnTo>
                  <a:lnTo>
                    <a:pt x="6033" y="1857"/>
                  </a:lnTo>
                  <a:lnTo>
                    <a:pt x="6057" y="1930"/>
                  </a:lnTo>
                  <a:lnTo>
                    <a:pt x="6057" y="12432"/>
                  </a:lnTo>
                  <a:lnTo>
                    <a:pt x="6033" y="12529"/>
                  </a:lnTo>
                  <a:lnTo>
                    <a:pt x="5984" y="12603"/>
                  </a:lnTo>
                  <a:lnTo>
                    <a:pt x="5911" y="12652"/>
                  </a:lnTo>
                  <a:lnTo>
                    <a:pt x="5813" y="12676"/>
                  </a:lnTo>
                  <a:lnTo>
                    <a:pt x="5715" y="12652"/>
                  </a:lnTo>
                  <a:lnTo>
                    <a:pt x="5642" y="12603"/>
                  </a:lnTo>
                  <a:lnTo>
                    <a:pt x="5593" y="12529"/>
                  </a:lnTo>
                  <a:lnTo>
                    <a:pt x="5569" y="12432"/>
                  </a:lnTo>
                  <a:lnTo>
                    <a:pt x="5569" y="1930"/>
                  </a:lnTo>
                  <a:lnTo>
                    <a:pt x="5593" y="1857"/>
                  </a:lnTo>
                  <a:lnTo>
                    <a:pt x="5642" y="1759"/>
                  </a:lnTo>
                  <a:lnTo>
                    <a:pt x="5715" y="1710"/>
                  </a:lnTo>
                  <a:lnTo>
                    <a:pt x="5813" y="1686"/>
                  </a:lnTo>
                  <a:close/>
                  <a:moveTo>
                    <a:pt x="9013" y="1686"/>
                  </a:moveTo>
                  <a:lnTo>
                    <a:pt x="9110" y="1710"/>
                  </a:lnTo>
                  <a:lnTo>
                    <a:pt x="9183" y="1759"/>
                  </a:lnTo>
                  <a:lnTo>
                    <a:pt x="9232" y="1857"/>
                  </a:lnTo>
                  <a:lnTo>
                    <a:pt x="9257" y="1930"/>
                  </a:lnTo>
                  <a:lnTo>
                    <a:pt x="9257" y="12432"/>
                  </a:lnTo>
                  <a:lnTo>
                    <a:pt x="9232" y="12529"/>
                  </a:lnTo>
                  <a:lnTo>
                    <a:pt x="9183" y="12603"/>
                  </a:lnTo>
                  <a:lnTo>
                    <a:pt x="9110" y="12652"/>
                  </a:lnTo>
                  <a:lnTo>
                    <a:pt x="9013" y="12676"/>
                  </a:lnTo>
                  <a:lnTo>
                    <a:pt x="8915" y="12652"/>
                  </a:lnTo>
                  <a:lnTo>
                    <a:pt x="8842" y="12603"/>
                  </a:lnTo>
                  <a:lnTo>
                    <a:pt x="8793" y="12529"/>
                  </a:lnTo>
                  <a:lnTo>
                    <a:pt x="8768" y="12432"/>
                  </a:lnTo>
                  <a:lnTo>
                    <a:pt x="8768" y="1930"/>
                  </a:lnTo>
                  <a:lnTo>
                    <a:pt x="8793" y="1857"/>
                  </a:lnTo>
                  <a:lnTo>
                    <a:pt x="8842" y="1759"/>
                  </a:lnTo>
                  <a:lnTo>
                    <a:pt x="8915" y="1710"/>
                  </a:lnTo>
                  <a:lnTo>
                    <a:pt x="9013" y="1686"/>
                  </a:lnTo>
                  <a:close/>
                  <a:moveTo>
                    <a:pt x="0" y="0"/>
                  </a:moveTo>
                  <a:lnTo>
                    <a:pt x="0" y="13873"/>
                  </a:lnTo>
                  <a:lnTo>
                    <a:pt x="0" y="13970"/>
                  </a:lnTo>
                  <a:lnTo>
                    <a:pt x="49" y="14068"/>
                  </a:lnTo>
                  <a:lnTo>
                    <a:pt x="74" y="14141"/>
                  </a:lnTo>
                  <a:lnTo>
                    <a:pt x="147" y="14215"/>
                  </a:lnTo>
                  <a:lnTo>
                    <a:pt x="220" y="14263"/>
                  </a:lnTo>
                  <a:lnTo>
                    <a:pt x="294" y="14312"/>
                  </a:lnTo>
                  <a:lnTo>
                    <a:pt x="391" y="14337"/>
                  </a:lnTo>
                  <a:lnTo>
                    <a:pt x="489" y="14361"/>
                  </a:lnTo>
                  <a:lnTo>
                    <a:pt x="11137" y="14361"/>
                  </a:lnTo>
                  <a:lnTo>
                    <a:pt x="11235" y="14337"/>
                  </a:lnTo>
                  <a:lnTo>
                    <a:pt x="11333" y="14312"/>
                  </a:lnTo>
                  <a:lnTo>
                    <a:pt x="11406" y="14263"/>
                  </a:lnTo>
                  <a:lnTo>
                    <a:pt x="11479" y="14215"/>
                  </a:lnTo>
                  <a:lnTo>
                    <a:pt x="11553" y="14141"/>
                  </a:lnTo>
                  <a:lnTo>
                    <a:pt x="11577" y="14068"/>
                  </a:lnTo>
                  <a:lnTo>
                    <a:pt x="11626" y="13970"/>
                  </a:lnTo>
                  <a:lnTo>
                    <a:pt x="11626" y="13873"/>
                  </a:lnTo>
                  <a:lnTo>
                    <a:pt x="116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3" name="Google Shape;623;p40"/>
          <p:cNvGrpSpPr/>
          <p:nvPr/>
        </p:nvGrpSpPr>
        <p:grpSpPr>
          <a:xfrm>
            <a:off x="907677" y="3251848"/>
            <a:ext cx="376743" cy="253204"/>
            <a:chOff x="1241275" y="3718400"/>
            <a:chExt cx="450650" cy="302875"/>
          </a:xfrm>
        </p:grpSpPr>
        <p:sp>
          <p:nvSpPr>
            <p:cNvPr id="624" name="Google Shape;624;p40"/>
            <p:cNvSpPr/>
            <p:nvPr/>
          </p:nvSpPr>
          <p:spPr>
            <a:xfrm>
              <a:off x="1241275" y="3718400"/>
              <a:ext cx="450650" cy="302875"/>
            </a:xfrm>
            <a:custGeom>
              <a:rect b="b" l="l" r="r" t="t"/>
              <a:pathLst>
                <a:path extrusionOk="0" h="12115" w="18026">
                  <a:moveTo>
                    <a:pt x="17048" y="977"/>
                  </a:moveTo>
                  <a:lnTo>
                    <a:pt x="17048" y="3127"/>
                  </a:lnTo>
                  <a:lnTo>
                    <a:pt x="978" y="3127"/>
                  </a:lnTo>
                  <a:lnTo>
                    <a:pt x="978" y="977"/>
                  </a:lnTo>
                  <a:close/>
                  <a:moveTo>
                    <a:pt x="17048" y="5447"/>
                  </a:moveTo>
                  <a:lnTo>
                    <a:pt x="17048" y="11137"/>
                  </a:lnTo>
                  <a:lnTo>
                    <a:pt x="978" y="11137"/>
                  </a:lnTo>
                  <a:lnTo>
                    <a:pt x="978" y="5447"/>
                  </a:lnTo>
                  <a:close/>
                  <a:moveTo>
                    <a:pt x="978" y="1"/>
                  </a:moveTo>
                  <a:lnTo>
                    <a:pt x="782" y="25"/>
                  </a:lnTo>
                  <a:lnTo>
                    <a:pt x="587" y="74"/>
                  </a:lnTo>
                  <a:lnTo>
                    <a:pt x="416" y="172"/>
                  </a:lnTo>
                  <a:lnTo>
                    <a:pt x="294" y="294"/>
                  </a:lnTo>
                  <a:lnTo>
                    <a:pt x="172" y="440"/>
                  </a:lnTo>
                  <a:lnTo>
                    <a:pt x="74" y="611"/>
                  </a:lnTo>
                  <a:lnTo>
                    <a:pt x="25" y="782"/>
                  </a:lnTo>
                  <a:lnTo>
                    <a:pt x="1" y="977"/>
                  </a:lnTo>
                  <a:lnTo>
                    <a:pt x="1" y="11137"/>
                  </a:lnTo>
                  <a:lnTo>
                    <a:pt x="25" y="11333"/>
                  </a:lnTo>
                  <a:lnTo>
                    <a:pt x="74" y="11504"/>
                  </a:lnTo>
                  <a:lnTo>
                    <a:pt x="172" y="11675"/>
                  </a:lnTo>
                  <a:lnTo>
                    <a:pt x="294" y="11821"/>
                  </a:lnTo>
                  <a:lnTo>
                    <a:pt x="416" y="11943"/>
                  </a:lnTo>
                  <a:lnTo>
                    <a:pt x="587" y="12041"/>
                  </a:lnTo>
                  <a:lnTo>
                    <a:pt x="782" y="12090"/>
                  </a:lnTo>
                  <a:lnTo>
                    <a:pt x="978" y="12114"/>
                  </a:lnTo>
                  <a:lnTo>
                    <a:pt x="17048" y="12114"/>
                  </a:lnTo>
                  <a:lnTo>
                    <a:pt x="17243" y="12090"/>
                  </a:lnTo>
                  <a:lnTo>
                    <a:pt x="17439" y="12041"/>
                  </a:lnTo>
                  <a:lnTo>
                    <a:pt x="17610" y="11943"/>
                  </a:lnTo>
                  <a:lnTo>
                    <a:pt x="17732" y="11821"/>
                  </a:lnTo>
                  <a:lnTo>
                    <a:pt x="17854" y="11675"/>
                  </a:lnTo>
                  <a:lnTo>
                    <a:pt x="17952" y="11504"/>
                  </a:lnTo>
                  <a:lnTo>
                    <a:pt x="18001" y="11333"/>
                  </a:lnTo>
                  <a:lnTo>
                    <a:pt x="18025" y="11137"/>
                  </a:lnTo>
                  <a:lnTo>
                    <a:pt x="18025" y="977"/>
                  </a:lnTo>
                  <a:lnTo>
                    <a:pt x="18001" y="782"/>
                  </a:lnTo>
                  <a:lnTo>
                    <a:pt x="17952" y="611"/>
                  </a:lnTo>
                  <a:lnTo>
                    <a:pt x="17854" y="440"/>
                  </a:lnTo>
                  <a:lnTo>
                    <a:pt x="17732" y="294"/>
                  </a:lnTo>
                  <a:lnTo>
                    <a:pt x="17610" y="172"/>
                  </a:lnTo>
                  <a:lnTo>
                    <a:pt x="17439" y="74"/>
                  </a:lnTo>
                  <a:lnTo>
                    <a:pt x="17243" y="25"/>
                  </a:lnTo>
                  <a:lnTo>
                    <a:pt x="170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5" name="Google Shape;625;p40"/>
            <p:cNvSpPr/>
            <p:nvPr/>
          </p:nvSpPr>
          <p:spPr>
            <a:xfrm>
              <a:off x="1293175" y="3895475"/>
              <a:ext cx="174050" cy="12225"/>
            </a:xfrm>
            <a:custGeom>
              <a:rect b="b" l="l" r="r" t="t"/>
              <a:pathLst>
                <a:path extrusionOk="0" h="489" w="6962">
                  <a:moveTo>
                    <a:pt x="245" y="0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6717" y="489"/>
                  </a:lnTo>
                  <a:lnTo>
                    <a:pt x="6815" y="464"/>
                  </a:lnTo>
                  <a:lnTo>
                    <a:pt x="6888" y="415"/>
                  </a:lnTo>
                  <a:lnTo>
                    <a:pt x="6961" y="342"/>
                  </a:lnTo>
                  <a:lnTo>
                    <a:pt x="6961" y="244"/>
                  </a:lnTo>
                  <a:lnTo>
                    <a:pt x="6961" y="147"/>
                  </a:lnTo>
                  <a:lnTo>
                    <a:pt x="6888" y="74"/>
                  </a:lnTo>
                  <a:lnTo>
                    <a:pt x="6815" y="25"/>
                  </a:lnTo>
                  <a:lnTo>
                    <a:pt x="671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40"/>
            <p:cNvSpPr/>
            <p:nvPr/>
          </p:nvSpPr>
          <p:spPr>
            <a:xfrm>
              <a:off x="1293175" y="3935775"/>
              <a:ext cx="122750" cy="12225"/>
            </a:xfrm>
            <a:custGeom>
              <a:rect b="b" l="l" r="r" t="t"/>
              <a:pathLst>
                <a:path extrusionOk="0" h="489" w="4910">
                  <a:moveTo>
                    <a:pt x="245" y="0"/>
                  </a:moveTo>
                  <a:lnTo>
                    <a:pt x="147" y="25"/>
                  </a:lnTo>
                  <a:lnTo>
                    <a:pt x="74" y="73"/>
                  </a:lnTo>
                  <a:lnTo>
                    <a:pt x="25" y="147"/>
                  </a:lnTo>
                  <a:lnTo>
                    <a:pt x="1" y="244"/>
                  </a:lnTo>
                  <a:lnTo>
                    <a:pt x="25" y="342"/>
                  </a:lnTo>
                  <a:lnTo>
                    <a:pt x="74" y="415"/>
                  </a:lnTo>
                  <a:lnTo>
                    <a:pt x="147" y="464"/>
                  </a:lnTo>
                  <a:lnTo>
                    <a:pt x="245" y="489"/>
                  </a:lnTo>
                  <a:lnTo>
                    <a:pt x="4666" y="489"/>
                  </a:lnTo>
                  <a:lnTo>
                    <a:pt x="4763" y="464"/>
                  </a:lnTo>
                  <a:lnTo>
                    <a:pt x="4837" y="415"/>
                  </a:lnTo>
                  <a:lnTo>
                    <a:pt x="4885" y="342"/>
                  </a:lnTo>
                  <a:lnTo>
                    <a:pt x="4910" y="244"/>
                  </a:lnTo>
                  <a:lnTo>
                    <a:pt x="4885" y="147"/>
                  </a:lnTo>
                  <a:lnTo>
                    <a:pt x="4837" y="73"/>
                  </a:lnTo>
                  <a:lnTo>
                    <a:pt x="4763" y="25"/>
                  </a:lnTo>
                  <a:lnTo>
                    <a:pt x="46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40"/>
            <p:cNvSpPr/>
            <p:nvPr/>
          </p:nvSpPr>
          <p:spPr>
            <a:xfrm>
              <a:off x="1570375" y="3901575"/>
              <a:ext cx="62300" cy="40325"/>
            </a:xfrm>
            <a:custGeom>
              <a:rect b="b" l="l" r="r" t="t"/>
              <a:pathLst>
                <a:path extrusionOk="0" h="1613" w="2492">
                  <a:moveTo>
                    <a:pt x="392" y="0"/>
                  </a:moveTo>
                  <a:lnTo>
                    <a:pt x="294" y="25"/>
                  </a:lnTo>
                  <a:lnTo>
                    <a:pt x="221" y="74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4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1124"/>
                  </a:lnTo>
                  <a:lnTo>
                    <a:pt x="25" y="1222"/>
                  </a:lnTo>
                  <a:lnTo>
                    <a:pt x="50" y="1319"/>
                  </a:lnTo>
                  <a:lnTo>
                    <a:pt x="99" y="1393"/>
                  </a:lnTo>
                  <a:lnTo>
                    <a:pt x="147" y="1466"/>
                  </a:lnTo>
                  <a:lnTo>
                    <a:pt x="221" y="1515"/>
                  </a:lnTo>
                  <a:lnTo>
                    <a:pt x="294" y="1564"/>
                  </a:lnTo>
                  <a:lnTo>
                    <a:pt x="392" y="1588"/>
                  </a:lnTo>
                  <a:lnTo>
                    <a:pt x="489" y="1612"/>
                  </a:lnTo>
                  <a:lnTo>
                    <a:pt x="2004" y="1612"/>
                  </a:lnTo>
                  <a:lnTo>
                    <a:pt x="2101" y="1588"/>
                  </a:lnTo>
                  <a:lnTo>
                    <a:pt x="2199" y="1564"/>
                  </a:lnTo>
                  <a:lnTo>
                    <a:pt x="2272" y="1515"/>
                  </a:lnTo>
                  <a:lnTo>
                    <a:pt x="2345" y="1466"/>
                  </a:lnTo>
                  <a:lnTo>
                    <a:pt x="2394" y="1393"/>
                  </a:lnTo>
                  <a:lnTo>
                    <a:pt x="2443" y="1319"/>
                  </a:lnTo>
                  <a:lnTo>
                    <a:pt x="2492" y="1222"/>
                  </a:lnTo>
                  <a:lnTo>
                    <a:pt x="2492" y="1124"/>
                  </a:lnTo>
                  <a:lnTo>
                    <a:pt x="2492" y="489"/>
                  </a:lnTo>
                  <a:lnTo>
                    <a:pt x="2492" y="391"/>
                  </a:lnTo>
                  <a:lnTo>
                    <a:pt x="2443" y="294"/>
                  </a:lnTo>
                  <a:lnTo>
                    <a:pt x="2394" y="220"/>
                  </a:lnTo>
                  <a:lnTo>
                    <a:pt x="2345" y="147"/>
                  </a:lnTo>
                  <a:lnTo>
                    <a:pt x="2272" y="74"/>
                  </a:lnTo>
                  <a:lnTo>
                    <a:pt x="2199" y="25"/>
                  </a:lnTo>
                  <a:lnTo>
                    <a:pt x="2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8" name="Google Shape;628;p40"/>
          <p:cNvGrpSpPr/>
          <p:nvPr/>
        </p:nvGrpSpPr>
        <p:grpSpPr>
          <a:xfrm>
            <a:off x="1476324" y="3232453"/>
            <a:ext cx="366502" cy="292496"/>
            <a:chOff x="1921475" y="3695200"/>
            <a:chExt cx="438400" cy="349875"/>
          </a:xfrm>
        </p:grpSpPr>
        <p:sp>
          <p:nvSpPr>
            <p:cNvPr id="629" name="Google Shape;629;p40"/>
            <p:cNvSpPr/>
            <p:nvPr/>
          </p:nvSpPr>
          <p:spPr>
            <a:xfrm>
              <a:off x="2246900" y="3992550"/>
              <a:ext cx="52525" cy="52525"/>
            </a:xfrm>
            <a:custGeom>
              <a:rect b="b" l="l" r="r" t="t"/>
              <a:pathLst>
                <a:path extrusionOk="0" h="2101" w="2101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3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3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40"/>
            <p:cNvSpPr/>
            <p:nvPr/>
          </p:nvSpPr>
          <p:spPr>
            <a:xfrm>
              <a:off x="2033800" y="3992550"/>
              <a:ext cx="52550" cy="52525"/>
            </a:xfrm>
            <a:custGeom>
              <a:rect b="b" l="l" r="r" t="t"/>
              <a:pathLst>
                <a:path extrusionOk="0" h="2101" w="2102">
                  <a:moveTo>
                    <a:pt x="831" y="1"/>
                  </a:moveTo>
                  <a:lnTo>
                    <a:pt x="636" y="74"/>
                  </a:lnTo>
                  <a:lnTo>
                    <a:pt x="465" y="171"/>
                  </a:lnTo>
                  <a:lnTo>
                    <a:pt x="318" y="294"/>
                  </a:lnTo>
                  <a:lnTo>
                    <a:pt x="172" y="440"/>
                  </a:lnTo>
                  <a:lnTo>
                    <a:pt x="74" y="636"/>
                  </a:lnTo>
                  <a:lnTo>
                    <a:pt x="25" y="831"/>
                  </a:lnTo>
                  <a:lnTo>
                    <a:pt x="1" y="1051"/>
                  </a:lnTo>
                  <a:lnTo>
                    <a:pt x="25" y="1246"/>
                  </a:lnTo>
                  <a:lnTo>
                    <a:pt x="74" y="1441"/>
                  </a:lnTo>
                  <a:lnTo>
                    <a:pt x="172" y="1637"/>
                  </a:lnTo>
                  <a:lnTo>
                    <a:pt x="318" y="1783"/>
                  </a:lnTo>
                  <a:lnTo>
                    <a:pt x="465" y="1906"/>
                  </a:lnTo>
                  <a:lnTo>
                    <a:pt x="636" y="2003"/>
                  </a:lnTo>
                  <a:lnTo>
                    <a:pt x="831" y="2076"/>
                  </a:lnTo>
                  <a:lnTo>
                    <a:pt x="1051" y="2101"/>
                  </a:lnTo>
                  <a:lnTo>
                    <a:pt x="1271" y="2076"/>
                  </a:lnTo>
                  <a:lnTo>
                    <a:pt x="1466" y="2003"/>
                  </a:lnTo>
                  <a:lnTo>
                    <a:pt x="1637" y="1906"/>
                  </a:lnTo>
                  <a:lnTo>
                    <a:pt x="1784" y="1783"/>
                  </a:lnTo>
                  <a:lnTo>
                    <a:pt x="1930" y="1637"/>
                  </a:lnTo>
                  <a:lnTo>
                    <a:pt x="2028" y="1441"/>
                  </a:lnTo>
                  <a:lnTo>
                    <a:pt x="2077" y="1246"/>
                  </a:lnTo>
                  <a:lnTo>
                    <a:pt x="2101" y="1051"/>
                  </a:lnTo>
                  <a:lnTo>
                    <a:pt x="2077" y="831"/>
                  </a:lnTo>
                  <a:lnTo>
                    <a:pt x="2028" y="636"/>
                  </a:lnTo>
                  <a:lnTo>
                    <a:pt x="1930" y="440"/>
                  </a:lnTo>
                  <a:lnTo>
                    <a:pt x="1784" y="294"/>
                  </a:lnTo>
                  <a:lnTo>
                    <a:pt x="1637" y="171"/>
                  </a:lnTo>
                  <a:lnTo>
                    <a:pt x="1466" y="74"/>
                  </a:lnTo>
                  <a:lnTo>
                    <a:pt x="1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40"/>
            <p:cNvSpPr/>
            <p:nvPr/>
          </p:nvSpPr>
          <p:spPr>
            <a:xfrm>
              <a:off x="1921475" y="3695200"/>
              <a:ext cx="438400" cy="297975"/>
            </a:xfrm>
            <a:custGeom>
              <a:rect b="b" l="l" r="r" t="t"/>
              <a:pathLst>
                <a:path extrusionOk="0" h="11919" w="17536">
                  <a:moveTo>
                    <a:pt x="15729" y="3371"/>
                  </a:moveTo>
                  <a:lnTo>
                    <a:pt x="15826" y="3395"/>
                  </a:lnTo>
                  <a:lnTo>
                    <a:pt x="15899" y="3444"/>
                  </a:lnTo>
                  <a:lnTo>
                    <a:pt x="15948" y="3517"/>
                  </a:lnTo>
                  <a:lnTo>
                    <a:pt x="15973" y="3615"/>
                  </a:lnTo>
                  <a:lnTo>
                    <a:pt x="15948" y="3713"/>
                  </a:lnTo>
                  <a:lnTo>
                    <a:pt x="13994" y="8060"/>
                  </a:lnTo>
                  <a:lnTo>
                    <a:pt x="13946" y="8133"/>
                  </a:lnTo>
                  <a:lnTo>
                    <a:pt x="13897" y="8158"/>
                  </a:lnTo>
                  <a:lnTo>
                    <a:pt x="13848" y="8207"/>
                  </a:lnTo>
                  <a:lnTo>
                    <a:pt x="13775" y="8207"/>
                  </a:lnTo>
                  <a:lnTo>
                    <a:pt x="13677" y="8182"/>
                  </a:lnTo>
                  <a:lnTo>
                    <a:pt x="13604" y="8133"/>
                  </a:lnTo>
                  <a:lnTo>
                    <a:pt x="13555" y="8036"/>
                  </a:lnTo>
                  <a:lnTo>
                    <a:pt x="13530" y="7962"/>
                  </a:lnTo>
                  <a:lnTo>
                    <a:pt x="13555" y="7865"/>
                  </a:lnTo>
                  <a:lnTo>
                    <a:pt x="15509" y="3517"/>
                  </a:lnTo>
                  <a:lnTo>
                    <a:pt x="15558" y="3420"/>
                  </a:lnTo>
                  <a:lnTo>
                    <a:pt x="15631" y="3371"/>
                  </a:lnTo>
                  <a:close/>
                  <a:moveTo>
                    <a:pt x="13628" y="3273"/>
                  </a:moveTo>
                  <a:lnTo>
                    <a:pt x="13726" y="3298"/>
                  </a:lnTo>
                  <a:lnTo>
                    <a:pt x="13824" y="3322"/>
                  </a:lnTo>
                  <a:lnTo>
                    <a:pt x="13872" y="3395"/>
                  </a:lnTo>
                  <a:lnTo>
                    <a:pt x="13897" y="3493"/>
                  </a:lnTo>
                  <a:lnTo>
                    <a:pt x="13897" y="3591"/>
                  </a:lnTo>
                  <a:lnTo>
                    <a:pt x="12602" y="8158"/>
                  </a:lnTo>
                  <a:lnTo>
                    <a:pt x="12578" y="8231"/>
                  </a:lnTo>
                  <a:lnTo>
                    <a:pt x="12505" y="8304"/>
                  </a:lnTo>
                  <a:lnTo>
                    <a:pt x="12456" y="8329"/>
                  </a:lnTo>
                  <a:lnTo>
                    <a:pt x="12358" y="8353"/>
                  </a:lnTo>
                  <a:lnTo>
                    <a:pt x="12309" y="8329"/>
                  </a:lnTo>
                  <a:lnTo>
                    <a:pt x="12212" y="8304"/>
                  </a:lnTo>
                  <a:lnTo>
                    <a:pt x="12163" y="8231"/>
                  </a:lnTo>
                  <a:lnTo>
                    <a:pt x="12138" y="8133"/>
                  </a:lnTo>
                  <a:lnTo>
                    <a:pt x="12138" y="8036"/>
                  </a:lnTo>
                  <a:lnTo>
                    <a:pt x="13433" y="3469"/>
                  </a:lnTo>
                  <a:lnTo>
                    <a:pt x="13482" y="3371"/>
                  </a:lnTo>
                  <a:lnTo>
                    <a:pt x="13530" y="3298"/>
                  </a:lnTo>
                  <a:lnTo>
                    <a:pt x="13628" y="3273"/>
                  </a:lnTo>
                  <a:close/>
                  <a:moveTo>
                    <a:pt x="11625" y="3200"/>
                  </a:moveTo>
                  <a:lnTo>
                    <a:pt x="11723" y="3224"/>
                  </a:lnTo>
                  <a:lnTo>
                    <a:pt x="11796" y="3298"/>
                  </a:lnTo>
                  <a:lnTo>
                    <a:pt x="11821" y="3371"/>
                  </a:lnTo>
                  <a:lnTo>
                    <a:pt x="11845" y="3469"/>
                  </a:lnTo>
                  <a:lnTo>
                    <a:pt x="11210" y="8280"/>
                  </a:lnTo>
                  <a:lnTo>
                    <a:pt x="11186" y="8353"/>
                  </a:lnTo>
                  <a:lnTo>
                    <a:pt x="11137" y="8426"/>
                  </a:lnTo>
                  <a:lnTo>
                    <a:pt x="11064" y="8475"/>
                  </a:lnTo>
                  <a:lnTo>
                    <a:pt x="10966" y="8500"/>
                  </a:lnTo>
                  <a:lnTo>
                    <a:pt x="10942" y="8500"/>
                  </a:lnTo>
                  <a:lnTo>
                    <a:pt x="10844" y="8451"/>
                  </a:lnTo>
                  <a:lnTo>
                    <a:pt x="10771" y="8402"/>
                  </a:lnTo>
                  <a:lnTo>
                    <a:pt x="10722" y="8304"/>
                  </a:lnTo>
                  <a:lnTo>
                    <a:pt x="10722" y="8207"/>
                  </a:lnTo>
                  <a:lnTo>
                    <a:pt x="11357" y="3420"/>
                  </a:lnTo>
                  <a:lnTo>
                    <a:pt x="11381" y="3322"/>
                  </a:lnTo>
                  <a:lnTo>
                    <a:pt x="11454" y="3249"/>
                  </a:lnTo>
                  <a:lnTo>
                    <a:pt x="11528" y="3200"/>
                  </a:lnTo>
                  <a:close/>
                  <a:moveTo>
                    <a:pt x="9525" y="3102"/>
                  </a:moveTo>
                  <a:lnTo>
                    <a:pt x="9623" y="3127"/>
                  </a:lnTo>
                  <a:lnTo>
                    <a:pt x="9696" y="3175"/>
                  </a:lnTo>
                  <a:lnTo>
                    <a:pt x="9745" y="3249"/>
                  </a:lnTo>
                  <a:lnTo>
                    <a:pt x="9769" y="3346"/>
                  </a:lnTo>
                  <a:lnTo>
                    <a:pt x="9818" y="8378"/>
                  </a:lnTo>
                  <a:lnTo>
                    <a:pt x="9794" y="8475"/>
                  </a:lnTo>
                  <a:lnTo>
                    <a:pt x="9745" y="8573"/>
                  </a:lnTo>
                  <a:lnTo>
                    <a:pt x="9672" y="8622"/>
                  </a:lnTo>
                  <a:lnTo>
                    <a:pt x="9574" y="8646"/>
                  </a:lnTo>
                  <a:lnTo>
                    <a:pt x="9476" y="8622"/>
                  </a:lnTo>
                  <a:lnTo>
                    <a:pt x="9403" y="8573"/>
                  </a:lnTo>
                  <a:lnTo>
                    <a:pt x="9354" y="8475"/>
                  </a:lnTo>
                  <a:lnTo>
                    <a:pt x="9330" y="8402"/>
                  </a:lnTo>
                  <a:lnTo>
                    <a:pt x="9281" y="3346"/>
                  </a:lnTo>
                  <a:lnTo>
                    <a:pt x="9305" y="3273"/>
                  </a:lnTo>
                  <a:lnTo>
                    <a:pt x="9354" y="3175"/>
                  </a:lnTo>
                  <a:lnTo>
                    <a:pt x="9427" y="3127"/>
                  </a:lnTo>
                  <a:lnTo>
                    <a:pt x="9525" y="3102"/>
                  </a:lnTo>
                  <a:close/>
                  <a:moveTo>
                    <a:pt x="7522" y="3029"/>
                  </a:moveTo>
                  <a:lnTo>
                    <a:pt x="7620" y="3078"/>
                  </a:lnTo>
                  <a:lnTo>
                    <a:pt x="7669" y="3151"/>
                  </a:lnTo>
                  <a:lnTo>
                    <a:pt x="7693" y="3249"/>
                  </a:lnTo>
                  <a:lnTo>
                    <a:pt x="8402" y="8500"/>
                  </a:lnTo>
                  <a:lnTo>
                    <a:pt x="8402" y="8597"/>
                  </a:lnTo>
                  <a:lnTo>
                    <a:pt x="8353" y="8671"/>
                  </a:lnTo>
                  <a:lnTo>
                    <a:pt x="8279" y="8744"/>
                  </a:lnTo>
                  <a:lnTo>
                    <a:pt x="8206" y="8768"/>
                  </a:lnTo>
                  <a:lnTo>
                    <a:pt x="8084" y="8768"/>
                  </a:lnTo>
                  <a:lnTo>
                    <a:pt x="8011" y="8720"/>
                  </a:lnTo>
                  <a:lnTo>
                    <a:pt x="7962" y="8646"/>
                  </a:lnTo>
                  <a:lnTo>
                    <a:pt x="7913" y="8573"/>
                  </a:lnTo>
                  <a:lnTo>
                    <a:pt x="7229" y="3298"/>
                  </a:lnTo>
                  <a:lnTo>
                    <a:pt x="7229" y="3200"/>
                  </a:lnTo>
                  <a:lnTo>
                    <a:pt x="7278" y="3127"/>
                  </a:lnTo>
                  <a:lnTo>
                    <a:pt x="7327" y="3053"/>
                  </a:lnTo>
                  <a:lnTo>
                    <a:pt x="7425" y="3029"/>
                  </a:lnTo>
                  <a:close/>
                  <a:moveTo>
                    <a:pt x="5446" y="2956"/>
                  </a:moveTo>
                  <a:lnTo>
                    <a:pt x="5520" y="2980"/>
                  </a:lnTo>
                  <a:lnTo>
                    <a:pt x="5593" y="3053"/>
                  </a:lnTo>
                  <a:lnTo>
                    <a:pt x="5642" y="3127"/>
                  </a:lnTo>
                  <a:lnTo>
                    <a:pt x="7009" y="8622"/>
                  </a:lnTo>
                  <a:lnTo>
                    <a:pt x="7009" y="8720"/>
                  </a:lnTo>
                  <a:lnTo>
                    <a:pt x="6985" y="8793"/>
                  </a:lnTo>
                  <a:lnTo>
                    <a:pt x="6912" y="8866"/>
                  </a:lnTo>
                  <a:lnTo>
                    <a:pt x="6814" y="8915"/>
                  </a:lnTo>
                  <a:lnTo>
                    <a:pt x="6692" y="8915"/>
                  </a:lnTo>
                  <a:lnTo>
                    <a:pt x="6619" y="8866"/>
                  </a:lnTo>
                  <a:lnTo>
                    <a:pt x="6570" y="8817"/>
                  </a:lnTo>
                  <a:lnTo>
                    <a:pt x="6521" y="8744"/>
                  </a:lnTo>
                  <a:lnTo>
                    <a:pt x="5153" y="3249"/>
                  </a:lnTo>
                  <a:lnTo>
                    <a:pt x="5153" y="3151"/>
                  </a:lnTo>
                  <a:lnTo>
                    <a:pt x="5178" y="3053"/>
                  </a:lnTo>
                  <a:lnTo>
                    <a:pt x="5251" y="3005"/>
                  </a:lnTo>
                  <a:lnTo>
                    <a:pt x="5349" y="2956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220" y="74"/>
                  </a:lnTo>
                  <a:lnTo>
                    <a:pt x="147" y="123"/>
                  </a:lnTo>
                  <a:lnTo>
                    <a:pt x="73" y="196"/>
                  </a:lnTo>
                  <a:lnTo>
                    <a:pt x="25" y="294"/>
                  </a:lnTo>
                  <a:lnTo>
                    <a:pt x="0" y="367"/>
                  </a:lnTo>
                  <a:lnTo>
                    <a:pt x="0" y="489"/>
                  </a:lnTo>
                  <a:lnTo>
                    <a:pt x="0" y="587"/>
                  </a:lnTo>
                  <a:lnTo>
                    <a:pt x="25" y="660"/>
                  </a:lnTo>
                  <a:lnTo>
                    <a:pt x="73" y="758"/>
                  </a:lnTo>
                  <a:lnTo>
                    <a:pt x="147" y="831"/>
                  </a:lnTo>
                  <a:lnTo>
                    <a:pt x="220" y="880"/>
                  </a:lnTo>
                  <a:lnTo>
                    <a:pt x="293" y="929"/>
                  </a:lnTo>
                  <a:lnTo>
                    <a:pt x="391" y="953"/>
                  </a:lnTo>
                  <a:lnTo>
                    <a:pt x="489" y="977"/>
                  </a:lnTo>
                  <a:lnTo>
                    <a:pt x="3346" y="977"/>
                  </a:lnTo>
                  <a:lnTo>
                    <a:pt x="5300" y="9281"/>
                  </a:lnTo>
                  <a:lnTo>
                    <a:pt x="4518" y="11235"/>
                  </a:lnTo>
                  <a:lnTo>
                    <a:pt x="4494" y="11357"/>
                  </a:lnTo>
                  <a:lnTo>
                    <a:pt x="4494" y="11479"/>
                  </a:lnTo>
                  <a:lnTo>
                    <a:pt x="4518" y="11577"/>
                  </a:lnTo>
                  <a:lnTo>
                    <a:pt x="4567" y="11699"/>
                  </a:lnTo>
                  <a:lnTo>
                    <a:pt x="4592" y="11724"/>
                  </a:lnTo>
                  <a:lnTo>
                    <a:pt x="4811" y="11577"/>
                  </a:lnTo>
                  <a:lnTo>
                    <a:pt x="5031" y="11479"/>
                  </a:lnTo>
                  <a:lnTo>
                    <a:pt x="5275" y="11406"/>
                  </a:lnTo>
                  <a:lnTo>
                    <a:pt x="5715" y="11406"/>
                  </a:lnTo>
                  <a:lnTo>
                    <a:pt x="5886" y="11430"/>
                  </a:lnTo>
                  <a:lnTo>
                    <a:pt x="6033" y="11479"/>
                  </a:lnTo>
                  <a:lnTo>
                    <a:pt x="6179" y="11528"/>
                  </a:lnTo>
                  <a:lnTo>
                    <a:pt x="6326" y="11601"/>
                  </a:lnTo>
                  <a:lnTo>
                    <a:pt x="6448" y="11699"/>
                  </a:lnTo>
                  <a:lnTo>
                    <a:pt x="6570" y="11797"/>
                  </a:lnTo>
                  <a:lnTo>
                    <a:pt x="6692" y="11919"/>
                  </a:lnTo>
                  <a:lnTo>
                    <a:pt x="12920" y="11919"/>
                  </a:lnTo>
                  <a:lnTo>
                    <a:pt x="13042" y="11797"/>
                  </a:lnTo>
                  <a:lnTo>
                    <a:pt x="13164" y="11699"/>
                  </a:lnTo>
                  <a:lnTo>
                    <a:pt x="13286" y="11601"/>
                  </a:lnTo>
                  <a:lnTo>
                    <a:pt x="13433" y="11528"/>
                  </a:lnTo>
                  <a:lnTo>
                    <a:pt x="13579" y="11479"/>
                  </a:lnTo>
                  <a:lnTo>
                    <a:pt x="13726" y="11430"/>
                  </a:lnTo>
                  <a:lnTo>
                    <a:pt x="13897" y="11406"/>
                  </a:lnTo>
                  <a:lnTo>
                    <a:pt x="14312" y="11406"/>
                  </a:lnTo>
                  <a:lnTo>
                    <a:pt x="14556" y="11479"/>
                  </a:lnTo>
                  <a:lnTo>
                    <a:pt x="14776" y="11553"/>
                  </a:lnTo>
                  <a:lnTo>
                    <a:pt x="14971" y="11699"/>
                  </a:lnTo>
                  <a:lnTo>
                    <a:pt x="15020" y="11553"/>
                  </a:lnTo>
                  <a:lnTo>
                    <a:pt x="15045" y="11430"/>
                  </a:lnTo>
                  <a:lnTo>
                    <a:pt x="15045" y="11308"/>
                  </a:lnTo>
                  <a:lnTo>
                    <a:pt x="15020" y="11235"/>
                  </a:lnTo>
                  <a:lnTo>
                    <a:pt x="14971" y="11137"/>
                  </a:lnTo>
                  <a:lnTo>
                    <a:pt x="14898" y="11064"/>
                  </a:lnTo>
                  <a:lnTo>
                    <a:pt x="14825" y="11015"/>
                  </a:lnTo>
                  <a:lnTo>
                    <a:pt x="14752" y="10966"/>
                  </a:lnTo>
                  <a:lnTo>
                    <a:pt x="14654" y="10942"/>
                  </a:lnTo>
                  <a:lnTo>
                    <a:pt x="5691" y="10942"/>
                  </a:lnTo>
                  <a:lnTo>
                    <a:pt x="6106" y="9916"/>
                  </a:lnTo>
                  <a:lnTo>
                    <a:pt x="6252" y="9941"/>
                  </a:lnTo>
                  <a:lnTo>
                    <a:pt x="6423" y="9941"/>
                  </a:lnTo>
                  <a:lnTo>
                    <a:pt x="13848" y="9257"/>
                  </a:lnTo>
                  <a:lnTo>
                    <a:pt x="14019" y="9232"/>
                  </a:lnTo>
                  <a:lnTo>
                    <a:pt x="14190" y="9159"/>
                  </a:lnTo>
                  <a:lnTo>
                    <a:pt x="14336" y="9086"/>
                  </a:lnTo>
                  <a:lnTo>
                    <a:pt x="14507" y="8988"/>
                  </a:lnTo>
                  <a:lnTo>
                    <a:pt x="14654" y="8890"/>
                  </a:lnTo>
                  <a:lnTo>
                    <a:pt x="14776" y="8768"/>
                  </a:lnTo>
                  <a:lnTo>
                    <a:pt x="14874" y="8622"/>
                  </a:lnTo>
                  <a:lnTo>
                    <a:pt x="14971" y="8475"/>
                  </a:lnTo>
                  <a:lnTo>
                    <a:pt x="17463" y="3151"/>
                  </a:lnTo>
                  <a:lnTo>
                    <a:pt x="17511" y="3005"/>
                  </a:lnTo>
                  <a:lnTo>
                    <a:pt x="17536" y="2882"/>
                  </a:lnTo>
                  <a:lnTo>
                    <a:pt x="17511" y="2760"/>
                  </a:lnTo>
                  <a:lnTo>
                    <a:pt x="17487" y="2638"/>
                  </a:lnTo>
                  <a:lnTo>
                    <a:pt x="17414" y="2565"/>
                  </a:lnTo>
                  <a:lnTo>
                    <a:pt x="17292" y="2492"/>
                  </a:lnTo>
                  <a:lnTo>
                    <a:pt x="17169" y="2443"/>
                  </a:lnTo>
                  <a:lnTo>
                    <a:pt x="17023" y="2418"/>
                  </a:lnTo>
                  <a:lnTo>
                    <a:pt x="4592" y="2003"/>
                  </a:lnTo>
                  <a:lnTo>
                    <a:pt x="4225" y="367"/>
                  </a:lnTo>
                  <a:lnTo>
                    <a:pt x="4152" y="220"/>
                  </a:lnTo>
                  <a:lnTo>
                    <a:pt x="4054" y="98"/>
                  </a:lnTo>
                  <a:lnTo>
                    <a:pt x="3908" y="25"/>
                  </a:lnTo>
                  <a:lnTo>
                    <a:pt x="37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2" name="Google Shape;632;p40"/>
          <p:cNvGrpSpPr/>
          <p:nvPr/>
        </p:nvGrpSpPr>
        <p:grpSpPr>
          <a:xfrm>
            <a:off x="2043425" y="3227855"/>
            <a:ext cx="359355" cy="301190"/>
            <a:chOff x="2599825" y="3689700"/>
            <a:chExt cx="429850" cy="360275"/>
          </a:xfrm>
        </p:grpSpPr>
        <p:sp>
          <p:nvSpPr>
            <p:cNvPr id="633" name="Google Shape;633;p40"/>
            <p:cNvSpPr/>
            <p:nvPr/>
          </p:nvSpPr>
          <p:spPr>
            <a:xfrm>
              <a:off x="2599825" y="3689700"/>
              <a:ext cx="429850" cy="169150"/>
            </a:xfrm>
            <a:custGeom>
              <a:rect b="b" l="l" r="r" t="t"/>
              <a:pathLst>
                <a:path extrusionOk="0" h="6766" w="17194">
                  <a:moveTo>
                    <a:pt x="10160" y="978"/>
                  </a:moveTo>
                  <a:lnTo>
                    <a:pt x="10258" y="1002"/>
                  </a:lnTo>
                  <a:lnTo>
                    <a:pt x="10355" y="1026"/>
                  </a:lnTo>
                  <a:lnTo>
                    <a:pt x="10429" y="1075"/>
                  </a:lnTo>
                  <a:lnTo>
                    <a:pt x="10502" y="1124"/>
                  </a:lnTo>
                  <a:lnTo>
                    <a:pt x="10575" y="1197"/>
                  </a:lnTo>
                  <a:lnTo>
                    <a:pt x="10600" y="1295"/>
                  </a:lnTo>
                  <a:lnTo>
                    <a:pt x="10649" y="1368"/>
                  </a:lnTo>
                  <a:lnTo>
                    <a:pt x="10649" y="1466"/>
                  </a:lnTo>
                  <a:lnTo>
                    <a:pt x="10649" y="1881"/>
                  </a:lnTo>
                  <a:lnTo>
                    <a:pt x="6545" y="1881"/>
                  </a:lnTo>
                  <a:lnTo>
                    <a:pt x="6545" y="1466"/>
                  </a:lnTo>
                  <a:lnTo>
                    <a:pt x="6545" y="1368"/>
                  </a:lnTo>
                  <a:lnTo>
                    <a:pt x="6594" y="1295"/>
                  </a:lnTo>
                  <a:lnTo>
                    <a:pt x="6619" y="1197"/>
                  </a:lnTo>
                  <a:lnTo>
                    <a:pt x="6692" y="1124"/>
                  </a:lnTo>
                  <a:lnTo>
                    <a:pt x="6765" y="1075"/>
                  </a:lnTo>
                  <a:lnTo>
                    <a:pt x="6839" y="1026"/>
                  </a:lnTo>
                  <a:lnTo>
                    <a:pt x="6936" y="1002"/>
                  </a:lnTo>
                  <a:lnTo>
                    <a:pt x="7034" y="978"/>
                  </a:lnTo>
                  <a:close/>
                  <a:moveTo>
                    <a:pt x="7034" y="1"/>
                  </a:moveTo>
                  <a:lnTo>
                    <a:pt x="6887" y="25"/>
                  </a:lnTo>
                  <a:lnTo>
                    <a:pt x="6741" y="50"/>
                  </a:lnTo>
                  <a:lnTo>
                    <a:pt x="6472" y="123"/>
                  </a:lnTo>
                  <a:lnTo>
                    <a:pt x="6204" y="269"/>
                  </a:lnTo>
                  <a:lnTo>
                    <a:pt x="6008" y="440"/>
                  </a:lnTo>
                  <a:lnTo>
                    <a:pt x="5813" y="660"/>
                  </a:lnTo>
                  <a:lnTo>
                    <a:pt x="5691" y="904"/>
                  </a:lnTo>
                  <a:lnTo>
                    <a:pt x="5593" y="1173"/>
                  </a:lnTo>
                  <a:lnTo>
                    <a:pt x="5569" y="1320"/>
                  </a:lnTo>
                  <a:lnTo>
                    <a:pt x="5569" y="1466"/>
                  </a:lnTo>
                  <a:lnTo>
                    <a:pt x="5569" y="1881"/>
                  </a:lnTo>
                  <a:lnTo>
                    <a:pt x="391" y="1881"/>
                  </a:lnTo>
                  <a:lnTo>
                    <a:pt x="293" y="1906"/>
                  </a:lnTo>
                  <a:lnTo>
                    <a:pt x="220" y="1955"/>
                  </a:lnTo>
                  <a:lnTo>
                    <a:pt x="147" y="2028"/>
                  </a:lnTo>
                  <a:lnTo>
                    <a:pt x="73" y="2077"/>
                  </a:lnTo>
                  <a:lnTo>
                    <a:pt x="49" y="2174"/>
                  </a:lnTo>
                  <a:lnTo>
                    <a:pt x="0" y="2272"/>
                  </a:lnTo>
                  <a:lnTo>
                    <a:pt x="0" y="2370"/>
                  </a:lnTo>
                  <a:lnTo>
                    <a:pt x="0" y="5789"/>
                  </a:lnTo>
                  <a:lnTo>
                    <a:pt x="24" y="5984"/>
                  </a:lnTo>
                  <a:lnTo>
                    <a:pt x="73" y="6155"/>
                  </a:lnTo>
                  <a:lnTo>
                    <a:pt x="171" y="6326"/>
                  </a:lnTo>
                  <a:lnTo>
                    <a:pt x="293" y="6473"/>
                  </a:lnTo>
                  <a:lnTo>
                    <a:pt x="440" y="6595"/>
                  </a:lnTo>
                  <a:lnTo>
                    <a:pt x="586" y="6693"/>
                  </a:lnTo>
                  <a:lnTo>
                    <a:pt x="782" y="6741"/>
                  </a:lnTo>
                  <a:lnTo>
                    <a:pt x="977" y="6766"/>
                  </a:lnTo>
                  <a:lnTo>
                    <a:pt x="7742" y="6766"/>
                  </a:lnTo>
                  <a:lnTo>
                    <a:pt x="7742" y="6155"/>
                  </a:lnTo>
                  <a:lnTo>
                    <a:pt x="7767" y="6058"/>
                  </a:lnTo>
                  <a:lnTo>
                    <a:pt x="7791" y="5984"/>
                  </a:lnTo>
                  <a:lnTo>
                    <a:pt x="7840" y="5887"/>
                  </a:lnTo>
                  <a:lnTo>
                    <a:pt x="7889" y="5813"/>
                  </a:lnTo>
                  <a:lnTo>
                    <a:pt x="7962" y="5765"/>
                  </a:lnTo>
                  <a:lnTo>
                    <a:pt x="8060" y="5716"/>
                  </a:lnTo>
                  <a:lnTo>
                    <a:pt x="8133" y="5691"/>
                  </a:lnTo>
                  <a:lnTo>
                    <a:pt x="8231" y="5667"/>
                  </a:lnTo>
                  <a:lnTo>
                    <a:pt x="8963" y="5667"/>
                  </a:lnTo>
                  <a:lnTo>
                    <a:pt x="9061" y="5691"/>
                  </a:lnTo>
                  <a:lnTo>
                    <a:pt x="9134" y="5716"/>
                  </a:lnTo>
                  <a:lnTo>
                    <a:pt x="9232" y="5765"/>
                  </a:lnTo>
                  <a:lnTo>
                    <a:pt x="9305" y="5813"/>
                  </a:lnTo>
                  <a:lnTo>
                    <a:pt x="9354" y="5887"/>
                  </a:lnTo>
                  <a:lnTo>
                    <a:pt x="9403" y="5984"/>
                  </a:lnTo>
                  <a:lnTo>
                    <a:pt x="9427" y="6058"/>
                  </a:lnTo>
                  <a:lnTo>
                    <a:pt x="9452" y="6155"/>
                  </a:lnTo>
                  <a:lnTo>
                    <a:pt x="9452" y="6766"/>
                  </a:lnTo>
                  <a:lnTo>
                    <a:pt x="16217" y="6766"/>
                  </a:lnTo>
                  <a:lnTo>
                    <a:pt x="16412" y="6741"/>
                  </a:lnTo>
                  <a:lnTo>
                    <a:pt x="16608" y="6693"/>
                  </a:lnTo>
                  <a:lnTo>
                    <a:pt x="16754" y="6595"/>
                  </a:lnTo>
                  <a:lnTo>
                    <a:pt x="16901" y="6473"/>
                  </a:lnTo>
                  <a:lnTo>
                    <a:pt x="17023" y="6326"/>
                  </a:lnTo>
                  <a:lnTo>
                    <a:pt x="17121" y="6155"/>
                  </a:lnTo>
                  <a:lnTo>
                    <a:pt x="17169" y="5984"/>
                  </a:lnTo>
                  <a:lnTo>
                    <a:pt x="17194" y="5789"/>
                  </a:lnTo>
                  <a:lnTo>
                    <a:pt x="17194" y="2370"/>
                  </a:lnTo>
                  <a:lnTo>
                    <a:pt x="17194" y="2272"/>
                  </a:lnTo>
                  <a:lnTo>
                    <a:pt x="17145" y="2174"/>
                  </a:lnTo>
                  <a:lnTo>
                    <a:pt x="17121" y="2077"/>
                  </a:lnTo>
                  <a:lnTo>
                    <a:pt x="17047" y="2028"/>
                  </a:lnTo>
                  <a:lnTo>
                    <a:pt x="16974" y="1955"/>
                  </a:lnTo>
                  <a:lnTo>
                    <a:pt x="16901" y="1906"/>
                  </a:lnTo>
                  <a:lnTo>
                    <a:pt x="16803" y="1881"/>
                  </a:lnTo>
                  <a:lnTo>
                    <a:pt x="11625" y="1881"/>
                  </a:lnTo>
                  <a:lnTo>
                    <a:pt x="11625" y="1466"/>
                  </a:lnTo>
                  <a:lnTo>
                    <a:pt x="11625" y="1320"/>
                  </a:lnTo>
                  <a:lnTo>
                    <a:pt x="11601" y="1173"/>
                  </a:lnTo>
                  <a:lnTo>
                    <a:pt x="11503" y="904"/>
                  </a:lnTo>
                  <a:lnTo>
                    <a:pt x="11381" y="660"/>
                  </a:lnTo>
                  <a:lnTo>
                    <a:pt x="11186" y="440"/>
                  </a:lnTo>
                  <a:lnTo>
                    <a:pt x="10990" y="269"/>
                  </a:lnTo>
                  <a:lnTo>
                    <a:pt x="10722" y="123"/>
                  </a:lnTo>
                  <a:lnTo>
                    <a:pt x="10453" y="50"/>
                  </a:lnTo>
                  <a:lnTo>
                    <a:pt x="10307" y="25"/>
                  </a:lnTo>
                  <a:lnTo>
                    <a:pt x="101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4" name="Google Shape;634;p40"/>
            <p:cNvSpPr/>
            <p:nvPr/>
          </p:nvSpPr>
          <p:spPr>
            <a:xfrm>
              <a:off x="2599825" y="3861275"/>
              <a:ext cx="429850" cy="188700"/>
            </a:xfrm>
            <a:custGeom>
              <a:rect b="b" l="l" r="r" t="t"/>
              <a:pathLst>
                <a:path extrusionOk="0" h="7548" w="17194">
                  <a:moveTo>
                    <a:pt x="0" y="1"/>
                  </a:moveTo>
                  <a:lnTo>
                    <a:pt x="0" y="7059"/>
                  </a:lnTo>
                  <a:lnTo>
                    <a:pt x="0" y="7157"/>
                  </a:lnTo>
                  <a:lnTo>
                    <a:pt x="49" y="7230"/>
                  </a:lnTo>
                  <a:lnTo>
                    <a:pt x="73" y="7327"/>
                  </a:lnTo>
                  <a:lnTo>
                    <a:pt x="147" y="7401"/>
                  </a:lnTo>
                  <a:lnTo>
                    <a:pt x="220" y="7450"/>
                  </a:lnTo>
                  <a:lnTo>
                    <a:pt x="293" y="7498"/>
                  </a:lnTo>
                  <a:lnTo>
                    <a:pt x="391" y="7523"/>
                  </a:lnTo>
                  <a:lnTo>
                    <a:pt x="489" y="7547"/>
                  </a:lnTo>
                  <a:lnTo>
                    <a:pt x="16705" y="7547"/>
                  </a:lnTo>
                  <a:lnTo>
                    <a:pt x="16803" y="7523"/>
                  </a:lnTo>
                  <a:lnTo>
                    <a:pt x="16901" y="7498"/>
                  </a:lnTo>
                  <a:lnTo>
                    <a:pt x="16974" y="7450"/>
                  </a:lnTo>
                  <a:lnTo>
                    <a:pt x="17047" y="7401"/>
                  </a:lnTo>
                  <a:lnTo>
                    <a:pt x="17121" y="7327"/>
                  </a:lnTo>
                  <a:lnTo>
                    <a:pt x="17145" y="7230"/>
                  </a:lnTo>
                  <a:lnTo>
                    <a:pt x="17194" y="7157"/>
                  </a:lnTo>
                  <a:lnTo>
                    <a:pt x="17194" y="7059"/>
                  </a:lnTo>
                  <a:lnTo>
                    <a:pt x="17194" y="1"/>
                  </a:lnTo>
                  <a:lnTo>
                    <a:pt x="16974" y="172"/>
                  </a:lnTo>
                  <a:lnTo>
                    <a:pt x="16754" y="294"/>
                  </a:lnTo>
                  <a:lnTo>
                    <a:pt x="16486" y="367"/>
                  </a:lnTo>
                  <a:lnTo>
                    <a:pt x="16217" y="391"/>
                  </a:lnTo>
                  <a:lnTo>
                    <a:pt x="9452" y="391"/>
                  </a:lnTo>
                  <a:lnTo>
                    <a:pt x="9452" y="855"/>
                  </a:lnTo>
                  <a:lnTo>
                    <a:pt x="9427" y="953"/>
                  </a:lnTo>
                  <a:lnTo>
                    <a:pt x="9403" y="1051"/>
                  </a:lnTo>
                  <a:lnTo>
                    <a:pt x="9354" y="1148"/>
                  </a:lnTo>
                  <a:lnTo>
                    <a:pt x="9305" y="1197"/>
                  </a:lnTo>
                  <a:lnTo>
                    <a:pt x="9232" y="1271"/>
                  </a:lnTo>
                  <a:lnTo>
                    <a:pt x="9134" y="1319"/>
                  </a:lnTo>
                  <a:lnTo>
                    <a:pt x="9061" y="1344"/>
                  </a:lnTo>
                  <a:lnTo>
                    <a:pt x="8133" y="1344"/>
                  </a:lnTo>
                  <a:lnTo>
                    <a:pt x="8060" y="1319"/>
                  </a:lnTo>
                  <a:lnTo>
                    <a:pt x="7962" y="1271"/>
                  </a:lnTo>
                  <a:lnTo>
                    <a:pt x="7889" y="1197"/>
                  </a:lnTo>
                  <a:lnTo>
                    <a:pt x="7840" y="1148"/>
                  </a:lnTo>
                  <a:lnTo>
                    <a:pt x="7791" y="1051"/>
                  </a:lnTo>
                  <a:lnTo>
                    <a:pt x="7767" y="953"/>
                  </a:lnTo>
                  <a:lnTo>
                    <a:pt x="7742" y="855"/>
                  </a:lnTo>
                  <a:lnTo>
                    <a:pt x="7742" y="391"/>
                  </a:lnTo>
                  <a:lnTo>
                    <a:pt x="977" y="391"/>
                  </a:lnTo>
                  <a:lnTo>
                    <a:pt x="708" y="367"/>
                  </a:lnTo>
                  <a:lnTo>
                    <a:pt x="440" y="294"/>
                  </a:lnTo>
                  <a:lnTo>
                    <a:pt x="220" y="1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5" name="Google Shape;635;p40"/>
          <p:cNvGrpSpPr/>
          <p:nvPr/>
        </p:nvGrpSpPr>
        <p:grpSpPr>
          <a:xfrm>
            <a:off x="2624299" y="3196714"/>
            <a:ext cx="324661" cy="338956"/>
            <a:chOff x="3294650" y="3652450"/>
            <a:chExt cx="388350" cy="405450"/>
          </a:xfrm>
        </p:grpSpPr>
        <p:sp>
          <p:nvSpPr>
            <p:cNvPr id="636" name="Google Shape;636;p40"/>
            <p:cNvSpPr/>
            <p:nvPr/>
          </p:nvSpPr>
          <p:spPr>
            <a:xfrm>
              <a:off x="3294650" y="3681775"/>
              <a:ext cx="376150" cy="376125"/>
            </a:xfrm>
            <a:custGeom>
              <a:rect b="b" l="l" r="r" t="t"/>
              <a:pathLst>
                <a:path extrusionOk="0" h="15045" w="15046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40"/>
            <p:cNvSpPr/>
            <p:nvPr/>
          </p:nvSpPr>
          <p:spPr>
            <a:xfrm>
              <a:off x="3494925" y="3760525"/>
              <a:ext cx="188075" cy="97100"/>
            </a:xfrm>
            <a:custGeom>
              <a:rect b="b" l="l" r="r" t="t"/>
              <a:pathLst>
                <a:path extrusionOk="0" h="3884" w="7523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8" name="Google Shape;638;p40"/>
            <p:cNvSpPr/>
            <p:nvPr/>
          </p:nvSpPr>
          <p:spPr>
            <a:xfrm>
              <a:off x="3494925" y="3652450"/>
              <a:ext cx="161200" cy="188100"/>
            </a:xfrm>
            <a:custGeom>
              <a:rect b="b" l="l" r="r" t="t"/>
              <a:pathLst>
                <a:path extrusionOk="0" h="7524" w="6448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9" name="Google Shape;639;p40"/>
          <p:cNvGrpSpPr/>
          <p:nvPr/>
        </p:nvGrpSpPr>
        <p:grpSpPr>
          <a:xfrm>
            <a:off x="3160781" y="3239601"/>
            <a:ext cx="378750" cy="277698"/>
            <a:chOff x="3936375" y="3703750"/>
            <a:chExt cx="453050" cy="332175"/>
          </a:xfrm>
        </p:grpSpPr>
        <p:sp>
          <p:nvSpPr>
            <p:cNvPr id="640" name="Google Shape;640;p40"/>
            <p:cNvSpPr/>
            <p:nvPr/>
          </p:nvSpPr>
          <p:spPr>
            <a:xfrm>
              <a:off x="3936375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4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4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59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40"/>
            <p:cNvSpPr/>
            <p:nvPr/>
          </p:nvSpPr>
          <p:spPr>
            <a:xfrm>
              <a:off x="3988875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1" y="25"/>
                  </a:lnTo>
                  <a:lnTo>
                    <a:pt x="294" y="50"/>
                  </a:lnTo>
                  <a:lnTo>
                    <a:pt x="196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25" y="294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5325"/>
                  </a:lnTo>
                  <a:lnTo>
                    <a:pt x="3102" y="5325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53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882" y="98"/>
                  </a:lnTo>
                  <a:lnTo>
                    <a:pt x="2809" y="50"/>
                  </a:lnTo>
                  <a:lnTo>
                    <a:pt x="2711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40"/>
            <p:cNvSpPr/>
            <p:nvPr/>
          </p:nvSpPr>
          <p:spPr>
            <a:xfrm>
              <a:off x="4259350" y="3864325"/>
              <a:ext cx="77575" cy="133125"/>
            </a:xfrm>
            <a:custGeom>
              <a:rect b="b" l="l" r="r" t="t"/>
              <a:pathLst>
                <a:path extrusionOk="0" h="5325" w="3103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4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5325"/>
                  </a:lnTo>
                  <a:lnTo>
                    <a:pt x="3103" y="5325"/>
                  </a:lnTo>
                  <a:lnTo>
                    <a:pt x="3103" y="489"/>
                  </a:lnTo>
                  <a:lnTo>
                    <a:pt x="3103" y="391"/>
                  </a:lnTo>
                  <a:lnTo>
                    <a:pt x="3078" y="294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10" y="50"/>
                  </a:lnTo>
                  <a:lnTo>
                    <a:pt x="2712" y="25"/>
                  </a:lnTo>
                  <a:lnTo>
                    <a:pt x="2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40"/>
            <p:cNvSpPr/>
            <p:nvPr/>
          </p:nvSpPr>
          <p:spPr>
            <a:xfrm>
              <a:off x="4078625" y="3717800"/>
              <a:ext cx="77575" cy="279650"/>
            </a:xfrm>
            <a:custGeom>
              <a:rect b="b" l="l" r="r" t="t"/>
              <a:pathLst>
                <a:path extrusionOk="0" h="11186" w="3103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1186"/>
                  </a:lnTo>
                  <a:lnTo>
                    <a:pt x="3102" y="11186"/>
                  </a:lnTo>
                  <a:lnTo>
                    <a:pt x="3102" y="489"/>
                  </a:lnTo>
                  <a:lnTo>
                    <a:pt x="3102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56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12" y="25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40"/>
            <p:cNvSpPr/>
            <p:nvPr/>
          </p:nvSpPr>
          <p:spPr>
            <a:xfrm>
              <a:off x="4168375" y="3788625"/>
              <a:ext cx="78175" cy="208825"/>
            </a:xfrm>
            <a:custGeom>
              <a:rect b="b" l="l" r="r" t="t"/>
              <a:pathLst>
                <a:path extrusionOk="0" h="8353" w="3127">
                  <a:moveTo>
                    <a:pt x="489" y="0"/>
                  </a:moveTo>
                  <a:lnTo>
                    <a:pt x="392" y="25"/>
                  </a:lnTo>
                  <a:lnTo>
                    <a:pt x="318" y="49"/>
                  </a:lnTo>
                  <a:lnTo>
                    <a:pt x="221" y="98"/>
                  </a:lnTo>
                  <a:lnTo>
                    <a:pt x="147" y="147"/>
                  </a:lnTo>
                  <a:lnTo>
                    <a:pt x="99" y="220"/>
                  </a:lnTo>
                  <a:lnTo>
                    <a:pt x="50" y="293"/>
                  </a:lnTo>
                  <a:lnTo>
                    <a:pt x="25" y="391"/>
                  </a:lnTo>
                  <a:lnTo>
                    <a:pt x="1" y="489"/>
                  </a:lnTo>
                  <a:lnTo>
                    <a:pt x="1" y="8353"/>
                  </a:lnTo>
                  <a:lnTo>
                    <a:pt x="3127" y="8353"/>
                  </a:lnTo>
                  <a:lnTo>
                    <a:pt x="3127" y="489"/>
                  </a:lnTo>
                  <a:lnTo>
                    <a:pt x="3103" y="391"/>
                  </a:lnTo>
                  <a:lnTo>
                    <a:pt x="3078" y="293"/>
                  </a:lnTo>
                  <a:lnTo>
                    <a:pt x="3029" y="220"/>
                  </a:lnTo>
                  <a:lnTo>
                    <a:pt x="2980" y="147"/>
                  </a:lnTo>
                  <a:lnTo>
                    <a:pt x="2907" y="98"/>
                  </a:lnTo>
                  <a:lnTo>
                    <a:pt x="2809" y="49"/>
                  </a:lnTo>
                  <a:lnTo>
                    <a:pt x="2736" y="25"/>
                  </a:lnTo>
                  <a:lnTo>
                    <a:pt x="2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5" name="Google Shape;645;p40"/>
          <p:cNvGrpSpPr/>
          <p:nvPr/>
        </p:nvGrpSpPr>
        <p:grpSpPr>
          <a:xfrm>
            <a:off x="3724307" y="3239601"/>
            <a:ext cx="378750" cy="277698"/>
            <a:chOff x="4610450" y="3703750"/>
            <a:chExt cx="453050" cy="332175"/>
          </a:xfrm>
        </p:grpSpPr>
        <p:sp>
          <p:nvSpPr>
            <p:cNvPr id="646" name="Google Shape;646;p40"/>
            <p:cNvSpPr/>
            <p:nvPr/>
          </p:nvSpPr>
          <p:spPr>
            <a:xfrm>
              <a:off x="4610450" y="3703750"/>
              <a:ext cx="453050" cy="332175"/>
            </a:xfrm>
            <a:custGeom>
              <a:rect b="b" l="l" r="r" t="t"/>
              <a:pathLst>
                <a:path extrusionOk="0" h="13287" w="18122">
                  <a:moveTo>
                    <a:pt x="366" y="0"/>
                  </a:moveTo>
                  <a:lnTo>
                    <a:pt x="293" y="49"/>
                  </a:lnTo>
                  <a:lnTo>
                    <a:pt x="195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2798"/>
                  </a:lnTo>
                  <a:lnTo>
                    <a:pt x="0" y="12896"/>
                  </a:lnTo>
                  <a:lnTo>
                    <a:pt x="25" y="12993"/>
                  </a:lnTo>
                  <a:lnTo>
                    <a:pt x="73" y="13067"/>
                  </a:lnTo>
                  <a:lnTo>
                    <a:pt x="122" y="13140"/>
                  </a:lnTo>
                  <a:lnTo>
                    <a:pt x="195" y="13213"/>
                  </a:lnTo>
                  <a:lnTo>
                    <a:pt x="293" y="13238"/>
                  </a:lnTo>
                  <a:lnTo>
                    <a:pt x="366" y="13287"/>
                  </a:lnTo>
                  <a:lnTo>
                    <a:pt x="17756" y="13287"/>
                  </a:lnTo>
                  <a:lnTo>
                    <a:pt x="17829" y="13238"/>
                  </a:lnTo>
                  <a:lnTo>
                    <a:pt x="17927" y="13213"/>
                  </a:lnTo>
                  <a:lnTo>
                    <a:pt x="18000" y="13140"/>
                  </a:lnTo>
                  <a:lnTo>
                    <a:pt x="18049" y="13067"/>
                  </a:lnTo>
                  <a:lnTo>
                    <a:pt x="18098" y="12993"/>
                  </a:lnTo>
                  <a:lnTo>
                    <a:pt x="18122" y="12896"/>
                  </a:lnTo>
                  <a:lnTo>
                    <a:pt x="18122" y="12798"/>
                  </a:lnTo>
                  <a:lnTo>
                    <a:pt x="18122" y="12700"/>
                  </a:lnTo>
                  <a:lnTo>
                    <a:pt x="18098" y="12603"/>
                  </a:lnTo>
                  <a:lnTo>
                    <a:pt x="18049" y="12529"/>
                  </a:lnTo>
                  <a:lnTo>
                    <a:pt x="18000" y="12456"/>
                  </a:lnTo>
                  <a:lnTo>
                    <a:pt x="17927" y="12383"/>
                  </a:lnTo>
                  <a:lnTo>
                    <a:pt x="17829" y="12358"/>
                  </a:lnTo>
                  <a:lnTo>
                    <a:pt x="17756" y="12310"/>
                  </a:lnTo>
                  <a:lnTo>
                    <a:pt x="977" y="12310"/>
                  </a:lnTo>
                  <a:lnTo>
                    <a:pt x="977" y="489"/>
                  </a:lnTo>
                  <a:lnTo>
                    <a:pt x="953" y="391"/>
                  </a:lnTo>
                  <a:lnTo>
                    <a:pt x="928" y="293"/>
                  </a:lnTo>
                  <a:lnTo>
                    <a:pt x="879" y="220"/>
                  </a:lnTo>
                  <a:lnTo>
                    <a:pt x="830" y="147"/>
                  </a:lnTo>
                  <a:lnTo>
                    <a:pt x="757" y="74"/>
                  </a:lnTo>
                  <a:lnTo>
                    <a:pt x="660" y="49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40"/>
            <p:cNvSpPr/>
            <p:nvPr/>
          </p:nvSpPr>
          <p:spPr>
            <a:xfrm>
              <a:off x="4642200" y="3730000"/>
              <a:ext cx="389550" cy="249150"/>
            </a:xfrm>
            <a:custGeom>
              <a:rect b="b" l="l" r="r" t="t"/>
              <a:pathLst>
                <a:path extrusionOk="0" h="9966" w="15582">
                  <a:moveTo>
                    <a:pt x="14752" y="1"/>
                  </a:moveTo>
                  <a:lnTo>
                    <a:pt x="14629" y="49"/>
                  </a:lnTo>
                  <a:lnTo>
                    <a:pt x="14507" y="98"/>
                  </a:lnTo>
                  <a:lnTo>
                    <a:pt x="14410" y="196"/>
                  </a:lnTo>
                  <a:lnTo>
                    <a:pt x="14336" y="294"/>
                  </a:lnTo>
                  <a:lnTo>
                    <a:pt x="14263" y="416"/>
                  </a:lnTo>
                  <a:lnTo>
                    <a:pt x="14239" y="538"/>
                  </a:lnTo>
                  <a:lnTo>
                    <a:pt x="14214" y="684"/>
                  </a:lnTo>
                  <a:lnTo>
                    <a:pt x="14239" y="831"/>
                  </a:lnTo>
                  <a:lnTo>
                    <a:pt x="14288" y="1002"/>
                  </a:lnTo>
                  <a:lnTo>
                    <a:pt x="11308" y="4372"/>
                  </a:lnTo>
                  <a:lnTo>
                    <a:pt x="11161" y="4323"/>
                  </a:lnTo>
                  <a:lnTo>
                    <a:pt x="11015" y="4299"/>
                  </a:lnTo>
                  <a:lnTo>
                    <a:pt x="10844" y="4323"/>
                  </a:lnTo>
                  <a:lnTo>
                    <a:pt x="10087" y="3005"/>
                  </a:lnTo>
                  <a:lnTo>
                    <a:pt x="10160" y="2907"/>
                  </a:lnTo>
                  <a:lnTo>
                    <a:pt x="10209" y="2809"/>
                  </a:lnTo>
                  <a:lnTo>
                    <a:pt x="10233" y="2687"/>
                  </a:lnTo>
                  <a:lnTo>
                    <a:pt x="10233" y="2565"/>
                  </a:lnTo>
                  <a:lnTo>
                    <a:pt x="10233" y="2418"/>
                  </a:lnTo>
                  <a:lnTo>
                    <a:pt x="10184" y="2296"/>
                  </a:lnTo>
                  <a:lnTo>
                    <a:pt x="10136" y="2174"/>
                  </a:lnTo>
                  <a:lnTo>
                    <a:pt x="10038" y="2077"/>
                  </a:lnTo>
                  <a:lnTo>
                    <a:pt x="9940" y="2003"/>
                  </a:lnTo>
                  <a:lnTo>
                    <a:pt x="9818" y="1930"/>
                  </a:lnTo>
                  <a:lnTo>
                    <a:pt x="9696" y="1906"/>
                  </a:lnTo>
                  <a:lnTo>
                    <a:pt x="9549" y="1881"/>
                  </a:lnTo>
                  <a:lnTo>
                    <a:pt x="9427" y="1906"/>
                  </a:lnTo>
                  <a:lnTo>
                    <a:pt x="9281" y="1930"/>
                  </a:lnTo>
                  <a:lnTo>
                    <a:pt x="9183" y="2003"/>
                  </a:lnTo>
                  <a:lnTo>
                    <a:pt x="9085" y="2077"/>
                  </a:lnTo>
                  <a:lnTo>
                    <a:pt x="8988" y="2174"/>
                  </a:lnTo>
                  <a:lnTo>
                    <a:pt x="8939" y="2296"/>
                  </a:lnTo>
                  <a:lnTo>
                    <a:pt x="8890" y="2418"/>
                  </a:lnTo>
                  <a:lnTo>
                    <a:pt x="8866" y="2565"/>
                  </a:lnTo>
                  <a:lnTo>
                    <a:pt x="8890" y="2663"/>
                  </a:lnTo>
                  <a:lnTo>
                    <a:pt x="8914" y="2785"/>
                  </a:lnTo>
                  <a:lnTo>
                    <a:pt x="8939" y="2883"/>
                  </a:lnTo>
                  <a:lnTo>
                    <a:pt x="8988" y="2956"/>
                  </a:lnTo>
                  <a:lnTo>
                    <a:pt x="6521" y="6668"/>
                  </a:lnTo>
                  <a:lnTo>
                    <a:pt x="6399" y="6644"/>
                  </a:lnTo>
                  <a:lnTo>
                    <a:pt x="6130" y="6644"/>
                  </a:lnTo>
                  <a:lnTo>
                    <a:pt x="5959" y="6717"/>
                  </a:lnTo>
                  <a:lnTo>
                    <a:pt x="4714" y="5398"/>
                  </a:lnTo>
                  <a:lnTo>
                    <a:pt x="4763" y="5252"/>
                  </a:lnTo>
                  <a:lnTo>
                    <a:pt x="4763" y="5105"/>
                  </a:lnTo>
                  <a:lnTo>
                    <a:pt x="4763" y="4958"/>
                  </a:lnTo>
                  <a:lnTo>
                    <a:pt x="4714" y="4836"/>
                  </a:lnTo>
                  <a:lnTo>
                    <a:pt x="4665" y="4714"/>
                  </a:lnTo>
                  <a:lnTo>
                    <a:pt x="4567" y="4617"/>
                  </a:lnTo>
                  <a:lnTo>
                    <a:pt x="4470" y="4543"/>
                  </a:lnTo>
                  <a:lnTo>
                    <a:pt x="4347" y="4470"/>
                  </a:lnTo>
                  <a:lnTo>
                    <a:pt x="4225" y="4446"/>
                  </a:lnTo>
                  <a:lnTo>
                    <a:pt x="4079" y="4421"/>
                  </a:lnTo>
                  <a:lnTo>
                    <a:pt x="3957" y="4446"/>
                  </a:lnTo>
                  <a:lnTo>
                    <a:pt x="3810" y="4470"/>
                  </a:lnTo>
                  <a:lnTo>
                    <a:pt x="3712" y="4543"/>
                  </a:lnTo>
                  <a:lnTo>
                    <a:pt x="3615" y="4617"/>
                  </a:lnTo>
                  <a:lnTo>
                    <a:pt x="3517" y="4714"/>
                  </a:lnTo>
                  <a:lnTo>
                    <a:pt x="3468" y="4836"/>
                  </a:lnTo>
                  <a:lnTo>
                    <a:pt x="3419" y="4958"/>
                  </a:lnTo>
                  <a:lnTo>
                    <a:pt x="3395" y="5105"/>
                  </a:lnTo>
                  <a:lnTo>
                    <a:pt x="3419" y="5276"/>
                  </a:lnTo>
                  <a:lnTo>
                    <a:pt x="3493" y="5447"/>
                  </a:lnTo>
                  <a:lnTo>
                    <a:pt x="49" y="9574"/>
                  </a:lnTo>
                  <a:lnTo>
                    <a:pt x="0" y="9648"/>
                  </a:lnTo>
                  <a:lnTo>
                    <a:pt x="0" y="9745"/>
                  </a:lnTo>
                  <a:lnTo>
                    <a:pt x="25" y="9843"/>
                  </a:lnTo>
                  <a:lnTo>
                    <a:pt x="98" y="9916"/>
                  </a:lnTo>
                  <a:lnTo>
                    <a:pt x="171" y="9965"/>
                  </a:lnTo>
                  <a:lnTo>
                    <a:pt x="244" y="9965"/>
                  </a:lnTo>
                  <a:lnTo>
                    <a:pt x="342" y="9941"/>
                  </a:lnTo>
                  <a:lnTo>
                    <a:pt x="440" y="9892"/>
                  </a:lnTo>
                  <a:lnTo>
                    <a:pt x="3859" y="5740"/>
                  </a:lnTo>
                  <a:lnTo>
                    <a:pt x="3981" y="5789"/>
                  </a:lnTo>
                  <a:lnTo>
                    <a:pt x="4079" y="5789"/>
                  </a:lnTo>
                  <a:lnTo>
                    <a:pt x="4225" y="5764"/>
                  </a:lnTo>
                  <a:lnTo>
                    <a:pt x="4347" y="5740"/>
                  </a:lnTo>
                  <a:lnTo>
                    <a:pt x="5642" y="7083"/>
                  </a:lnTo>
                  <a:lnTo>
                    <a:pt x="5617" y="7205"/>
                  </a:lnTo>
                  <a:lnTo>
                    <a:pt x="5617" y="7328"/>
                  </a:lnTo>
                  <a:lnTo>
                    <a:pt x="5617" y="7450"/>
                  </a:lnTo>
                  <a:lnTo>
                    <a:pt x="5666" y="7572"/>
                  </a:lnTo>
                  <a:lnTo>
                    <a:pt x="5740" y="7694"/>
                  </a:lnTo>
                  <a:lnTo>
                    <a:pt x="5813" y="7792"/>
                  </a:lnTo>
                  <a:lnTo>
                    <a:pt x="5910" y="7889"/>
                  </a:lnTo>
                  <a:lnTo>
                    <a:pt x="6033" y="7938"/>
                  </a:lnTo>
                  <a:lnTo>
                    <a:pt x="6155" y="7987"/>
                  </a:lnTo>
                  <a:lnTo>
                    <a:pt x="6301" y="8011"/>
                  </a:lnTo>
                  <a:lnTo>
                    <a:pt x="6448" y="7987"/>
                  </a:lnTo>
                  <a:lnTo>
                    <a:pt x="6570" y="7938"/>
                  </a:lnTo>
                  <a:lnTo>
                    <a:pt x="6692" y="7889"/>
                  </a:lnTo>
                  <a:lnTo>
                    <a:pt x="6790" y="7792"/>
                  </a:lnTo>
                  <a:lnTo>
                    <a:pt x="6863" y="7694"/>
                  </a:lnTo>
                  <a:lnTo>
                    <a:pt x="6936" y="7572"/>
                  </a:lnTo>
                  <a:lnTo>
                    <a:pt x="6961" y="7450"/>
                  </a:lnTo>
                  <a:lnTo>
                    <a:pt x="6985" y="7328"/>
                  </a:lnTo>
                  <a:lnTo>
                    <a:pt x="6961" y="7132"/>
                  </a:lnTo>
                  <a:lnTo>
                    <a:pt x="6887" y="6986"/>
                  </a:lnTo>
                  <a:lnTo>
                    <a:pt x="9403" y="3224"/>
                  </a:lnTo>
                  <a:lnTo>
                    <a:pt x="9549" y="3249"/>
                  </a:lnTo>
                  <a:lnTo>
                    <a:pt x="9647" y="3249"/>
                  </a:lnTo>
                  <a:lnTo>
                    <a:pt x="10429" y="4617"/>
                  </a:lnTo>
                  <a:lnTo>
                    <a:pt x="10355" y="4788"/>
                  </a:lnTo>
                  <a:lnTo>
                    <a:pt x="10331" y="4885"/>
                  </a:lnTo>
                  <a:lnTo>
                    <a:pt x="10331" y="4983"/>
                  </a:lnTo>
                  <a:lnTo>
                    <a:pt x="10331" y="5129"/>
                  </a:lnTo>
                  <a:lnTo>
                    <a:pt x="10380" y="5252"/>
                  </a:lnTo>
                  <a:lnTo>
                    <a:pt x="10429" y="5374"/>
                  </a:lnTo>
                  <a:lnTo>
                    <a:pt x="10526" y="5471"/>
                  </a:lnTo>
                  <a:lnTo>
                    <a:pt x="10624" y="5569"/>
                  </a:lnTo>
                  <a:lnTo>
                    <a:pt x="10746" y="5618"/>
                  </a:lnTo>
                  <a:lnTo>
                    <a:pt x="10868" y="5667"/>
                  </a:lnTo>
                  <a:lnTo>
                    <a:pt x="11137" y="5667"/>
                  </a:lnTo>
                  <a:lnTo>
                    <a:pt x="11284" y="5618"/>
                  </a:lnTo>
                  <a:lnTo>
                    <a:pt x="11381" y="5569"/>
                  </a:lnTo>
                  <a:lnTo>
                    <a:pt x="11479" y="5471"/>
                  </a:lnTo>
                  <a:lnTo>
                    <a:pt x="11577" y="5374"/>
                  </a:lnTo>
                  <a:lnTo>
                    <a:pt x="11625" y="5252"/>
                  </a:lnTo>
                  <a:lnTo>
                    <a:pt x="11674" y="5129"/>
                  </a:lnTo>
                  <a:lnTo>
                    <a:pt x="11699" y="4983"/>
                  </a:lnTo>
                  <a:lnTo>
                    <a:pt x="11674" y="4861"/>
                  </a:lnTo>
                  <a:lnTo>
                    <a:pt x="11650" y="4739"/>
                  </a:lnTo>
                  <a:lnTo>
                    <a:pt x="14654" y="1319"/>
                  </a:lnTo>
                  <a:lnTo>
                    <a:pt x="14776" y="1344"/>
                  </a:lnTo>
                  <a:lnTo>
                    <a:pt x="14898" y="1368"/>
                  </a:lnTo>
                  <a:lnTo>
                    <a:pt x="15045" y="1344"/>
                  </a:lnTo>
                  <a:lnTo>
                    <a:pt x="15167" y="1295"/>
                  </a:lnTo>
                  <a:lnTo>
                    <a:pt x="15289" y="1246"/>
                  </a:lnTo>
                  <a:lnTo>
                    <a:pt x="15387" y="1148"/>
                  </a:lnTo>
                  <a:lnTo>
                    <a:pt x="15460" y="1051"/>
                  </a:lnTo>
                  <a:lnTo>
                    <a:pt x="15533" y="953"/>
                  </a:lnTo>
                  <a:lnTo>
                    <a:pt x="15558" y="807"/>
                  </a:lnTo>
                  <a:lnTo>
                    <a:pt x="15582" y="684"/>
                  </a:lnTo>
                  <a:lnTo>
                    <a:pt x="15558" y="538"/>
                  </a:lnTo>
                  <a:lnTo>
                    <a:pt x="15533" y="416"/>
                  </a:lnTo>
                  <a:lnTo>
                    <a:pt x="15460" y="294"/>
                  </a:lnTo>
                  <a:lnTo>
                    <a:pt x="15387" y="196"/>
                  </a:lnTo>
                  <a:lnTo>
                    <a:pt x="15289" y="98"/>
                  </a:lnTo>
                  <a:lnTo>
                    <a:pt x="15167" y="49"/>
                  </a:lnTo>
                  <a:lnTo>
                    <a:pt x="1504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8" name="Google Shape;648;p40"/>
          <p:cNvGrpSpPr/>
          <p:nvPr/>
        </p:nvGrpSpPr>
        <p:grpSpPr>
          <a:xfrm>
            <a:off x="4301106" y="3211532"/>
            <a:ext cx="352207" cy="333836"/>
            <a:chOff x="5300400" y="3670175"/>
            <a:chExt cx="421300" cy="399325"/>
          </a:xfrm>
        </p:grpSpPr>
        <p:sp>
          <p:nvSpPr>
            <p:cNvPr id="649" name="Google Shape;649;p40"/>
            <p:cNvSpPr/>
            <p:nvPr/>
          </p:nvSpPr>
          <p:spPr>
            <a:xfrm>
              <a:off x="5300400" y="3708025"/>
              <a:ext cx="421300" cy="267450"/>
            </a:xfrm>
            <a:custGeom>
              <a:rect b="b" l="l" r="r" t="t"/>
              <a:pathLst>
                <a:path extrusionOk="0" h="10698" w="16852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40"/>
            <p:cNvSpPr/>
            <p:nvPr/>
          </p:nvSpPr>
          <p:spPr>
            <a:xfrm>
              <a:off x="5498825" y="3670175"/>
              <a:ext cx="24450" cy="25650"/>
            </a:xfrm>
            <a:custGeom>
              <a:rect b="b" l="l" r="r" t="t"/>
              <a:pathLst>
                <a:path extrusionOk="0" h="1026" w="978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40"/>
            <p:cNvSpPr/>
            <p:nvPr/>
          </p:nvSpPr>
          <p:spPr>
            <a:xfrm>
              <a:off x="5366325" y="3987675"/>
              <a:ext cx="61100" cy="81825"/>
            </a:xfrm>
            <a:custGeom>
              <a:rect b="b" l="l" r="r" t="t"/>
              <a:pathLst>
                <a:path extrusionOk="0" h="3273" w="2444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2" name="Google Shape;652;p40"/>
            <p:cNvSpPr/>
            <p:nvPr/>
          </p:nvSpPr>
          <p:spPr>
            <a:xfrm>
              <a:off x="5594700" y="3987675"/>
              <a:ext cx="61075" cy="81825"/>
            </a:xfrm>
            <a:custGeom>
              <a:rect b="b" l="l" r="r" t="t"/>
              <a:pathLst>
                <a:path extrusionOk="0" h="3273" w="2443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3" name="Google Shape;653;p40"/>
            <p:cNvSpPr/>
            <p:nvPr/>
          </p:nvSpPr>
          <p:spPr>
            <a:xfrm>
              <a:off x="5324825" y="3732450"/>
              <a:ext cx="372475" cy="218600"/>
            </a:xfrm>
            <a:custGeom>
              <a:rect b="b" l="l" r="r" t="t"/>
              <a:pathLst>
                <a:path extrusionOk="0" h="8744" w="14899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4" name="Google Shape;654;p40"/>
          <p:cNvSpPr/>
          <p:nvPr/>
        </p:nvSpPr>
        <p:spPr>
          <a:xfrm>
            <a:off x="4844905" y="3182557"/>
            <a:ext cx="392042" cy="392021"/>
          </a:xfrm>
          <a:custGeom>
            <a:rect b="b" l="l" r="r" t="t"/>
            <a:pathLst>
              <a:path extrusionOk="0" h="18757" w="18758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55" name="Google Shape;655;p40"/>
          <p:cNvGrpSpPr/>
          <p:nvPr/>
        </p:nvGrpSpPr>
        <p:grpSpPr>
          <a:xfrm>
            <a:off x="5433259" y="3207435"/>
            <a:ext cx="342008" cy="342029"/>
            <a:chOff x="6654650" y="3665275"/>
            <a:chExt cx="409100" cy="409125"/>
          </a:xfrm>
        </p:grpSpPr>
        <p:sp>
          <p:nvSpPr>
            <p:cNvPr id="656" name="Google Shape;656;p40"/>
            <p:cNvSpPr/>
            <p:nvPr/>
          </p:nvSpPr>
          <p:spPr>
            <a:xfrm>
              <a:off x="6808525" y="3819150"/>
              <a:ext cx="211875" cy="211900"/>
            </a:xfrm>
            <a:custGeom>
              <a:rect b="b" l="l" r="r" t="t"/>
              <a:pathLst>
                <a:path extrusionOk="0" h="8476" w="8475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40"/>
            <p:cNvSpPr/>
            <p:nvPr/>
          </p:nvSpPr>
          <p:spPr>
            <a:xfrm>
              <a:off x="6654650" y="3665275"/>
              <a:ext cx="409100" cy="409125"/>
            </a:xfrm>
            <a:custGeom>
              <a:rect b="b" l="l" r="r" t="t"/>
              <a:pathLst>
                <a:path extrusionOk="0" h="16365" w="16364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8" name="Google Shape;658;p40"/>
          <p:cNvGrpSpPr/>
          <p:nvPr/>
        </p:nvGrpSpPr>
        <p:grpSpPr>
          <a:xfrm>
            <a:off x="347223" y="3756667"/>
            <a:ext cx="370599" cy="370620"/>
            <a:chOff x="570875" y="4322250"/>
            <a:chExt cx="443300" cy="443325"/>
          </a:xfrm>
        </p:grpSpPr>
        <p:sp>
          <p:nvSpPr>
            <p:cNvPr id="659" name="Google Shape;659;p40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0" name="Google Shape;660;p40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1" name="Google Shape;661;p40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40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3" name="Google Shape;663;p40"/>
          <p:cNvSpPr/>
          <p:nvPr/>
        </p:nvSpPr>
        <p:spPr>
          <a:xfrm>
            <a:off x="895469" y="3828789"/>
            <a:ext cx="401238" cy="22666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4" name="Google Shape;664;p40"/>
          <p:cNvGrpSpPr/>
          <p:nvPr/>
        </p:nvGrpSpPr>
        <p:grpSpPr>
          <a:xfrm>
            <a:off x="1524812" y="3729120"/>
            <a:ext cx="269526" cy="425712"/>
            <a:chOff x="1979475" y="4289300"/>
            <a:chExt cx="322400" cy="509225"/>
          </a:xfrm>
        </p:grpSpPr>
        <p:sp>
          <p:nvSpPr>
            <p:cNvPr id="665" name="Google Shape;665;p40"/>
            <p:cNvSpPr/>
            <p:nvPr/>
          </p:nvSpPr>
          <p:spPr>
            <a:xfrm>
              <a:off x="2187075" y="4509100"/>
              <a:ext cx="114800" cy="114800"/>
            </a:xfrm>
            <a:custGeom>
              <a:rect b="b" l="l" r="r" t="t"/>
              <a:pathLst>
                <a:path extrusionOk="0" h="4592" w="4592">
                  <a:moveTo>
                    <a:pt x="4396" y="0"/>
                  </a:moveTo>
                  <a:lnTo>
                    <a:pt x="3981" y="49"/>
                  </a:lnTo>
                  <a:lnTo>
                    <a:pt x="3419" y="171"/>
                  </a:lnTo>
                  <a:lnTo>
                    <a:pt x="2784" y="367"/>
                  </a:lnTo>
                  <a:lnTo>
                    <a:pt x="2100" y="587"/>
                  </a:lnTo>
                  <a:lnTo>
                    <a:pt x="1465" y="831"/>
                  </a:lnTo>
                  <a:lnTo>
                    <a:pt x="1172" y="953"/>
                  </a:lnTo>
                  <a:lnTo>
                    <a:pt x="928" y="1099"/>
                  </a:lnTo>
                  <a:lnTo>
                    <a:pt x="708" y="1246"/>
                  </a:lnTo>
                  <a:lnTo>
                    <a:pt x="562" y="1368"/>
                  </a:lnTo>
                  <a:lnTo>
                    <a:pt x="440" y="1515"/>
                  </a:lnTo>
                  <a:lnTo>
                    <a:pt x="318" y="1637"/>
                  </a:lnTo>
                  <a:lnTo>
                    <a:pt x="244" y="1808"/>
                  </a:lnTo>
                  <a:lnTo>
                    <a:pt x="171" y="1954"/>
                  </a:lnTo>
                  <a:lnTo>
                    <a:pt x="98" y="2101"/>
                  </a:lnTo>
                  <a:lnTo>
                    <a:pt x="49" y="2272"/>
                  </a:lnTo>
                  <a:lnTo>
                    <a:pt x="25" y="2443"/>
                  </a:lnTo>
                  <a:lnTo>
                    <a:pt x="0" y="2589"/>
                  </a:lnTo>
                  <a:lnTo>
                    <a:pt x="0" y="2760"/>
                  </a:lnTo>
                  <a:lnTo>
                    <a:pt x="25" y="2931"/>
                  </a:lnTo>
                  <a:lnTo>
                    <a:pt x="49" y="3102"/>
                  </a:lnTo>
                  <a:lnTo>
                    <a:pt x="98" y="3273"/>
                  </a:lnTo>
                  <a:lnTo>
                    <a:pt x="147" y="3420"/>
                  </a:lnTo>
                  <a:lnTo>
                    <a:pt x="220" y="3566"/>
                  </a:lnTo>
                  <a:lnTo>
                    <a:pt x="318" y="3737"/>
                  </a:lnTo>
                  <a:lnTo>
                    <a:pt x="415" y="3859"/>
                  </a:lnTo>
                  <a:lnTo>
                    <a:pt x="2418" y="1857"/>
                  </a:lnTo>
                  <a:lnTo>
                    <a:pt x="2491" y="1808"/>
                  </a:lnTo>
                  <a:lnTo>
                    <a:pt x="2638" y="1808"/>
                  </a:lnTo>
                  <a:lnTo>
                    <a:pt x="2711" y="1857"/>
                  </a:lnTo>
                  <a:lnTo>
                    <a:pt x="2760" y="1930"/>
                  </a:lnTo>
                  <a:lnTo>
                    <a:pt x="2784" y="2028"/>
                  </a:lnTo>
                  <a:lnTo>
                    <a:pt x="2760" y="2101"/>
                  </a:lnTo>
                  <a:lnTo>
                    <a:pt x="2711" y="2174"/>
                  </a:lnTo>
                  <a:lnTo>
                    <a:pt x="708" y="4177"/>
                  </a:lnTo>
                  <a:lnTo>
                    <a:pt x="855" y="4274"/>
                  </a:lnTo>
                  <a:lnTo>
                    <a:pt x="1001" y="4372"/>
                  </a:lnTo>
                  <a:lnTo>
                    <a:pt x="1172" y="4445"/>
                  </a:lnTo>
                  <a:lnTo>
                    <a:pt x="1319" y="4494"/>
                  </a:lnTo>
                  <a:lnTo>
                    <a:pt x="1490" y="4543"/>
                  </a:lnTo>
                  <a:lnTo>
                    <a:pt x="1661" y="4568"/>
                  </a:lnTo>
                  <a:lnTo>
                    <a:pt x="1807" y="4592"/>
                  </a:lnTo>
                  <a:lnTo>
                    <a:pt x="1978" y="4568"/>
                  </a:lnTo>
                  <a:lnTo>
                    <a:pt x="2149" y="4568"/>
                  </a:lnTo>
                  <a:lnTo>
                    <a:pt x="2320" y="4543"/>
                  </a:lnTo>
                  <a:lnTo>
                    <a:pt x="2491" y="4494"/>
                  </a:lnTo>
                  <a:lnTo>
                    <a:pt x="2638" y="4421"/>
                  </a:lnTo>
                  <a:lnTo>
                    <a:pt x="2784" y="4348"/>
                  </a:lnTo>
                  <a:lnTo>
                    <a:pt x="2931" y="4250"/>
                  </a:lnTo>
                  <a:lnTo>
                    <a:pt x="3077" y="4152"/>
                  </a:lnTo>
                  <a:lnTo>
                    <a:pt x="3200" y="4030"/>
                  </a:lnTo>
                  <a:lnTo>
                    <a:pt x="3346" y="3859"/>
                  </a:lnTo>
                  <a:lnTo>
                    <a:pt x="3493" y="3664"/>
                  </a:lnTo>
                  <a:lnTo>
                    <a:pt x="3615" y="3395"/>
                  </a:lnTo>
                  <a:lnTo>
                    <a:pt x="3761" y="3127"/>
                  </a:lnTo>
                  <a:lnTo>
                    <a:pt x="4005" y="2467"/>
                  </a:lnTo>
                  <a:lnTo>
                    <a:pt x="4225" y="1808"/>
                  </a:lnTo>
                  <a:lnTo>
                    <a:pt x="4421" y="1148"/>
                  </a:lnTo>
                  <a:lnTo>
                    <a:pt x="4543" y="611"/>
                  </a:lnTo>
                  <a:lnTo>
                    <a:pt x="4592" y="196"/>
                  </a:lnTo>
                  <a:lnTo>
                    <a:pt x="4592" y="74"/>
                  </a:lnTo>
                  <a:lnTo>
                    <a:pt x="45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6" name="Google Shape;666;p40"/>
            <p:cNvSpPr/>
            <p:nvPr/>
          </p:nvSpPr>
          <p:spPr>
            <a:xfrm>
              <a:off x="1979475" y="4542675"/>
              <a:ext cx="156925" cy="156950"/>
            </a:xfrm>
            <a:custGeom>
              <a:rect b="b" l="l" r="r" t="t"/>
              <a:pathLst>
                <a:path extrusionOk="0" h="6278" w="6277">
                  <a:moveTo>
                    <a:pt x="122" y="1"/>
                  </a:moveTo>
                  <a:lnTo>
                    <a:pt x="25" y="25"/>
                  </a:lnTo>
                  <a:lnTo>
                    <a:pt x="0" y="123"/>
                  </a:lnTo>
                  <a:lnTo>
                    <a:pt x="0" y="294"/>
                  </a:lnTo>
                  <a:lnTo>
                    <a:pt x="25" y="538"/>
                  </a:lnTo>
                  <a:lnTo>
                    <a:pt x="74" y="856"/>
                  </a:lnTo>
                  <a:lnTo>
                    <a:pt x="244" y="1613"/>
                  </a:lnTo>
                  <a:lnTo>
                    <a:pt x="489" y="2492"/>
                  </a:lnTo>
                  <a:lnTo>
                    <a:pt x="806" y="3420"/>
                  </a:lnTo>
                  <a:lnTo>
                    <a:pt x="977" y="3860"/>
                  </a:lnTo>
                  <a:lnTo>
                    <a:pt x="1148" y="4275"/>
                  </a:lnTo>
                  <a:lnTo>
                    <a:pt x="1319" y="4666"/>
                  </a:lnTo>
                  <a:lnTo>
                    <a:pt x="1514" y="5007"/>
                  </a:lnTo>
                  <a:lnTo>
                    <a:pt x="1710" y="5301"/>
                  </a:lnTo>
                  <a:lnTo>
                    <a:pt x="1905" y="5520"/>
                  </a:lnTo>
                  <a:lnTo>
                    <a:pt x="2076" y="5691"/>
                  </a:lnTo>
                  <a:lnTo>
                    <a:pt x="2272" y="5838"/>
                  </a:lnTo>
                  <a:lnTo>
                    <a:pt x="2467" y="5960"/>
                  </a:lnTo>
                  <a:lnTo>
                    <a:pt x="2687" y="6058"/>
                  </a:lnTo>
                  <a:lnTo>
                    <a:pt x="2907" y="6155"/>
                  </a:lnTo>
                  <a:lnTo>
                    <a:pt x="3126" y="6204"/>
                  </a:lnTo>
                  <a:lnTo>
                    <a:pt x="3371" y="6253"/>
                  </a:lnTo>
                  <a:lnTo>
                    <a:pt x="3590" y="6277"/>
                  </a:lnTo>
                  <a:lnTo>
                    <a:pt x="3835" y="6277"/>
                  </a:lnTo>
                  <a:lnTo>
                    <a:pt x="4054" y="6253"/>
                  </a:lnTo>
                  <a:lnTo>
                    <a:pt x="4299" y="6204"/>
                  </a:lnTo>
                  <a:lnTo>
                    <a:pt x="4519" y="6155"/>
                  </a:lnTo>
                  <a:lnTo>
                    <a:pt x="4738" y="6058"/>
                  </a:lnTo>
                  <a:lnTo>
                    <a:pt x="4958" y="5960"/>
                  </a:lnTo>
                  <a:lnTo>
                    <a:pt x="5154" y="5838"/>
                  </a:lnTo>
                  <a:lnTo>
                    <a:pt x="5349" y="5691"/>
                  </a:lnTo>
                  <a:lnTo>
                    <a:pt x="2003" y="2345"/>
                  </a:lnTo>
                  <a:lnTo>
                    <a:pt x="1954" y="2272"/>
                  </a:lnTo>
                  <a:lnTo>
                    <a:pt x="1954" y="2174"/>
                  </a:lnTo>
                  <a:lnTo>
                    <a:pt x="1954" y="2101"/>
                  </a:lnTo>
                  <a:lnTo>
                    <a:pt x="2003" y="2003"/>
                  </a:lnTo>
                  <a:lnTo>
                    <a:pt x="2101" y="1955"/>
                  </a:lnTo>
                  <a:lnTo>
                    <a:pt x="2272" y="1955"/>
                  </a:lnTo>
                  <a:lnTo>
                    <a:pt x="2345" y="2003"/>
                  </a:lnTo>
                  <a:lnTo>
                    <a:pt x="5691" y="5349"/>
                  </a:lnTo>
                  <a:lnTo>
                    <a:pt x="5837" y="5154"/>
                  </a:lnTo>
                  <a:lnTo>
                    <a:pt x="5959" y="4959"/>
                  </a:lnTo>
                  <a:lnTo>
                    <a:pt x="6057" y="4739"/>
                  </a:lnTo>
                  <a:lnTo>
                    <a:pt x="6155" y="4519"/>
                  </a:lnTo>
                  <a:lnTo>
                    <a:pt x="6204" y="4299"/>
                  </a:lnTo>
                  <a:lnTo>
                    <a:pt x="6253" y="4055"/>
                  </a:lnTo>
                  <a:lnTo>
                    <a:pt x="6277" y="3835"/>
                  </a:lnTo>
                  <a:lnTo>
                    <a:pt x="6277" y="3591"/>
                  </a:lnTo>
                  <a:lnTo>
                    <a:pt x="6253" y="3371"/>
                  </a:lnTo>
                  <a:lnTo>
                    <a:pt x="6204" y="3127"/>
                  </a:lnTo>
                  <a:lnTo>
                    <a:pt x="6155" y="2907"/>
                  </a:lnTo>
                  <a:lnTo>
                    <a:pt x="6057" y="2687"/>
                  </a:lnTo>
                  <a:lnTo>
                    <a:pt x="5959" y="2467"/>
                  </a:lnTo>
                  <a:lnTo>
                    <a:pt x="5837" y="2272"/>
                  </a:lnTo>
                  <a:lnTo>
                    <a:pt x="5691" y="2077"/>
                  </a:lnTo>
                  <a:lnTo>
                    <a:pt x="5520" y="1906"/>
                  </a:lnTo>
                  <a:lnTo>
                    <a:pt x="5300" y="1710"/>
                  </a:lnTo>
                  <a:lnTo>
                    <a:pt x="5007" y="1515"/>
                  </a:lnTo>
                  <a:lnTo>
                    <a:pt x="4665" y="1320"/>
                  </a:lnTo>
                  <a:lnTo>
                    <a:pt x="4274" y="1149"/>
                  </a:lnTo>
                  <a:lnTo>
                    <a:pt x="3859" y="978"/>
                  </a:lnTo>
                  <a:lnTo>
                    <a:pt x="3419" y="807"/>
                  </a:lnTo>
                  <a:lnTo>
                    <a:pt x="2491" y="489"/>
                  </a:lnTo>
                  <a:lnTo>
                    <a:pt x="1612" y="245"/>
                  </a:lnTo>
                  <a:lnTo>
                    <a:pt x="855" y="74"/>
                  </a:lnTo>
                  <a:lnTo>
                    <a:pt x="538" y="25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7" name="Google Shape;667;p40"/>
            <p:cNvSpPr/>
            <p:nvPr/>
          </p:nvSpPr>
          <p:spPr>
            <a:xfrm>
              <a:off x="2041125" y="4289300"/>
              <a:ext cx="240000" cy="509225"/>
            </a:xfrm>
            <a:custGeom>
              <a:rect b="b" l="l" r="r" t="t"/>
              <a:pathLst>
                <a:path extrusionOk="0" h="20369" w="9600">
                  <a:moveTo>
                    <a:pt x="4788" y="3664"/>
                  </a:moveTo>
                  <a:lnTo>
                    <a:pt x="5032" y="3688"/>
                  </a:lnTo>
                  <a:lnTo>
                    <a:pt x="5228" y="3761"/>
                  </a:lnTo>
                  <a:lnTo>
                    <a:pt x="5423" y="3859"/>
                  </a:lnTo>
                  <a:lnTo>
                    <a:pt x="5594" y="3981"/>
                  </a:lnTo>
                  <a:lnTo>
                    <a:pt x="5716" y="4152"/>
                  </a:lnTo>
                  <a:lnTo>
                    <a:pt x="5838" y="4347"/>
                  </a:lnTo>
                  <a:lnTo>
                    <a:pt x="5887" y="4567"/>
                  </a:lnTo>
                  <a:lnTo>
                    <a:pt x="5911" y="4787"/>
                  </a:lnTo>
                  <a:lnTo>
                    <a:pt x="5887" y="5007"/>
                  </a:lnTo>
                  <a:lnTo>
                    <a:pt x="5838" y="5227"/>
                  </a:lnTo>
                  <a:lnTo>
                    <a:pt x="5716" y="5422"/>
                  </a:lnTo>
                  <a:lnTo>
                    <a:pt x="5594" y="5569"/>
                  </a:lnTo>
                  <a:lnTo>
                    <a:pt x="5423" y="5715"/>
                  </a:lnTo>
                  <a:lnTo>
                    <a:pt x="5228" y="5813"/>
                  </a:lnTo>
                  <a:lnTo>
                    <a:pt x="5032" y="5886"/>
                  </a:lnTo>
                  <a:lnTo>
                    <a:pt x="4788" y="5911"/>
                  </a:lnTo>
                  <a:lnTo>
                    <a:pt x="4568" y="5886"/>
                  </a:lnTo>
                  <a:lnTo>
                    <a:pt x="4348" y="5813"/>
                  </a:lnTo>
                  <a:lnTo>
                    <a:pt x="4177" y="5715"/>
                  </a:lnTo>
                  <a:lnTo>
                    <a:pt x="4006" y="5569"/>
                  </a:lnTo>
                  <a:lnTo>
                    <a:pt x="3860" y="5422"/>
                  </a:lnTo>
                  <a:lnTo>
                    <a:pt x="3762" y="5227"/>
                  </a:lnTo>
                  <a:lnTo>
                    <a:pt x="3689" y="5007"/>
                  </a:lnTo>
                  <a:lnTo>
                    <a:pt x="3664" y="4787"/>
                  </a:lnTo>
                  <a:lnTo>
                    <a:pt x="3689" y="4567"/>
                  </a:lnTo>
                  <a:lnTo>
                    <a:pt x="3762" y="4347"/>
                  </a:lnTo>
                  <a:lnTo>
                    <a:pt x="3860" y="4152"/>
                  </a:lnTo>
                  <a:lnTo>
                    <a:pt x="4006" y="3981"/>
                  </a:lnTo>
                  <a:lnTo>
                    <a:pt x="4177" y="3859"/>
                  </a:lnTo>
                  <a:lnTo>
                    <a:pt x="4348" y="3761"/>
                  </a:lnTo>
                  <a:lnTo>
                    <a:pt x="4568" y="3688"/>
                  </a:lnTo>
                  <a:lnTo>
                    <a:pt x="4788" y="3664"/>
                  </a:lnTo>
                  <a:close/>
                  <a:moveTo>
                    <a:pt x="4568" y="0"/>
                  </a:moveTo>
                  <a:lnTo>
                    <a:pt x="4348" y="49"/>
                  </a:lnTo>
                  <a:lnTo>
                    <a:pt x="4153" y="122"/>
                  </a:lnTo>
                  <a:lnTo>
                    <a:pt x="3933" y="220"/>
                  </a:lnTo>
                  <a:lnTo>
                    <a:pt x="3738" y="342"/>
                  </a:lnTo>
                  <a:lnTo>
                    <a:pt x="3542" y="489"/>
                  </a:lnTo>
                  <a:lnTo>
                    <a:pt x="3347" y="684"/>
                  </a:lnTo>
                  <a:lnTo>
                    <a:pt x="3176" y="904"/>
                  </a:lnTo>
                  <a:lnTo>
                    <a:pt x="2907" y="855"/>
                  </a:lnTo>
                  <a:lnTo>
                    <a:pt x="2663" y="855"/>
                  </a:lnTo>
                  <a:lnTo>
                    <a:pt x="2394" y="904"/>
                  </a:lnTo>
                  <a:lnTo>
                    <a:pt x="2175" y="953"/>
                  </a:lnTo>
                  <a:lnTo>
                    <a:pt x="1955" y="1026"/>
                  </a:lnTo>
                  <a:lnTo>
                    <a:pt x="1759" y="1124"/>
                  </a:lnTo>
                  <a:lnTo>
                    <a:pt x="1564" y="1246"/>
                  </a:lnTo>
                  <a:lnTo>
                    <a:pt x="1393" y="1392"/>
                  </a:lnTo>
                  <a:lnTo>
                    <a:pt x="1271" y="1563"/>
                  </a:lnTo>
                  <a:lnTo>
                    <a:pt x="1124" y="1734"/>
                  </a:lnTo>
                  <a:lnTo>
                    <a:pt x="1027" y="1930"/>
                  </a:lnTo>
                  <a:lnTo>
                    <a:pt x="953" y="2149"/>
                  </a:lnTo>
                  <a:lnTo>
                    <a:pt x="905" y="2394"/>
                  </a:lnTo>
                  <a:lnTo>
                    <a:pt x="880" y="2638"/>
                  </a:lnTo>
                  <a:lnTo>
                    <a:pt x="880" y="2906"/>
                  </a:lnTo>
                  <a:lnTo>
                    <a:pt x="905" y="3175"/>
                  </a:lnTo>
                  <a:lnTo>
                    <a:pt x="685" y="3346"/>
                  </a:lnTo>
                  <a:lnTo>
                    <a:pt x="514" y="3517"/>
                  </a:lnTo>
                  <a:lnTo>
                    <a:pt x="343" y="3712"/>
                  </a:lnTo>
                  <a:lnTo>
                    <a:pt x="221" y="3932"/>
                  </a:lnTo>
                  <a:lnTo>
                    <a:pt x="123" y="4128"/>
                  </a:lnTo>
                  <a:lnTo>
                    <a:pt x="50" y="4347"/>
                  </a:lnTo>
                  <a:lnTo>
                    <a:pt x="25" y="4567"/>
                  </a:lnTo>
                  <a:lnTo>
                    <a:pt x="1" y="4787"/>
                  </a:lnTo>
                  <a:lnTo>
                    <a:pt x="25" y="5007"/>
                  </a:lnTo>
                  <a:lnTo>
                    <a:pt x="50" y="5227"/>
                  </a:lnTo>
                  <a:lnTo>
                    <a:pt x="123" y="5422"/>
                  </a:lnTo>
                  <a:lnTo>
                    <a:pt x="221" y="5642"/>
                  </a:lnTo>
                  <a:lnTo>
                    <a:pt x="343" y="5837"/>
                  </a:lnTo>
                  <a:lnTo>
                    <a:pt x="514" y="6033"/>
                  </a:lnTo>
                  <a:lnTo>
                    <a:pt x="685" y="6228"/>
                  </a:lnTo>
                  <a:lnTo>
                    <a:pt x="905" y="6399"/>
                  </a:lnTo>
                  <a:lnTo>
                    <a:pt x="880" y="6668"/>
                  </a:lnTo>
                  <a:lnTo>
                    <a:pt x="880" y="6936"/>
                  </a:lnTo>
                  <a:lnTo>
                    <a:pt x="905" y="7181"/>
                  </a:lnTo>
                  <a:lnTo>
                    <a:pt x="953" y="7400"/>
                  </a:lnTo>
                  <a:lnTo>
                    <a:pt x="1027" y="7620"/>
                  </a:lnTo>
                  <a:lnTo>
                    <a:pt x="1124" y="7816"/>
                  </a:lnTo>
                  <a:lnTo>
                    <a:pt x="1271" y="8011"/>
                  </a:lnTo>
                  <a:lnTo>
                    <a:pt x="1393" y="8182"/>
                  </a:lnTo>
                  <a:lnTo>
                    <a:pt x="1564" y="8328"/>
                  </a:lnTo>
                  <a:lnTo>
                    <a:pt x="1759" y="8451"/>
                  </a:lnTo>
                  <a:lnTo>
                    <a:pt x="1955" y="8548"/>
                  </a:lnTo>
                  <a:lnTo>
                    <a:pt x="2175" y="8621"/>
                  </a:lnTo>
                  <a:lnTo>
                    <a:pt x="2394" y="8670"/>
                  </a:lnTo>
                  <a:lnTo>
                    <a:pt x="2663" y="8695"/>
                  </a:lnTo>
                  <a:lnTo>
                    <a:pt x="2907" y="8695"/>
                  </a:lnTo>
                  <a:lnTo>
                    <a:pt x="3176" y="8670"/>
                  </a:lnTo>
                  <a:lnTo>
                    <a:pt x="3420" y="8939"/>
                  </a:lnTo>
                  <a:lnTo>
                    <a:pt x="3664" y="9159"/>
                  </a:lnTo>
                  <a:lnTo>
                    <a:pt x="3933" y="9354"/>
                  </a:lnTo>
                  <a:lnTo>
                    <a:pt x="4202" y="9476"/>
                  </a:lnTo>
                  <a:lnTo>
                    <a:pt x="4202" y="19783"/>
                  </a:lnTo>
                  <a:lnTo>
                    <a:pt x="4226" y="19905"/>
                  </a:lnTo>
                  <a:lnTo>
                    <a:pt x="4251" y="20027"/>
                  </a:lnTo>
                  <a:lnTo>
                    <a:pt x="4299" y="20125"/>
                  </a:lnTo>
                  <a:lnTo>
                    <a:pt x="4373" y="20198"/>
                  </a:lnTo>
                  <a:lnTo>
                    <a:pt x="4470" y="20271"/>
                  </a:lnTo>
                  <a:lnTo>
                    <a:pt x="4568" y="20345"/>
                  </a:lnTo>
                  <a:lnTo>
                    <a:pt x="4666" y="20369"/>
                  </a:lnTo>
                  <a:lnTo>
                    <a:pt x="4910" y="20369"/>
                  </a:lnTo>
                  <a:lnTo>
                    <a:pt x="5032" y="20345"/>
                  </a:lnTo>
                  <a:lnTo>
                    <a:pt x="5130" y="20271"/>
                  </a:lnTo>
                  <a:lnTo>
                    <a:pt x="5203" y="20198"/>
                  </a:lnTo>
                  <a:lnTo>
                    <a:pt x="5276" y="20125"/>
                  </a:lnTo>
                  <a:lnTo>
                    <a:pt x="5350" y="20027"/>
                  </a:lnTo>
                  <a:lnTo>
                    <a:pt x="5374" y="19905"/>
                  </a:lnTo>
                  <a:lnTo>
                    <a:pt x="5374" y="19783"/>
                  </a:lnTo>
                  <a:lnTo>
                    <a:pt x="5374" y="9476"/>
                  </a:lnTo>
                  <a:lnTo>
                    <a:pt x="5667" y="9354"/>
                  </a:lnTo>
                  <a:lnTo>
                    <a:pt x="5936" y="9159"/>
                  </a:lnTo>
                  <a:lnTo>
                    <a:pt x="6180" y="8939"/>
                  </a:lnTo>
                  <a:lnTo>
                    <a:pt x="6400" y="8670"/>
                  </a:lnTo>
                  <a:lnTo>
                    <a:pt x="6668" y="8695"/>
                  </a:lnTo>
                  <a:lnTo>
                    <a:pt x="6937" y="8695"/>
                  </a:lnTo>
                  <a:lnTo>
                    <a:pt x="7181" y="8670"/>
                  </a:lnTo>
                  <a:lnTo>
                    <a:pt x="7426" y="8621"/>
                  </a:lnTo>
                  <a:lnTo>
                    <a:pt x="7645" y="8548"/>
                  </a:lnTo>
                  <a:lnTo>
                    <a:pt x="7841" y="8451"/>
                  </a:lnTo>
                  <a:lnTo>
                    <a:pt x="8012" y="8328"/>
                  </a:lnTo>
                  <a:lnTo>
                    <a:pt x="8183" y="8182"/>
                  </a:lnTo>
                  <a:lnTo>
                    <a:pt x="8329" y="8011"/>
                  </a:lnTo>
                  <a:lnTo>
                    <a:pt x="8451" y="7816"/>
                  </a:lnTo>
                  <a:lnTo>
                    <a:pt x="8549" y="7620"/>
                  </a:lnTo>
                  <a:lnTo>
                    <a:pt x="8622" y="7400"/>
                  </a:lnTo>
                  <a:lnTo>
                    <a:pt x="8696" y="7181"/>
                  </a:lnTo>
                  <a:lnTo>
                    <a:pt x="8720" y="6936"/>
                  </a:lnTo>
                  <a:lnTo>
                    <a:pt x="8720" y="6668"/>
                  </a:lnTo>
                  <a:lnTo>
                    <a:pt x="8696" y="6399"/>
                  </a:lnTo>
                  <a:lnTo>
                    <a:pt x="8891" y="6228"/>
                  </a:lnTo>
                  <a:lnTo>
                    <a:pt x="9086" y="6033"/>
                  </a:lnTo>
                  <a:lnTo>
                    <a:pt x="9233" y="5837"/>
                  </a:lnTo>
                  <a:lnTo>
                    <a:pt x="9355" y="5642"/>
                  </a:lnTo>
                  <a:lnTo>
                    <a:pt x="9453" y="5422"/>
                  </a:lnTo>
                  <a:lnTo>
                    <a:pt x="9526" y="5227"/>
                  </a:lnTo>
                  <a:lnTo>
                    <a:pt x="9575" y="5007"/>
                  </a:lnTo>
                  <a:lnTo>
                    <a:pt x="9599" y="4787"/>
                  </a:lnTo>
                  <a:lnTo>
                    <a:pt x="9575" y="4567"/>
                  </a:lnTo>
                  <a:lnTo>
                    <a:pt x="9526" y="4347"/>
                  </a:lnTo>
                  <a:lnTo>
                    <a:pt x="9453" y="4128"/>
                  </a:lnTo>
                  <a:lnTo>
                    <a:pt x="9355" y="3932"/>
                  </a:lnTo>
                  <a:lnTo>
                    <a:pt x="9233" y="3712"/>
                  </a:lnTo>
                  <a:lnTo>
                    <a:pt x="9086" y="3517"/>
                  </a:lnTo>
                  <a:lnTo>
                    <a:pt x="8891" y="3346"/>
                  </a:lnTo>
                  <a:lnTo>
                    <a:pt x="8696" y="3175"/>
                  </a:lnTo>
                  <a:lnTo>
                    <a:pt x="8720" y="2906"/>
                  </a:lnTo>
                  <a:lnTo>
                    <a:pt x="8720" y="2638"/>
                  </a:lnTo>
                  <a:lnTo>
                    <a:pt x="8696" y="2394"/>
                  </a:lnTo>
                  <a:lnTo>
                    <a:pt x="8622" y="2149"/>
                  </a:lnTo>
                  <a:lnTo>
                    <a:pt x="8549" y="1930"/>
                  </a:lnTo>
                  <a:lnTo>
                    <a:pt x="8451" y="1734"/>
                  </a:lnTo>
                  <a:lnTo>
                    <a:pt x="8329" y="1563"/>
                  </a:lnTo>
                  <a:lnTo>
                    <a:pt x="8183" y="1392"/>
                  </a:lnTo>
                  <a:lnTo>
                    <a:pt x="8012" y="1246"/>
                  </a:lnTo>
                  <a:lnTo>
                    <a:pt x="7841" y="1124"/>
                  </a:lnTo>
                  <a:lnTo>
                    <a:pt x="7645" y="1026"/>
                  </a:lnTo>
                  <a:lnTo>
                    <a:pt x="7426" y="953"/>
                  </a:lnTo>
                  <a:lnTo>
                    <a:pt x="7181" y="904"/>
                  </a:lnTo>
                  <a:lnTo>
                    <a:pt x="6937" y="855"/>
                  </a:lnTo>
                  <a:lnTo>
                    <a:pt x="6668" y="855"/>
                  </a:lnTo>
                  <a:lnTo>
                    <a:pt x="6400" y="904"/>
                  </a:lnTo>
                  <a:lnTo>
                    <a:pt x="6229" y="684"/>
                  </a:lnTo>
                  <a:lnTo>
                    <a:pt x="6058" y="489"/>
                  </a:lnTo>
                  <a:lnTo>
                    <a:pt x="5863" y="342"/>
                  </a:lnTo>
                  <a:lnTo>
                    <a:pt x="5643" y="220"/>
                  </a:lnTo>
                  <a:lnTo>
                    <a:pt x="5447" y="122"/>
                  </a:lnTo>
                  <a:lnTo>
                    <a:pt x="5228" y="49"/>
                  </a:lnTo>
                  <a:lnTo>
                    <a:pt x="50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8" name="Google Shape;668;p40"/>
          <p:cNvGrpSpPr/>
          <p:nvPr/>
        </p:nvGrpSpPr>
        <p:grpSpPr>
          <a:xfrm>
            <a:off x="2064346" y="3734722"/>
            <a:ext cx="318014" cy="414510"/>
            <a:chOff x="2624850" y="4296000"/>
            <a:chExt cx="380400" cy="495825"/>
          </a:xfrm>
        </p:grpSpPr>
        <p:sp>
          <p:nvSpPr>
            <p:cNvPr id="669" name="Google Shape;669;p40"/>
            <p:cNvSpPr/>
            <p:nvPr/>
          </p:nvSpPr>
          <p:spPr>
            <a:xfrm>
              <a:off x="2845875" y="4296000"/>
              <a:ext cx="126425" cy="125800"/>
            </a:xfrm>
            <a:custGeom>
              <a:rect b="b" l="l" r="r" t="t"/>
              <a:pathLst>
                <a:path extrusionOk="0" h="5032" w="5057">
                  <a:moveTo>
                    <a:pt x="4812" y="1"/>
                  </a:moveTo>
                  <a:lnTo>
                    <a:pt x="4372" y="74"/>
                  </a:lnTo>
                  <a:lnTo>
                    <a:pt x="3762" y="196"/>
                  </a:lnTo>
                  <a:lnTo>
                    <a:pt x="3053" y="392"/>
                  </a:lnTo>
                  <a:lnTo>
                    <a:pt x="2321" y="636"/>
                  </a:lnTo>
                  <a:lnTo>
                    <a:pt x="1612" y="929"/>
                  </a:lnTo>
                  <a:lnTo>
                    <a:pt x="1295" y="1075"/>
                  </a:lnTo>
                  <a:lnTo>
                    <a:pt x="1026" y="1222"/>
                  </a:lnTo>
                  <a:lnTo>
                    <a:pt x="782" y="1368"/>
                  </a:lnTo>
                  <a:lnTo>
                    <a:pt x="611" y="1515"/>
                  </a:lnTo>
                  <a:lnTo>
                    <a:pt x="489" y="1662"/>
                  </a:lnTo>
                  <a:lnTo>
                    <a:pt x="367" y="1808"/>
                  </a:lnTo>
                  <a:lnTo>
                    <a:pt x="269" y="1979"/>
                  </a:lnTo>
                  <a:lnTo>
                    <a:pt x="172" y="2150"/>
                  </a:lnTo>
                  <a:lnTo>
                    <a:pt x="123" y="2321"/>
                  </a:lnTo>
                  <a:lnTo>
                    <a:pt x="74" y="2492"/>
                  </a:lnTo>
                  <a:lnTo>
                    <a:pt x="25" y="2687"/>
                  </a:lnTo>
                  <a:lnTo>
                    <a:pt x="1" y="2858"/>
                  </a:lnTo>
                  <a:lnTo>
                    <a:pt x="1" y="3054"/>
                  </a:lnTo>
                  <a:lnTo>
                    <a:pt x="25" y="3225"/>
                  </a:lnTo>
                  <a:lnTo>
                    <a:pt x="49" y="3420"/>
                  </a:lnTo>
                  <a:lnTo>
                    <a:pt x="98" y="3591"/>
                  </a:lnTo>
                  <a:lnTo>
                    <a:pt x="172" y="3762"/>
                  </a:lnTo>
                  <a:lnTo>
                    <a:pt x="245" y="3933"/>
                  </a:lnTo>
                  <a:lnTo>
                    <a:pt x="342" y="4104"/>
                  </a:lnTo>
                  <a:lnTo>
                    <a:pt x="440" y="4250"/>
                  </a:lnTo>
                  <a:lnTo>
                    <a:pt x="2638" y="2052"/>
                  </a:lnTo>
                  <a:lnTo>
                    <a:pt x="2736" y="2003"/>
                  </a:lnTo>
                  <a:lnTo>
                    <a:pt x="2809" y="1979"/>
                  </a:lnTo>
                  <a:lnTo>
                    <a:pt x="2907" y="2003"/>
                  </a:lnTo>
                  <a:lnTo>
                    <a:pt x="2980" y="2052"/>
                  </a:lnTo>
                  <a:lnTo>
                    <a:pt x="3029" y="2126"/>
                  </a:lnTo>
                  <a:lnTo>
                    <a:pt x="3053" y="2223"/>
                  </a:lnTo>
                  <a:lnTo>
                    <a:pt x="3029" y="2321"/>
                  </a:lnTo>
                  <a:lnTo>
                    <a:pt x="2980" y="2394"/>
                  </a:lnTo>
                  <a:lnTo>
                    <a:pt x="782" y="4592"/>
                  </a:lnTo>
                  <a:lnTo>
                    <a:pt x="953" y="4690"/>
                  </a:lnTo>
                  <a:lnTo>
                    <a:pt x="1100" y="4788"/>
                  </a:lnTo>
                  <a:lnTo>
                    <a:pt x="1271" y="4885"/>
                  </a:lnTo>
                  <a:lnTo>
                    <a:pt x="1466" y="4934"/>
                  </a:lnTo>
                  <a:lnTo>
                    <a:pt x="1637" y="4983"/>
                  </a:lnTo>
                  <a:lnTo>
                    <a:pt x="1808" y="5008"/>
                  </a:lnTo>
                  <a:lnTo>
                    <a:pt x="2003" y="5032"/>
                  </a:lnTo>
                  <a:lnTo>
                    <a:pt x="2174" y="5032"/>
                  </a:lnTo>
                  <a:lnTo>
                    <a:pt x="2370" y="5008"/>
                  </a:lnTo>
                  <a:lnTo>
                    <a:pt x="2541" y="4983"/>
                  </a:lnTo>
                  <a:lnTo>
                    <a:pt x="2712" y="4934"/>
                  </a:lnTo>
                  <a:lnTo>
                    <a:pt x="2907" y="4861"/>
                  </a:lnTo>
                  <a:lnTo>
                    <a:pt x="3053" y="4788"/>
                  </a:lnTo>
                  <a:lnTo>
                    <a:pt x="3224" y="4690"/>
                  </a:lnTo>
                  <a:lnTo>
                    <a:pt x="3371" y="4568"/>
                  </a:lnTo>
                  <a:lnTo>
                    <a:pt x="3517" y="4421"/>
                  </a:lnTo>
                  <a:lnTo>
                    <a:pt x="3664" y="4250"/>
                  </a:lnTo>
                  <a:lnTo>
                    <a:pt x="3835" y="4006"/>
                  </a:lnTo>
                  <a:lnTo>
                    <a:pt x="3981" y="3738"/>
                  </a:lnTo>
                  <a:lnTo>
                    <a:pt x="4128" y="3420"/>
                  </a:lnTo>
                  <a:lnTo>
                    <a:pt x="4397" y="2736"/>
                  </a:lnTo>
                  <a:lnTo>
                    <a:pt x="4641" y="1979"/>
                  </a:lnTo>
                  <a:lnTo>
                    <a:pt x="4836" y="1271"/>
                  </a:lnTo>
                  <a:lnTo>
                    <a:pt x="4983" y="660"/>
                  </a:lnTo>
                  <a:lnTo>
                    <a:pt x="5032" y="221"/>
                  </a:lnTo>
                  <a:lnTo>
                    <a:pt x="5056" y="98"/>
                  </a:lnTo>
                  <a:lnTo>
                    <a:pt x="5032" y="25"/>
                  </a:lnTo>
                  <a:lnTo>
                    <a:pt x="495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40"/>
            <p:cNvSpPr/>
            <p:nvPr/>
          </p:nvSpPr>
          <p:spPr>
            <a:xfrm>
              <a:off x="2635850" y="4316150"/>
              <a:ext cx="369400" cy="475675"/>
            </a:xfrm>
            <a:custGeom>
              <a:rect b="b" l="l" r="r" t="t"/>
              <a:pathLst>
                <a:path extrusionOk="0" h="19027" w="14776">
                  <a:moveTo>
                    <a:pt x="7400" y="1"/>
                  </a:moveTo>
                  <a:lnTo>
                    <a:pt x="7254" y="25"/>
                  </a:lnTo>
                  <a:lnTo>
                    <a:pt x="7132" y="50"/>
                  </a:lnTo>
                  <a:lnTo>
                    <a:pt x="7034" y="123"/>
                  </a:lnTo>
                  <a:lnTo>
                    <a:pt x="6936" y="196"/>
                  </a:lnTo>
                  <a:lnTo>
                    <a:pt x="6863" y="294"/>
                  </a:lnTo>
                  <a:lnTo>
                    <a:pt x="6790" y="392"/>
                  </a:lnTo>
                  <a:lnTo>
                    <a:pt x="6765" y="514"/>
                  </a:lnTo>
                  <a:lnTo>
                    <a:pt x="6741" y="636"/>
                  </a:lnTo>
                  <a:lnTo>
                    <a:pt x="6741" y="4226"/>
                  </a:lnTo>
                  <a:lnTo>
                    <a:pt x="6887" y="4592"/>
                  </a:lnTo>
                  <a:lnTo>
                    <a:pt x="7009" y="4959"/>
                  </a:lnTo>
                  <a:lnTo>
                    <a:pt x="7058" y="5325"/>
                  </a:lnTo>
                  <a:lnTo>
                    <a:pt x="7083" y="5716"/>
                  </a:lnTo>
                  <a:lnTo>
                    <a:pt x="7058" y="6107"/>
                  </a:lnTo>
                  <a:lnTo>
                    <a:pt x="7009" y="6473"/>
                  </a:lnTo>
                  <a:lnTo>
                    <a:pt x="6887" y="6864"/>
                  </a:lnTo>
                  <a:lnTo>
                    <a:pt x="6741" y="7230"/>
                  </a:lnTo>
                  <a:lnTo>
                    <a:pt x="6741" y="13629"/>
                  </a:lnTo>
                  <a:lnTo>
                    <a:pt x="6203" y="13678"/>
                  </a:lnTo>
                  <a:lnTo>
                    <a:pt x="5666" y="13775"/>
                  </a:lnTo>
                  <a:lnTo>
                    <a:pt x="5153" y="13897"/>
                  </a:lnTo>
                  <a:lnTo>
                    <a:pt x="4640" y="14044"/>
                  </a:lnTo>
                  <a:lnTo>
                    <a:pt x="4152" y="14239"/>
                  </a:lnTo>
                  <a:lnTo>
                    <a:pt x="3688" y="14459"/>
                  </a:lnTo>
                  <a:lnTo>
                    <a:pt x="3224" y="14703"/>
                  </a:lnTo>
                  <a:lnTo>
                    <a:pt x="2784" y="14972"/>
                  </a:lnTo>
                  <a:lnTo>
                    <a:pt x="2369" y="15265"/>
                  </a:lnTo>
                  <a:lnTo>
                    <a:pt x="1954" y="15583"/>
                  </a:lnTo>
                  <a:lnTo>
                    <a:pt x="1588" y="15925"/>
                  </a:lnTo>
                  <a:lnTo>
                    <a:pt x="1221" y="16291"/>
                  </a:lnTo>
                  <a:lnTo>
                    <a:pt x="879" y="16682"/>
                  </a:lnTo>
                  <a:lnTo>
                    <a:pt x="562" y="17097"/>
                  </a:lnTo>
                  <a:lnTo>
                    <a:pt x="269" y="17512"/>
                  </a:lnTo>
                  <a:lnTo>
                    <a:pt x="0" y="17952"/>
                  </a:lnTo>
                  <a:lnTo>
                    <a:pt x="293" y="18074"/>
                  </a:lnTo>
                  <a:lnTo>
                    <a:pt x="611" y="18196"/>
                  </a:lnTo>
                  <a:lnTo>
                    <a:pt x="1319" y="18391"/>
                  </a:lnTo>
                  <a:lnTo>
                    <a:pt x="2125" y="18587"/>
                  </a:lnTo>
                  <a:lnTo>
                    <a:pt x="3053" y="18733"/>
                  </a:lnTo>
                  <a:lnTo>
                    <a:pt x="4030" y="18855"/>
                  </a:lnTo>
                  <a:lnTo>
                    <a:pt x="5104" y="18953"/>
                  </a:lnTo>
                  <a:lnTo>
                    <a:pt x="6228" y="19002"/>
                  </a:lnTo>
                  <a:lnTo>
                    <a:pt x="7376" y="19026"/>
                  </a:lnTo>
                  <a:lnTo>
                    <a:pt x="8548" y="19002"/>
                  </a:lnTo>
                  <a:lnTo>
                    <a:pt x="9672" y="18953"/>
                  </a:lnTo>
                  <a:lnTo>
                    <a:pt x="10746" y="18855"/>
                  </a:lnTo>
                  <a:lnTo>
                    <a:pt x="11723" y="18733"/>
                  </a:lnTo>
                  <a:lnTo>
                    <a:pt x="12651" y="18587"/>
                  </a:lnTo>
                  <a:lnTo>
                    <a:pt x="13457" y="18391"/>
                  </a:lnTo>
                  <a:lnTo>
                    <a:pt x="14165" y="18196"/>
                  </a:lnTo>
                  <a:lnTo>
                    <a:pt x="14483" y="18074"/>
                  </a:lnTo>
                  <a:lnTo>
                    <a:pt x="14776" y="17952"/>
                  </a:lnTo>
                  <a:lnTo>
                    <a:pt x="14507" y="17512"/>
                  </a:lnTo>
                  <a:lnTo>
                    <a:pt x="14214" y="17097"/>
                  </a:lnTo>
                  <a:lnTo>
                    <a:pt x="13897" y="16682"/>
                  </a:lnTo>
                  <a:lnTo>
                    <a:pt x="13555" y="16291"/>
                  </a:lnTo>
                  <a:lnTo>
                    <a:pt x="13188" y="15925"/>
                  </a:lnTo>
                  <a:lnTo>
                    <a:pt x="12822" y="15583"/>
                  </a:lnTo>
                  <a:lnTo>
                    <a:pt x="12407" y="15265"/>
                  </a:lnTo>
                  <a:lnTo>
                    <a:pt x="11992" y="14972"/>
                  </a:lnTo>
                  <a:lnTo>
                    <a:pt x="11552" y="14703"/>
                  </a:lnTo>
                  <a:lnTo>
                    <a:pt x="11088" y="14459"/>
                  </a:lnTo>
                  <a:lnTo>
                    <a:pt x="10624" y="14239"/>
                  </a:lnTo>
                  <a:lnTo>
                    <a:pt x="10136" y="14044"/>
                  </a:lnTo>
                  <a:lnTo>
                    <a:pt x="9623" y="13897"/>
                  </a:lnTo>
                  <a:lnTo>
                    <a:pt x="9110" y="13775"/>
                  </a:lnTo>
                  <a:lnTo>
                    <a:pt x="8573" y="13678"/>
                  </a:lnTo>
                  <a:lnTo>
                    <a:pt x="8035" y="13629"/>
                  </a:lnTo>
                  <a:lnTo>
                    <a:pt x="8035" y="3347"/>
                  </a:lnTo>
                  <a:lnTo>
                    <a:pt x="7913" y="3054"/>
                  </a:lnTo>
                  <a:lnTo>
                    <a:pt x="7840" y="2761"/>
                  </a:lnTo>
                  <a:lnTo>
                    <a:pt x="7791" y="2467"/>
                  </a:lnTo>
                  <a:lnTo>
                    <a:pt x="7767" y="2174"/>
                  </a:lnTo>
                  <a:lnTo>
                    <a:pt x="7791" y="1857"/>
                  </a:lnTo>
                  <a:lnTo>
                    <a:pt x="7840" y="1564"/>
                  </a:lnTo>
                  <a:lnTo>
                    <a:pt x="7913" y="1271"/>
                  </a:lnTo>
                  <a:lnTo>
                    <a:pt x="8035" y="978"/>
                  </a:lnTo>
                  <a:lnTo>
                    <a:pt x="8035" y="636"/>
                  </a:lnTo>
                  <a:lnTo>
                    <a:pt x="8011" y="514"/>
                  </a:lnTo>
                  <a:lnTo>
                    <a:pt x="7986" y="392"/>
                  </a:lnTo>
                  <a:lnTo>
                    <a:pt x="7913" y="294"/>
                  </a:lnTo>
                  <a:lnTo>
                    <a:pt x="7840" y="196"/>
                  </a:lnTo>
                  <a:lnTo>
                    <a:pt x="7742" y="123"/>
                  </a:lnTo>
                  <a:lnTo>
                    <a:pt x="7644" y="50"/>
                  </a:lnTo>
                  <a:lnTo>
                    <a:pt x="7522" y="25"/>
                  </a:lnTo>
                  <a:lnTo>
                    <a:pt x="74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40"/>
            <p:cNvSpPr/>
            <p:nvPr/>
          </p:nvSpPr>
          <p:spPr>
            <a:xfrm>
              <a:off x="2624850" y="4357675"/>
              <a:ext cx="171600" cy="171600"/>
            </a:xfrm>
            <a:custGeom>
              <a:rect b="b" l="l" r="r" t="t"/>
              <a:pathLst>
                <a:path extrusionOk="0" h="6864" w="6864">
                  <a:moveTo>
                    <a:pt x="74" y="1"/>
                  </a:moveTo>
                  <a:lnTo>
                    <a:pt x="25" y="25"/>
                  </a:lnTo>
                  <a:lnTo>
                    <a:pt x="0" y="74"/>
                  </a:lnTo>
                  <a:lnTo>
                    <a:pt x="0" y="123"/>
                  </a:lnTo>
                  <a:lnTo>
                    <a:pt x="0" y="318"/>
                  </a:lnTo>
                  <a:lnTo>
                    <a:pt x="25" y="587"/>
                  </a:lnTo>
                  <a:lnTo>
                    <a:pt x="74" y="929"/>
                  </a:lnTo>
                  <a:lnTo>
                    <a:pt x="269" y="1759"/>
                  </a:lnTo>
                  <a:lnTo>
                    <a:pt x="538" y="2736"/>
                  </a:lnTo>
                  <a:lnTo>
                    <a:pt x="880" y="3737"/>
                  </a:lnTo>
                  <a:lnTo>
                    <a:pt x="1051" y="4226"/>
                  </a:lnTo>
                  <a:lnTo>
                    <a:pt x="1246" y="4690"/>
                  </a:lnTo>
                  <a:lnTo>
                    <a:pt x="1441" y="5105"/>
                  </a:lnTo>
                  <a:lnTo>
                    <a:pt x="1661" y="5496"/>
                  </a:lnTo>
                  <a:lnTo>
                    <a:pt x="1857" y="5813"/>
                  </a:lnTo>
                  <a:lnTo>
                    <a:pt x="2076" y="6057"/>
                  </a:lnTo>
                  <a:lnTo>
                    <a:pt x="2272" y="6228"/>
                  </a:lnTo>
                  <a:lnTo>
                    <a:pt x="2492" y="6399"/>
                  </a:lnTo>
                  <a:lnTo>
                    <a:pt x="2711" y="6521"/>
                  </a:lnTo>
                  <a:lnTo>
                    <a:pt x="2956" y="6644"/>
                  </a:lnTo>
                  <a:lnTo>
                    <a:pt x="3200" y="6741"/>
                  </a:lnTo>
                  <a:lnTo>
                    <a:pt x="3444" y="6815"/>
                  </a:lnTo>
                  <a:lnTo>
                    <a:pt x="3688" y="6863"/>
                  </a:lnTo>
                  <a:lnTo>
                    <a:pt x="4201" y="6863"/>
                  </a:lnTo>
                  <a:lnTo>
                    <a:pt x="4445" y="6839"/>
                  </a:lnTo>
                  <a:lnTo>
                    <a:pt x="4690" y="6815"/>
                  </a:lnTo>
                  <a:lnTo>
                    <a:pt x="4958" y="6741"/>
                  </a:lnTo>
                  <a:lnTo>
                    <a:pt x="5178" y="6644"/>
                  </a:lnTo>
                  <a:lnTo>
                    <a:pt x="5422" y="6521"/>
                  </a:lnTo>
                  <a:lnTo>
                    <a:pt x="5642" y="6399"/>
                  </a:lnTo>
                  <a:lnTo>
                    <a:pt x="5862" y="6228"/>
                  </a:lnTo>
                  <a:lnTo>
                    <a:pt x="2198" y="2565"/>
                  </a:lnTo>
                  <a:lnTo>
                    <a:pt x="2150" y="2492"/>
                  </a:lnTo>
                  <a:lnTo>
                    <a:pt x="2125" y="2394"/>
                  </a:lnTo>
                  <a:lnTo>
                    <a:pt x="2150" y="2296"/>
                  </a:lnTo>
                  <a:lnTo>
                    <a:pt x="2198" y="2199"/>
                  </a:lnTo>
                  <a:lnTo>
                    <a:pt x="2296" y="2150"/>
                  </a:lnTo>
                  <a:lnTo>
                    <a:pt x="2394" y="2125"/>
                  </a:lnTo>
                  <a:lnTo>
                    <a:pt x="2492" y="2150"/>
                  </a:lnTo>
                  <a:lnTo>
                    <a:pt x="2565" y="2199"/>
                  </a:lnTo>
                  <a:lnTo>
                    <a:pt x="6228" y="5862"/>
                  </a:lnTo>
                  <a:lnTo>
                    <a:pt x="6375" y="5642"/>
                  </a:lnTo>
                  <a:lnTo>
                    <a:pt x="6521" y="5422"/>
                  </a:lnTo>
                  <a:lnTo>
                    <a:pt x="6643" y="5203"/>
                  </a:lnTo>
                  <a:lnTo>
                    <a:pt x="6741" y="4958"/>
                  </a:lnTo>
                  <a:lnTo>
                    <a:pt x="6814" y="4714"/>
                  </a:lnTo>
                  <a:lnTo>
                    <a:pt x="6839" y="4446"/>
                  </a:lnTo>
                  <a:lnTo>
                    <a:pt x="6863" y="4201"/>
                  </a:lnTo>
                  <a:lnTo>
                    <a:pt x="6863" y="3933"/>
                  </a:lnTo>
                  <a:lnTo>
                    <a:pt x="6839" y="3688"/>
                  </a:lnTo>
                  <a:lnTo>
                    <a:pt x="6814" y="3444"/>
                  </a:lnTo>
                  <a:lnTo>
                    <a:pt x="6741" y="3200"/>
                  </a:lnTo>
                  <a:lnTo>
                    <a:pt x="6643" y="2956"/>
                  </a:lnTo>
                  <a:lnTo>
                    <a:pt x="6521" y="2711"/>
                  </a:lnTo>
                  <a:lnTo>
                    <a:pt x="6399" y="2492"/>
                  </a:lnTo>
                  <a:lnTo>
                    <a:pt x="6228" y="2272"/>
                  </a:lnTo>
                  <a:lnTo>
                    <a:pt x="6057" y="2076"/>
                  </a:lnTo>
                  <a:lnTo>
                    <a:pt x="5813" y="1857"/>
                  </a:lnTo>
                  <a:lnTo>
                    <a:pt x="5496" y="1661"/>
                  </a:lnTo>
                  <a:lnTo>
                    <a:pt x="5105" y="1466"/>
                  </a:lnTo>
                  <a:lnTo>
                    <a:pt x="4690" y="1246"/>
                  </a:lnTo>
                  <a:lnTo>
                    <a:pt x="4226" y="1051"/>
                  </a:lnTo>
                  <a:lnTo>
                    <a:pt x="3737" y="880"/>
                  </a:lnTo>
                  <a:lnTo>
                    <a:pt x="2736" y="538"/>
                  </a:lnTo>
                  <a:lnTo>
                    <a:pt x="1759" y="269"/>
                  </a:lnTo>
                  <a:lnTo>
                    <a:pt x="928" y="74"/>
                  </a:lnTo>
                  <a:lnTo>
                    <a:pt x="587" y="25"/>
                  </a:lnTo>
                  <a:lnTo>
                    <a:pt x="3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2" name="Google Shape;672;p40"/>
          <p:cNvSpPr/>
          <p:nvPr/>
        </p:nvSpPr>
        <p:spPr>
          <a:xfrm>
            <a:off x="3180303" y="3772127"/>
            <a:ext cx="339959" cy="339980"/>
          </a:xfrm>
          <a:custGeom>
            <a:rect b="b" l="l" r="r" t="t"/>
            <a:pathLst>
              <a:path extrusionOk="0" h="16267" w="16266">
                <a:moveTo>
                  <a:pt x="11503" y="5349"/>
                </a:moveTo>
                <a:lnTo>
                  <a:pt x="11650" y="5398"/>
                </a:lnTo>
                <a:lnTo>
                  <a:pt x="11796" y="5447"/>
                </a:lnTo>
                <a:lnTo>
                  <a:pt x="11919" y="5545"/>
                </a:lnTo>
                <a:lnTo>
                  <a:pt x="12065" y="5691"/>
                </a:lnTo>
                <a:lnTo>
                  <a:pt x="12163" y="5838"/>
                </a:lnTo>
                <a:lnTo>
                  <a:pt x="12212" y="6033"/>
                </a:lnTo>
                <a:lnTo>
                  <a:pt x="12236" y="6229"/>
                </a:lnTo>
                <a:lnTo>
                  <a:pt x="12236" y="6375"/>
                </a:lnTo>
                <a:lnTo>
                  <a:pt x="12187" y="6522"/>
                </a:lnTo>
                <a:lnTo>
                  <a:pt x="12138" y="6644"/>
                </a:lnTo>
                <a:lnTo>
                  <a:pt x="12041" y="6766"/>
                </a:lnTo>
                <a:lnTo>
                  <a:pt x="7938" y="10893"/>
                </a:lnTo>
                <a:lnTo>
                  <a:pt x="7816" y="11015"/>
                </a:lnTo>
                <a:lnTo>
                  <a:pt x="7645" y="11113"/>
                </a:lnTo>
                <a:lnTo>
                  <a:pt x="7474" y="11186"/>
                </a:lnTo>
                <a:lnTo>
                  <a:pt x="7303" y="11211"/>
                </a:lnTo>
                <a:lnTo>
                  <a:pt x="7083" y="11211"/>
                </a:lnTo>
                <a:lnTo>
                  <a:pt x="6912" y="11162"/>
                </a:lnTo>
                <a:lnTo>
                  <a:pt x="6765" y="11064"/>
                </a:lnTo>
                <a:lnTo>
                  <a:pt x="6619" y="10967"/>
                </a:lnTo>
                <a:lnTo>
                  <a:pt x="4567" y="8915"/>
                </a:lnTo>
                <a:lnTo>
                  <a:pt x="4470" y="8769"/>
                </a:lnTo>
                <a:lnTo>
                  <a:pt x="4372" y="8622"/>
                </a:lnTo>
                <a:lnTo>
                  <a:pt x="4323" y="8451"/>
                </a:lnTo>
                <a:lnTo>
                  <a:pt x="4323" y="8280"/>
                </a:lnTo>
                <a:lnTo>
                  <a:pt x="4323" y="8109"/>
                </a:lnTo>
                <a:lnTo>
                  <a:pt x="4372" y="7938"/>
                </a:lnTo>
                <a:lnTo>
                  <a:pt x="4470" y="7792"/>
                </a:lnTo>
                <a:lnTo>
                  <a:pt x="4567" y="7670"/>
                </a:lnTo>
                <a:lnTo>
                  <a:pt x="4714" y="7547"/>
                </a:lnTo>
                <a:lnTo>
                  <a:pt x="4860" y="7474"/>
                </a:lnTo>
                <a:lnTo>
                  <a:pt x="5031" y="7425"/>
                </a:lnTo>
                <a:lnTo>
                  <a:pt x="5202" y="7401"/>
                </a:lnTo>
                <a:lnTo>
                  <a:pt x="5373" y="7425"/>
                </a:lnTo>
                <a:lnTo>
                  <a:pt x="5520" y="7474"/>
                </a:lnTo>
                <a:lnTo>
                  <a:pt x="5691" y="7547"/>
                </a:lnTo>
                <a:lnTo>
                  <a:pt x="5813" y="7670"/>
                </a:lnTo>
                <a:lnTo>
                  <a:pt x="7181" y="9013"/>
                </a:lnTo>
                <a:lnTo>
                  <a:pt x="10673" y="5667"/>
                </a:lnTo>
                <a:lnTo>
                  <a:pt x="10820" y="5520"/>
                </a:lnTo>
                <a:lnTo>
                  <a:pt x="10991" y="5423"/>
                </a:lnTo>
                <a:lnTo>
                  <a:pt x="11161" y="5374"/>
                </a:lnTo>
                <a:lnTo>
                  <a:pt x="11357" y="5349"/>
                </a:lnTo>
                <a:close/>
                <a:moveTo>
                  <a:pt x="7718" y="1"/>
                </a:moveTo>
                <a:lnTo>
                  <a:pt x="7303" y="50"/>
                </a:lnTo>
                <a:lnTo>
                  <a:pt x="6887" y="98"/>
                </a:lnTo>
                <a:lnTo>
                  <a:pt x="6497" y="172"/>
                </a:lnTo>
                <a:lnTo>
                  <a:pt x="6106" y="245"/>
                </a:lnTo>
                <a:lnTo>
                  <a:pt x="5715" y="367"/>
                </a:lnTo>
                <a:lnTo>
                  <a:pt x="5349" y="489"/>
                </a:lnTo>
                <a:lnTo>
                  <a:pt x="4958" y="636"/>
                </a:lnTo>
                <a:lnTo>
                  <a:pt x="4616" y="807"/>
                </a:lnTo>
                <a:lnTo>
                  <a:pt x="4250" y="978"/>
                </a:lnTo>
                <a:lnTo>
                  <a:pt x="3908" y="1173"/>
                </a:lnTo>
                <a:lnTo>
                  <a:pt x="3590" y="1393"/>
                </a:lnTo>
                <a:lnTo>
                  <a:pt x="3273" y="1613"/>
                </a:lnTo>
                <a:lnTo>
                  <a:pt x="2955" y="1857"/>
                </a:lnTo>
                <a:lnTo>
                  <a:pt x="2662" y="2125"/>
                </a:lnTo>
                <a:lnTo>
                  <a:pt x="2394" y="2394"/>
                </a:lnTo>
                <a:lnTo>
                  <a:pt x="2125" y="2663"/>
                </a:lnTo>
                <a:lnTo>
                  <a:pt x="1856" y="2956"/>
                </a:lnTo>
                <a:lnTo>
                  <a:pt x="1612" y="3273"/>
                </a:lnTo>
                <a:lnTo>
                  <a:pt x="1392" y="3591"/>
                </a:lnTo>
                <a:lnTo>
                  <a:pt x="1172" y="3908"/>
                </a:lnTo>
                <a:lnTo>
                  <a:pt x="977" y="4250"/>
                </a:lnTo>
                <a:lnTo>
                  <a:pt x="806" y="4617"/>
                </a:lnTo>
                <a:lnTo>
                  <a:pt x="635" y="4959"/>
                </a:lnTo>
                <a:lnTo>
                  <a:pt x="489" y="5349"/>
                </a:lnTo>
                <a:lnTo>
                  <a:pt x="366" y="5716"/>
                </a:lnTo>
                <a:lnTo>
                  <a:pt x="244" y="6106"/>
                </a:lnTo>
                <a:lnTo>
                  <a:pt x="171" y="6497"/>
                </a:lnTo>
                <a:lnTo>
                  <a:pt x="98" y="6888"/>
                </a:lnTo>
                <a:lnTo>
                  <a:pt x="49" y="7303"/>
                </a:lnTo>
                <a:lnTo>
                  <a:pt x="0" y="7718"/>
                </a:lnTo>
                <a:lnTo>
                  <a:pt x="0" y="8134"/>
                </a:lnTo>
                <a:lnTo>
                  <a:pt x="0" y="8549"/>
                </a:lnTo>
                <a:lnTo>
                  <a:pt x="49" y="8964"/>
                </a:lnTo>
                <a:lnTo>
                  <a:pt x="98" y="9379"/>
                </a:lnTo>
                <a:lnTo>
                  <a:pt x="171" y="9770"/>
                </a:lnTo>
                <a:lnTo>
                  <a:pt x="244" y="10161"/>
                </a:lnTo>
                <a:lnTo>
                  <a:pt x="366" y="10551"/>
                </a:lnTo>
                <a:lnTo>
                  <a:pt x="489" y="10918"/>
                </a:lnTo>
                <a:lnTo>
                  <a:pt x="635" y="11309"/>
                </a:lnTo>
                <a:lnTo>
                  <a:pt x="806" y="11650"/>
                </a:lnTo>
                <a:lnTo>
                  <a:pt x="977" y="12017"/>
                </a:lnTo>
                <a:lnTo>
                  <a:pt x="1172" y="12359"/>
                </a:lnTo>
                <a:lnTo>
                  <a:pt x="1392" y="12676"/>
                </a:lnTo>
                <a:lnTo>
                  <a:pt x="1612" y="12994"/>
                </a:lnTo>
                <a:lnTo>
                  <a:pt x="1856" y="13311"/>
                </a:lnTo>
                <a:lnTo>
                  <a:pt x="2125" y="13604"/>
                </a:lnTo>
                <a:lnTo>
                  <a:pt x="2394" y="13873"/>
                </a:lnTo>
                <a:lnTo>
                  <a:pt x="2662" y="14142"/>
                </a:lnTo>
                <a:lnTo>
                  <a:pt x="2955" y="14410"/>
                </a:lnTo>
                <a:lnTo>
                  <a:pt x="3273" y="14655"/>
                </a:lnTo>
                <a:lnTo>
                  <a:pt x="3590" y="14874"/>
                </a:lnTo>
                <a:lnTo>
                  <a:pt x="3908" y="15094"/>
                </a:lnTo>
                <a:lnTo>
                  <a:pt x="4250" y="15290"/>
                </a:lnTo>
                <a:lnTo>
                  <a:pt x="4616" y="15460"/>
                </a:lnTo>
                <a:lnTo>
                  <a:pt x="4958" y="15631"/>
                </a:lnTo>
                <a:lnTo>
                  <a:pt x="5349" y="15778"/>
                </a:lnTo>
                <a:lnTo>
                  <a:pt x="5715" y="15900"/>
                </a:lnTo>
                <a:lnTo>
                  <a:pt x="6106" y="16022"/>
                </a:lnTo>
                <a:lnTo>
                  <a:pt x="6497" y="16095"/>
                </a:lnTo>
                <a:lnTo>
                  <a:pt x="6887" y="16169"/>
                </a:lnTo>
                <a:lnTo>
                  <a:pt x="7303" y="16218"/>
                </a:lnTo>
                <a:lnTo>
                  <a:pt x="7718" y="16266"/>
                </a:lnTo>
                <a:lnTo>
                  <a:pt x="8548" y="16266"/>
                </a:lnTo>
                <a:lnTo>
                  <a:pt x="8963" y="16218"/>
                </a:lnTo>
                <a:lnTo>
                  <a:pt x="9379" y="16169"/>
                </a:lnTo>
                <a:lnTo>
                  <a:pt x="9769" y="16095"/>
                </a:lnTo>
                <a:lnTo>
                  <a:pt x="10160" y="16022"/>
                </a:lnTo>
                <a:lnTo>
                  <a:pt x="10551" y="15900"/>
                </a:lnTo>
                <a:lnTo>
                  <a:pt x="10942" y="15778"/>
                </a:lnTo>
                <a:lnTo>
                  <a:pt x="11308" y="15631"/>
                </a:lnTo>
                <a:lnTo>
                  <a:pt x="11650" y="15460"/>
                </a:lnTo>
                <a:lnTo>
                  <a:pt x="12016" y="15290"/>
                </a:lnTo>
                <a:lnTo>
                  <a:pt x="12358" y="15094"/>
                </a:lnTo>
                <a:lnTo>
                  <a:pt x="12676" y="14874"/>
                </a:lnTo>
                <a:lnTo>
                  <a:pt x="12993" y="14655"/>
                </a:lnTo>
                <a:lnTo>
                  <a:pt x="13311" y="14410"/>
                </a:lnTo>
                <a:lnTo>
                  <a:pt x="13604" y="14142"/>
                </a:lnTo>
                <a:lnTo>
                  <a:pt x="13872" y="13873"/>
                </a:lnTo>
                <a:lnTo>
                  <a:pt x="14166" y="13604"/>
                </a:lnTo>
                <a:lnTo>
                  <a:pt x="14410" y="13311"/>
                </a:lnTo>
                <a:lnTo>
                  <a:pt x="14654" y="12994"/>
                </a:lnTo>
                <a:lnTo>
                  <a:pt x="14874" y="12676"/>
                </a:lnTo>
                <a:lnTo>
                  <a:pt x="15094" y="12359"/>
                </a:lnTo>
                <a:lnTo>
                  <a:pt x="15289" y="12017"/>
                </a:lnTo>
                <a:lnTo>
                  <a:pt x="15460" y="11650"/>
                </a:lnTo>
                <a:lnTo>
                  <a:pt x="15631" y="11309"/>
                </a:lnTo>
                <a:lnTo>
                  <a:pt x="15777" y="10918"/>
                </a:lnTo>
                <a:lnTo>
                  <a:pt x="15900" y="10551"/>
                </a:lnTo>
                <a:lnTo>
                  <a:pt x="16022" y="10161"/>
                </a:lnTo>
                <a:lnTo>
                  <a:pt x="16095" y="9770"/>
                </a:lnTo>
                <a:lnTo>
                  <a:pt x="16168" y="9379"/>
                </a:lnTo>
                <a:lnTo>
                  <a:pt x="16217" y="8964"/>
                </a:lnTo>
                <a:lnTo>
                  <a:pt x="16266" y="8549"/>
                </a:lnTo>
                <a:lnTo>
                  <a:pt x="16266" y="8134"/>
                </a:lnTo>
                <a:lnTo>
                  <a:pt x="16266" y="7718"/>
                </a:lnTo>
                <a:lnTo>
                  <a:pt x="16217" y="7303"/>
                </a:lnTo>
                <a:lnTo>
                  <a:pt x="16168" y="6888"/>
                </a:lnTo>
                <a:lnTo>
                  <a:pt x="16095" y="6497"/>
                </a:lnTo>
                <a:lnTo>
                  <a:pt x="16022" y="6106"/>
                </a:lnTo>
                <a:lnTo>
                  <a:pt x="15900" y="5716"/>
                </a:lnTo>
                <a:lnTo>
                  <a:pt x="15777" y="5349"/>
                </a:lnTo>
                <a:lnTo>
                  <a:pt x="15631" y="4959"/>
                </a:lnTo>
                <a:lnTo>
                  <a:pt x="15460" y="4617"/>
                </a:lnTo>
                <a:lnTo>
                  <a:pt x="15289" y="4250"/>
                </a:lnTo>
                <a:lnTo>
                  <a:pt x="15094" y="3908"/>
                </a:lnTo>
                <a:lnTo>
                  <a:pt x="14874" y="3591"/>
                </a:lnTo>
                <a:lnTo>
                  <a:pt x="14654" y="3273"/>
                </a:lnTo>
                <a:lnTo>
                  <a:pt x="14410" y="2956"/>
                </a:lnTo>
                <a:lnTo>
                  <a:pt x="14166" y="2663"/>
                </a:lnTo>
                <a:lnTo>
                  <a:pt x="13872" y="2394"/>
                </a:lnTo>
                <a:lnTo>
                  <a:pt x="13604" y="2125"/>
                </a:lnTo>
                <a:lnTo>
                  <a:pt x="13311" y="1857"/>
                </a:lnTo>
                <a:lnTo>
                  <a:pt x="12993" y="1613"/>
                </a:lnTo>
                <a:lnTo>
                  <a:pt x="12676" y="1393"/>
                </a:lnTo>
                <a:lnTo>
                  <a:pt x="12358" y="1173"/>
                </a:lnTo>
                <a:lnTo>
                  <a:pt x="12016" y="978"/>
                </a:lnTo>
                <a:lnTo>
                  <a:pt x="11650" y="807"/>
                </a:lnTo>
                <a:lnTo>
                  <a:pt x="11308" y="636"/>
                </a:lnTo>
                <a:lnTo>
                  <a:pt x="10942" y="489"/>
                </a:lnTo>
                <a:lnTo>
                  <a:pt x="10551" y="367"/>
                </a:lnTo>
                <a:lnTo>
                  <a:pt x="10160" y="245"/>
                </a:lnTo>
                <a:lnTo>
                  <a:pt x="9769" y="172"/>
                </a:lnTo>
                <a:lnTo>
                  <a:pt x="9379" y="98"/>
                </a:lnTo>
                <a:lnTo>
                  <a:pt x="8963" y="50"/>
                </a:lnTo>
                <a:lnTo>
                  <a:pt x="85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40"/>
          <p:cNvSpPr/>
          <p:nvPr/>
        </p:nvSpPr>
        <p:spPr>
          <a:xfrm>
            <a:off x="2616754" y="3793571"/>
            <a:ext cx="339959" cy="297094"/>
          </a:xfrm>
          <a:custGeom>
            <a:rect b="b" l="l" r="r" t="t"/>
            <a:pathLst>
              <a:path extrusionOk="0" h="14215" w="16266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40"/>
          <p:cNvSpPr/>
          <p:nvPr/>
        </p:nvSpPr>
        <p:spPr>
          <a:xfrm>
            <a:off x="3742304" y="3770601"/>
            <a:ext cx="343053" cy="343032"/>
          </a:xfrm>
          <a:custGeom>
            <a:rect b="b" l="l" r="r" t="t"/>
            <a:pathLst>
              <a:path extrusionOk="0" h="16413" w="16414">
                <a:moveTo>
                  <a:pt x="10088" y="5080"/>
                </a:moveTo>
                <a:lnTo>
                  <a:pt x="10234" y="5105"/>
                </a:lnTo>
                <a:lnTo>
                  <a:pt x="10307" y="5129"/>
                </a:lnTo>
                <a:lnTo>
                  <a:pt x="10356" y="5178"/>
                </a:lnTo>
                <a:lnTo>
                  <a:pt x="11235" y="6057"/>
                </a:lnTo>
                <a:lnTo>
                  <a:pt x="11284" y="6106"/>
                </a:lnTo>
                <a:lnTo>
                  <a:pt x="11309" y="6179"/>
                </a:lnTo>
                <a:lnTo>
                  <a:pt x="11333" y="6326"/>
                </a:lnTo>
                <a:lnTo>
                  <a:pt x="11309" y="6473"/>
                </a:lnTo>
                <a:lnTo>
                  <a:pt x="11284" y="6546"/>
                </a:lnTo>
                <a:lnTo>
                  <a:pt x="11235" y="6595"/>
                </a:lnTo>
                <a:lnTo>
                  <a:pt x="9892" y="7938"/>
                </a:lnTo>
                <a:lnTo>
                  <a:pt x="9843" y="7987"/>
                </a:lnTo>
                <a:lnTo>
                  <a:pt x="9819" y="8060"/>
                </a:lnTo>
                <a:lnTo>
                  <a:pt x="9795" y="8207"/>
                </a:lnTo>
                <a:lnTo>
                  <a:pt x="9819" y="8353"/>
                </a:lnTo>
                <a:lnTo>
                  <a:pt x="9843" y="8426"/>
                </a:lnTo>
                <a:lnTo>
                  <a:pt x="9892" y="8475"/>
                </a:lnTo>
                <a:lnTo>
                  <a:pt x="11235" y="9818"/>
                </a:lnTo>
                <a:lnTo>
                  <a:pt x="11284" y="9867"/>
                </a:lnTo>
                <a:lnTo>
                  <a:pt x="11309" y="9941"/>
                </a:lnTo>
                <a:lnTo>
                  <a:pt x="11333" y="10087"/>
                </a:lnTo>
                <a:lnTo>
                  <a:pt x="11309" y="10234"/>
                </a:lnTo>
                <a:lnTo>
                  <a:pt x="11284" y="10307"/>
                </a:lnTo>
                <a:lnTo>
                  <a:pt x="11235" y="10356"/>
                </a:lnTo>
                <a:lnTo>
                  <a:pt x="10356" y="11235"/>
                </a:lnTo>
                <a:lnTo>
                  <a:pt x="10307" y="11284"/>
                </a:lnTo>
                <a:lnTo>
                  <a:pt x="10234" y="11308"/>
                </a:lnTo>
                <a:lnTo>
                  <a:pt x="10088" y="11333"/>
                </a:lnTo>
                <a:lnTo>
                  <a:pt x="9941" y="11308"/>
                </a:lnTo>
                <a:lnTo>
                  <a:pt x="9868" y="11284"/>
                </a:lnTo>
                <a:lnTo>
                  <a:pt x="9819" y="11235"/>
                </a:lnTo>
                <a:lnTo>
                  <a:pt x="8476" y="9892"/>
                </a:lnTo>
                <a:lnTo>
                  <a:pt x="8427" y="9843"/>
                </a:lnTo>
                <a:lnTo>
                  <a:pt x="8354" y="9818"/>
                </a:lnTo>
                <a:lnTo>
                  <a:pt x="8207" y="9794"/>
                </a:lnTo>
                <a:lnTo>
                  <a:pt x="8061" y="9818"/>
                </a:lnTo>
                <a:lnTo>
                  <a:pt x="7987" y="9843"/>
                </a:lnTo>
                <a:lnTo>
                  <a:pt x="7938" y="9892"/>
                </a:lnTo>
                <a:lnTo>
                  <a:pt x="6595" y="11235"/>
                </a:lnTo>
                <a:lnTo>
                  <a:pt x="6546" y="11284"/>
                </a:lnTo>
                <a:lnTo>
                  <a:pt x="6473" y="11308"/>
                </a:lnTo>
                <a:lnTo>
                  <a:pt x="6326" y="11333"/>
                </a:lnTo>
                <a:lnTo>
                  <a:pt x="6180" y="11308"/>
                </a:lnTo>
                <a:lnTo>
                  <a:pt x="6107" y="11284"/>
                </a:lnTo>
                <a:lnTo>
                  <a:pt x="6058" y="11235"/>
                </a:lnTo>
                <a:lnTo>
                  <a:pt x="5179" y="10356"/>
                </a:lnTo>
                <a:lnTo>
                  <a:pt x="5130" y="10307"/>
                </a:lnTo>
                <a:lnTo>
                  <a:pt x="5105" y="10234"/>
                </a:lnTo>
                <a:lnTo>
                  <a:pt x="5081" y="10087"/>
                </a:lnTo>
                <a:lnTo>
                  <a:pt x="5105" y="9941"/>
                </a:lnTo>
                <a:lnTo>
                  <a:pt x="5130" y="9867"/>
                </a:lnTo>
                <a:lnTo>
                  <a:pt x="5179" y="9818"/>
                </a:lnTo>
                <a:lnTo>
                  <a:pt x="6522" y="8475"/>
                </a:lnTo>
                <a:lnTo>
                  <a:pt x="6571" y="8426"/>
                </a:lnTo>
                <a:lnTo>
                  <a:pt x="6595" y="8353"/>
                </a:lnTo>
                <a:lnTo>
                  <a:pt x="6620" y="8207"/>
                </a:lnTo>
                <a:lnTo>
                  <a:pt x="6595" y="8060"/>
                </a:lnTo>
                <a:lnTo>
                  <a:pt x="6571" y="7987"/>
                </a:lnTo>
                <a:lnTo>
                  <a:pt x="6522" y="7938"/>
                </a:lnTo>
                <a:lnTo>
                  <a:pt x="5179" y="6595"/>
                </a:lnTo>
                <a:lnTo>
                  <a:pt x="5130" y="6546"/>
                </a:lnTo>
                <a:lnTo>
                  <a:pt x="5105" y="6473"/>
                </a:lnTo>
                <a:lnTo>
                  <a:pt x="5081" y="6326"/>
                </a:lnTo>
                <a:lnTo>
                  <a:pt x="5105" y="6179"/>
                </a:lnTo>
                <a:lnTo>
                  <a:pt x="5130" y="6106"/>
                </a:lnTo>
                <a:lnTo>
                  <a:pt x="5179" y="6057"/>
                </a:lnTo>
                <a:lnTo>
                  <a:pt x="6058" y="5178"/>
                </a:lnTo>
                <a:lnTo>
                  <a:pt x="6107" y="5129"/>
                </a:lnTo>
                <a:lnTo>
                  <a:pt x="6180" y="5105"/>
                </a:lnTo>
                <a:lnTo>
                  <a:pt x="6326" y="5080"/>
                </a:lnTo>
                <a:lnTo>
                  <a:pt x="6473" y="5105"/>
                </a:lnTo>
                <a:lnTo>
                  <a:pt x="6546" y="5129"/>
                </a:lnTo>
                <a:lnTo>
                  <a:pt x="6595" y="5178"/>
                </a:lnTo>
                <a:lnTo>
                  <a:pt x="7938" y="6521"/>
                </a:lnTo>
                <a:lnTo>
                  <a:pt x="7987" y="6570"/>
                </a:lnTo>
                <a:lnTo>
                  <a:pt x="8061" y="6595"/>
                </a:lnTo>
                <a:lnTo>
                  <a:pt x="8207" y="6619"/>
                </a:lnTo>
                <a:lnTo>
                  <a:pt x="8354" y="6595"/>
                </a:lnTo>
                <a:lnTo>
                  <a:pt x="8427" y="6570"/>
                </a:lnTo>
                <a:lnTo>
                  <a:pt x="8476" y="6521"/>
                </a:lnTo>
                <a:lnTo>
                  <a:pt x="9819" y="5178"/>
                </a:lnTo>
                <a:lnTo>
                  <a:pt x="9868" y="5129"/>
                </a:lnTo>
                <a:lnTo>
                  <a:pt x="9941" y="5105"/>
                </a:lnTo>
                <a:lnTo>
                  <a:pt x="10088" y="5080"/>
                </a:lnTo>
                <a:close/>
                <a:moveTo>
                  <a:pt x="5130" y="0"/>
                </a:moveTo>
                <a:lnTo>
                  <a:pt x="4934" y="25"/>
                </a:lnTo>
                <a:lnTo>
                  <a:pt x="4739" y="74"/>
                </a:lnTo>
                <a:lnTo>
                  <a:pt x="4568" y="171"/>
                </a:lnTo>
                <a:lnTo>
                  <a:pt x="4397" y="293"/>
                </a:lnTo>
                <a:lnTo>
                  <a:pt x="294" y="4397"/>
                </a:lnTo>
                <a:lnTo>
                  <a:pt x="172" y="4568"/>
                </a:lnTo>
                <a:lnTo>
                  <a:pt x="74" y="4738"/>
                </a:lnTo>
                <a:lnTo>
                  <a:pt x="25" y="4934"/>
                </a:lnTo>
                <a:lnTo>
                  <a:pt x="1" y="5129"/>
                </a:lnTo>
                <a:lnTo>
                  <a:pt x="1" y="11284"/>
                </a:lnTo>
                <a:lnTo>
                  <a:pt x="25" y="11479"/>
                </a:lnTo>
                <a:lnTo>
                  <a:pt x="74" y="11675"/>
                </a:lnTo>
                <a:lnTo>
                  <a:pt x="172" y="11846"/>
                </a:lnTo>
                <a:lnTo>
                  <a:pt x="294" y="12017"/>
                </a:lnTo>
                <a:lnTo>
                  <a:pt x="4397" y="16120"/>
                </a:lnTo>
                <a:lnTo>
                  <a:pt x="4568" y="16242"/>
                </a:lnTo>
                <a:lnTo>
                  <a:pt x="4739" y="16339"/>
                </a:lnTo>
                <a:lnTo>
                  <a:pt x="4934" y="16388"/>
                </a:lnTo>
                <a:lnTo>
                  <a:pt x="5130" y="16413"/>
                </a:lnTo>
                <a:lnTo>
                  <a:pt x="11284" y="16413"/>
                </a:lnTo>
                <a:lnTo>
                  <a:pt x="11480" y="16388"/>
                </a:lnTo>
                <a:lnTo>
                  <a:pt x="11675" y="16339"/>
                </a:lnTo>
                <a:lnTo>
                  <a:pt x="11846" y="16242"/>
                </a:lnTo>
                <a:lnTo>
                  <a:pt x="12017" y="16120"/>
                </a:lnTo>
                <a:lnTo>
                  <a:pt x="16120" y="12017"/>
                </a:lnTo>
                <a:lnTo>
                  <a:pt x="16242" y="11846"/>
                </a:lnTo>
                <a:lnTo>
                  <a:pt x="16340" y="11675"/>
                </a:lnTo>
                <a:lnTo>
                  <a:pt x="16389" y="11479"/>
                </a:lnTo>
                <a:lnTo>
                  <a:pt x="16413" y="11284"/>
                </a:lnTo>
                <a:lnTo>
                  <a:pt x="16413" y="5129"/>
                </a:lnTo>
                <a:lnTo>
                  <a:pt x="16389" y="4934"/>
                </a:lnTo>
                <a:lnTo>
                  <a:pt x="16340" y="4738"/>
                </a:lnTo>
                <a:lnTo>
                  <a:pt x="16242" y="4568"/>
                </a:lnTo>
                <a:lnTo>
                  <a:pt x="16120" y="4397"/>
                </a:lnTo>
                <a:lnTo>
                  <a:pt x="12017" y="293"/>
                </a:lnTo>
                <a:lnTo>
                  <a:pt x="11846" y="171"/>
                </a:lnTo>
                <a:lnTo>
                  <a:pt x="11675" y="74"/>
                </a:lnTo>
                <a:lnTo>
                  <a:pt x="11480" y="25"/>
                </a:lnTo>
                <a:lnTo>
                  <a:pt x="112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5" name="Google Shape;675;p40"/>
          <p:cNvGrpSpPr/>
          <p:nvPr/>
        </p:nvGrpSpPr>
        <p:grpSpPr>
          <a:xfrm>
            <a:off x="4280686" y="3775560"/>
            <a:ext cx="393045" cy="332833"/>
            <a:chOff x="5275975" y="4344850"/>
            <a:chExt cx="470150" cy="398125"/>
          </a:xfrm>
        </p:grpSpPr>
        <p:sp>
          <p:nvSpPr>
            <p:cNvPr id="676" name="Google Shape;676;p40"/>
            <p:cNvSpPr/>
            <p:nvPr/>
          </p:nvSpPr>
          <p:spPr>
            <a:xfrm>
              <a:off x="566125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122" y="1295"/>
                  </a:lnTo>
                  <a:lnTo>
                    <a:pt x="244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418" y="1514"/>
                  </a:lnTo>
                  <a:lnTo>
                    <a:pt x="2540" y="1295"/>
                  </a:lnTo>
                  <a:lnTo>
                    <a:pt x="2613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40"/>
            <p:cNvSpPr/>
            <p:nvPr/>
          </p:nvSpPr>
          <p:spPr>
            <a:xfrm>
              <a:off x="5294900" y="4690450"/>
              <a:ext cx="65950" cy="52525"/>
            </a:xfrm>
            <a:custGeom>
              <a:rect b="b" l="l" r="r" t="t"/>
              <a:pathLst>
                <a:path extrusionOk="0" h="2101" w="2638">
                  <a:moveTo>
                    <a:pt x="0" y="0"/>
                  </a:moveTo>
                  <a:lnTo>
                    <a:pt x="0" y="782"/>
                  </a:lnTo>
                  <a:lnTo>
                    <a:pt x="25" y="1050"/>
                  </a:lnTo>
                  <a:lnTo>
                    <a:pt x="98" y="1295"/>
                  </a:lnTo>
                  <a:lnTo>
                    <a:pt x="220" y="1514"/>
                  </a:lnTo>
                  <a:lnTo>
                    <a:pt x="391" y="1710"/>
                  </a:lnTo>
                  <a:lnTo>
                    <a:pt x="586" y="1856"/>
                  </a:lnTo>
                  <a:lnTo>
                    <a:pt x="806" y="1978"/>
                  </a:lnTo>
                  <a:lnTo>
                    <a:pt x="1050" y="2076"/>
                  </a:lnTo>
                  <a:lnTo>
                    <a:pt x="1319" y="2100"/>
                  </a:lnTo>
                  <a:lnTo>
                    <a:pt x="1588" y="2076"/>
                  </a:lnTo>
                  <a:lnTo>
                    <a:pt x="1832" y="1978"/>
                  </a:lnTo>
                  <a:lnTo>
                    <a:pt x="2052" y="1856"/>
                  </a:lnTo>
                  <a:lnTo>
                    <a:pt x="2247" y="1710"/>
                  </a:lnTo>
                  <a:lnTo>
                    <a:pt x="2394" y="1514"/>
                  </a:lnTo>
                  <a:lnTo>
                    <a:pt x="2516" y="1295"/>
                  </a:lnTo>
                  <a:lnTo>
                    <a:pt x="2614" y="1050"/>
                  </a:lnTo>
                  <a:lnTo>
                    <a:pt x="2638" y="782"/>
                  </a:lnTo>
                  <a:lnTo>
                    <a:pt x="26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40"/>
            <p:cNvSpPr/>
            <p:nvPr/>
          </p:nvSpPr>
          <p:spPr>
            <a:xfrm>
              <a:off x="5275975" y="4344850"/>
              <a:ext cx="470150" cy="334025"/>
            </a:xfrm>
            <a:custGeom>
              <a:rect b="b" l="l" r="r" t="t"/>
              <a:pathLst>
                <a:path extrusionOk="0" h="13361" w="18806">
                  <a:moveTo>
                    <a:pt x="10062" y="1344"/>
                  </a:moveTo>
                  <a:lnTo>
                    <a:pt x="10673" y="1368"/>
                  </a:lnTo>
                  <a:lnTo>
                    <a:pt x="11699" y="1442"/>
                  </a:lnTo>
                  <a:lnTo>
                    <a:pt x="12529" y="1564"/>
                  </a:lnTo>
                  <a:lnTo>
                    <a:pt x="13164" y="1686"/>
                  </a:lnTo>
                  <a:lnTo>
                    <a:pt x="13628" y="1808"/>
                  </a:lnTo>
                  <a:lnTo>
                    <a:pt x="13946" y="1906"/>
                  </a:lnTo>
                  <a:lnTo>
                    <a:pt x="14166" y="2003"/>
                  </a:lnTo>
                  <a:lnTo>
                    <a:pt x="14214" y="2052"/>
                  </a:lnTo>
                  <a:lnTo>
                    <a:pt x="14288" y="2174"/>
                  </a:lnTo>
                  <a:lnTo>
                    <a:pt x="14459" y="2638"/>
                  </a:lnTo>
                  <a:lnTo>
                    <a:pt x="14678" y="3273"/>
                  </a:lnTo>
                  <a:lnTo>
                    <a:pt x="14898" y="4006"/>
                  </a:lnTo>
                  <a:lnTo>
                    <a:pt x="15313" y="5374"/>
                  </a:lnTo>
                  <a:lnTo>
                    <a:pt x="15484" y="5984"/>
                  </a:lnTo>
                  <a:lnTo>
                    <a:pt x="15460" y="6033"/>
                  </a:lnTo>
                  <a:lnTo>
                    <a:pt x="15411" y="6106"/>
                  </a:lnTo>
                  <a:lnTo>
                    <a:pt x="15313" y="6180"/>
                  </a:lnTo>
                  <a:lnTo>
                    <a:pt x="15167" y="6277"/>
                  </a:lnTo>
                  <a:lnTo>
                    <a:pt x="14972" y="6399"/>
                  </a:lnTo>
                  <a:lnTo>
                    <a:pt x="14727" y="6522"/>
                  </a:lnTo>
                  <a:lnTo>
                    <a:pt x="14410" y="6619"/>
                  </a:lnTo>
                  <a:lnTo>
                    <a:pt x="14068" y="6741"/>
                  </a:lnTo>
                  <a:lnTo>
                    <a:pt x="13677" y="6864"/>
                  </a:lnTo>
                  <a:lnTo>
                    <a:pt x="13213" y="6986"/>
                  </a:lnTo>
                  <a:lnTo>
                    <a:pt x="12725" y="7083"/>
                  </a:lnTo>
                  <a:lnTo>
                    <a:pt x="12163" y="7181"/>
                  </a:lnTo>
                  <a:lnTo>
                    <a:pt x="11552" y="7254"/>
                  </a:lnTo>
                  <a:lnTo>
                    <a:pt x="10893" y="7303"/>
                  </a:lnTo>
                  <a:lnTo>
                    <a:pt x="10185" y="7352"/>
                  </a:lnTo>
                  <a:lnTo>
                    <a:pt x="8622" y="7352"/>
                  </a:lnTo>
                  <a:lnTo>
                    <a:pt x="7913" y="7303"/>
                  </a:lnTo>
                  <a:lnTo>
                    <a:pt x="7254" y="7254"/>
                  </a:lnTo>
                  <a:lnTo>
                    <a:pt x="6643" y="7181"/>
                  </a:lnTo>
                  <a:lnTo>
                    <a:pt x="6082" y="7083"/>
                  </a:lnTo>
                  <a:lnTo>
                    <a:pt x="5593" y="6986"/>
                  </a:lnTo>
                  <a:lnTo>
                    <a:pt x="5129" y="6864"/>
                  </a:lnTo>
                  <a:lnTo>
                    <a:pt x="4738" y="6741"/>
                  </a:lnTo>
                  <a:lnTo>
                    <a:pt x="4396" y="6619"/>
                  </a:lnTo>
                  <a:lnTo>
                    <a:pt x="4079" y="6522"/>
                  </a:lnTo>
                  <a:lnTo>
                    <a:pt x="3835" y="6399"/>
                  </a:lnTo>
                  <a:lnTo>
                    <a:pt x="3639" y="6277"/>
                  </a:lnTo>
                  <a:lnTo>
                    <a:pt x="3493" y="6180"/>
                  </a:lnTo>
                  <a:lnTo>
                    <a:pt x="3395" y="6106"/>
                  </a:lnTo>
                  <a:lnTo>
                    <a:pt x="3346" y="6033"/>
                  </a:lnTo>
                  <a:lnTo>
                    <a:pt x="3322" y="5984"/>
                  </a:lnTo>
                  <a:lnTo>
                    <a:pt x="3493" y="5374"/>
                  </a:lnTo>
                  <a:lnTo>
                    <a:pt x="3908" y="4006"/>
                  </a:lnTo>
                  <a:lnTo>
                    <a:pt x="4128" y="3273"/>
                  </a:lnTo>
                  <a:lnTo>
                    <a:pt x="4347" y="2638"/>
                  </a:lnTo>
                  <a:lnTo>
                    <a:pt x="4518" y="2174"/>
                  </a:lnTo>
                  <a:lnTo>
                    <a:pt x="4592" y="2052"/>
                  </a:lnTo>
                  <a:lnTo>
                    <a:pt x="4641" y="2003"/>
                  </a:lnTo>
                  <a:lnTo>
                    <a:pt x="4860" y="1906"/>
                  </a:lnTo>
                  <a:lnTo>
                    <a:pt x="5178" y="1808"/>
                  </a:lnTo>
                  <a:lnTo>
                    <a:pt x="5642" y="1686"/>
                  </a:lnTo>
                  <a:lnTo>
                    <a:pt x="6277" y="1564"/>
                  </a:lnTo>
                  <a:lnTo>
                    <a:pt x="7107" y="1442"/>
                  </a:lnTo>
                  <a:lnTo>
                    <a:pt x="8133" y="1368"/>
                  </a:lnTo>
                  <a:lnTo>
                    <a:pt x="8744" y="1344"/>
                  </a:lnTo>
                  <a:close/>
                  <a:moveTo>
                    <a:pt x="11919" y="9916"/>
                  </a:moveTo>
                  <a:lnTo>
                    <a:pt x="12016" y="9941"/>
                  </a:lnTo>
                  <a:lnTo>
                    <a:pt x="12090" y="9990"/>
                  </a:lnTo>
                  <a:lnTo>
                    <a:pt x="12138" y="10063"/>
                  </a:lnTo>
                  <a:lnTo>
                    <a:pt x="12163" y="10161"/>
                  </a:lnTo>
                  <a:lnTo>
                    <a:pt x="12138" y="10258"/>
                  </a:lnTo>
                  <a:lnTo>
                    <a:pt x="12090" y="10332"/>
                  </a:lnTo>
                  <a:lnTo>
                    <a:pt x="12016" y="10380"/>
                  </a:lnTo>
                  <a:lnTo>
                    <a:pt x="11919" y="10405"/>
                  </a:lnTo>
                  <a:lnTo>
                    <a:pt x="6887" y="10405"/>
                  </a:lnTo>
                  <a:lnTo>
                    <a:pt x="6790" y="10380"/>
                  </a:lnTo>
                  <a:lnTo>
                    <a:pt x="6717" y="10332"/>
                  </a:lnTo>
                  <a:lnTo>
                    <a:pt x="6668" y="10258"/>
                  </a:lnTo>
                  <a:lnTo>
                    <a:pt x="6643" y="10161"/>
                  </a:lnTo>
                  <a:lnTo>
                    <a:pt x="6668" y="10063"/>
                  </a:lnTo>
                  <a:lnTo>
                    <a:pt x="6717" y="9990"/>
                  </a:lnTo>
                  <a:lnTo>
                    <a:pt x="6790" y="9941"/>
                  </a:lnTo>
                  <a:lnTo>
                    <a:pt x="6887" y="9916"/>
                  </a:lnTo>
                  <a:close/>
                  <a:moveTo>
                    <a:pt x="11626" y="10991"/>
                  </a:moveTo>
                  <a:lnTo>
                    <a:pt x="11723" y="11015"/>
                  </a:lnTo>
                  <a:lnTo>
                    <a:pt x="11797" y="11064"/>
                  </a:lnTo>
                  <a:lnTo>
                    <a:pt x="11845" y="11138"/>
                  </a:lnTo>
                  <a:lnTo>
                    <a:pt x="11870" y="11235"/>
                  </a:lnTo>
                  <a:lnTo>
                    <a:pt x="11845" y="11333"/>
                  </a:lnTo>
                  <a:lnTo>
                    <a:pt x="11797" y="11406"/>
                  </a:lnTo>
                  <a:lnTo>
                    <a:pt x="11723" y="11455"/>
                  </a:lnTo>
                  <a:lnTo>
                    <a:pt x="11626" y="11479"/>
                  </a:lnTo>
                  <a:lnTo>
                    <a:pt x="7181" y="11479"/>
                  </a:lnTo>
                  <a:lnTo>
                    <a:pt x="7083" y="11455"/>
                  </a:lnTo>
                  <a:lnTo>
                    <a:pt x="7010" y="11406"/>
                  </a:lnTo>
                  <a:lnTo>
                    <a:pt x="6961" y="11333"/>
                  </a:lnTo>
                  <a:lnTo>
                    <a:pt x="6936" y="11235"/>
                  </a:lnTo>
                  <a:lnTo>
                    <a:pt x="6961" y="11138"/>
                  </a:lnTo>
                  <a:lnTo>
                    <a:pt x="7010" y="11064"/>
                  </a:lnTo>
                  <a:lnTo>
                    <a:pt x="7083" y="11015"/>
                  </a:lnTo>
                  <a:lnTo>
                    <a:pt x="7181" y="10991"/>
                  </a:lnTo>
                  <a:close/>
                  <a:moveTo>
                    <a:pt x="4152" y="9110"/>
                  </a:moveTo>
                  <a:lnTo>
                    <a:pt x="4299" y="9159"/>
                  </a:lnTo>
                  <a:lnTo>
                    <a:pt x="4470" y="9208"/>
                  </a:lnTo>
                  <a:lnTo>
                    <a:pt x="4616" y="9281"/>
                  </a:lnTo>
                  <a:lnTo>
                    <a:pt x="4763" y="9379"/>
                  </a:lnTo>
                  <a:lnTo>
                    <a:pt x="4885" y="9501"/>
                  </a:lnTo>
                  <a:lnTo>
                    <a:pt x="5129" y="9745"/>
                  </a:lnTo>
                  <a:lnTo>
                    <a:pt x="5324" y="10039"/>
                  </a:lnTo>
                  <a:lnTo>
                    <a:pt x="5471" y="10332"/>
                  </a:lnTo>
                  <a:lnTo>
                    <a:pt x="5569" y="10649"/>
                  </a:lnTo>
                  <a:lnTo>
                    <a:pt x="5593" y="10796"/>
                  </a:lnTo>
                  <a:lnTo>
                    <a:pt x="5593" y="10918"/>
                  </a:lnTo>
                  <a:lnTo>
                    <a:pt x="5593" y="11064"/>
                  </a:lnTo>
                  <a:lnTo>
                    <a:pt x="5569" y="11162"/>
                  </a:lnTo>
                  <a:lnTo>
                    <a:pt x="5520" y="11260"/>
                  </a:lnTo>
                  <a:lnTo>
                    <a:pt x="5471" y="11357"/>
                  </a:lnTo>
                  <a:lnTo>
                    <a:pt x="5398" y="11431"/>
                  </a:lnTo>
                  <a:lnTo>
                    <a:pt x="5324" y="11504"/>
                  </a:lnTo>
                  <a:lnTo>
                    <a:pt x="5129" y="11602"/>
                  </a:lnTo>
                  <a:lnTo>
                    <a:pt x="4885" y="11675"/>
                  </a:lnTo>
                  <a:lnTo>
                    <a:pt x="4616" y="11699"/>
                  </a:lnTo>
                  <a:lnTo>
                    <a:pt x="4299" y="11724"/>
                  </a:lnTo>
                  <a:lnTo>
                    <a:pt x="3981" y="11724"/>
                  </a:lnTo>
                  <a:lnTo>
                    <a:pt x="3639" y="11699"/>
                  </a:lnTo>
                  <a:lnTo>
                    <a:pt x="3346" y="11626"/>
                  </a:lnTo>
                  <a:lnTo>
                    <a:pt x="3077" y="11504"/>
                  </a:lnTo>
                  <a:lnTo>
                    <a:pt x="2833" y="11333"/>
                  </a:lnTo>
                  <a:lnTo>
                    <a:pt x="2638" y="11162"/>
                  </a:lnTo>
                  <a:lnTo>
                    <a:pt x="2467" y="10918"/>
                  </a:lnTo>
                  <a:lnTo>
                    <a:pt x="2418" y="10820"/>
                  </a:lnTo>
                  <a:lnTo>
                    <a:pt x="2394" y="10674"/>
                  </a:lnTo>
                  <a:lnTo>
                    <a:pt x="2369" y="10551"/>
                  </a:lnTo>
                  <a:lnTo>
                    <a:pt x="2345" y="10429"/>
                  </a:lnTo>
                  <a:lnTo>
                    <a:pt x="2369" y="10283"/>
                  </a:lnTo>
                  <a:lnTo>
                    <a:pt x="2394" y="10161"/>
                  </a:lnTo>
                  <a:lnTo>
                    <a:pt x="2418" y="10039"/>
                  </a:lnTo>
                  <a:lnTo>
                    <a:pt x="2467" y="9916"/>
                  </a:lnTo>
                  <a:lnTo>
                    <a:pt x="2638" y="9697"/>
                  </a:lnTo>
                  <a:lnTo>
                    <a:pt x="2833" y="9501"/>
                  </a:lnTo>
                  <a:lnTo>
                    <a:pt x="3077" y="9330"/>
                  </a:lnTo>
                  <a:lnTo>
                    <a:pt x="3346" y="9208"/>
                  </a:lnTo>
                  <a:lnTo>
                    <a:pt x="3639" y="9135"/>
                  </a:lnTo>
                  <a:lnTo>
                    <a:pt x="3981" y="9110"/>
                  </a:lnTo>
                  <a:close/>
                  <a:moveTo>
                    <a:pt x="14825" y="9110"/>
                  </a:moveTo>
                  <a:lnTo>
                    <a:pt x="15167" y="9135"/>
                  </a:lnTo>
                  <a:lnTo>
                    <a:pt x="15460" y="9208"/>
                  </a:lnTo>
                  <a:lnTo>
                    <a:pt x="15729" y="9330"/>
                  </a:lnTo>
                  <a:lnTo>
                    <a:pt x="15973" y="9501"/>
                  </a:lnTo>
                  <a:lnTo>
                    <a:pt x="16168" y="9697"/>
                  </a:lnTo>
                  <a:lnTo>
                    <a:pt x="16339" y="9916"/>
                  </a:lnTo>
                  <a:lnTo>
                    <a:pt x="16388" y="10039"/>
                  </a:lnTo>
                  <a:lnTo>
                    <a:pt x="16412" y="10161"/>
                  </a:lnTo>
                  <a:lnTo>
                    <a:pt x="16437" y="10283"/>
                  </a:lnTo>
                  <a:lnTo>
                    <a:pt x="16461" y="10429"/>
                  </a:lnTo>
                  <a:lnTo>
                    <a:pt x="16437" y="10551"/>
                  </a:lnTo>
                  <a:lnTo>
                    <a:pt x="16412" y="10674"/>
                  </a:lnTo>
                  <a:lnTo>
                    <a:pt x="16388" y="10820"/>
                  </a:lnTo>
                  <a:lnTo>
                    <a:pt x="16339" y="10918"/>
                  </a:lnTo>
                  <a:lnTo>
                    <a:pt x="16168" y="11162"/>
                  </a:lnTo>
                  <a:lnTo>
                    <a:pt x="15973" y="11333"/>
                  </a:lnTo>
                  <a:lnTo>
                    <a:pt x="15729" y="11504"/>
                  </a:lnTo>
                  <a:lnTo>
                    <a:pt x="15460" y="11626"/>
                  </a:lnTo>
                  <a:lnTo>
                    <a:pt x="15167" y="11699"/>
                  </a:lnTo>
                  <a:lnTo>
                    <a:pt x="14825" y="11724"/>
                  </a:lnTo>
                  <a:lnTo>
                    <a:pt x="14507" y="11724"/>
                  </a:lnTo>
                  <a:lnTo>
                    <a:pt x="14190" y="11699"/>
                  </a:lnTo>
                  <a:lnTo>
                    <a:pt x="13921" y="11675"/>
                  </a:lnTo>
                  <a:lnTo>
                    <a:pt x="13677" y="11602"/>
                  </a:lnTo>
                  <a:lnTo>
                    <a:pt x="13482" y="11504"/>
                  </a:lnTo>
                  <a:lnTo>
                    <a:pt x="13408" y="11431"/>
                  </a:lnTo>
                  <a:lnTo>
                    <a:pt x="13335" y="11357"/>
                  </a:lnTo>
                  <a:lnTo>
                    <a:pt x="13286" y="11260"/>
                  </a:lnTo>
                  <a:lnTo>
                    <a:pt x="13237" y="11162"/>
                  </a:lnTo>
                  <a:lnTo>
                    <a:pt x="13213" y="11064"/>
                  </a:lnTo>
                  <a:lnTo>
                    <a:pt x="13213" y="10918"/>
                  </a:lnTo>
                  <a:lnTo>
                    <a:pt x="13213" y="10796"/>
                  </a:lnTo>
                  <a:lnTo>
                    <a:pt x="13237" y="10649"/>
                  </a:lnTo>
                  <a:lnTo>
                    <a:pt x="13335" y="10332"/>
                  </a:lnTo>
                  <a:lnTo>
                    <a:pt x="13482" y="10039"/>
                  </a:lnTo>
                  <a:lnTo>
                    <a:pt x="13677" y="9745"/>
                  </a:lnTo>
                  <a:lnTo>
                    <a:pt x="13921" y="9501"/>
                  </a:lnTo>
                  <a:lnTo>
                    <a:pt x="14043" y="9379"/>
                  </a:lnTo>
                  <a:lnTo>
                    <a:pt x="14190" y="9281"/>
                  </a:lnTo>
                  <a:lnTo>
                    <a:pt x="14337" y="9208"/>
                  </a:lnTo>
                  <a:lnTo>
                    <a:pt x="14507" y="9159"/>
                  </a:lnTo>
                  <a:lnTo>
                    <a:pt x="14654" y="9110"/>
                  </a:lnTo>
                  <a:close/>
                  <a:moveTo>
                    <a:pt x="9403" y="1"/>
                  </a:moveTo>
                  <a:lnTo>
                    <a:pt x="8280" y="25"/>
                  </a:lnTo>
                  <a:lnTo>
                    <a:pt x="7303" y="74"/>
                  </a:lnTo>
                  <a:lnTo>
                    <a:pt x="6497" y="147"/>
                  </a:lnTo>
                  <a:lnTo>
                    <a:pt x="5837" y="220"/>
                  </a:lnTo>
                  <a:lnTo>
                    <a:pt x="5324" y="318"/>
                  </a:lnTo>
                  <a:lnTo>
                    <a:pt x="4958" y="391"/>
                  </a:lnTo>
                  <a:lnTo>
                    <a:pt x="4665" y="440"/>
                  </a:lnTo>
                  <a:lnTo>
                    <a:pt x="4421" y="538"/>
                  </a:lnTo>
                  <a:lnTo>
                    <a:pt x="4201" y="660"/>
                  </a:lnTo>
                  <a:lnTo>
                    <a:pt x="3981" y="807"/>
                  </a:lnTo>
                  <a:lnTo>
                    <a:pt x="3761" y="978"/>
                  </a:lnTo>
                  <a:lnTo>
                    <a:pt x="3590" y="1173"/>
                  </a:lnTo>
                  <a:lnTo>
                    <a:pt x="3419" y="1368"/>
                  </a:lnTo>
                  <a:lnTo>
                    <a:pt x="3273" y="1588"/>
                  </a:lnTo>
                  <a:lnTo>
                    <a:pt x="3175" y="1808"/>
                  </a:lnTo>
                  <a:lnTo>
                    <a:pt x="2272" y="4153"/>
                  </a:lnTo>
                  <a:lnTo>
                    <a:pt x="928" y="4153"/>
                  </a:lnTo>
                  <a:lnTo>
                    <a:pt x="831" y="4177"/>
                  </a:lnTo>
                  <a:lnTo>
                    <a:pt x="733" y="4226"/>
                  </a:lnTo>
                  <a:lnTo>
                    <a:pt x="635" y="4299"/>
                  </a:lnTo>
                  <a:lnTo>
                    <a:pt x="464" y="4446"/>
                  </a:lnTo>
                  <a:lnTo>
                    <a:pt x="293" y="4641"/>
                  </a:lnTo>
                  <a:lnTo>
                    <a:pt x="171" y="4861"/>
                  </a:lnTo>
                  <a:lnTo>
                    <a:pt x="73" y="5105"/>
                  </a:lnTo>
                  <a:lnTo>
                    <a:pt x="25" y="5349"/>
                  </a:lnTo>
                  <a:lnTo>
                    <a:pt x="0" y="5569"/>
                  </a:lnTo>
                  <a:lnTo>
                    <a:pt x="25" y="5764"/>
                  </a:lnTo>
                  <a:lnTo>
                    <a:pt x="73" y="5911"/>
                  </a:lnTo>
                  <a:lnTo>
                    <a:pt x="171" y="6033"/>
                  </a:lnTo>
                  <a:lnTo>
                    <a:pt x="293" y="6106"/>
                  </a:lnTo>
                  <a:lnTo>
                    <a:pt x="464" y="6155"/>
                  </a:lnTo>
                  <a:lnTo>
                    <a:pt x="635" y="6204"/>
                  </a:lnTo>
                  <a:lnTo>
                    <a:pt x="1466" y="6204"/>
                  </a:lnTo>
                  <a:lnTo>
                    <a:pt x="1148" y="7034"/>
                  </a:lnTo>
                  <a:lnTo>
                    <a:pt x="1002" y="7547"/>
                  </a:lnTo>
                  <a:lnTo>
                    <a:pt x="879" y="8109"/>
                  </a:lnTo>
                  <a:lnTo>
                    <a:pt x="782" y="8695"/>
                  </a:lnTo>
                  <a:lnTo>
                    <a:pt x="757" y="9233"/>
                  </a:lnTo>
                  <a:lnTo>
                    <a:pt x="757" y="13360"/>
                  </a:lnTo>
                  <a:lnTo>
                    <a:pt x="18049" y="13360"/>
                  </a:lnTo>
                  <a:lnTo>
                    <a:pt x="18049" y="9233"/>
                  </a:lnTo>
                  <a:lnTo>
                    <a:pt x="18024" y="8695"/>
                  </a:lnTo>
                  <a:lnTo>
                    <a:pt x="17927" y="8109"/>
                  </a:lnTo>
                  <a:lnTo>
                    <a:pt x="17805" y="7547"/>
                  </a:lnTo>
                  <a:lnTo>
                    <a:pt x="17658" y="7034"/>
                  </a:lnTo>
                  <a:lnTo>
                    <a:pt x="17341" y="6204"/>
                  </a:lnTo>
                  <a:lnTo>
                    <a:pt x="18171" y="6204"/>
                  </a:lnTo>
                  <a:lnTo>
                    <a:pt x="18342" y="6155"/>
                  </a:lnTo>
                  <a:lnTo>
                    <a:pt x="18513" y="6106"/>
                  </a:lnTo>
                  <a:lnTo>
                    <a:pt x="18635" y="6033"/>
                  </a:lnTo>
                  <a:lnTo>
                    <a:pt x="18733" y="5911"/>
                  </a:lnTo>
                  <a:lnTo>
                    <a:pt x="18782" y="5764"/>
                  </a:lnTo>
                  <a:lnTo>
                    <a:pt x="18806" y="5569"/>
                  </a:lnTo>
                  <a:lnTo>
                    <a:pt x="18782" y="5349"/>
                  </a:lnTo>
                  <a:lnTo>
                    <a:pt x="18733" y="5105"/>
                  </a:lnTo>
                  <a:lnTo>
                    <a:pt x="18635" y="4861"/>
                  </a:lnTo>
                  <a:lnTo>
                    <a:pt x="18513" y="4641"/>
                  </a:lnTo>
                  <a:lnTo>
                    <a:pt x="18342" y="4446"/>
                  </a:lnTo>
                  <a:lnTo>
                    <a:pt x="18171" y="4299"/>
                  </a:lnTo>
                  <a:lnTo>
                    <a:pt x="18073" y="4226"/>
                  </a:lnTo>
                  <a:lnTo>
                    <a:pt x="17976" y="4177"/>
                  </a:lnTo>
                  <a:lnTo>
                    <a:pt x="17878" y="4153"/>
                  </a:lnTo>
                  <a:lnTo>
                    <a:pt x="16535" y="4153"/>
                  </a:lnTo>
                  <a:lnTo>
                    <a:pt x="15631" y="1808"/>
                  </a:lnTo>
                  <a:lnTo>
                    <a:pt x="15533" y="1588"/>
                  </a:lnTo>
                  <a:lnTo>
                    <a:pt x="15387" y="1368"/>
                  </a:lnTo>
                  <a:lnTo>
                    <a:pt x="15216" y="1173"/>
                  </a:lnTo>
                  <a:lnTo>
                    <a:pt x="15045" y="978"/>
                  </a:lnTo>
                  <a:lnTo>
                    <a:pt x="14825" y="807"/>
                  </a:lnTo>
                  <a:lnTo>
                    <a:pt x="14605" y="660"/>
                  </a:lnTo>
                  <a:lnTo>
                    <a:pt x="14385" y="538"/>
                  </a:lnTo>
                  <a:lnTo>
                    <a:pt x="14141" y="440"/>
                  </a:lnTo>
                  <a:lnTo>
                    <a:pt x="13848" y="391"/>
                  </a:lnTo>
                  <a:lnTo>
                    <a:pt x="13482" y="318"/>
                  </a:lnTo>
                  <a:lnTo>
                    <a:pt x="12969" y="220"/>
                  </a:lnTo>
                  <a:lnTo>
                    <a:pt x="12309" y="147"/>
                  </a:lnTo>
                  <a:lnTo>
                    <a:pt x="11503" y="74"/>
                  </a:lnTo>
                  <a:lnTo>
                    <a:pt x="10527" y="25"/>
                  </a:lnTo>
                  <a:lnTo>
                    <a:pt x="94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9" name="Google Shape;679;p40"/>
          <p:cNvSpPr/>
          <p:nvPr/>
        </p:nvSpPr>
        <p:spPr>
          <a:xfrm>
            <a:off x="4864301" y="3765502"/>
            <a:ext cx="353252" cy="353231"/>
          </a:xfrm>
          <a:custGeom>
            <a:rect b="b" l="l" r="r" t="t"/>
            <a:pathLst>
              <a:path extrusionOk="0" h="16901" w="16902">
                <a:moveTo>
                  <a:pt x="14386" y="757"/>
                </a:moveTo>
                <a:lnTo>
                  <a:pt x="14557" y="782"/>
                </a:lnTo>
                <a:lnTo>
                  <a:pt x="14728" y="806"/>
                </a:lnTo>
                <a:lnTo>
                  <a:pt x="14899" y="831"/>
                </a:lnTo>
                <a:lnTo>
                  <a:pt x="15070" y="904"/>
                </a:lnTo>
                <a:lnTo>
                  <a:pt x="15216" y="977"/>
                </a:lnTo>
                <a:lnTo>
                  <a:pt x="15363" y="1050"/>
                </a:lnTo>
                <a:lnTo>
                  <a:pt x="15509" y="1148"/>
                </a:lnTo>
                <a:lnTo>
                  <a:pt x="15631" y="1270"/>
                </a:lnTo>
                <a:lnTo>
                  <a:pt x="15729" y="1392"/>
                </a:lnTo>
                <a:lnTo>
                  <a:pt x="15827" y="1539"/>
                </a:lnTo>
                <a:lnTo>
                  <a:pt x="15925" y="1661"/>
                </a:lnTo>
                <a:lnTo>
                  <a:pt x="15998" y="1807"/>
                </a:lnTo>
                <a:lnTo>
                  <a:pt x="16047" y="1978"/>
                </a:lnTo>
                <a:lnTo>
                  <a:pt x="16095" y="2125"/>
                </a:lnTo>
                <a:lnTo>
                  <a:pt x="16120" y="2296"/>
                </a:lnTo>
                <a:lnTo>
                  <a:pt x="16144" y="2467"/>
                </a:lnTo>
                <a:lnTo>
                  <a:pt x="16120" y="2565"/>
                </a:lnTo>
                <a:lnTo>
                  <a:pt x="16071" y="2638"/>
                </a:lnTo>
                <a:lnTo>
                  <a:pt x="15998" y="2687"/>
                </a:lnTo>
                <a:lnTo>
                  <a:pt x="15900" y="2711"/>
                </a:lnTo>
                <a:lnTo>
                  <a:pt x="15802" y="2687"/>
                </a:lnTo>
                <a:lnTo>
                  <a:pt x="15729" y="2638"/>
                </a:lnTo>
                <a:lnTo>
                  <a:pt x="15680" y="2565"/>
                </a:lnTo>
                <a:lnTo>
                  <a:pt x="15656" y="2467"/>
                </a:lnTo>
                <a:lnTo>
                  <a:pt x="15631" y="2247"/>
                </a:lnTo>
                <a:lnTo>
                  <a:pt x="15558" y="2003"/>
                </a:lnTo>
                <a:lnTo>
                  <a:pt x="15436" y="1807"/>
                </a:lnTo>
                <a:lnTo>
                  <a:pt x="15290" y="1612"/>
                </a:lnTo>
                <a:lnTo>
                  <a:pt x="15094" y="1466"/>
                </a:lnTo>
                <a:lnTo>
                  <a:pt x="14874" y="1343"/>
                </a:lnTo>
                <a:lnTo>
                  <a:pt x="14630" y="1270"/>
                </a:lnTo>
                <a:lnTo>
                  <a:pt x="14386" y="1246"/>
                </a:lnTo>
                <a:lnTo>
                  <a:pt x="14288" y="1246"/>
                </a:lnTo>
                <a:lnTo>
                  <a:pt x="14215" y="1172"/>
                </a:lnTo>
                <a:lnTo>
                  <a:pt x="14166" y="1099"/>
                </a:lnTo>
                <a:lnTo>
                  <a:pt x="14142" y="1002"/>
                </a:lnTo>
                <a:lnTo>
                  <a:pt x="14166" y="904"/>
                </a:lnTo>
                <a:lnTo>
                  <a:pt x="14215" y="831"/>
                </a:lnTo>
                <a:lnTo>
                  <a:pt x="14288" y="782"/>
                </a:lnTo>
                <a:lnTo>
                  <a:pt x="14386" y="757"/>
                </a:lnTo>
                <a:close/>
                <a:moveTo>
                  <a:pt x="15460" y="0"/>
                </a:moveTo>
                <a:lnTo>
                  <a:pt x="15167" y="25"/>
                </a:lnTo>
                <a:lnTo>
                  <a:pt x="14850" y="49"/>
                </a:lnTo>
                <a:lnTo>
                  <a:pt x="14557" y="122"/>
                </a:lnTo>
                <a:lnTo>
                  <a:pt x="14117" y="244"/>
                </a:lnTo>
                <a:lnTo>
                  <a:pt x="13873" y="318"/>
                </a:lnTo>
                <a:lnTo>
                  <a:pt x="13653" y="415"/>
                </a:lnTo>
                <a:lnTo>
                  <a:pt x="13458" y="537"/>
                </a:lnTo>
                <a:lnTo>
                  <a:pt x="13287" y="660"/>
                </a:lnTo>
                <a:lnTo>
                  <a:pt x="10625" y="3346"/>
                </a:lnTo>
                <a:lnTo>
                  <a:pt x="2858" y="1221"/>
                </a:lnTo>
                <a:lnTo>
                  <a:pt x="2712" y="1197"/>
                </a:lnTo>
                <a:lnTo>
                  <a:pt x="2590" y="1221"/>
                </a:lnTo>
                <a:lnTo>
                  <a:pt x="2467" y="1270"/>
                </a:lnTo>
                <a:lnTo>
                  <a:pt x="2345" y="1343"/>
                </a:lnTo>
                <a:lnTo>
                  <a:pt x="1613" y="2101"/>
                </a:lnTo>
                <a:lnTo>
                  <a:pt x="1539" y="2198"/>
                </a:lnTo>
                <a:lnTo>
                  <a:pt x="1491" y="2296"/>
                </a:lnTo>
                <a:lnTo>
                  <a:pt x="1466" y="2418"/>
                </a:lnTo>
                <a:lnTo>
                  <a:pt x="1466" y="2516"/>
                </a:lnTo>
                <a:lnTo>
                  <a:pt x="1491" y="2613"/>
                </a:lnTo>
                <a:lnTo>
                  <a:pt x="1515" y="2687"/>
                </a:lnTo>
                <a:lnTo>
                  <a:pt x="1613" y="2833"/>
                </a:lnTo>
                <a:lnTo>
                  <a:pt x="1710" y="2907"/>
                </a:lnTo>
                <a:lnTo>
                  <a:pt x="7425" y="6619"/>
                </a:lnTo>
                <a:lnTo>
                  <a:pt x="4177" y="10893"/>
                </a:lnTo>
                <a:lnTo>
                  <a:pt x="929" y="10331"/>
                </a:lnTo>
                <a:lnTo>
                  <a:pt x="831" y="10331"/>
                </a:lnTo>
                <a:lnTo>
                  <a:pt x="709" y="10356"/>
                </a:lnTo>
                <a:lnTo>
                  <a:pt x="611" y="10404"/>
                </a:lnTo>
                <a:lnTo>
                  <a:pt x="514" y="10478"/>
                </a:lnTo>
                <a:lnTo>
                  <a:pt x="147" y="10844"/>
                </a:lnTo>
                <a:lnTo>
                  <a:pt x="74" y="10942"/>
                </a:lnTo>
                <a:lnTo>
                  <a:pt x="25" y="11064"/>
                </a:lnTo>
                <a:lnTo>
                  <a:pt x="1" y="11186"/>
                </a:lnTo>
                <a:lnTo>
                  <a:pt x="1" y="11308"/>
                </a:lnTo>
                <a:lnTo>
                  <a:pt x="50" y="11455"/>
                </a:lnTo>
                <a:lnTo>
                  <a:pt x="147" y="11601"/>
                </a:lnTo>
                <a:lnTo>
                  <a:pt x="245" y="11674"/>
                </a:lnTo>
                <a:lnTo>
                  <a:pt x="3444" y="13457"/>
                </a:lnTo>
                <a:lnTo>
                  <a:pt x="5227" y="16657"/>
                </a:lnTo>
                <a:lnTo>
                  <a:pt x="5301" y="16754"/>
                </a:lnTo>
                <a:lnTo>
                  <a:pt x="5447" y="16852"/>
                </a:lnTo>
                <a:lnTo>
                  <a:pt x="5594" y="16901"/>
                </a:lnTo>
                <a:lnTo>
                  <a:pt x="5716" y="16901"/>
                </a:lnTo>
                <a:lnTo>
                  <a:pt x="5838" y="16877"/>
                </a:lnTo>
                <a:lnTo>
                  <a:pt x="5960" y="16828"/>
                </a:lnTo>
                <a:lnTo>
                  <a:pt x="6058" y="16754"/>
                </a:lnTo>
                <a:lnTo>
                  <a:pt x="6424" y="16388"/>
                </a:lnTo>
                <a:lnTo>
                  <a:pt x="6497" y="16290"/>
                </a:lnTo>
                <a:lnTo>
                  <a:pt x="6546" y="16193"/>
                </a:lnTo>
                <a:lnTo>
                  <a:pt x="6571" y="16071"/>
                </a:lnTo>
                <a:lnTo>
                  <a:pt x="6571" y="15973"/>
                </a:lnTo>
                <a:lnTo>
                  <a:pt x="6009" y="12725"/>
                </a:lnTo>
                <a:lnTo>
                  <a:pt x="10283" y="9476"/>
                </a:lnTo>
                <a:lnTo>
                  <a:pt x="13995" y="15191"/>
                </a:lnTo>
                <a:lnTo>
                  <a:pt x="14068" y="15289"/>
                </a:lnTo>
                <a:lnTo>
                  <a:pt x="14215" y="15387"/>
                </a:lnTo>
                <a:lnTo>
                  <a:pt x="14288" y="15411"/>
                </a:lnTo>
                <a:lnTo>
                  <a:pt x="14386" y="15436"/>
                </a:lnTo>
                <a:lnTo>
                  <a:pt x="14484" y="15436"/>
                </a:lnTo>
                <a:lnTo>
                  <a:pt x="14606" y="15411"/>
                </a:lnTo>
                <a:lnTo>
                  <a:pt x="14703" y="15362"/>
                </a:lnTo>
                <a:lnTo>
                  <a:pt x="14801" y="15289"/>
                </a:lnTo>
                <a:lnTo>
                  <a:pt x="15558" y="14556"/>
                </a:lnTo>
                <a:lnTo>
                  <a:pt x="15631" y="14434"/>
                </a:lnTo>
                <a:lnTo>
                  <a:pt x="15680" y="14312"/>
                </a:lnTo>
                <a:lnTo>
                  <a:pt x="15705" y="14190"/>
                </a:lnTo>
                <a:lnTo>
                  <a:pt x="15680" y="14043"/>
                </a:lnTo>
                <a:lnTo>
                  <a:pt x="13555" y="6277"/>
                </a:lnTo>
                <a:lnTo>
                  <a:pt x="16242" y="3615"/>
                </a:lnTo>
                <a:lnTo>
                  <a:pt x="16364" y="3444"/>
                </a:lnTo>
                <a:lnTo>
                  <a:pt x="16486" y="3248"/>
                </a:lnTo>
                <a:lnTo>
                  <a:pt x="16584" y="3029"/>
                </a:lnTo>
                <a:lnTo>
                  <a:pt x="16657" y="2784"/>
                </a:lnTo>
                <a:lnTo>
                  <a:pt x="16779" y="2345"/>
                </a:lnTo>
                <a:lnTo>
                  <a:pt x="16853" y="2052"/>
                </a:lnTo>
                <a:lnTo>
                  <a:pt x="16877" y="1734"/>
                </a:lnTo>
                <a:lnTo>
                  <a:pt x="16901" y="1441"/>
                </a:lnTo>
                <a:lnTo>
                  <a:pt x="16901" y="1197"/>
                </a:lnTo>
                <a:lnTo>
                  <a:pt x="16901" y="953"/>
                </a:lnTo>
                <a:lnTo>
                  <a:pt x="16853" y="757"/>
                </a:lnTo>
                <a:lnTo>
                  <a:pt x="16779" y="586"/>
                </a:lnTo>
                <a:lnTo>
                  <a:pt x="16706" y="415"/>
                </a:lnTo>
                <a:lnTo>
                  <a:pt x="16608" y="293"/>
                </a:lnTo>
                <a:lnTo>
                  <a:pt x="16486" y="196"/>
                </a:lnTo>
                <a:lnTo>
                  <a:pt x="16315" y="122"/>
                </a:lnTo>
                <a:lnTo>
                  <a:pt x="16144" y="49"/>
                </a:lnTo>
                <a:lnTo>
                  <a:pt x="159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80" name="Google Shape;680;p40"/>
          <p:cNvGrpSpPr/>
          <p:nvPr/>
        </p:nvGrpSpPr>
        <p:grpSpPr>
          <a:xfrm>
            <a:off x="5423039" y="3748516"/>
            <a:ext cx="362448" cy="386922"/>
            <a:chOff x="6642425" y="4312500"/>
            <a:chExt cx="433550" cy="462825"/>
          </a:xfrm>
        </p:grpSpPr>
        <p:sp>
          <p:nvSpPr>
            <p:cNvPr id="681" name="Google Shape;681;p40"/>
            <p:cNvSpPr/>
            <p:nvPr/>
          </p:nvSpPr>
          <p:spPr>
            <a:xfrm>
              <a:off x="6642425" y="4687375"/>
              <a:ext cx="433550" cy="39125"/>
            </a:xfrm>
            <a:custGeom>
              <a:rect b="b" l="l" r="r" t="t"/>
              <a:pathLst>
                <a:path extrusionOk="0" h="1565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8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2"/>
                  </a:lnTo>
                  <a:lnTo>
                    <a:pt x="25" y="685"/>
                  </a:lnTo>
                  <a:lnTo>
                    <a:pt x="74" y="783"/>
                  </a:lnTo>
                  <a:lnTo>
                    <a:pt x="147" y="856"/>
                  </a:lnTo>
                  <a:lnTo>
                    <a:pt x="221" y="905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40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40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40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40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40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40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40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40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5"/>
                  </a:lnTo>
                  <a:lnTo>
                    <a:pt x="17195" y="856"/>
                  </a:lnTo>
                  <a:lnTo>
                    <a:pt x="17268" y="783"/>
                  </a:lnTo>
                  <a:lnTo>
                    <a:pt x="17317" y="685"/>
                  </a:lnTo>
                  <a:lnTo>
                    <a:pt x="17341" y="612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8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40"/>
            <p:cNvSpPr/>
            <p:nvPr/>
          </p:nvSpPr>
          <p:spPr>
            <a:xfrm>
              <a:off x="6642425" y="4736225"/>
              <a:ext cx="433550" cy="39100"/>
            </a:xfrm>
            <a:custGeom>
              <a:rect b="b" l="l" r="r" t="t"/>
              <a:pathLst>
                <a:path extrusionOk="0" h="1564" w="17342">
                  <a:moveTo>
                    <a:pt x="489" y="1"/>
                  </a:moveTo>
                  <a:lnTo>
                    <a:pt x="392" y="25"/>
                  </a:lnTo>
                  <a:lnTo>
                    <a:pt x="294" y="50"/>
                  </a:lnTo>
                  <a:lnTo>
                    <a:pt x="221" y="99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25" y="318"/>
                  </a:lnTo>
                  <a:lnTo>
                    <a:pt x="1" y="392"/>
                  </a:lnTo>
                  <a:lnTo>
                    <a:pt x="1" y="489"/>
                  </a:lnTo>
                  <a:lnTo>
                    <a:pt x="1" y="611"/>
                  </a:lnTo>
                  <a:lnTo>
                    <a:pt x="25" y="685"/>
                  </a:lnTo>
                  <a:lnTo>
                    <a:pt x="74" y="782"/>
                  </a:lnTo>
                  <a:lnTo>
                    <a:pt x="147" y="856"/>
                  </a:lnTo>
                  <a:lnTo>
                    <a:pt x="221" y="904"/>
                  </a:lnTo>
                  <a:lnTo>
                    <a:pt x="294" y="953"/>
                  </a:lnTo>
                  <a:lnTo>
                    <a:pt x="392" y="978"/>
                  </a:lnTo>
                  <a:lnTo>
                    <a:pt x="489" y="978"/>
                  </a:lnTo>
                  <a:lnTo>
                    <a:pt x="734" y="1002"/>
                  </a:lnTo>
                  <a:lnTo>
                    <a:pt x="929" y="1051"/>
                  </a:lnTo>
                  <a:lnTo>
                    <a:pt x="1100" y="1124"/>
                  </a:lnTo>
                  <a:lnTo>
                    <a:pt x="1271" y="1222"/>
                  </a:lnTo>
                  <a:lnTo>
                    <a:pt x="1491" y="1344"/>
                  </a:lnTo>
                  <a:lnTo>
                    <a:pt x="1759" y="1466"/>
                  </a:lnTo>
                  <a:lnTo>
                    <a:pt x="1930" y="1515"/>
                  </a:lnTo>
                  <a:lnTo>
                    <a:pt x="2101" y="1539"/>
                  </a:lnTo>
                  <a:lnTo>
                    <a:pt x="2297" y="1564"/>
                  </a:lnTo>
                  <a:lnTo>
                    <a:pt x="2761" y="1564"/>
                  </a:lnTo>
                  <a:lnTo>
                    <a:pt x="2956" y="1539"/>
                  </a:lnTo>
                  <a:lnTo>
                    <a:pt x="3127" y="1515"/>
                  </a:lnTo>
                  <a:lnTo>
                    <a:pt x="3298" y="1466"/>
                  </a:lnTo>
                  <a:lnTo>
                    <a:pt x="3567" y="1344"/>
                  </a:lnTo>
                  <a:lnTo>
                    <a:pt x="3787" y="1222"/>
                  </a:lnTo>
                  <a:lnTo>
                    <a:pt x="3957" y="1124"/>
                  </a:lnTo>
                  <a:lnTo>
                    <a:pt x="4128" y="1051"/>
                  </a:lnTo>
                  <a:lnTo>
                    <a:pt x="4324" y="1002"/>
                  </a:lnTo>
                  <a:lnTo>
                    <a:pt x="4568" y="978"/>
                  </a:lnTo>
                  <a:lnTo>
                    <a:pt x="4837" y="1002"/>
                  </a:lnTo>
                  <a:lnTo>
                    <a:pt x="5032" y="1051"/>
                  </a:lnTo>
                  <a:lnTo>
                    <a:pt x="5179" y="1124"/>
                  </a:lnTo>
                  <a:lnTo>
                    <a:pt x="5350" y="1222"/>
                  </a:lnTo>
                  <a:lnTo>
                    <a:pt x="5594" y="1344"/>
                  </a:lnTo>
                  <a:lnTo>
                    <a:pt x="5862" y="1466"/>
                  </a:lnTo>
                  <a:lnTo>
                    <a:pt x="6009" y="1515"/>
                  </a:lnTo>
                  <a:lnTo>
                    <a:pt x="6204" y="1539"/>
                  </a:lnTo>
                  <a:lnTo>
                    <a:pt x="6400" y="1564"/>
                  </a:lnTo>
                  <a:lnTo>
                    <a:pt x="6839" y="1564"/>
                  </a:lnTo>
                  <a:lnTo>
                    <a:pt x="7059" y="1539"/>
                  </a:lnTo>
                  <a:lnTo>
                    <a:pt x="7230" y="1515"/>
                  </a:lnTo>
                  <a:lnTo>
                    <a:pt x="7401" y="1466"/>
                  </a:lnTo>
                  <a:lnTo>
                    <a:pt x="7670" y="1344"/>
                  </a:lnTo>
                  <a:lnTo>
                    <a:pt x="7890" y="1222"/>
                  </a:lnTo>
                  <a:lnTo>
                    <a:pt x="8061" y="1124"/>
                  </a:lnTo>
                  <a:lnTo>
                    <a:pt x="8231" y="1051"/>
                  </a:lnTo>
                  <a:lnTo>
                    <a:pt x="8427" y="1002"/>
                  </a:lnTo>
                  <a:lnTo>
                    <a:pt x="8671" y="978"/>
                  </a:lnTo>
                  <a:lnTo>
                    <a:pt x="8915" y="1002"/>
                  </a:lnTo>
                  <a:lnTo>
                    <a:pt x="9111" y="1051"/>
                  </a:lnTo>
                  <a:lnTo>
                    <a:pt x="9282" y="1124"/>
                  </a:lnTo>
                  <a:lnTo>
                    <a:pt x="9453" y="1222"/>
                  </a:lnTo>
                  <a:lnTo>
                    <a:pt x="9672" y="1344"/>
                  </a:lnTo>
                  <a:lnTo>
                    <a:pt x="9941" y="1466"/>
                  </a:lnTo>
                  <a:lnTo>
                    <a:pt x="10112" y="1515"/>
                  </a:lnTo>
                  <a:lnTo>
                    <a:pt x="10283" y="1539"/>
                  </a:lnTo>
                  <a:lnTo>
                    <a:pt x="10478" y="1564"/>
                  </a:lnTo>
                  <a:lnTo>
                    <a:pt x="10942" y="1564"/>
                  </a:lnTo>
                  <a:lnTo>
                    <a:pt x="11138" y="1539"/>
                  </a:lnTo>
                  <a:lnTo>
                    <a:pt x="11333" y="1515"/>
                  </a:lnTo>
                  <a:lnTo>
                    <a:pt x="11480" y="1466"/>
                  </a:lnTo>
                  <a:lnTo>
                    <a:pt x="11748" y="1344"/>
                  </a:lnTo>
                  <a:lnTo>
                    <a:pt x="11993" y="1222"/>
                  </a:lnTo>
                  <a:lnTo>
                    <a:pt x="12139" y="1124"/>
                  </a:lnTo>
                  <a:lnTo>
                    <a:pt x="12310" y="1051"/>
                  </a:lnTo>
                  <a:lnTo>
                    <a:pt x="12506" y="1002"/>
                  </a:lnTo>
                  <a:lnTo>
                    <a:pt x="12774" y="978"/>
                  </a:lnTo>
                  <a:lnTo>
                    <a:pt x="13018" y="1002"/>
                  </a:lnTo>
                  <a:lnTo>
                    <a:pt x="13214" y="1051"/>
                  </a:lnTo>
                  <a:lnTo>
                    <a:pt x="13385" y="1124"/>
                  </a:lnTo>
                  <a:lnTo>
                    <a:pt x="13556" y="1222"/>
                  </a:lnTo>
                  <a:lnTo>
                    <a:pt x="13776" y="1344"/>
                  </a:lnTo>
                  <a:lnTo>
                    <a:pt x="14044" y="1466"/>
                  </a:lnTo>
                  <a:lnTo>
                    <a:pt x="14215" y="1515"/>
                  </a:lnTo>
                  <a:lnTo>
                    <a:pt x="14386" y="1539"/>
                  </a:lnTo>
                  <a:lnTo>
                    <a:pt x="14581" y="1564"/>
                  </a:lnTo>
                  <a:lnTo>
                    <a:pt x="15046" y="1564"/>
                  </a:lnTo>
                  <a:lnTo>
                    <a:pt x="15241" y="1539"/>
                  </a:lnTo>
                  <a:lnTo>
                    <a:pt x="15412" y="1515"/>
                  </a:lnTo>
                  <a:lnTo>
                    <a:pt x="15583" y="1466"/>
                  </a:lnTo>
                  <a:lnTo>
                    <a:pt x="15851" y="1344"/>
                  </a:lnTo>
                  <a:lnTo>
                    <a:pt x="16071" y="1222"/>
                  </a:lnTo>
                  <a:lnTo>
                    <a:pt x="16242" y="1124"/>
                  </a:lnTo>
                  <a:lnTo>
                    <a:pt x="16413" y="1051"/>
                  </a:lnTo>
                  <a:lnTo>
                    <a:pt x="16609" y="1002"/>
                  </a:lnTo>
                  <a:lnTo>
                    <a:pt x="16853" y="978"/>
                  </a:lnTo>
                  <a:lnTo>
                    <a:pt x="16951" y="978"/>
                  </a:lnTo>
                  <a:lnTo>
                    <a:pt x="17048" y="953"/>
                  </a:lnTo>
                  <a:lnTo>
                    <a:pt x="17121" y="904"/>
                  </a:lnTo>
                  <a:lnTo>
                    <a:pt x="17195" y="856"/>
                  </a:lnTo>
                  <a:lnTo>
                    <a:pt x="17268" y="782"/>
                  </a:lnTo>
                  <a:lnTo>
                    <a:pt x="17317" y="685"/>
                  </a:lnTo>
                  <a:lnTo>
                    <a:pt x="17341" y="611"/>
                  </a:lnTo>
                  <a:lnTo>
                    <a:pt x="17341" y="489"/>
                  </a:lnTo>
                  <a:lnTo>
                    <a:pt x="17341" y="392"/>
                  </a:lnTo>
                  <a:lnTo>
                    <a:pt x="17317" y="318"/>
                  </a:lnTo>
                  <a:lnTo>
                    <a:pt x="17268" y="221"/>
                  </a:lnTo>
                  <a:lnTo>
                    <a:pt x="17195" y="147"/>
                  </a:lnTo>
                  <a:lnTo>
                    <a:pt x="17121" y="99"/>
                  </a:lnTo>
                  <a:lnTo>
                    <a:pt x="17048" y="50"/>
                  </a:lnTo>
                  <a:lnTo>
                    <a:pt x="16951" y="25"/>
                  </a:lnTo>
                  <a:lnTo>
                    <a:pt x="16853" y="1"/>
                  </a:lnTo>
                  <a:lnTo>
                    <a:pt x="16633" y="25"/>
                  </a:lnTo>
                  <a:lnTo>
                    <a:pt x="16438" y="50"/>
                  </a:lnTo>
                  <a:lnTo>
                    <a:pt x="16242" y="74"/>
                  </a:lnTo>
                  <a:lnTo>
                    <a:pt x="16096" y="123"/>
                  </a:lnTo>
                  <a:lnTo>
                    <a:pt x="15827" y="245"/>
                  </a:lnTo>
                  <a:lnTo>
                    <a:pt x="15583" y="367"/>
                  </a:lnTo>
                  <a:lnTo>
                    <a:pt x="15436" y="465"/>
                  </a:lnTo>
                  <a:lnTo>
                    <a:pt x="15265" y="538"/>
                  </a:lnTo>
                  <a:lnTo>
                    <a:pt x="15070" y="587"/>
                  </a:lnTo>
                  <a:lnTo>
                    <a:pt x="14557" y="587"/>
                  </a:lnTo>
                  <a:lnTo>
                    <a:pt x="14362" y="538"/>
                  </a:lnTo>
                  <a:lnTo>
                    <a:pt x="14191" y="465"/>
                  </a:lnTo>
                  <a:lnTo>
                    <a:pt x="14020" y="367"/>
                  </a:lnTo>
                  <a:lnTo>
                    <a:pt x="13800" y="245"/>
                  </a:lnTo>
                  <a:lnTo>
                    <a:pt x="13531" y="123"/>
                  </a:lnTo>
                  <a:lnTo>
                    <a:pt x="13385" y="74"/>
                  </a:lnTo>
                  <a:lnTo>
                    <a:pt x="13189" y="50"/>
                  </a:lnTo>
                  <a:lnTo>
                    <a:pt x="12994" y="25"/>
                  </a:lnTo>
                  <a:lnTo>
                    <a:pt x="12774" y="1"/>
                  </a:lnTo>
                  <a:lnTo>
                    <a:pt x="12530" y="25"/>
                  </a:lnTo>
                  <a:lnTo>
                    <a:pt x="12335" y="50"/>
                  </a:lnTo>
                  <a:lnTo>
                    <a:pt x="12164" y="74"/>
                  </a:lnTo>
                  <a:lnTo>
                    <a:pt x="11993" y="123"/>
                  </a:lnTo>
                  <a:lnTo>
                    <a:pt x="11724" y="245"/>
                  </a:lnTo>
                  <a:lnTo>
                    <a:pt x="11504" y="367"/>
                  </a:lnTo>
                  <a:lnTo>
                    <a:pt x="11333" y="465"/>
                  </a:lnTo>
                  <a:lnTo>
                    <a:pt x="11162" y="538"/>
                  </a:lnTo>
                  <a:lnTo>
                    <a:pt x="10967" y="587"/>
                  </a:lnTo>
                  <a:lnTo>
                    <a:pt x="10478" y="587"/>
                  </a:lnTo>
                  <a:lnTo>
                    <a:pt x="10283" y="538"/>
                  </a:lnTo>
                  <a:lnTo>
                    <a:pt x="10112" y="465"/>
                  </a:lnTo>
                  <a:lnTo>
                    <a:pt x="9941" y="367"/>
                  </a:lnTo>
                  <a:lnTo>
                    <a:pt x="9721" y="245"/>
                  </a:lnTo>
                  <a:lnTo>
                    <a:pt x="9428" y="123"/>
                  </a:lnTo>
                  <a:lnTo>
                    <a:pt x="9282" y="74"/>
                  </a:lnTo>
                  <a:lnTo>
                    <a:pt x="9111" y="50"/>
                  </a:lnTo>
                  <a:lnTo>
                    <a:pt x="8891" y="25"/>
                  </a:lnTo>
                  <a:lnTo>
                    <a:pt x="8671" y="1"/>
                  </a:lnTo>
                  <a:lnTo>
                    <a:pt x="8451" y="25"/>
                  </a:lnTo>
                  <a:lnTo>
                    <a:pt x="8231" y="50"/>
                  </a:lnTo>
                  <a:lnTo>
                    <a:pt x="8061" y="74"/>
                  </a:lnTo>
                  <a:lnTo>
                    <a:pt x="7890" y="123"/>
                  </a:lnTo>
                  <a:lnTo>
                    <a:pt x="7621" y="245"/>
                  </a:lnTo>
                  <a:lnTo>
                    <a:pt x="7401" y="367"/>
                  </a:lnTo>
                  <a:lnTo>
                    <a:pt x="7230" y="465"/>
                  </a:lnTo>
                  <a:lnTo>
                    <a:pt x="7059" y="538"/>
                  </a:lnTo>
                  <a:lnTo>
                    <a:pt x="6864" y="587"/>
                  </a:lnTo>
                  <a:lnTo>
                    <a:pt x="6375" y="587"/>
                  </a:lnTo>
                  <a:lnTo>
                    <a:pt x="6180" y="538"/>
                  </a:lnTo>
                  <a:lnTo>
                    <a:pt x="6009" y="465"/>
                  </a:lnTo>
                  <a:lnTo>
                    <a:pt x="5838" y="367"/>
                  </a:lnTo>
                  <a:lnTo>
                    <a:pt x="5618" y="245"/>
                  </a:lnTo>
                  <a:lnTo>
                    <a:pt x="5350" y="123"/>
                  </a:lnTo>
                  <a:lnTo>
                    <a:pt x="5179" y="74"/>
                  </a:lnTo>
                  <a:lnTo>
                    <a:pt x="5008" y="50"/>
                  </a:lnTo>
                  <a:lnTo>
                    <a:pt x="4812" y="25"/>
                  </a:lnTo>
                  <a:lnTo>
                    <a:pt x="4568" y="1"/>
                  </a:lnTo>
                  <a:lnTo>
                    <a:pt x="4348" y="25"/>
                  </a:lnTo>
                  <a:lnTo>
                    <a:pt x="4153" y="50"/>
                  </a:lnTo>
                  <a:lnTo>
                    <a:pt x="3957" y="74"/>
                  </a:lnTo>
                  <a:lnTo>
                    <a:pt x="3811" y="123"/>
                  </a:lnTo>
                  <a:lnTo>
                    <a:pt x="3542" y="245"/>
                  </a:lnTo>
                  <a:lnTo>
                    <a:pt x="3298" y="367"/>
                  </a:lnTo>
                  <a:lnTo>
                    <a:pt x="3152" y="465"/>
                  </a:lnTo>
                  <a:lnTo>
                    <a:pt x="2981" y="538"/>
                  </a:lnTo>
                  <a:lnTo>
                    <a:pt x="2785" y="587"/>
                  </a:lnTo>
                  <a:lnTo>
                    <a:pt x="2272" y="587"/>
                  </a:lnTo>
                  <a:lnTo>
                    <a:pt x="2077" y="538"/>
                  </a:lnTo>
                  <a:lnTo>
                    <a:pt x="1906" y="465"/>
                  </a:lnTo>
                  <a:lnTo>
                    <a:pt x="1759" y="367"/>
                  </a:lnTo>
                  <a:lnTo>
                    <a:pt x="1515" y="245"/>
                  </a:lnTo>
                  <a:lnTo>
                    <a:pt x="1247" y="123"/>
                  </a:lnTo>
                  <a:lnTo>
                    <a:pt x="1100" y="74"/>
                  </a:lnTo>
                  <a:lnTo>
                    <a:pt x="905" y="50"/>
                  </a:lnTo>
                  <a:lnTo>
                    <a:pt x="709" y="25"/>
                  </a:lnTo>
                  <a:lnTo>
                    <a:pt x="4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40"/>
            <p:cNvSpPr/>
            <p:nvPr/>
          </p:nvSpPr>
          <p:spPr>
            <a:xfrm>
              <a:off x="6684575" y="4312500"/>
              <a:ext cx="349875" cy="377350"/>
            </a:xfrm>
            <a:custGeom>
              <a:rect b="b" l="l" r="r" t="t"/>
              <a:pathLst>
                <a:path extrusionOk="0" h="15094" w="13995">
                  <a:moveTo>
                    <a:pt x="5691" y="5740"/>
                  </a:moveTo>
                  <a:lnTo>
                    <a:pt x="5764" y="5764"/>
                  </a:lnTo>
                  <a:lnTo>
                    <a:pt x="5813" y="5837"/>
                  </a:lnTo>
                  <a:lnTo>
                    <a:pt x="5862" y="5886"/>
                  </a:lnTo>
                  <a:lnTo>
                    <a:pt x="5935" y="6082"/>
                  </a:lnTo>
                  <a:lnTo>
                    <a:pt x="5959" y="6301"/>
                  </a:lnTo>
                  <a:lnTo>
                    <a:pt x="5935" y="6521"/>
                  </a:lnTo>
                  <a:lnTo>
                    <a:pt x="5862" y="6692"/>
                  </a:lnTo>
                  <a:lnTo>
                    <a:pt x="5813" y="6765"/>
                  </a:lnTo>
                  <a:lnTo>
                    <a:pt x="5764" y="6814"/>
                  </a:lnTo>
                  <a:lnTo>
                    <a:pt x="5691" y="6839"/>
                  </a:lnTo>
                  <a:lnTo>
                    <a:pt x="5642" y="6863"/>
                  </a:lnTo>
                  <a:lnTo>
                    <a:pt x="5569" y="6839"/>
                  </a:lnTo>
                  <a:lnTo>
                    <a:pt x="5520" y="6814"/>
                  </a:lnTo>
                  <a:lnTo>
                    <a:pt x="5446" y="6765"/>
                  </a:lnTo>
                  <a:lnTo>
                    <a:pt x="5398" y="6692"/>
                  </a:lnTo>
                  <a:lnTo>
                    <a:pt x="5349" y="6521"/>
                  </a:lnTo>
                  <a:lnTo>
                    <a:pt x="5324" y="6301"/>
                  </a:lnTo>
                  <a:lnTo>
                    <a:pt x="5349" y="6082"/>
                  </a:lnTo>
                  <a:lnTo>
                    <a:pt x="5398" y="5886"/>
                  </a:lnTo>
                  <a:lnTo>
                    <a:pt x="5446" y="5837"/>
                  </a:lnTo>
                  <a:lnTo>
                    <a:pt x="5520" y="5764"/>
                  </a:lnTo>
                  <a:lnTo>
                    <a:pt x="5569" y="5740"/>
                  </a:lnTo>
                  <a:close/>
                  <a:moveTo>
                    <a:pt x="8402" y="5740"/>
                  </a:moveTo>
                  <a:lnTo>
                    <a:pt x="8475" y="5764"/>
                  </a:lnTo>
                  <a:lnTo>
                    <a:pt x="8524" y="5837"/>
                  </a:lnTo>
                  <a:lnTo>
                    <a:pt x="8573" y="5886"/>
                  </a:lnTo>
                  <a:lnTo>
                    <a:pt x="8621" y="6082"/>
                  </a:lnTo>
                  <a:lnTo>
                    <a:pt x="8646" y="6301"/>
                  </a:lnTo>
                  <a:lnTo>
                    <a:pt x="8621" y="6521"/>
                  </a:lnTo>
                  <a:lnTo>
                    <a:pt x="8573" y="6692"/>
                  </a:lnTo>
                  <a:lnTo>
                    <a:pt x="8524" y="6765"/>
                  </a:lnTo>
                  <a:lnTo>
                    <a:pt x="8475" y="6814"/>
                  </a:lnTo>
                  <a:lnTo>
                    <a:pt x="8402" y="6839"/>
                  </a:lnTo>
                  <a:lnTo>
                    <a:pt x="8328" y="6863"/>
                  </a:lnTo>
                  <a:lnTo>
                    <a:pt x="8280" y="6839"/>
                  </a:lnTo>
                  <a:lnTo>
                    <a:pt x="8206" y="6814"/>
                  </a:lnTo>
                  <a:lnTo>
                    <a:pt x="8157" y="6765"/>
                  </a:lnTo>
                  <a:lnTo>
                    <a:pt x="8109" y="6692"/>
                  </a:lnTo>
                  <a:lnTo>
                    <a:pt x="8035" y="6521"/>
                  </a:lnTo>
                  <a:lnTo>
                    <a:pt x="8011" y="6301"/>
                  </a:lnTo>
                  <a:lnTo>
                    <a:pt x="8035" y="6082"/>
                  </a:lnTo>
                  <a:lnTo>
                    <a:pt x="8109" y="5886"/>
                  </a:lnTo>
                  <a:lnTo>
                    <a:pt x="8157" y="5837"/>
                  </a:lnTo>
                  <a:lnTo>
                    <a:pt x="8206" y="5764"/>
                  </a:lnTo>
                  <a:lnTo>
                    <a:pt x="8280" y="5740"/>
                  </a:lnTo>
                  <a:close/>
                  <a:moveTo>
                    <a:pt x="9867" y="2931"/>
                  </a:moveTo>
                  <a:lnTo>
                    <a:pt x="9867" y="4421"/>
                  </a:lnTo>
                  <a:lnTo>
                    <a:pt x="11552" y="4421"/>
                  </a:lnTo>
                  <a:lnTo>
                    <a:pt x="11552" y="6033"/>
                  </a:lnTo>
                  <a:lnTo>
                    <a:pt x="7229" y="4225"/>
                  </a:lnTo>
                  <a:lnTo>
                    <a:pt x="7229" y="9867"/>
                  </a:lnTo>
                  <a:lnTo>
                    <a:pt x="7205" y="9965"/>
                  </a:lnTo>
                  <a:lnTo>
                    <a:pt x="7156" y="10063"/>
                  </a:lnTo>
                  <a:lnTo>
                    <a:pt x="7083" y="10111"/>
                  </a:lnTo>
                  <a:lnTo>
                    <a:pt x="6887" y="10111"/>
                  </a:lnTo>
                  <a:lnTo>
                    <a:pt x="6814" y="10063"/>
                  </a:lnTo>
                  <a:lnTo>
                    <a:pt x="6765" y="9965"/>
                  </a:lnTo>
                  <a:lnTo>
                    <a:pt x="6741" y="9867"/>
                  </a:lnTo>
                  <a:lnTo>
                    <a:pt x="6741" y="4225"/>
                  </a:lnTo>
                  <a:lnTo>
                    <a:pt x="2418" y="6033"/>
                  </a:lnTo>
                  <a:lnTo>
                    <a:pt x="2418" y="4421"/>
                  </a:lnTo>
                  <a:lnTo>
                    <a:pt x="4103" y="4421"/>
                  </a:lnTo>
                  <a:lnTo>
                    <a:pt x="4103" y="2931"/>
                  </a:lnTo>
                  <a:close/>
                  <a:moveTo>
                    <a:pt x="5520" y="0"/>
                  </a:moveTo>
                  <a:lnTo>
                    <a:pt x="5520" y="2027"/>
                  </a:lnTo>
                  <a:lnTo>
                    <a:pt x="3151" y="2027"/>
                  </a:lnTo>
                  <a:lnTo>
                    <a:pt x="3151" y="3542"/>
                  </a:lnTo>
                  <a:lnTo>
                    <a:pt x="1466" y="3542"/>
                  </a:lnTo>
                  <a:lnTo>
                    <a:pt x="1466" y="6423"/>
                  </a:lnTo>
                  <a:lnTo>
                    <a:pt x="586" y="6765"/>
                  </a:lnTo>
                  <a:lnTo>
                    <a:pt x="415" y="6863"/>
                  </a:lnTo>
                  <a:lnTo>
                    <a:pt x="269" y="6985"/>
                  </a:lnTo>
                  <a:lnTo>
                    <a:pt x="147" y="7132"/>
                  </a:lnTo>
                  <a:lnTo>
                    <a:pt x="49" y="7278"/>
                  </a:lnTo>
                  <a:lnTo>
                    <a:pt x="0" y="7425"/>
                  </a:lnTo>
                  <a:lnTo>
                    <a:pt x="0" y="7596"/>
                  </a:lnTo>
                  <a:lnTo>
                    <a:pt x="0" y="7791"/>
                  </a:lnTo>
                  <a:lnTo>
                    <a:pt x="73" y="7987"/>
                  </a:lnTo>
                  <a:lnTo>
                    <a:pt x="1514" y="11308"/>
                  </a:lnTo>
                  <a:lnTo>
                    <a:pt x="1514" y="14874"/>
                  </a:lnTo>
                  <a:lnTo>
                    <a:pt x="1759" y="14752"/>
                  </a:lnTo>
                  <a:lnTo>
                    <a:pt x="2052" y="14630"/>
                  </a:lnTo>
                  <a:lnTo>
                    <a:pt x="2247" y="14581"/>
                  </a:lnTo>
                  <a:lnTo>
                    <a:pt x="2442" y="14556"/>
                  </a:lnTo>
                  <a:lnTo>
                    <a:pt x="2662" y="14532"/>
                  </a:lnTo>
                  <a:lnTo>
                    <a:pt x="2882" y="14508"/>
                  </a:lnTo>
                  <a:lnTo>
                    <a:pt x="3175" y="14532"/>
                  </a:lnTo>
                  <a:lnTo>
                    <a:pt x="3419" y="14556"/>
                  </a:lnTo>
                  <a:lnTo>
                    <a:pt x="3639" y="14605"/>
                  </a:lnTo>
                  <a:lnTo>
                    <a:pt x="3835" y="14678"/>
                  </a:lnTo>
                  <a:lnTo>
                    <a:pt x="4152" y="14801"/>
                  </a:lnTo>
                  <a:lnTo>
                    <a:pt x="4396" y="14947"/>
                  </a:lnTo>
                  <a:lnTo>
                    <a:pt x="4543" y="15020"/>
                  </a:lnTo>
                  <a:lnTo>
                    <a:pt x="4641" y="15069"/>
                  </a:lnTo>
                  <a:lnTo>
                    <a:pt x="4787" y="15094"/>
                  </a:lnTo>
                  <a:lnTo>
                    <a:pt x="5105" y="15094"/>
                  </a:lnTo>
                  <a:lnTo>
                    <a:pt x="5227" y="15069"/>
                  </a:lnTo>
                  <a:lnTo>
                    <a:pt x="5349" y="15020"/>
                  </a:lnTo>
                  <a:lnTo>
                    <a:pt x="5471" y="14947"/>
                  </a:lnTo>
                  <a:lnTo>
                    <a:pt x="5740" y="14801"/>
                  </a:lnTo>
                  <a:lnTo>
                    <a:pt x="6057" y="14678"/>
                  </a:lnTo>
                  <a:lnTo>
                    <a:pt x="6252" y="14605"/>
                  </a:lnTo>
                  <a:lnTo>
                    <a:pt x="6472" y="14556"/>
                  </a:lnTo>
                  <a:lnTo>
                    <a:pt x="6716" y="14532"/>
                  </a:lnTo>
                  <a:lnTo>
                    <a:pt x="6985" y="14508"/>
                  </a:lnTo>
                  <a:lnTo>
                    <a:pt x="7254" y="14532"/>
                  </a:lnTo>
                  <a:lnTo>
                    <a:pt x="7498" y="14556"/>
                  </a:lnTo>
                  <a:lnTo>
                    <a:pt x="7718" y="14605"/>
                  </a:lnTo>
                  <a:lnTo>
                    <a:pt x="7913" y="14678"/>
                  </a:lnTo>
                  <a:lnTo>
                    <a:pt x="8255" y="14801"/>
                  </a:lnTo>
                  <a:lnTo>
                    <a:pt x="8499" y="14947"/>
                  </a:lnTo>
                  <a:lnTo>
                    <a:pt x="8621" y="15020"/>
                  </a:lnTo>
                  <a:lnTo>
                    <a:pt x="8744" y="15069"/>
                  </a:lnTo>
                  <a:lnTo>
                    <a:pt x="8866" y="15094"/>
                  </a:lnTo>
                  <a:lnTo>
                    <a:pt x="9183" y="15094"/>
                  </a:lnTo>
                  <a:lnTo>
                    <a:pt x="9330" y="15069"/>
                  </a:lnTo>
                  <a:lnTo>
                    <a:pt x="9427" y="15020"/>
                  </a:lnTo>
                  <a:lnTo>
                    <a:pt x="9574" y="14947"/>
                  </a:lnTo>
                  <a:lnTo>
                    <a:pt x="9818" y="14801"/>
                  </a:lnTo>
                  <a:lnTo>
                    <a:pt x="10136" y="14678"/>
                  </a:lnTo>
                  <a:lnTo>
                    <a:pt x="10331" y="14605"/>
                  </a:lnTo>
                  <a:lnTo>
                    <a:pt x="10551" y="14556"/>
                  </a:lnTo>
                  <a:lnTo>
                    <a:pt x="10795" y="14532"/>
                  </a:lnTo>
                  <a:lnTo>
                    <a:pt x="11088" y="14508"/>
                  </a:lnTo>
                  <a:lnTo>
                    <a:pt x="11308" y="14532"/>
                  </a:lnTo>
                  <a:lnTo>
                    <a:pt x="11528" y="14556"/>
                  </a:lnTo>
                  <a:lnTo>
                    <a:pt x="11723" y="14581"/>
                  </a:lnTo>
                  <a:lnTo>
                    <a:pt x="11919" y="14630"/>
                  </a:lnTo>
                  <a:lnTo>
                    <a:pt x="12212" y="14752"/>
                  </a:lnTo>
                  <a:lnTo>
                    <a:pt x="12456" y="14874"/>
                  </a:lnTo>
                  <a:lnTo>
                    <a:pt x="12456" y="11308"/>
                  </a:lnTo>
                  <a:lnTo>
                    <a:pt x="13897" y="7987"/>
                  </a:lnTo>
                  <a:lnTo>
                    <a:pt x="13970" y="7791"/>
                  </a:lnTo>
                  <a:lnTo>
                    <a:pt x="13995" y="7596"/>
                  </a:lnTo>
                  <a:lnTo>
                    <a:pt x="13970" y="7425"/>
                  </a:lnTo>
                  <a:lnTo>
                    <a:pt x="13921" y="7278"/>
                  </a:lnTo>
                  <a:lnTo>
                    <a:pt x="13824" y="7132"/>
                  </a:lnTo>
                  <a:lnTo>
                    <a:pt x="13701" y="6985"/>
                  </a:lnTo>
                  <a:lnTo>
                    <a:pt x="13555" y="6863"/>
                  </a:lnTo>
                  <a:lnTo>
                    <a:pt x="13384" y="6765"/>
                  </a:lnTo>
                  <a:lnTo>
                    <a:pt x="12505" y="6423"/>
                  </a:lnTo>
                  <a:lnTo>
                    <a:pt x="12505" y="3542"/>
                  </a:lnTo>
                  <a:lnTo>
                    <a:pt x="10820" y="3542"/>
                  </a:lnTo>
                  <a:lnTo>
                    <a:pt x="10820" y="2027"/>
                  </a:lnTo>
                  <a:lnTo>
                    <a:pt x="8450" y="2027"/>
                  </a:lnTo>
                  <a:lnTo>
                    <a:pt x="84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4" name="Google Shape;684;p40"/>
          <p:cNvSpPr/>
          <p:nvPr/>
        </p:nvSpPr>
        <p:spPr>
          <a:xfrm>
            <a:off x="299775" y="4368343"/>
            <a:ext cx="465527" cy="274647"/>
          </a:xfrm>
          <a:custGeom>
            <a:rect b="b" l="l" r="r" t="t"/>
            <a:pathLst>
              <a:path extrusionOk="0" h="13141" w="22274">
                <a:moveTo>
                  <a:pt x="14532" y="3786"/>
                </a:moveTo>
                <a:lnTo>
                  <a:pt x="11747" y="7084"/>
                </a:lnTo>
                <a:lnTo>
                  <a:pt x="11577" y="7035"/>
                </a:lnTo>
                <a:lnTo>
                  <a:pt x="11406" y="6986"/>
                </a:lnTo>
                <a:lnTo>
                  <a:pt x="11235" y="6937"/>
                </a:lnTo>
                <a:lnTo>
                  <a:pt x="10893" y="6937"/>
                </a:lnTo>
                <a:lnTo>
                  <a:pt x="10746" y="6961"/>
                </a:lnTo>
                <a:lnTo>
                  <a:pt x="9207" y="3786"/>
                </a:lnTo>
                <a:close/>
                <a:moveTo>
                  <a:pt x="7034" y="6082"/>
                </a:moveTo>
                <a:lnTo>
                  <a:pt x="7229" y="6302"/>
                </a:lnTo>
                <a:lnTo>
                  <a:pt x="7400" y="6522"/>
                </a:lnTo>
                <a:lnTo>
                  <a:pt x="7571" y="6766"/>
                </a:lnTo>
                <a:lnTo>
                  <a:pt x="7718" y="7010"/>
                </a:lnTo>
                <a:lnTo>
                  <a:pt x="7840" y="7279"/>
                </a:lnTo>
                <a:lnTo>
                  <a:pt x="7937" y="7572"/>
                </a:lnTo>
                <a:lnTo>
                  <a:pt x="8011" y="7841"/>
                </a:lnTo>
                <a:lnTo>
                  <a:pt x="8060" y="8134"/>
                </a:lnTo>
                <a:lnTo>
                  <a:pt x="5422" y="8134"/>
                </a:lnTo>
                <a:lnTo>
                  <a:pt x="7034" y="6082"/>
                </a:lnTo>
                <a:close/>
                <a:moveTo>
                  <a:pt x="8475" y="4275"/>
                </a:moveTo>
                <a:lnTo>
                  <a:pt x="9965" y="7352"/>
                </a:lnTo>
                <a:lnTo>
                  <a:pt x="9769" y="7523"/>
                </a:lnTo>
                <a:lnTo>
                  <a:pt x="9623" y="7743"/>
                </a:lnTo>
                <a:lnTo>
                  <a:pt x="9525" y="7963"/>
                </a:lnTo>
                <a:lnTo>
                  <a:pt x="9427" y="8183"/>
                </a:lnTo>
                <a:lnTo>
                  <a:pt x="9061" y="8183"/>
                </a:lnTo>
                <a:lnTo>
                  <a:pt x="8988" y="7767"/>
                </a:lnTo>
                <a:lnTo>
                  <a:pt x="8890" y="7377"/>
                </a:lnTo>
                <a:lnTo>
                  <a:pt x="8768" y="6986"/>
                </a:lnTo>
                <a:lnTo>
                  <a:pt x="8597" y="6619"/>
                </a:lnTo>
                <a:lnTo>
                  <a:pt x="8402" y="6253"/>
                </a:lnTo>
                <a:lnTo>
                  <a:pt x="8182" y="5936"/>
                </a:lnTo>
                <a:lnTo>
                  <a:pt x="7937" y="5618"/>
                </a:lnTo>
                <a:lnTo>
                  <a:pt x="7644" y="5325"/>
                </a:lnTo>
                <a:lnTo>
                  <a:pt x="8475" y="4275"/>
                </a:lnTo>
                <a:close/>
                <a:moveTo>
                  <a:pt x="11161" y="8012"/>
                </a:moveTo>
                <a:lnTo>
                  <a:pt x="11259" y="8060"/>
                </a:lnTo>
                <a:lnTo>
                  <a:pt x="11381" y="8109"/>
                </a:lnTo>
                <a:lnTo>
                  <a:pt x="11454" y="8183"/>
                </a:lnTo>
                <a:lnTo>
                  <a:pt x="11528" y="8280"/>
                </a:lnTo>
                <a:lnTo>
                  <a:pt x="11577" y="8378"/>
                </a:lnTo>
                <a:lnTo>
                  <a:pt x="11625" y="8476"/>
                </a:lnTo>
                <a:lnTo>
                  <a:pt x="11625" y="8598"/>
                </a:lnTo>
                <a:lnTo>
                  <a:pt x="11625" y="8695"/>
                </a:lnTo>
                <a:lnTo>
                  <a:pt x="11577" y="8818"/>
                </a:lnTo>
                <a:lnTo>
                  <a:pt x="11528" y="8915"/>
                </a:lnTo>
                <a:lnTo>
                  <a:pt x="11454" y="9013"/>
                </a:lnTo>
                <a:lnTo>
                  <a:pt x="11381" y="9062"/>
                </a:lnTo>
                <a:lnTo>
                  <a:pt x="11259" y="9135"/>
                </a:lnTo>
                <a:lnTo>
                  <a:pt x="11161" y="9159"/>
                </a:lnTo>
                <a:lnTo>
                  <a:pt x="11039" y="9184"/>
                </a:lnTo>
                <a:lnTo>
                  <a:pt x="10942" y="9159"/>
                </a:lnTo>
                <a:lnTo>
                  <a:pt x="10819" y="9135"/>
                </a:lnTo>
                <a:lnTo>
                  <a:pt x="10722" y="9062"/>
                </a:lnTo>
                <a:lnTo>
                  <a:pt x="10624" y="9013"/>
                </a:lnTo>
                <a:lnTo>
                  <a:pt x="10575" y="8915"/>
                </a:lnTo>
                <a:lnTo>
                  <a:pt x="10502" y="8818"/>
                </a:lnTo>
                <a:lnTo>
                  <a:pt x="10477" y="8695"/>
                </a:lnTo>
                <a:lnTo>
                  <a:pt x="10453" y="8598"/>
                </a:lnTo>
                <a:lnTo>
                  <a:pt x="10477" y="8476"/>
                </a:lnTo>
                <a:lnTo>
                  <a:pt x="10502" y="8378"/>
                </a:lnTo>
                <a:lnTo>
                  <a:pt x="10575" y="8280"/>
                </a:lnTo>
                <a:lnTo>
                  <a:pt x="10624" y="8183"/>
                </a:lnTo>
                <a:lnTo>
                  <a:pt x="10722" y="8109"/>
                </a:lnTo>
                <a:lnTo>
                  <a:pt x="10819" y="8060"/>
                </a:lnTo>
                <a:lnTo>
                  <a:pt x="10942" y="8012"/>
                </a:lnTo>
                <a:close/>
                <a:moveTo>
                  <a:pt x="4811" y="5081"/>
                </a:moveTo>
                <a:lnTo>
                  <a:pt x="5056" y="5105"/>
                </a:lnTo>
                <a:lnTo>
                  <a:pt x="5275" y="5154"/>
                </a:lnTo>
                <a:lnTo>
                  <a:pt x="5520" y="5203"/>
                </a:lnTo>
                <a:lnTo>
                  <a:pt x="5739" y="5276"/>
                </a:lnTo>
                <a:lnTo>
                  <a:pt x="5959" y="5374"/>
                </a:lnTo>
                <a:lnTo>
                  <a:pt x="6179" y="5472"/>
                </a:lnTo>
                <a:lnTo>
                  <a:pt x="6374" y="5569"/>
                </a:lnTo>
                <a:lnTo>
                  <a:pt x="4640" y="7816"/>
                </a:lnTo>
                <a:lnTo>
                  <a:pt x="4396" y="7816"/>
                </a:lnTo>
                <a:lnTo>
                  <a:pt x="4250" y="7865"/>
                </a:lnTo>
                <a:lnTo>
                  <a:pt x="4127" y="7938"/>
                </a:lnTo>
                <a:lnTo>
                  <a:pt x="4005" y="8036"/>
                </a:lnTo>
                <a:lnTo>
                  <a:pt x="3908" y="8158"/>
                </a:lnTo>
                <a:lnTo>
                  <a:pt x="3834" y="8280"/>
                </a:lnTo>
                <a:lnTo>
                  <a:pt x="3786" y="8427"/>
                </a:lnTo>
                <a:lnTo>
                  <a:pt x="3761" y="8598"/>
                </a:lnTo>
                <a:lnTo>
                  <a:pt x="3786" y="8744"/>
                </a:lnTo>
                <a:lnTo>
                  <a:pt x="3834" y="8891"/>
                </a:lnTo>
                <a:lnTo>
                  <a:pt x="3908" y="9037"/>
                </a:lnTo>
                <a:lnTo>
                  <a:pt x="4005" y="9135"/>
                </a:lnTo>
                <a:lnTo>
                  <a:pt x="4127" y="9233"/>
                </a:lnTo>
                <a:lnTo>
                  <a:pt x="4250" y="9306"/>
                </a:lnTo>
                <a:lnTo>
                  <a:pt x="4396" y="9355"/>
                </a:lnTo>
                <a:lnTo>
                  <a:pt x="4543" y="9379"/>
                </a:lnTo>
                <a:lnTo>
                  <a:pt x="4738" y="9355"/>
                </a:lnTo>
                <a:lnTo>
                  <a:pt x="4933" y="9282"/>
                </a:lnTo>
                <a:lnTo>
                  <a:pt x="5080" y="9159"/>
                </a:lnTo>
                <a:lnTo>
                  <a:pt x="5227" y="9013"/>
                </a:lnTo>
                <a:lnTo>
                  <a:pt x="8060" y="9013"/>
                </a:lnTo>
                <a:lnTo>
                  <a:pt x="8011" y="9330"/>
                </a:lnTo>
                <a:lnTo>
                  <a:pt x="7937" y="9648"/>
                </a:lnTo>
                <a:lnTo>
                  <a:pt x="7815" y="9965"/>
                </a:lnTo>
                <a:lnTo>
                  <a:pt x="7693" y="10259"/>
                </a:lnTo>
                <a:lnTo>
                  <a:pt x="7522" y="10527"/>
                </a:lnTo>
                <a:lnTo>
                  <a:pt x="7351" y="10771"/>
                </a:lnTo>
                <a:lnTo>
                  <a:pt x="7156" y="11016"/>
                </a:lnTo>
                <a:lnTo>
                  <a:pt x="6912" y="11235"/>
                </a:lnTo>
                <a:lnTo>
                  <a:pt x="6667" y="11431"/>
                </a:lnTo>
                <a:lnTo>
                  <a:pt x="6423" y="11626"/>
                </a:lnTo>
                <a:lnTo>
                  <a:pt x="6130" y="11773"/>
                </a:lnTo>
                <a:lnTo>
                  <a:pt x="5837" y="11895"/>
                </a:lnTo>
                <a:lnTo>
                  <a:pt x="5544" y="12017"/>
                </a:lnTo>
                <a:lnTo>
                  <a:pt x="5227" y="12090"/>
                </a:lnTo>
                <a:lnTo>
                  <a:pt x="4885" y="12139"/>
                </a:lnTo>
                <a:lnTo>
                  <a:pt x="4201" y="12139"/>
                </a:lnTo>
                <a:lnTo>
                  <a:pt x="3834" y="12066"/>
                </a:lnTo>
                <a:lnTo>
                  <a:pt x="3517" y="11993"/>
                </a:lnTo>
                <a:lnTo>
                  <a:pt x="3175" y="11870"/>
                </a:lnTo>
                <a:lnTo>
                  <a:pt x="2882" y="11724"/>
                </a:lnTo>
                <a:lnTo>
                  <a:pt x="2589" y="11553"/>
                </a:lnTo>
                <a:lnTo>
                  <a:pt x="2320" y="11333"/>
                </a:lnTo>
                <a:lnTo>
                  <a:pt x="2052" y="11113"/>
                </a:lnTo>
                <a:lnTo>
                  <a:pt x="1832" y="10869"/>
                </a:lnTo>
                <a:lnTo>
                  <a:pt x="1636" y="10576"/>
                </a:lnTo>
                <a:lnTo>
                  <a:pt x="1441" y="10283"/>
                </a:lnTo>
                <a:lnTo>
                  <a:pt x="1294" y="9990"/>
                </a:lnTo>
                <a:lnTo>
                  <a:pt x="1172" y="9672"/>
                </a:lnTo>
                <a:lnTo>
                  <a:pt x="1099" y="9330"/>
                </a:lnTo>
                <a:lnTo>
                  <a:pt x="1050" y="8964"/>
                </a:lnTo>
                <a:lnTo>
                  <a:pt x="1026" y="8598"/>
                </a:lnTo>
                <a:lnTo>
                  <a:pt x="1050" y="8256"/>
                </a:lnTo>
                <a:lnTo>
                  <a:pt x="1099" y="7889"/>
                </a:lnTo>
                <a:lnTo>
                  <a:pt x="1172" y="7548"/>
                </a:lnTo>
                <a:lnTo>
                  <a:pt x="1294" y="7230"/>
                </a:lnTo>
                <a:lnTo>
                  <a:pt x="1441" y="6913"/>
                </a:lnTo>
                <a:lnTo>
                  <a:pt x="1636" y="6644"/>
                </a:lnTo>
                <a:lnTo>
                  <a:pt x="1832" y="6351"/>
                </a:lnTo>
                <a:lnTo>
                  <a:pt x="2052" y="6107"/>
                </a:lnTo>
                <a:lnTo>
                  <a:pt x="2320" y="5887"/>
                </a:lnTo>
                <a:lnTo>
                  <a:pt x="2589" y="5667"/>
                </a:lnTo>
                <a:lnTo>
                  <a:pt x="2882" y="5496"/>
                </a:lnTo>
                <a:lnTo>
                  <a:pt x="3175" y="5349"/>
                </a:lnTo>
                <a:lnTo>
                  <a:pt x="3517" y="5227"/>
                </a:lnTo>
                <a:lnTo>
                  <a:pt x="3834" y="5154"/>
                </a:lnTo>
                <a:lnTo>
                  <a:pt x="4201" y="5081"/>
                </a:lnTo>
                <a:close/>
                <a:moveTo>
                  <a:pt x="18097" y="5081"/>
                </a:moveTo>
                <a:lnTo>
                  <a:pt x="18464" y="5154"/>
                </a:lnTo>
                <a:lnTo>
                  <a:pt x="18806" y="5227"/>
                </a:lnTo>
                <a:lnTo>
                  <a:pt x="19123" y="5349"/>
                </a:lnTo>
                <a:lnTo>
                  <a:pt x="19441" y="5496"/>
                </a:lnTo>
                <a:lnTo>
                  <a:pt x="19734" y="5667"/>
                </a:lnTo>
                <a:lnTo>
                  <a:pt x="20002" y="5887"/>
                </a:lnTo>
                <a:lnTo>
                  <a:pt x="20247" y="6107"/>
                </a:lnTo>
                <a:lnTo>
                  <a:pt x="20466" y="6351"/>
                </a:lnTo>
                <a:lnTo>
                  <a:pt x="20686" y="6644"/>
                </a:lnTo>
                <a:lnTo>
                  <a:pt x="20857" y="6913"/>
                </a:lnTo>
                <a:lnTo>
                  <a:pt x="21004" y="7230"/>
                </a:lnTo>
                <a:lnTo>
                  <a:pt x="21126" y="7548"/>
                </a:lnTo>
                <a:lnTo>
                  <a:pt x="21199" y="7889"/>
                </a:lnTo>
                <a:lnTo>
                  <a:pt x="21272" y="8256"/>
                </a:lnTo>
                <a:lnTo>
                  <a:pt x="21272" y="8598"/>
                </a:lnTo>
                <a:lnTo>
                  <a:pt x="21272" y="8964"/>
                </a:lnTo>
                <a:lnTo>
                  <a:pt x="21199" y="9330"/>
                </a:lnTo>
                <a:lnTo>
                  <a:pt x="21126" y="9672"/>
                </a:lnTo>
                <a:lnTo>
                  <a:pt x="21004" y="9990"/>
                </a:lnTo>
                <a:lnTo>
                  <a:pt x="20857" y="10283"/>
                </a:lnTo>
                <a:lnTo>
                  <a:pt x="20686" y="10576"/>
                </a:lnTo>
                <a:lnTo>
                  <a:pt x="20466" y="10869"/>
                </a:lnTo>
                <a:lnTo>
                  <a:pt x="20247" y="11113"/>
                </a:lnTo>
                <a:lnTo>
                  <a:pt x="20002" y="11333"/>
                </a:lnTo>
                <a:lnTo>
                  <a:pt x="19734" y="11553"/>
                </a:lnTo>
                <a:lnTo>
                  <a:pt x="19441" y="11724"/>
                </a:lnTo>
                <a:lnTo>
                  <a:pt x="19123" y="11870"/>
                </a:lnTo>
                <a:lnTo>
                  <a:pt x="18806" y="11993"/>
                </a:lnTo>
                <a:lnTo>
                  <a:pt x="18464" y="12066"/>
                </a:lnTo>
                <a:lnTo>
                  <a:pt x="18097" y="12139"/>
                </a:lnTo>
                <a:lnTo>
                  <a:pt x="17389" y="12139"/>
                </a:lnTo>
                <a:lnTo>
                  <a:pt x="17023" y="12066"/>
                </a:lnTo>
                <a:lnTo>
                  <a:pt x="16705" y="11993"/>
                </a:lnTo>
                <a:lnTo>
                  <a:pt x="16363" y="11870"/>
                </a:lnTo>
                <a:lnTo>
                  <a:pt x="16070" y="11724"/>
                </a:lnTo>
                <a:lnTo>
                  <a:pt x="15777" y="11553"/>
                </a:lnTo>
                <a:lnTo>
                  <a:pt x="15509" y="11333"/>
                </a:lnTo>
                <a:lnTo>
                  <a:pt x="15240" y="11113"/>
                </a:lnTo>
                <a:lnTo>
                  <a:pt x="15020" y="10869"/>
                </a:lnTo>
                <a:lnTo>
                  <a:pt x="14825" y="10576"/>
                </a:lnTo>
                <a:lnTo>
                  <a:pt x="14629" y="10283"/>
                </a:lnTo>
                <a:lnTo>
                  <a:pt x="14483" y="9990"/>
                </a:lnTo>
                <a:lnTo>
                  <a:pt x="14361" y="9672"/>
                </a:lnTo>
                <a:lnTo>
                  <a:pt x="14287" y="9330"/>
                </a:lnTo>
                <a:lnTo>
                  <a:pt x="14239" y="8964"/>
                </a:lnTo>
                <a:lnTo>
                  <a:pt x="14214" y="8598"/>
                </a:lnTo>
                <a:lnTo>
                  <a:pt x="14214" y="8354"/>
                </a:lnTo>
                <a:lnTo>
                  <a:pt x="14239" y="8109"/>
                </a:lnTo>
                <a:lnTo>
                  <a:pt x="14287" y="7889"/>
                </a:lnTo>
                <a:lnTo>
                  <a:pt x="14336" y="7645"/>
                </a:lnTo>
                <a:lnTo>
                  <a:pt x="14410" y="7425"/>
                </a:lnTo>
                <a:lnTo>
                  <a:pt x="14507" y="7206"/>
                </a:lnTo>
                <a:lnTo>
                  <a:pt x="14605" y="6986"/>
                </a:lnTo>
                <a:lnTo>
                  <a:pt x="14703" y="6790"/>
                </a:lnTo>
                <a:lnTo>
                  <a:pt x="14849" y="6595"/>
                </a:lnTo>
                <a:lnTo>
                  <a:pt x="14971" y="6424"/>
                </a:lnTo>
                <a:lnTo>
                  <a:pt x="15118" y="6229"/>
                </a:lnTo>
                <a:lnTo>
                  <a:pt x="15289" y="6082"/>
                </a:lnTo>
                <a:lnTo>
                  <a:pt x="15460" y="5911"/>
                </a:lnTo>
                <a:lnTo>
                  <a:pt x="15631" y="5765"/>
                </a:lnTo>
                <a:lnTo>
                  <a:pt x="15826" y="5643"/>
                </a:lnTo>
                <a:lnTo>
                  <a:pt x="16022" y="5520"/>
                </a:lnTo>
                <a:lnTo>
                  <a:pt x="17096" y="8134"/>
                </a:lnTo>
                <a:lnTo>
                  <a:pt x="17023" y="8231"/>
                </a:lnTo>
                <a:lnTo>
                  <a:pt x="16974" y="8354"/>
                </a:lnTo>
                <a:lnTo>
                  <a:pt x="16950" y="8476"/>
                </a:lnTo>
                <a:lnTo>
                  <a:pt x="16925" y="8598"/>
                </a:lnTo>
                <a:lnTo>
                  <a:pt x="16950" y="8744"/>
                </a:lnTo>
                <a:lnTo>
                  <a:pt x="16998" y="8891"/>
                </a:lnTo>
                <a:lnTo>
                  <a:pt x="17072" y="9037"/>
                </a:lnTo>
                <a:lnTo>
                  <a:pt x="17169" y="9135"/>
                </a:lnTo>
                <a:lnTo>
                  <a:pt x="17292" y="9233"/>
                </a:lnTo>
                <a:lnTo>
                  <a:pt x="17414" y="9306"/>
                </a:lnTo>
                <a:lnTo>
                  <a:pt x="17560" y="9355"/>
                </a:lnTo>
                <a:lnTo>
                  <a:pt x="17731" y="9379"/>
                </a:lnTo>
                <a:lnTo>
                  <a:pt x="17878" y="9355"/>
                </a:lnTo>
                <a:lnTo>
                  <a:pt x="18024" y="9306"/>
                </a:lnTo>
                <a:lnTo>
                  <a:pt x="18146" y="9233"/>
                </a:lnTo>
                <a:lnTo>
                  <a:pt x="18268" y="9135"/>
                </a:lnTo>
                <a:lnTo>
                  <a:pt x="18366" y="9037"/>
                </a:lnTo>
                <a:lnTo>
                  <a:pt x="18439" y="8891"/>
                </a:lnTo>
                <a:lnTo>
                  <a:pt x="18488" y="8744"/>
                </a:lnTo>
                <a:lnTo>
                  <a:pt x="18513" y="8598"/>
                </a:lnTo>
                <a:lnTo>
                  <a:pt x="18488" y="8451"/>
                </a:lnTo>
                <a:lnTo>
                  <a:pt x="18464" y="8329"/>
                </a:lnTo>
                <a:lnTo>
                  <a:pt x="18391" y="8207"/>
                </a:lnTo>
                <a:lnTo>
                  <a:pt x="18317" y="8085"/>
                </a:lnTo>
                <a:lnTo>
                  <a:pt x="18220" y="7987"/>
                </a:lnTo>
                <a:lnTo>
                  <a:pt x="18122" y="7914"/>
                </a:lnTo>
                <a:lnTo>
                  <a:pt x="18000" y="7865"/>
                </a:lnTo>
                <a:lnTo>
                  <a:pt x="17853" y="7816"/>
                </a:lnTo>
                <a:lnTo>
                  <a:pt x="16803" y="5203"/>
                </a:lnTo>
                <a:lnTo>
                  <a:pt x="17023" y="5154"/>
                </a:lnTo>
                <a:lnTo>
                  <a:pt x="17267" y="5105"/>
                </a:lnTo>
                <a:lnTo>
                  <a:pt x="17511" y="5081"/>
                </a:lnTo>
                <a:close/>
                <a:moveTo>
                  <a:pt x="6252" y="1"/>
                </a:moveTo>
                <a:lnTo>
                  <a:pt x="6179" y="25"/>
                </a:lnTo>
                <a:lnTo>
                  <a:pt x="6106" y="74"/>
                </a:lnTo>
                <a:lnTo>
                  <a:pt x="6057" y="123"/>
                </a:lnTo>
                <a:lnTo>
                  <a:pt x="6008" y="196"/>
                </a:lnTo>
                <a:lnTo>
                  <a:pt x="5959" y="245"/>
                </a:lnTo>
                <a:lnTo>
                  <a:pt x="5935" y="343"/>
                </a:lnTo>
                <a:lnTo>
                  <a:pt x="5935" y="416"/>
                </a:lnTo>
                <a:lnTo>
                  <a:pt x="5959" y="660"/>
                </a:lnTo>
                <a:lnTo>
                  <a:pt x="6057" y="978"/>
                </a:lnTo>
                <a:lnTo>
                  <a:pt x="6106" y="1124"/>
                </a:lnTo>
                <a:lnTo>
                  <a:pt x="6179" y="1222"/>
                </a:lnTo>
                <a:lnTo>
                  <a:pt x="6252" y="1320"/>
                </a:lnTo>
                <a:lnTo>
                  <a:pt x="6350" y="1344"/>
                </a:lnTo>
                <a:lnTo>
                  <a:pt x="7107" y="1344"/>
                </a:lnTo>
                <a:lnTo>
                  <a:pt x="8084" y="3396"/>
                </a:lnTo>
                <a:lnTo>
                  <a:pt x="6985" y="4788"/>
                </a:lnTo>
                <a:lnTo>
                  <a:pt x="6716" y="4617"/>
                </a:lnTo>
                <a:lnTo>
                  <a:pt x="6423" y="4470"/>
                </a:lnTo>
                <a:lnTo>
                  <a:pt x="6130" y="4348"/>
                </a:lnTo>
                <a:lnTo>
                  <a:pt x="5813" y="4250"/>
                </a:lnTo>
                <a:lnTo>
                  <a:pt x="5495" y="4177"/>
                </a:lnTo>
                <a:lnTo>
                  <a:pt x="5178" y="4104"/>
                </a:lnTo>
                <a:lnTo>
                  <a:pt x="4860" y="4079"/>
                </a:lnTo>
                <a:lnTo>
                  <a:pt x="4030" y="4079"/>
                </a:lnTo>
                <a:lnTo>
                  <a:pt x="3590" y="4153"/>
                </a:lnTo>
                <a:lnTo>
                  <a:pt x="3151" y="4275"/>
                </a:lnTo>
                <a:lnTo>
                  <a:pt x="2735" y="4421"/>
                </a:lnTo>
                <a:lnTo>
                  <a:pt x="2345" y="4617"/>
                </a:lnTo>
                <a:lnTo>
                  <a:pt x="1978" y="4837"/>
                </a:lnTo>
                <a:lnTo>
                  <a:pt x="1636" y="5105"/>
                </a:lnTo>
                <a:lnTo>
                  <a:pt x="1319" y="5398"/>
                </a:lnTo>
                <a:lnTo>
                  <a:pt x="1026" y="5716"/>
                </a:lnTo>
                <a:lnTo>
                  <a:pt x="782" y="6058"/>
                </a:lnTo>
                <a:lnTo>
                  <a:pt x="537" y="6449"/>
                </a:lnTo>
                <a:lnTo>
                  <a:pt x="366" y="6839"/>
                </a:lnTo>
                <a:lnTo>
                  <a:pt x="220" y="7254"/>
                </a:lnTo>
                <a:lnTo>
                  <a:pt x="98" y="7670"/>
                </a:lnTo>
                <a:lnTo>
                  <a:pt x="24" y="8134"/>
                </a:lnTo>
                <a:lnTo>
                  <a:pt x="0" y="8598"/>
                </a:lnTo>
                <a:lnTo>
                  <a:pt x="24" y="9062"/>
                </a:lnTo>
                <a:lnTo>
                  <a:pt x="98" y="9501"/>
                </a:lnTo>
                <a:lnTo>
                  <a:pt x="220" y="9941"/>
                </a:lnTo>
                <a:lnTo>
                  <a:pt x="366" y="10356"/>
                </a:lnTo>
                <a:lnTo>
                  <a:pt x="562" y="10747"/>
                </a:lnTo>
                <a:lnTo>
                  <a:pt x="782" y="11138"/>
                </a:lnTo>
                <a:lnTo>
                  <a:pt x="1050" y="11480"/>
                </a:lnTo>
                <a:lnTo>
                  <a:pt x="1343" y="11797"/>
                </a:lnTo>
                <a:lnTo>
                  <a:pt x="1661" y="12090"/>
                </a:lnTo>
                <a:lnTo>
                  <a:pt x="2003" y="12359"/>
                </a:lnTo>
                <a:lnTo>
                  <a:pt x="2369" y="12579"/>
                </a:lnTo>
                <a:lnTo>
                  <a:pt x="2760" y="12774"/>
                </a:lnTo>
                <a:lnTo>
                  <a:pt x="3175" y="12945"/>
                </a:lnTo>
                <a:lnTo>
                  <a:pt x="3615" y="13043"/>
                </a:lnTo>
                <a:lnTo>
                  <a:pt x="4079" y="13116"/>
                </a:lnTo>
                <a:lnTo>
                  <a:pt x="4518" y="13140"/>
                </a:lnTo>
                <a:lnTo>
                  <a:pt x="4982" y="13116"/>
                </a:lnTo>
                <a:lnTo>
                  <a:pt x="5397" y="13043"/>
                </a:lnTo>
                <a:lnTo>
                  <a:pt x="5813" y="12945"/>
                </a:lnTo>
                <a:lnTo>
                  <a:pt x="6228" y="12823"/>
                </a:lnTo>
                <a:lnTo>
                  <a:pt x="6594" y="12628"/>
                </a:lnTo>
                <a:lnTo>
                  <a:pt x="6961" y="12432"/>
                </a:lnTo>
                <a:lnTo>
                  <a:pt x="7302" y="12188"/>
                </a:lnTo>
                <a:lnTo>
                  <a:pt x="7620" y="11919"/>
                </a:lnTo>
                <a:lnTo>
                  <a:pt x="7913" y="11626"/>
                </a:lnTo>
                <a:lnTo>
                  <a:pt x="8182" y="11309"/>
                </a:lnTo>
                <a:lnTo>
                  <a:pt x="8402" y="10967"/>
                </a:lnTo>
                <a:lnTo>
                  <a:pt x="8597" y="10625"/>
                </a:lnTo>
                <a:lnTo>
                  <a:pt x="8768" y="10234"/>
                </a:lnTo>
                <a:lnTo>
                  <a:pt x="8890" y="9843"/>
                </a:lnTo>
                <a:lnTo>
                  <a:pt x="8988" y="9428"/>
                </a:lnTo>
                <a:lnTo>
                  <a:pt x="9061" y="9013"/>
                </a:lnTo>
                <a:lnTo>
                  <a:pt x="9427" y="9013"/>
                </a:lnTo>
                <a:lnTo>
                  <a:pt x="9525" y="9282"/>
                </a:lnTo>
                <a:lnTo>
                  <a:pt x="9647" y="9501"/>
                </a:lnTo>
                <a:lnTo>
                  <a:pt x="9818" y="9721"/>
                </a:lnTo>
                <a:lnTo>
                  <a:pt x="10013" y="9892"/>
                </a:lnTo>
                <a:lnTo>
                  <a:pt x="10233" y="10039"/>
                </a:lnTo>
                <a:lnTo>
                  <a:pt x="10477" y="10161"/>
                </a:lnTo>
                <a:lnTo>
                  <a:pt x="10746" y="10234"/>
                </a:lnTo>
                <a:lnTo>
                  <a:pt x="11186" y="10234"/>
                </a:lnTo>
                <a:lnTo>
                  <a:pt x="11357" y="10210"/>
                </a:lnTo>
                <a:lnTo>
                  <a:pt x="11503" y="10161"/>
                </a:lnTo>
                <a:lnTo>
                  <a:pt x="11674" y="10112"/>
                </a:lnTo>
                <a:lnTo>
                  <a:pt x="11821" y="10039"/>
                </a:lnTo>
                <a:lnTo>
                  <a:pt x="11943" y="9965"/>
                </a:lnTo>
                <a:lnTo>
                  <a:pt x="12065" y="9868"/>
                </a:lnTo>
                <a:lnTo>
                  <a:pt x="12187" y="9770"/>
                </a:lnTo>
                <a:lnTo>
                  <a:pt x="12309" y="9648"/>
                </a:lnTo>
                <a:lnTo>
                  <a:pt x="12382" y="9526"/>
                </a:lnTo>
                <a:lnTo>
                  <a:pt x="12480" y="9379"/>
                </a:lnTo>
                <a:lnTo>
                  <a:pt x="12553" y="9233"/>
                </a:lnTo>
                <a:lnTo>
                  <a:pt x="12602" y="9086"/>
                </a:lnTo>
                <a:lnTo>
                  <a:pt x="12651" y="8915"/>
                </a:lnTo>
                <a:lnTo>
                  <a:pt x="12676" y="8769"/>
                </a:lnTo>
                <a:lnTo>
                  <a:pt x="12676" y="8598"/>
                </a:lnTo>
                <a:lnTo>
                  <a:pt x="12651" y="8329"/>
                </a:lnTo>
                <a:lnTo>
                  <a:pt x="12602" y="8085"/>
                </a:lnTo>
                <a:lnTo>
                  <a:pt x="12505" y="7865"/>
                </a:lnTo>
                <a:lnTo>
                  <a:pt x="12358" y="7645"/>
                </a:lnTo>
                <a:lnTo>
                  <a:pt x="15411" y="4055"/>
                </a:lnTo>
                <a:lnTo>
                  <a:pt x="15631" y="4592"/>
                </a:lnTo>
                <a:lnTo>
                  <a:pt x="15362" y="4739"/>
                </a:lnTo>
                <a:lnTo>
                  <a:pt x="15093" y="4910"/>
                </a:lnTo>
                <a:lnTo>
                  <a:pt x="14849" y="5105"/>
                </a:lnTo>
                <a:lnTo>
                  <a:pt x="14605" y="5301"/>
                </a:lnTo>
                <a:lnTo>
                  <a:pt x="14385" y="5520"/>
                </a:lnTo>
                <a:lnTo>
                  <a:pt x="14190" y="5765"/>
                </a:lnTo>
                <a:lnTo>
                  <a:pt x="14019" y="6009"/>
                </a:lnTo>
                <a:lnTo>
                  <a:pt x="13848" y="6253"/>
                </a:lnTo>
                <a:lnTo>
                  <a:pt x="13701" y="6522"/>
                </a:lnTo>
                <a:lnTo>
                  <a:pt x="13579" y="6790"/>
                </a:lnTo>
                <a:lnTo>
                  <a:pt x="13457" y="7084"/>
                </a:lnTo>
                <a:lnTo>
                  <a:pt x="13359" y="7377"/>
                </a:lnTo>
                <a:lnTo>
                  <a:pt x="13286" y="7670"/>
                </a:lnTo>
                <a:lnTo>
                  <a:pt x="13237" y="7963"/>
                </a:lnTo>
                <a:lnTo>
                  <a:pt x="13213" y="8280"/>
                </a:lnTo>
                <a:lnTo>
                  <a:pt x="13188" y="8598"/>
                </a:lnTo>
                <a:lnTo>
                  <a:pt x="13213" y="9062"/>
                </a:lnTo>
                <a:lnTo>
                  <a:pt x="13286" y="9501"/>
                </a:lnTo>
                <a:lnTo>
                  <a:pt x="13408" y="9941"/>
                </a:lnTo>
                <a:lnTo>
                  <a:pt x="13555" y="10356"/>
                </a:lnTo>
                <a:lnTo>
                  <a:pt x="13750" y="10747"/>
                </a:lnTo>
                <a:lnTo>
                  <a:pt x="13970" y="11138"/>
                </a:lnTo>
                <a:lnTo>
                  <a:pt x="14239" y="11480"/>
                </a:lnTo>
                <a:lnTo>
                  <a:pt x="14532" y="11797"/>
                </a:lnTo>
                <a:lnTo>
                  <a:pt x="14849" y="12090"/>
                </a:lnTo>
                <a:lnTo>
                  <a:pt x="15191" y="12359"/>
                </a:lnTo>
                <a:lnTo>
                  <a:pt x="15582" y="12579"/>
                </a:lnTo>
                <a:lnTo>
                  <a:pt x="15973" y="12774"/>
                </a:lnTo>
                <a:lnTo>
                  <a:pt x="16388" y="12945"/>
                </a:lnTo>
                <a:lnTo>
                  <a:pt x="16827" y="13043"/>
                </a:lnTo>
                <a:lnTo>
                  <a:pt x="17267" y="13116"/>
                </a:lnTo>
                <a:lnTo>
                  <a:pt x="17756" y="13140"/>
                </a:lnTo>
                <a:lnTo>
                  <a:pt x="18195" y="13116"/>
                </a:lnTo>
                <a:lnTo>
                  <a:pt x="18659" y="13043"/>
                </a:lnTo>
                <a:lnTo>
                  <a:pt x="19099" y="12945"/>
                </a:lnTo>
                <a:lnTo>
                  <a:pt x="19514" y="12774"/>
                </a:lnTo>
                <a:lnTo>
                  <a:pt x="19905" y="12579"/>
                </a:lnTo>
                <a:lnTo>
                  <a:pt x="20271" y="12359"/>
                </a:lnTo>
                <a:lnTo>
                  <a:pt x="20613" y="12090"/>
                </a:lnTo>
                <a:lnTo>
                  <a:pt x="20931" y="11797"/>
                </a:lnTo>
                <a:lnTo>
                  <a:pt x="21224" y="11480"/>
                </a:lnTo>
                <a:lnTo>
                  <a:pt x="21492" y="11138"/>
                </a:lnTo>
                <a:lnTo>
                  <a:pt x="21712" y="10747"/>
                </a:lnTo>
                <a:lnTo>
                  <a:pt x="21907" y="10356"/>
                </a:lnTo>
                <a:lnTo>
                  <a:pt x="22054" y="9941"/>
                </a:lnTo>
                <a:lnTo>
                  <a:pt x="22176" y="9501"/>
                </a:lnTo>
                <a:lnTo>
                  <a:pt x="22249" y="9062"/>
                </a:lnTo>
                <a:lnTo>
                  <a:pt x="22274" y="8598"/>
                </a:lnTo>
                <a:lnTo>
                  <a:pt x="22249" y="8134"/>
                </a:lnTo>
                <a:lnTo>
                  <a:pt x="22176" y="7670"/>
                </a:lnTo>
                <a:lnTo>
                  <a:pt x="22054" y="7230"/>
                </a:lnTo>
                <a:lnTo>
                  <a:pt x="21907" y="6815"/>
                </a:lnTo>
                <a:lnTo>
                  <a:pt x="21712" y="6424"/>
                </a:lnTo>
                <a:lnTo>
                  <a:pt x="21492" y="6058"/>
                </a:lnTo>
                <a:lnTo>
                  <a:pt x="21224" y="5691"/>
                </a:lnTo>
                <a:lnTo>
                  <a:pt x="20931" y="5374"/>
                </a:lnTo>
                <a:lnTo>
                  <a:pt x="20613" y="5081"/>
                </a:lnTo>
                <a:lnTo>
                  <a:pt x="20271" y="4812"/>
                </a:lnTo>
                <a:lnTo>
                  <a:pt x="19905" y="4592"/>
                </a:lnTo>
                <a:lnTo>
                  <a:pt x="19514" y="4397"/>
                </a:lnTo>
                <a:lnTo>
                  <a:pt x="19099" y="4250"/>
                </a:lnTo>
                <a:lnTo>
                  <a:pt x="18659" y="4128"/>
                </a:lnTo>
                <a:lnTo>
                  <a:pt x="18195" y="4079"/>
                </a:lnTo>
                <a:lnTo>
                  <a:pt x="17756" y="4055"/>
                </a:lnTo>
                <a:lnTo>
                  <a:pt x="17414" y="4055"/>
                </a:lnTo>
                <a:lnTo>
                  <a:pt x="17072" y="4104"/>
                </a:lnTo>
                <a:lnTo>
                  <a:pt x="16754" y="4153"/>
                </a:lnTo>
                <a:lnTo>
                  <a:pt x="16412" y="4250"/>
                </a:lnTo>
                <a:lnTo>
                  <a:pt x="15240" y="1344"/>
                </a:lnTo>
                <a:lnTo>
                  <a:pt x="16144" y="1344"/>
                </a:lnTo>
                <a:lnTo>
                  <a:pt x="15997" y="1515"/>
                </a:lnTo>
                <a:lnTo>
                  <a:pt x="15924" y="1564"/>
                </a:lnTo>
                <a:lnTo>
                  <a:pt x="15899" y="1637"/>
                </a:lnTo>
                <a:lnTo>
                  <a:pt x="15875" y="1735"/>
                </a:lnTo>
                <a:lnTo>
                  <a:pt x="15875" y="1808"/>
                </a:lnTo>
                <a:lnTo>
                  <a:pt x="15875" y="1881"/>
                </a:lnTo>
                <a:lnTo>
                  <a:pt x="15899" y="1955"/>
                </a:lnTo>
                <a:lnTo>
                  <a:pt x="15924" y="2028"/>
                </a:lnTo>
                <a:lnTo>
                  <a:pt x="15997" y="2101"/>
                </a:lnTo>
                <a:lnTo>
                  <a:pt x="16046" y="2150"/>
                </a:lnTo>
                <a:lnTo>
                  <a:pt x="16119" y="2199"/>
                </a:lnTo>
                <a:lnTo>
                  <a:pt x="16192" y="2223"/>
                </a:lnTo>
                <a:lnTo>
                  <a:pt x="16363" y="2223"/>
                </a:lnTo>
                <a:lnTo>
                  <a:pt x="16437" y="2199"/>
                </a:lnTo>
                <a:lnTo>
                  <a:pt x="16510" y="2150"/>
                </a:lnTo>
                <a:lnTo>
                  <a:pt x="16583" y="2101"/>
                </a:lnTo>
                <a:lnTo>
                  <a:pt x="16754" y="1930"/>
                </a:lnTo>
                <a:lnTo>
                  <a:pt x="16852" y="1808"/>
                </a:lnTo>
                <a:lnTo>
                  <a:pt x="16925" y="1662"/>
                </a:lnTo>
                <a:lnTo>
                  <a:pt x="16998" y="1491"/>
                </a:lnTo>
                <a:lnTo>
                  <a:pt x="17047" y="1320"/>
                </a:lnTo>
                <a:lnTo>
                  <a:pt x="17047" y="1124"/>
                </a:lnTo>
                <a:lnTo>
                  <a:pt x="16998" y="953"/>
                </a:lnTo>
                <a:lnTo>
                  <a:pt x="16901" y="807"/>
                </a:lnTo>
                <a:lnTo>
                  <a:pt x="16779" y="685"/>
                </a:lnTo>
                <a:lnTo>
                  <a:pt x="16657" y="587"/>
                </a:lnTo>
                <a:lnTo>
                  <a:pt x="16486" y="538"/>
                </a:lnTo>
                <a:lnTo>
                  <a:pt x="16339" y="489"/>
                </a:lnTo>
                <a:lnTo>
                  <a:pt x="16192" y="465"/>
                </a:lnTo>
                <a:lnTo>
                  <a:pt x="14629" y="465"/>
                </a:lnTo>
                <a:lnTo>
                  <a:pt x="14507" y="489"/>
                </a:lnTo>
                <a:lnTo>
                  <a:pt x="14434" y="514"/>
                </a:lnTo>
                <a:lnTo>
                  <a:pt x="14312" y="611"/>
                </a:lnTo>
                <a:lnTo>
                  <a:pt x="14239" y="709"/>
                </a:lnTo>
                <a:lnTo>
                  <a:pt x="14214" y="807"/>
                </a:lnTo>
                <a:lnTo>
                  <a:pt x="14214" y="929"/>
                </a:lnTo>
                <a:lnTo>
                  <a:pt x="14239" y="1027"/>
                </a:lnTo>
                <a:lnTo>
                  <a:pt x="14996" y="2883"/>
                </a:lnTo>
                <a:lnTo>
                  <a:pt x="8792" y="2883"/>
                </a:lnTo>
                <a:lnTo>
                  <a:pt x="8035" y="1344"/>
                </a:lnTo>
                <a:lnTo>
                  <a:pt x="9427" y="1344"/>
                </a:lnTo>
                <a:lnTo>
                  <a:pt x="9525" y="1320"/>
                </a:lnTo>
                <a:lnTo>
                  <a:pt x="9598" y="1295"/>
                </a:lnTo>
                <a:lnTo>
                  <a:pt x="9672" y="1271"/>
                </a:lnTo>
                <a:lnTo>
                  <a:pt x="9720" y="1222"/>
                </a:lnTo>
                <a:lnTo>
                  <a:pt x="9794" y="1149"/>
                </a:lnTo>
                <a:lnTo>
                  <a:pt x="9818" y="1075"/>
                </a:lnTo>
                <a:lnTo>
                  <a:pt x="9842" y="1002"/>
                </a:lnTo>
                <a:lnTo>
                  <a:pt x="9842" y="904"/>
                </a:lnTo>
                <a:lnTo>
                  <a:pt x="9842" y="831"/>
                </a:lnTo>
                <a:lnTo>
                  <a:pt x="9818" y="734"/>
                </a:lnTo>
                <a:lnTo>
                  <a:pt x="9794" y="685"/>
                </a:lnTo>
                <a:lnTo>
                  <a:pt x="9720" y="611"/>
                </a:lnTo>
                <a:lnTo>
                  <a:pt x="9672" y="563"/>
                </a:lnTo>
                <a:lnTo>
                  <a:pt x="9598" y="514"/>
                </a:lnTo>
                <a:lnTo>
                  <a:pt x="9525" y="489"/>
                </a:lnTo>
                <a:lnTo>
                  <a:pt x="9427" y="489"/>
                </a:lnTo>
                <a:lnTo>
                  <a:pt x="635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85" name="Google Shape;685;p40"/>
          <p:cNvGrpSpPr/>
          <p:nvPr/>
        </p:nvGrpSpPr>
        <p:grpSpPr>
          <a:xfrm>
            <a:off x="910227" y="4322764"/>
            <a:ext cx="371623" cy="365499"/>
            <a:chOff x="1244325" y="4999400"/>
            <a:chExt cx="444525" cy="437200"/>
          </a:xfrm>
        </p:grpSpPr>
        <p:sp>
          <p:nvSpPr>
            <p:cNvPr id="686" name="Google Shape;686;p40"/>
            <p:cNvSpPr/>
            <p:nvPr/>
          </p:nvSpPr>
          <p:spPr>
            <a:xfrm>
              <a:off x="1244325" y="5161200"/>
              <a:ext cx="374925" cy="222275"/>
            </a:xfrm>
            <a:custGeom>
              <a:rect b="b" l="l" r="r" t="t"/>
              <a:pathLst>
                <a:path extrusionOk="0" h="8891" w="14997">
                  <a:moveTo>
                    <a:pt x="2077" y="1661"/>
                  </a:moveTo>
                  <a:lnTo>
                    <a:pt x="2199" y="1685"/>
                  </a:lnTo>
                  <a:lnTo>
                    <a:pt x="2468" y="1783"/>
                  </a:lnTo>
                  <a:lnTo>
                    <a:pt x="2687" y="1930"/>
                  </a:lnTo>
                  <a:lnTo>
                    <a:pt x="2883" y="2076"/>
                  </a:lnTo>
                  <a:lnTo>
                    <a:pt x="2932" y="2443"/>
                  </a:lnTo>
                  <a:lnTo>
                    <a:pt x="3005" y="2833"/>
                  </a:lnTo>
                  <a:lnTo>
                    <a:pt x="3176" y="3664"/>
                  </a:lnTo>
                  <a:lnTo>
                    <a:pt x="3396" y="4470"/>
                  </a:lnTo>
                  <a:lnTo>
                    <a:pt x="3567" y="5154"/>
                  </a:lnTo>
                  <a:lnTo>
                    <a:pt x="3371" y="5105"/>
                  </a:lnTo>
                  <a:lnTo>
                    <a:pt x="3152" y="5031"/>
                  </a:lnTo>
                  <a:lnTo>
                    <a:pt x="2956" y="4934"/>
                  </a:lnTo>
                  <a:lnTo>
                    <a:pt x="2736" y="4812"/>
                  </a:lnTo>
                  <a:lnTo>
                    <a:pt x="2541" y="4690"/>
                  </a:lnTo>
                  <a:lnTo>
                    <a:pt x="2321" y="4543"/>
                  </a:lnTo>
                  <a:lnTo>
                    <a:pt x="2126" y="4372"/>
                  </a:lnTo>
                  <a:lnTo>
                    <a:pt x="1930" y="4201"/>
                  </a:lnTo>
                  <a:lnTo>
                    <a:pt x="1759" y="4006"/>
                  </a:lnTo>
                  <a:lnTo>
                    <a:pt x="1613" y="3810"/>
                  </a:lnTo>
                  <a:lnTo>
                    <a:pt x="1466" y="3590"/>
                  </a:lnTo>
                  <a:lnTo>
                    <a:pt x="1344" y="3395"/>
                  </a:lnTo>
                  <a:lnTo>
                    <a:pt x="1247" y="3175"/>
                  </a:lnTo>
                  <a:lnTo>
                    <a:pt x="1173" y="2931"/>
                  </a:lnTo>
                  <a:lnTo>
                    <a:pt x="1124" y="2711"/>
                  </a:lnTo>
                  <a:lnTo>
                    <a:pt x="1124" y="2491"/>
                  </a:lnTo>
                  <a:lnTo>
                    <a:pt x="1124" y="2320"/>
                  </a:lnTo>
                  <a:lnTo>
                    <a:pt x="1173" y="2174"/>
                  </a:lnTo>
                  <a:lnTo>
                    <a:pt x="1247" y="2027"/>
                  </a:lnTo>
                  <a:lnTo>
                    <a:pt x="1369" y="1905"/>
                  </a:lnTo>
                  <a:lnTo>
                    <a:pt x="1491" y="1808"/>
                  </a:lnTo>
                  <a:lnTo>
                    <a:pt x="1613" y="1734"/>
                  </a:lnTo>
                  <a:lnTo>
                    <a:pt x="1784" y="1685"/>
                  </a:lnTo>
                  <a:lnTo>
                    <a:pt x="1955" y="1661"/>
                  </a:lnTo>
                  <a:close/>
                  <a:moveTo>
                    <a:pt x="3225" y="0"/>
                  </a:moveTo>
                  <a:lnTo>
                    <a:pt x="3127" y="25"/>
                  </a:lnTo>
                  <a:lnTo>
                    <a:pt x="3029" y="98"/>
                  </a:lnTo>
                  <a:lnTo>
                    <a:pt x="2932" y="147"/>
                  </a:lnTo>
                  <a:lnTo>
                    <a:pt x="2883" y="245"/>
                  </a:lnTo>
                  <a:lnTo>
                    <a:pt x="2834" y="342"/>
                  </a:lnTo>
                  <a:lnTo>
                    <a:pt x="2785" y="440"/>
                  </a:lnTo>
                  <a:lnTo>
                    <a:pt x="2785" y="538"/>
                  </a:lnTo>
                  <a:lnTo>
                    <a:pt x="2785" y="709"/>
                  </a:lnTo>
                  <a:lnTo>
                    <a:pt x="2565" y="635"/>
                  </a:lnTo>
                  <a:lnTo>
                    <a:pt x="2370" y="586"/>
                  </a:lnTo>
                  <a:lnTo>
                    <a:pt x="2150" y="562"/>
                  </a:lnTo>
                  <a:lnTo>
                    <a:pt x="1955" y="538"/>
                  </a:lnTo>
                  <a:lnTo>
                    <a:pt x="1759" y="562"/>
                  </a:lnTo>
                  <a:lnTo>
                    <a:pt x="1564" y="586"/>
                  </a:lnTo>
                  <a:lnTo>
                    <a:pt x="1369" y="635"/>
                  </a:lnTo>
                  <a:lnTo>
                    <a:pt x="1198" y="709"/>
                  </a:lnTo>
                  <a:lnTo>
                    <a:pt x="1027" y="782"/>
                  </a:lnTo>
                  <a:lnTo>
                    <a:pt x="856" y="880"/>
                  </a:lnTo>
                  <a:lnTo>
                    <a:pt x="709" y="1002"/>
                  </a:lnTo>
                  <a:lnTo>
                    <a:pt x="563" y="1124"/>
                  </a:lnTo>
                  <a:lnTo>
                    <a:pt x="441" y="1246"/>
                  </a:lnTo>
                  <a:lnTo>
                    <a:pt x="343" y="1417"/>
                  </a:lnTo>
                  <a:lnTo>
                    <a:pt x="245" y="1563"/>
                  </a:lnTo>
                  <a:lnTo>
                    <a:pt x="147" y="1734"/>
                  </a:lnTo>
                  <a:lnTo>
                    <a:pt x="99" y="1905"/>
                  </a:lnTo>
                  <a:lnTo>
                    <a:pt x="50" y="2101"/>
                  </a:lnTo>
                  <a:lnTo>
                    <a:pt x="1" y="2296"/>
                  </a:lnTo>
                  <a:lnTo>
                    <a:pt x="1" y="2491"/>
                  </a:lnTo>
                  <a:lnTo>
                    <a:pt x="25" y="2858"/>
                  </a:lnTo>
                  <a:lnTo>
                    <a:pt x="99" y="3200"/>
                  </a:lnTo>
                  <a:lnTo>
                    <a:pt x="221" y="3566"/>
                  </a:lnTo>
                  <a:lnTo>
                    <a:pt x="367" y="3884"/>
                  </a:lnTo>
                  <a:lnTo>
                    <a:pt x="563" y="4225"/>
                  </a:lnTo>
                  <a:lnTo>
                    <a:pt x="782" y="4543"/>
                  </a:lnTo>
                  <a:lnTo>
                    <a:pt x="1027" y="4836"/>
                  </a:lnTo>
                  <a:lnTo>
                    <a:pt x="1295" y="5105"/>
                  </a:lnTo>
                  <a:lnTo>
                    <a:pt x="1588" y="5349"/>
                  </a:lnTo>
                  <a:lnTo>
                    <a:pt x="1906" y="5593"/>
                  </a:lnTo>
                  <a:lnTo>
                    <a:pt x="2248" y="5789"/>
                  </a:lnTo>
                  <a:lnTo>
                    <a:pt x="2590" y="5960"/>
                  </a:lnTo>
                  <a:lnTo>
                    <a:pt x="2932" y="6106"/>
                  </a:lnTo>
                  <a:lnTo>
                    <a:pt x="3274" y="6204"/>
                  </a:lnTo>
                  <a:lnTo>
                    <a:pt x="3616" y="6277"/>
                  </a:lnTo>
                  <a:lnTo>
                    <a:pt x="3957" y="6301"/>
                  </a:lnTo>
                  <a:lnTo>
                    <a:pt x="4080" y="6643"/>
                  </a:lnTo>
                  <a:lnTo>
                    <a:pt x="4226" y="6961"/>
                  </a:lnTo>
                  <a:lnTo>
                    <a:pt x="4519" y="7596"/>
                  </a:lnTo>
                  <a:lnTo>
                    <a:pt x="4812" y="8133"/>
                  </a:lnTo>
                  <a:lnTo>
                    <a:pt x="5081" y="8597"/>
                  </a:lnTo>
                  <a:lnTo>
                    <a:pt x="5154" y="8719"/>
                  </a:lnTo>
                  <a:lnTo>
                    <a:pt x="5276" y="8817"/>
                  </a:lnTo>
                  <a:lnTo>
                    <a:pt x="5423" y="8866"/>
                  </a:lnTo>
                  <a:lnTo>
                    <a:pt x="5569" y="8890"/>
                  </a:lnTo>
                  <a:lnTo>
                    <a:pt x="12212" y="8890"/>
                  </a:lnTo>
                  <a:lnTo>
                    <a:pt x="12359" y="8866"/>
                  </a:lnTo>
                  <a:lnTo>
                    <a:pt x="12506" y="8817"/>
                  </a:lnTo>
                  <a:lnTo>
                    <a:pt x="12628" y="8719"/>
                  </a:lnTo>
                  <a:lnTo>
                    <a:pt x="12701" y="8597"/>
                  </a:lnTo>
                  <a:lnTo>
                    <a:pt x="12994" y="8060"/>
                  </a:lnTo>
                  <a:lnTo>
                    <a:pt x="13360" y="7352"/>
                  </a:lnTo>
                  <a:lnTo>
                    <a:pt x="13727" y="6472"/>
                  </a:lnTo>
                  <a:lnTo>
                    <a:pt x="13922" y="6008"/>
                  </a:lnTo>
                  <a:lnTo>
                    <a:pt x="14117" y="5495"/>
                  </a:lnTo>
                  <a:lnTo>
                    <a:pt x="14288" y="4958"/>
                  </a:lnTo>
                  <a:lnTo>
                    <a:pt x="14459" y="4372"/>
                  </a:lnTo>
                  <a:lnTo>
                    <a:pt x="14606" y="3786"/>
                  </a:lnTo>
                  <a:lnTo>
                    <a:pt x="14752" y="3175"/>
                  </a:lnTo>
                  <a:lnTo>
                    <a:pt x="14850" y="2540"/>
                  </a:lnTo>
                  <a:lnTo>
                    <a:pt x="14923" y="1881"/>
                  </a:lnTo>
                  <a:lnTo>
                    <a:pt x="14972" y="1221"/>
                  </a:lnTo>
                  <a:lnTo>
                    <a:pt x="14997" y="538"/>
                  </a:lnTo>
                  <a:lnTo>
                    <a:pt x="14997" y="440"/>
                  </a:lnTo>
                  <a:lnTo>
                    <a:pt x="14948" y="342"/>
                  </a:lnTo>
                  <a:lnTo>
                    <a:pt x="14899" y="245"/>
                  </a:lnTo>
                  <a:lnTo>
                    <a:pt x="14850" y="147"/>
                  </a:lnTo>
                  <a:lnTo>
                    <a:pt x="14752" y="98"/>
                  </a:lnTo>
                  <a:lnTo>
                    <a:pt x="14655" y="25"/>
                  </a:lnTo>
                  <a:lnTo>
                    <a:pt x="14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40"/>
            <p:cNvSpPr/>
            <p:nvPr/>
          </p:nvSpPr>
          <p:spPr>
            <a:xfrm>
              <a:off x="1244325" y="5397500"/>
              <a:ext cx="444525" cy="39100"/>
            </a:xfrm>
            <a:custGeom>
              <a:rect b="b" l="l" r="r" t="t"/>
              <a:pathLst>
                <a:path extrusionOk="0" h="1564" w="17781">
                  <a:moveTo>
                    <a:pt x="1" y="0"/>
                  </a:moveTo>
                  <a:lnTo>
                    <a:pt x="25" y="244"/>
                  </a:lnTo>
                  <a:lnTo>
                    <a:pt x="99" y="488"/>
                  </a:lnTo>
                  <a:lnTo>
                    <a:pt x="196" y="757"/>
                  </a:lnTo>
                  <a:lnTo>
                    <a:pt x="318" y="1001"/>
                  </a:lnTo>
                  <a:lnTo>
                    <a:pt x="489" y="1221"/>
                  </a:lnTo>
                  <a:lnTo>
                    <a:pt x="685" y="1392"/>
                  </a:lnTo>
                  <a:lnTo>
                    <a:pt x="782" y="1465"/>
                  </a:lnTo>
                  <a:lnTo>
                    <a:pt x="880" y="1514"/>
                  </a:lnTo>
                  <a:lnTo>
                    <a:pt x="1002" y="1539"/>
                  </a:lnTo>
                  <a:lnTo>
                    <a:pt x="1124" y="1563"/>
                  </a:lnTo>
                  <a:lnTo>
                    <a:pt x="16657" y="1563"/>
                  </a:lnTo>
                  <a:lnTo>
                    <a:pt x="16780" y="1539"/>
                  </a:lnTo>
                  <a:lnTo>
                    <a:pt x="16902" y="1514"/>
                  </a:lnTo>
                  <a:lnTo>
                    <a:pt x="16999" y="1465"/>
                  </a:lnTo>
                  <a:lnTo>
                    <a:pt x="17097" y="1392"/>
                  </a:lnTo>
                  <a:lnTo>
                    <a:pt x="17292" y="1221"/>
                  </a:lnTo>
                  <a:lnTo>
                    <a:pt x="17463" y="1001"/>
                  </a:lnTo>
                  <a:lnTo>
                    <a:pt x="17586" y="757"/>
                  </a:lnTo>
                  <a:lnTo>
                    <a:pt x="17683" y="488"/>
                  </a:lnTo>
                  <a:lnTo>
                    <a:pt x="17756" y="244"/>
                  </a:lnTo>
                  <a:lnTo>
                    <a:pt x="177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40"/>
            <p:cNvSpPr/>
            <p:nvPr/>
          </p:nvSpPr>
          <p:spPr>
            <a:xfrm>
              <a:off x="1451925" y="4999400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5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61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4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7" y="3688"/>
                  </a:lnTo>
                  <a:lnTo>
                    <a:pt x="1222" y="3542"/>
                  </a:lnTo>
                  <a:lnTo>
                    <a:pt x="1246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9" y="2882"/>
                  </a:lnTo>
                  <a:lnTo>
                    <a:pt x="1100" y="2784"/>
                  </a:lnTo>
                  <a:lnTo>
                    <a:pt x="978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7"/>
                  </a:lnTo>
                  <a:lnTo>
                    <a:pt x="636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5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40"/>
            <p:cNvSpPr/>
            <p:nvPr/>
          </p:nvSpPr>
          <p:spPr>
            <a:xfrm>
              <a:off x="1407975" y="4999400"/>
              <a:ext cx="31150" cy="129450"/>
            </a:xfrm>
            <a:custGeom>
              <a:rect b="b" l="l" r="r" t="t"/>
              <a:pathLst>
                <a:path extrusionOk="0" h="5178" w="1246">
                  <a:moveTo>
                    <a:pt x="977" y="0"/>
                  </a:moveTo>
                  <a:lnTo>
                    <a:pt x="855" y="25"/>
                  </a:lnTo>
                  <a:lnTo>
                    <a:pt x="782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38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61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96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38" y="2907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2"/>
                  </a:lnTo>
                  <a:lnTo>
                    <a:pt x="611" y="3688"/>
                  </a:lnTo>
                  <a:lnTo>
                    <a:pt x="538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3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62" y="5007"/>
                  </a:lnTo>
                  <a:lnTo>
                    <a:pt x="586" y="4885"/>
                  </a:lnTo>
                  <a:lnTo>
                    <a:pt x="586" y="4714"/>
                  </a:lnTo>
                  <a:lnTo>
                    <a:pt x="660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124" y="3932"/>
                  </a:lnTo>
                  <a:lnTo>
                    <a:pt x="1173" y="3810"/>
                  </a:lnTo>
                  <a:lnTo>
                    <a:pt x="1221" y="3688"/>
                  </a:lnTo>
                  <a:lnTo>
                    <a:pt x="1246" y="3542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221" y="3029"/>
                  </a:lnTo>
                  <a:lnTo>
                    <a:pt x="1173" y="2882"/>
                  </a:lnTo>
                  <a:lnTo>
                    <a:pt x="1124" y="2784"/>
                  </a:lnTo>
                  <a:lnTo>
                    <a:pt x="977" y="2565"/>
                  </a:lnTo>
                  <a:lnTo>
                    <a:pt x="831" y="2394"/>
                  </a:lnTo>
                  <a:lnTo>
                    <a:pt x="733" y="2272"/>
                  </a:lnTo>
                  <a:lnTo>
                    <a:pt x="660" y="2149"/>
                  </a:lnTo>
                  <a:lnTo>
                    <a:pt x="586" y="2003"/>
                  </a:lnTo>
                  <a:lnTo>
                    <a:pt x="586" y="1832"/>
                  </a:lnTo>
                  <a:lnTo>
                    <a:pt x="586" y="1637"/>
                  </a:lnTo>
                  <a:lnTo>
                    <a:pt x="660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124" y="879"/>
                  </a:lnTo>
                  <a:lnTo>
                    <a:pt x="1173" y="757"/>
                  </a:lnTo>
                  <a:lnTo>
                    <a:pt x="1221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1" y="171"/>
                  </a:lnTo>
                  <a:lnTo>
                    <a:pt x="1173" y="98"/>
                  </a:lnTo>
                  <a:lnTo>
                    <a:pt x="1075" y="25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40"/>
            <p:cNvSpPr/>
            <p:nvPr/>
          </p:nvSpPr>
          <p:spPr>
            <a:xfrm>
              <a:off x="1495900" y="4999400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5"/>
                  </a:lnTo>
                  <a:lnTo>
                    <a:pt x="757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60" y="464"/>
                  </a:lnTo>
                  <a:lnTo>
                    <a:pt x="586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2" y="1246"/>
                  </a:lnTo>
                  <a:lnTo>
                    <a:pt x="73" y="1368"/>
                  </a:lnTo>
                  <a:lnTo>
                    <a:pt x="25" y="1490"/>
                  </a:lnTo>
                  <a:lnTo>
                    <a:pt x="0" y="1661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3" y="2296"/>
                  </a:lnTo>
                  <a:lnTo>
                    <a:pt x="122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7"/>
                  </a:lnTo>
                  <a:lnTo>
                    <a:pt x="586" y="3029"/>
                  </a:lnTo>
                  <a:lnTo>
                    <a:pt x="660" y="3175"/>
                  </a:lnTo>
                  <a:lnTo>
                    <a:pt x="660" y="3346"/>
                  </a:lnTo>
                  <a:lnTo>
                    <a:pt x="660" y="3542"/>
                  </a:lnTo>
                  <a:lnTo>
                    <a:pt x="586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2" y="4299"/>
                  </a:lnTo>
                  <a:lnTo>
                    <a:pt x="73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73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6" y="4714"/>
                  </a:lnTo>
                  <a:lnTo>
                    <a:pt x="635" y="4567"/>
                  </a:lnTo>
                  <a:lnTo>
                    <a:pt x="708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1" y="3542"/>
                  </a:lnTo>
                  <a:lnTo>
                    <a:pt x="1221" y="3346"/>
                  </a:lnTo>
                  <a:lnTo>
                    <a:pt x="1221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84"/>
                  </a:lnTo>
                  <a:lnTo>
                    <a:pt x="953" y="2565"/>
                  </a:lnTo>
                  <a:lnTo>
                    <a:pt x="831" y="2394"/>
                  </a:lnTo>
                  <a:lnTo>
                    <a:pt x="708" y="2272"/>
                  </a:lnTo>
                  <a:lnTo>
                    <a:pt x="635" y="2149"/>
                  </a:lnTo>
                  <a:lnTo>
                    <a:pt x="586" y="2003"/>
                  </a:lnTo>
                  <a:lnTo>
                    <a:pt x="562" y="1832"/>
                  </a:lnTo>
                  <a:lnTo>
                    <a:pt x="586" y="1637"/>
                  </a:lnTo>
                  <a:lnTo>
                    <a:pt x="635" y="1490"/>
                  </a:lnTo>
                  <a:lnTo>
                    <a:pt x="708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1" y="464"/>
                  </a:lnTo>
                  <a:lnTo>
                    <a:pt x="1221" y="293"/>
                  </a:lnTo>
                  <a:lnTo>
                    <a:pt x="1221" y="171"/>
                  </a:lnTo>
                  <a:lnTo>
                    <a:pt x="1148" y="98"/>
                  </a:lnTo>
                  <a:lnTo>
                    <a:pt x="1050" y="25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1" name="Google Shape;691;p40"/>
          <p:cNvGrpSpPr/>
          <p:nvPr/>
        </p:nvGrpSpPr>
        <p:grpSpPr>
          <a:xfrm>
            <a:off x="1506943" y="4311018"/>
            <a:ext cx="305265" cy="388970"/>
            <a:chOff x="1958100" y="4985350"/>
            <a:chExt cx="365150" cy="465275"/>
          </a:xfrm>
        </p:grpSpPr>
        <p:sp>
          <p:nvSpPr>
            <p:cNvPr id="692" name="Google Shape;692;p40"/>
            <p:cNvSpPr/>
            <p:nvPr/>
          </p:nvSpPr>
          <p:spPr>
            <a:xfrm>
              <a:off x="1958100" y="4985350"/>
              <a:ext cx="365150" cy="465275"/>
            </a:xfrm>
            <a:custGeom>
              <a:rect b="b" l="l" r="r" t="t"/>
              <a:pathLst>
                <a:path extrusionOk="0" h="18611" w="14606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40"/>
            <p:cNvSpPr/>
            <p:nvPr/>
          </p:nvSpPr>
          <p:spPr>
            <a:xfrm>
              <a:off x="1977625" y="5237525"/>
              <a:ext cx="113600" cy="213100"/>
            </a:xfrm>
            <a:custGeom>
              <a:rect b="b" l="l" r="r" t="t"/>
              <a:pathLst>
                <a:path extrusionOk="0" h="8524" w="4544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40"/>
            <p:cNvSpPr/>
            <p:nvPr/>
          </p:nvSpPr>
          <p:spPr>
            <a:xfrm>
              <a:off x="2190125" y="5237525"/>
              <a:ext cx="113575" cy="213100"/>
            </a:xfrm>
            <a:custGeom>
              <a:rect b="b" l="l" r="r" t="t"/>
              <a:pathLst>
                <a:path extrusionOk="0" h="8524" w="4543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5" name="Google Shape;695;p40"/>
          <p:cNvGrpSpPr/>
          <p:nvPr/>
        </p:nvGrpSpPr>
        <p:grpSpPr>
          <a:xfrm>
            <a:off x="2048002" y="4325815"/>
            <a:ext cx="350200" cy="359877"/>
            <a:chOff x="2605300" y="5003050"/>
            <a:chExt cx="418900" cy="430475"/>
          </a:xfrm>
        </p:grpSpPr>
        <p:sp>
          <p:nvSpPr>
            <p:cNvPr id="696" name="Google Shape;696;p40"/>
            <p:cNvSpPr/>
            <p:nvPr/>
          </p:nvSpPr>
          <p:spPr>
            <a:xfrm>
              <a:off x="2820225" y="5222250"/>
              <a:ext cx="202750" cy="211275"/>
            </a:xfrm>
            <a:custGeom>
              <a:rect b="b" l="l" r="r" t="t"/>
              <a:pathLst>
                <a:path extrusionOk="0" h="8451" w="8110">
                  <a:moveTo>
                    <a:pt x="1710" y="1"/>
                  </a:moveTo>
                  <a:lnTo>
                    <a:pt x="1" y="1857"/>
                  </a:lnTo>
                  <a:lnTo>
                    <a:pt x="5813" y="8158"/>
                  </a:lnTo>
                  <a:lnTo>
                    <a:pt x="5960" y="8280"/>
                  </a:lnTo>
                  <a:lnTo>
                    <a:pt x="6131" y="8378"/>
                  </a:lnTo>
                  <a:lnTo>
                    <a:pt x="6302" y="8427"/>
                  </a:lnTo>
                  <a:lnTo>
                    <a:pt x="6497" y="8451"/>
                  </a:lnTo>
                  <a:lnTo>
                    <a:pt x="6668" y="8427"/>
                  </a:lnTo>
                  <a:lnTo>
                    <a:pt x="6839" y="8378"/>
                  </a:lnTo>
                  <a:lnTo>
                    <a:pt x="7010" y="8280"/>
                  </a:lnTo>
                  <a:lnTo>
                    <a:pt x="7157" y="8158"/>
                  </a:lnTo>
                  <a:lnTo>
                    <a:pt x="7841" y="7474"/>
                  </a:lnTo>
                  <a:lnTo>
                    <a:pt x="7963" y="7328"/>
                  </a:lnTo>
                  <a:lnTo>
                    <a:pt x="8060" y="7157"/>
                  </a:lnTo>
                  <a:lnTo>
                    <a:pt x="8109" y="6986"/>
                  </a:lnTo>
                  <a:lnTo>
                    <a:pt x="8109" y="6815"/>
                  </a:lnTo>
                  <a:lnTo>
                    <a:pt x="8109" y="6619"/>
                  </a:lnTo>
                  <a:lnTo>
                    <a:pt x="8060" y="6448"/>
                  </a:lnTo>
                  <a:lnTo>
                    <a:pt x="7963" y="6277"/>
                  </a:lnTo>
                  <a:lnTo>
                    <a:pt x="7841" y="6131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40"/>
            <p:cNvSpPr/>
            <p:nvPr/>
          </p:nvSpPr>
          <p:spPr>
            <a:xfrm>
              <a:off x="2606525" y="5003050"/>
              <a:ext cx="203975" cy="208225"/>
            </a:xfrm>
            <a:custGeom>
              <a:rect b="b" l="l" r="r" t="t"/>
              <a:pathLst>
                <a:path extrusionOk="0" h="8329" w="8159">
                  <a:moveTo>
                    <a:pt x="880" y="1"/>
                  </a:moveTo>
                  <a:lnTo>
                    <a:pt x="685" y="50"/>
                  </a:lnTo>
                  <a:lnTo>
                    <a:pt x="514" y="123"/>
                  </a:lnTo>
                  <a:lnTo>
                    <a:pt x="391" y="245"/>
                  </a:lnTo>
                  <a:lnTo>
                    <a:pt x="269" y="367"/>
                  </a:lnTo>
                  <a:lnTo>
                    <a:pt x="172" y="514"/>
                  </a:lnTo>
                  <a:lnTo>
                    <a:pt x="98" y="685"/>
                  </a:lnTo>
                  <a:lnTo>
                    <a:pt x="50" y="856"/>
                  </a:lnTo>
                  <a:lnTo>
                    <a:pt x="1" y="1026"/>
                  </a:lnTo>
                  <a:lnTo>
                    <a:pt x="1" y="1222"/>
                  </a:lnTo>
                  <a:lnTo>
                    <a:pt x="1" y="1417"/>
                  </a:lnTo>
                  <a:lnTo>
                    <a:pt x="1" y="1613"/>
                  </a:lnTo>
                  <a:lnTo>
                    <a:pt x="74" y="2028"/>
                  </a:lnTo>
                  <a:lnTo>
                    <a:pt x="221" y="2492"/>
                  </a:lnTo>
                  <a:lnTo>
                    <a:pt x="391" y="2931"/>
                  </a:lnTo>
                  <a:lnTo>
                    <a:pt x="611" y="3396"/>
                  </a:lnTo>
                  <a:lnTo>
                    <a:pt x="856" y="3884"/>
                  </a:lnTo>
                  <a:lnTo>
                    <a:pt x="1124" y="4324"/>
                  </a:lnTo>
                  <a:lnTo>
                    <a:pt x="1417" y="4788"/>
                  </a:lnTo>
                  <a:lnTo>
                    <a:pt x="1710" y="5203"/>
                  </a:lnTo>
                  <a:lnTo>
                    <a:pt x="2003" y="5594"/>
                  </a:lnTo>
                  <a:lnTo>
                    <a:pt x="2296" y="5960"/>
                  </a:lnTo>
                  <a:lnTo>
                    <a:pt x="2590" y="6302"/>
                  </a:lnTo>
                  <a:lnTo>
                    <a:pt x="2858" y="6571"/>
                  </a:lnTo>
                  <a:lnTo>
                    <a:pt x="3078" y="6790"/>
                  </a:lnTo>
                  <a:lnTo>
                    <a:pt x="3322" y="6986"/>
                  </a:lnTo>
                  <a:lnTo>
                    <a:pt x="3566" y="7157"/>
                  </a:lnTo>
                  <a:lnTo>
                    <a:pt x="3811" y="7328"/>
                  </a:lnTo>
                  <a:lnTo>
                    <a:pt x="4324" y="7621"/>
                  </a:lnTo>
                  <a:lnTo>
                    <a:pt x="4836" y="7841"/>
                  </a:lnTo>
                  <a:lnTo>
                    <a:pt x="5325" y="8036"/>
                  </a:lnTo>
                  <a:lnTo>
                    <a:pt x="5740" y="8182"/>
                  </a:lnTo>
                  <a:lnTo>
                    <a:pt x="6351" y="8329"/>
                  </a:lnTo>
                  <a:lnTo>
                    <a:pt x="8158" y="6668"/>
                  </a:lnTo>
                  <a:lnTo>
                    <a:pt x="4446" y="2956"/>
                  </a:lnTo>
                  <a:lnTo>
                    <a:pt x="1735" y="245"/>
                  </a:lnTo>
                  <a:lnTo>
                    <a:pt x="1588" y="123"/>
                  </a:lnTo>
                  <a:lnTo>
                    <a:pt x="1417" y="50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8" name="Google Shape;698;p40"/>
            <p:cNvSpPr/>
            <p:nvPr/>
          </p:nvSpPr>
          <p:spPr>
            <a:xfrm>
              <a:off x="2605300" y="5008550"/>
              <a:ext cx="418900" cy="418875"/>
            </a:xfrm>
            <a:custGeom>
              <a:rect b="b" l="l" r="r" t="t"/>
              <a:pathLst>
                <a:path extrusionOk="0" h="16755" w="16756">
                  <a:moveTo>
                    <a:pt x="13922" y="1"/>
                  </a:moveTo>
                  <a:lnTo>
                    <a:pt x="13824" y="49"/>
                  </a:lnTo>
                  <a:lnTo>
                    <a:pt x="13360" y="342"/>
                  </a:lnTo>
                  <a:lnTo>
                    <a:pt x="12261" y="1026"/>
                  </a:lnTo>
                  <a:lnTo>
                    <a:pt x="11602" y="1466"/>
                  </a:lnTo>
                  <a:lnTo>
                    <a:pt x="10942" y="1930"/>
                  </a:lnTo>
                  <a:lnTo>
                    <a:pt x="10381" y="2370"/>
                  </a:lnTo>
                  <a:lnTo>
                    <a:pt x="10112" y="2589"/>
                  </a:lnTo>
                  <a:lnTo>
                    <a:pt x="9917" y="2785"/>
                  </a:lnTo>
                  <a:lnTo>
                    <a:pt x="9795" y="2907"/>
                  </a:lnTo>
                  <a:lnTo>
                    <a:pt x="9697" y="3053"/>
                  </a:lnTo>
                  <a:lnTo>
                    <a:pt x="9599" y="3224"/>
                  </a:lnTo>
                  <a:lnTo>
                    <a:pt x="9526" y="3420"/>
                  </a:lnTo>
                  <a:lnTo>
                    <a:pt x="9404" y="3835"/>
                  </a:lnTo>
                  <a:lnTo>
                    <a:pt x="9330" y="4275"/>
                  </a:lnTo>
                  <a:lnTo>
                    <a:pt x="9282" y="4714"/>
                  </a:lnTo>
                  <a:lnTo>
                    <a:pt x="9306" y="5178"/>
                  </a:lnTo>
                  <a:lnTo>
                    <a:pt x="9355" y="5593"/>
                  </a:lnTo>
                  <a:lnTo>
                    <a:pt x="9379" y="5789"/>
                  </a:lnTo>
                  <a:lnTo>
                    <a:pt x="9453" y="5960"/>
                  </a:lnTo>
                  <a:lnTo>
                    <a:pt x="270" y="14459"/>
                  </a:lnTo>
                  <a:lnTo>
                    <a:pt x="147" y="14606"/>
                  </a:lnTo>
                  <a:lnTo>
                    <a:pt x="74" y="14776"/>
                  </a:lnTo>
                  <a:lnTo>
                    <a:pt x="1" y="14947"/>
                  </a:lnTo>
                  <a:lnTo>
                    <a:pt x="1" y="15118"/>
                  </a:lnTo>
                  <a:lnTo>
                    <a:pt x="1" y="15314"/>
                  </a:lnTo>
                  <a:lnTo>
                    <a:pt x="74" y="15485"/>
                  </a:lnTo>
                  <a:lnTo>
                    <a:pt x="147" y="15656"/>
                  </a:lnTo>
                  <a:lnTo>
                    <a:pt x="270" y="15802"/>
                  </a:lnTo>
                  <a:lnTo>
                    <a:pt x="953" y="16486"/>
                  </a:lnTo>
                  <a:lnTo>
                    <a:pt x="1100" y="16608"/>
                  </a:lnTo>
                  <a:lnTo>
                    <a:pt x="1271" y="16681"/>
                  </a:lnTo>
                  <a:lnTo>
                    <a:pt x="1442" y="16755"/>
                  </a:lnTo>
                  <a:lnTo>
                    <a:pt x="1808" y="16755"/>
                  </a:lnTo>
                  <a:lnTo>
                    <a:pt x="1979" y="16681"/>
                  </a:lnTo>
                  <a:lnTo>
                    <a:pt x="2150" y="16608"/>
                  </a:lnTo>
                  <a:lnTo>
                    <a:pt x="2297" y="16486"/>
                  </a:lnTo>
                  <a:lnTo>
                    <a:pt x="10796" y="7303"/>
                  </a:lnTo>
                  <a:lnTo>
                    <a:pt x="11162" y="7401"/>
                  </a:lnTo>
                  <a:lnTo>
                    <a:pt x="11577" y="7450"/>
                  </a:lnTo>
                  <a:lnTo>
                    <a:pt x="12041" y="7474"/>
                  </a:lnTo>
                  <a:lnTo>
                    <a:pt x="12481" y="7425"/>
                  </a:lnTo>
                  <a:lnTo>
                    <a:pt x="12921" y="7352"/>
                  </a:lnTo>
                  <a:lnTo>
                    <a:pt x="13336" y="7230"/>
                  </a:lnTo>
                  <a:lnTo>
                    <a:pt x="13531" y="7156"/>
                  </a:lnTo>
                  <a:lnTo>
                    <a:pt x="13702" y="7059"/>
                  </a:lnTo>
                  <a:lnTo>
                    <a:pt x="13849" y="6961"/>
                  </a:lnTo>
                  <a:lnTo>
                    <a:pt x="13971" y="6839"/>
                  </a:lnTo>
                  <a:lnTo>
                    <a:pt x="14166" y="6644"/>
                  </a:lnTo>
                  <a:lnTo>
                    <a:pt x="14386" y="6375"/>
                  </a:lnTo>
                  <a:lnTo>
                    <a:pt x="14826" y="5813"/>
                  </a:lnTo>
                  <a:lnTo>
                    <a:pt x="15290" y="5154"/>
                  </a:lnTo>
                  <a:lnTo>
                    <a:pt x="15729" y="4494"/>
                  </a:lnTo>
                  <a:lnTo>
                    <a:pt x="16413" y="3395"/>
                  </a:lnTo>
                  <a:lnTo>
                    <a:pt x="16706" y="2931"/>
                  </a:lnTo>
                  <a:lnTo>
                    <a:pt x="16755" y="2834"/>
                  </a:lnTo>
                  <a:lnTo>
                    <a:pt x="16755" y="2736"/>
                  </a:lnTo>
                  <a:lnTo>
                    <a:pt x="16755" y="2663"/>
                  </a:lnTo>
                  <a:lnTo>
                    <a:pt x="16706" y="2589"/>
                  </a:lnTo>
                  <a:lnTo>
                    <a:pt x="16633" y="2541"/>
                  </a:lnTo>
                  <a:lnTo>
                    <a:pt x="16462" y="2541"/>
                  </a:lnTo>
                  <a:lnTo>
                    <a:pt x="16364" y="2589"/>
                  </a:lnTo>
                  <a:lnTo>
                    <a:pt x="13653" y="4958"/>
                  </a:lnTo>
                  <a:lnTo>
                    <a:pt x="13580" y="5007"/>
                  </a:lnTo>
                  <a:lnTo>
                    <a:pt x="13458" y="5007"/>
                  </a:lnTo>
                  <a:lnTo>
                    <a:pt x="13360" y="4983"/>
                  </a:lnTo>
                  <a:lnTo>
                    <a:pt x="13238" y="4885"/>
                  </a:lnTo>
                  <a:lnTo>
                    <a:pt x="13140" y="4763"/>
                  </a:lnTo>
                  <a:lnTo>
                    <a:pt x="13092" y="4641"/>
                  </a:lnTo>
                  <a:lnTo>
                    <a:pt x="13092" y="4543"/>
                  </a:lnTo>
                  <a:lnTo>
                    <a:pt x="13140" y="4446"/>
                  </a:lnTo>
                  <a:lnTo>
                    <a:pt x="15607" y="1490"/>
                  </a:lnTo>
                  <a:lnTo>
                    <a:pt x="15656" y="1393"/>
                  </a:lnTo>
                  <a:lnTo>
                    <a:pt x="15656" y="1319"/>
                  </a:lnTo>
                  <a:lnTo>
                    <a:pt x="15656" y="1222"/>
                  </a:lnTo>
                  <a:lnTo>
                    <a:pt x="15607" y="1148"/>
                  </a:lnTo>
                  <a:lnTo>
                    <a:pt x="15534" y="1100"/>
                  </a:lnTo>
                  <a:lnTo>
                    <a:pt x="15363" y="1100"/>
                  </a:lnTo>
                  <a:lnTo>
                    <a:pt x="15265" y="1148"/>
                  </a:lnTo>
                  <a:lnTo>
                    <a:pt x="12310" y="3615"/>
                  </a:lnTo>
                  <a:lnTo>
                    <a:pt x="12212" y="3664"/>
                  </a:lnTo>
                  <a:lnTo>
                    <a:pt x="12115" y="3664"/>
                  </a:lnTo>
                  <a:lnTo>
                    <a:pt x="11993" y="3615"/>
                  </a:lnTo>
                  <a:lnTo>
                    <a:pt x="11895" y="3517"/>
                  </a:lnTo>
                  <a:lnTo>
                    <a:pt x="11797" y="3395"/>
                  </a:lnTo>
                  <a:lnTo>
                    <a:pt x="11748" y="3298"/>
                  </a:lnTo>
                  <a:lnTo>
                    <a:pt x="11748" y="3176"/>
                  </a:lnTo>
                  <a:lnTo>
                    <a:pt x="11797" y="3102"/>
                  </a:lnTo>
                  <a:lnTo>
                    <a:pt x="14166" y="391"/>
                  </a:lnTo>
                  <a:lnTo>
                    <a:pt x="14215" y="294"/>
                  </a:lnTo>
                  <a:lnTo>
                    <a:pt x="14215" y="220"/>
                  </a:lnTo>
                  <a:lnTo>
                    <a:pt x="14215" y="123"/>
                  </a:lnTo>
                  <a:lnTo>
                    <a:pt x="14166" y="49"/>
                  </a:lnTo>
                  <a:lnTo>
                    <a:pt x="140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9" name="Google Shape;699;p40"/>
          <p:cNvGrpSpPr/>
          <p:nvPr/>
        </p:nvGrpSpPr>
        <p:grpSpPr>
          <a:xfrm>
            <a:off x="2577336" y="4333486"/>
            <a:ext cx="418585" cy="344056"/>
            <a:chOff x="3238475" y="5012225"/>
            <a:chExt cx="500700" cy="411550"/>
          </a:xfrm>
        </p:grpSpPr>
        <p:sp>
          <p:nvSpPr>
            <p:cNvPr id="700" name="Google Shape;700;p40"/>
            <p:cNvSpPr/>
            <p:nvPr/>
          </p:nvSpPr>
          <p:spPr>
            <a:xfrm>
              <a:off x="3238475" y="5315050"/>
              <a:ext cx="500700" cy="108725"/>
            </a:xfrm>
            <a:custGeom>
              <a:rect b="b" l="l" r="r" t="t"/>
              <a:pathLst>
                <a:path extrusionOk="0" h="4349" w="20028">
                  <a:moveTo>
                    <a:pt x="17683" y="856"/>
                  </a:moveTo>
                  <a:lnTo>
                    <a:pt x="17781" y="880"/>
                  </a:lnTo>
                  <a:lnTo>
                    <a:pt x="17854" y="929"/>
                  </a:lnTo>
                  <a:lnTo>
                    <a:pt x="17903" y="1002"/>
                  </a:lnTo>
                  <a:lnTo>
                    <a:pt x="17927" y="1100"/>
                  </a:lnTo>
                  <a:lnTo>
                    <a:pt x="17903" y="1198"/>
                  </a:lnTo>
                  <a:lnTo>
                    <a:pt x="17854" y="1271"/>
                  </a:lnTo>
                  <a:lnTo>
                    <a:pt x="17781" y="1320"/>
                  </a:lnTo>
                  <a:lnTo>
                    <a:pt x="17683" y="1344"/>
                  </a:lnTo>
                  <a:lnTo>
                    <a:pt x="2345" y="1344"/>
                  </a:lnTo>
                  <a:lnTo>
                    <a:pt x="2247" y="1320"/>
                  </a:lnTo>
                  <a:lnTo>
                    <a:pt x="2174" y="1271"/>
                  </a:lnTo>
                  <a:lnTo>
                    <a:pt x="2125" y="1198"/>
                  </a:lnTo>
                  <a:lnTo>
                    <a:pt x="2101" y="1100"/>
                  </a:lnTo>
                  <a:lnTo>
                    <a:pt x="2125" y="1002"/>
                  </a:lnTo>
                  <a:lnTo>
                    <a:pt x="2174" y="929"/>
                  </a:lnTo>
                  <a:lnTo>
                    <a:pt x="2247" y="880"/>
                  </a:lnTo>
                  <a:lnTo>
                    <a:pt x="2345" y="856"/>
                  </a:lnTo>
                  <a:close/>
                  <a:moveTo>
                    <a:pt x="367" y="1"/>
                  </a:moveTo>
                  <a:lnTo>
                    <a:pt x="269" y="25"/>
                  </a:lnTo>
                  <a:lnTo>
                    <a:pt x="196" y="74"/>
                  </a:lnTo>
                  <a:lnTo>
                    <a:pt x="123" y="123"/>
                  </a:lnTo>
                  <a:lnTo>
                    <a:pt x="74" y="196"/>
                  </a:lnTo>
                  <a:lnTo>
                    <a:pt x="49" y="270"/>
                  </a:lnTo>
                  <a:lnTo>
                    <a:pt x="25" y="343"/>
                  </a:lnTo>
                  <a:lnTo>
                    <a:pt x="1" y="441"/>
                  </a:lnTo>
                  <a:lnTo>
                    <a:pt x="25" y="514"/>
                  </a:lnTo>
                  <a:lnTo>
                    <a:pt x="49" y="587"/>
                  </a:lnTo>
                  <a:lnTo>
                    <a:pt x="74" y="660"/>
                  </a:lnTo>
                  <a:lnTo>
                    <a:pt x="123" y="734"/>
                  </a:lnTo>
                  <a:lnTo>
                    <a:pt x="196" y="782"/>
                  </a:lnTo>
                  <a:lnTo>
                    <a:pt x="269" y="831"/>
                  </a:lnTo>
                  <a:lnTo>
                    <a:pt x="367" y="856"/>
                  </a:lnTo>
                  <a:lnTo>
                    <a:pt x="440" y="856"/>
                  </a:lnTo>
                  <a:lnTo>
                    <a:pt x="489" y="880"/>
                  </a:lnTo>
                  <a:lnTo>
                    <a:pt x="562" y="905"/>
                  </a:lnTo>
                  <a:lnTo>
                    <a:pt x="709" y="1051"/>
                  </a:lnTo>
                  <a:lnTo>
                    <a:pt x="855" y="1246"/>
                  </a:lnTo>
                  <a:lnTo>
                    <a:pt x="1026" y="1491"/>
                  </a:lnTo>
                  <a:lnTo>
                    <a:pt x="1344" y="2028"/>
                  </a:lnTo>
                  <a:lnTo>
                    <a:pt x="1637" y="2516"/>
                  </a:lnTo>
                  <a:lnTo>
                    <a:pt x="1906" y="3005"/>
                  </a:lnTo>
                  <a:lnTo>
                    <a:pt x="2174" y="3469"/>
                  </a:lnTo>
                  <a:lnTo>
                    <a:pt x="2467" y="3884"/>
                  </a:lnTo>
                  <a:lnTo>
                    <a:pt x="2589" y="4055"/>
                  </a:lnTo>
                  <a:lnTo>
                    <a:pt x="2736" y="4226"/>
                  </a:lnTo>
                  <a:lnTo>
                    <a:pt x="2809" y="4275"/>
                  </a:lnTo>
                  <a:lnTo>
                    <a:pt x="2882" y="4299"/>
                  </a:lnTo>
                  <a:lnTo>
                    <a:pt x="2980" y="4324"/>
                  </a:lnTo>
                  <a:lnTo>
                    <a:pt x="3053" y="4348"/>
                  </a:lnTo>
                  <a:lnTo>
                    <a:pt x="16975" y="4348"/>
                  </a:lnTo>
                  <a:lnTo>
                    <a:pt x="17048" y="4324"/>
                  </a:lnTo>
                  <a:lnTo>
                    <a:pt x="17146" y="4299"/>
                  </a:lnTo>
                  <a:lnTo>
                    <a:pt x="17219" y="4275"/>
                  </a:lnTo>
                  <a:lnTo>
                    <a:pt x="17292" y="4226"/>
                  </a:lnTo>
                  <a:lnTo>
                    <a:pt x="17439" y="4055"/>
                  </a:lnTo>
                  <a:lnTo>
                    <a:pt x="17561" y="3884"/>
                  </a:lnTo>
                  <a:lnTo>
                    <a:pt x="17854" y="3469"/>
                  </a:lnTo>
                  <a:lnTo>
                    <a:pt x="18122" y="3005"/>
                  </a:lnTo>
                  <a:lnTo>
                    <a:pt x="18391" y="2516"/>
                  </a:lnTo>
                  <a:lnTo>
                    <a:pt x="18684" y="2028"/>
                  </a:lnTo>
                  <a:lnTo>
                    <a:pt x="19002" y="1491"/>
                  </a:lnTo>
                  <a:lnTo>
                    <a:pt x="19173" y="1246"/>
                  </a:lnTo>
                  <a:lnTo>
                    <a:pt x="19319" y="1051"/>
                  </a:lnTo>
                  <a:lnTo>
                    <a:pt x="19466" y="905"/>
                  </a:lnTo>
                  <a:lnTo>
                    <a:pt x="19539" y="880"/>
                  </a:lnTo>
                  <a:lnTo>
                    <a:pt x="19588" y="856"/>
                  </a:lnTo>
                  <a:lnTo>
                    <a:pt x="19661" y="856"/>
                  </a:lnTo>
                  <a:lnTo>
                    <a:pt x="19759" y="831"/>
                  </a:lnTo>
                  <a:lnTo>
                    <a:pt x="19832" y="782"/>
                  </a:lnTo>
                  <a:lnTo>
                    <a:pt x="19905" y="734"/>
                  </a:lnTo>
                  <a:lnTo>
                    <a:pt x="19954" y="660"/>
                  </a:lnTo>
                  <a:lnTo>
                    <a:pt x="19979" y="587"/>
                  </a:lnTo>
                  <a:lnTo>
                    <a:pt x="20003" y="514"/>
                  </a:lnTo>
                  <a:lnTo>
                    <a:pt x="20027" y="441"/>
                  </a:lnTo>
                  <a:lnTo>
                    <a:pt x="20003" y="343"/>
                  </a:lnTo>
                  <a:lnTo>
                    <a:pt x="19979" y="270"/>
                  </a:lnTo>
                  <a:lnTo>
                    <a:pt x="19954" y="196"/>
                  </a:lnTo>
                  <a:lnTo>
                    <a:pt x="19881" y="123"/>
                  </a:lnTo>
                  <a:lnTo>
                    <a:pt x="19832" y="74"/>
                  </a:lnTo>
                  <a:lnTo>
                    <a:pt x="19759" y="25"/>
                  </a:lnTo>
                  <a:lnTo>
                    <a:pt x="1966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40"/>
            <p:cNvSpPr/>
            <p:nvPr/>
          </p:nvSpPr>
          <p:spPr>
            <a:xfrm>
              <a:off x="3282450" y="5160575"/>
              <a:ext cx="412750" cy="140475"/>
            </a:xfrm>
            <a:custGeom>
              <a:rect b="b" l="l" r="r" t="t"/>
              <a:pathLst>
                <a:path extrusionOk="0" h="5619" w="16510">
                  <a:moveTo>
                    <a:pt x="8475" y="1"/>
                  </a:moveTo>
                  <a:lnTo>
                    <a:pt x="8157" y="50"/>
                  </a:lnTo>
                  <a:lnTo>
                    <a:pt x="7840" y="99"/>
                  </a:lnTo>
                  <a:lnTo>
                    <a:pt x="7522" y="172"/>
                  </a:lnTo>
                  <a:lnTo>
                    <a:pt x="7229" y="270"/>
                  </a:lnTo>
                  <a:lnTo>
                    <a:pt x="6936" y="367"/>
                  </a:lnTo>
                  <a:lnTo>
                    <a:pt x="6643" y="514"/>
                  </a:lnTo>
                  <a:lnTo>
                    <a:pt x="6374" y="660"/>
                  </a:lnTo>
                  <a:lnTo>
                    <a:pt x="6106" y="807"/>
                  </a:lnTo>
                  <a:lnTo>
                    <a:pt x="5862" y="1002"/>
                  </a:lnTo>
                  <a:lnTo>
                    <a:pt x="5617" y="1173"/>
                  </a:lnTo>
                  <a:lnTo>
                    <a:pt x="5398" y="1393"/>
                  </a:lnTo>
                  <a:lnTo>
                    <a:pt x="5202" y="1613"/>
                  </a:lnTo>
                  <a:lnTo>
                    <a:pt x="5007" y="1857"/>
                  </a:lnTo>
                  <a:lnTo>
                    <a:pt x="4811" y="2101"/>
                  </a:lnTo>
                  <a:lnTo>
                    <a:pt x="4640" y="2370"/>
                  </a:lnTo>
                  <a:lnTo>
                    <a:pt x="4372" y="2272"/>
                  </a:lnTo>
                  <a:lnTo>
                    <a:pt x="4103" y="2223"/>
                  </a:lnTo>
                  <a:lnTo>
                    <a:pt x="3834" y="2199"/>
                  </a:lnTo>
                  <a:lnTo>
                    <a:pt x="3541" y="2175"/>
                  </a:lnTo>
                  <a:lnTo>
                    <a:pt x="3199" y="2199"/>
                  </a:lnTo>
                  <a:lnTo>
                    <a:pt x="2858" y="2248"/>
                  </a:lnTo>
                  <a:lnTo>
                    <a:pt x="2516" y="2345"/>
                  </a:lnTo>
                  <a:lnTo>
                    <a:pt x="2198" y="2443"/>
                  </a:lnTo>
                  <a:lnTo>
                    <a:pt x="1881" y="2590"/>
                  </a:lnTo>
                  <a:lnTo>
                    <a:pt x="1588" y="2761"/>
                  </a:lnTo>
                  <a:lnTo>
                    <a:pt x="1319" y="2956"/>
                  </a:lnTo>
                  <a:lnTo>
                    <a:pt x="1075" y="3176"/>
                  </a:lnTo>
                  <a:lnTo>
                    <a:pt x="855" y="3420"/>
                  </a:lnTo>
                  <a:lnTo>
                    <a:pt x="635" y="3689"/>
                  </a:lnTo>
                  <a:lnTo>
                    <a:pt x="464" y="3982"/>
                  </a:lnTo>
                  <a:lnTo>
                    <a:pt x="318" y="4275"/>
                  </a:lnTo>
                  <a:lnTo>
                    <a:pt x="195" y="4592"/>
                  </a:lnTo>
                  <a:lnTo>
                    <a:pt x="98" y="4910"/>
                  </a:lnTo>
                  <a:lnTo>
                    <a:pt x="24" y="5252"/>
                  </a:lnTo>
                  <a:lnTo>
                    <a:pt x="0" y="5618"/>
                  </a:lnTo>
                  <a:lnTo>
                    <a:pt x="16510" y="5618"/>
                  </a:lnTo>
                  <a:lnTo>
                    <a:pt x="16437" y="5423"/>
                  </a:lnTo>
                  <a:lnTo>
                    <a:pt x="16339" y="5252"/>
                  </a:lnTo>
                  <a:lnTo>
                    <a:pt x="16119" y="4934"/>
                  </a:lnTo>
                  <a:lnTo>
                    <a:pt x="15851" y="4641"/>
                  </a:lnTo>
                  <a:lnTo>
                    <a:pt x="15533" y="4397"/>
                  </a:lnTo>
                  <a:lnTo>
                    <a:pt x="15362" y="4299"/>
                  </a:lnTo>
                  <a:lnTo>
                    <a:pt x="15191" y="4202"/>
                  </a:lnTo>
                  <a:lnTo>
                    <a:pt x="15020" y="4104"/>
                  </a:lnTo>
                  <a:lnTo>
                    <a:pt x="14825" y="4055"/>
                  </a:lnTo>
                  <a:lnTo>
                    <a:pt x="14629" y="3982"/>
                  </a:lnTo>
                  <a:lnTo>
                    <a:pt x="14434" y="3957"/>
                  </a:lnTo>
                  <a:lnTo>
                    <a:pt x="14214" y="3933"/>
                  </a:lnTo>
                  <a:lnTo>
                    <a:pt x="14019" y="3909"/>
                  </a:lnTo>
                  <a:lnTo>
                    <a:pt x="13775" y="3933"/>
                  </a:lnTo>
                  <a:lnTo>
                    <a:pt x="13555" y="3957"/>
                  </a:lnTo>
                  <a:lnTo>
                    <a:pt x="13457" y="3542"/>
                  </a:lnTo>
                  <a:lnTo>
                    <a:pt x="13335" y="3151"/>
                  </a:lnTo>
                  <a:lnTo>
                    <a:pt x="13164" y="2761"/>
                  </a:lnTo>
                  <a:lnTo>
                    <a:pt x="12969" y="2394"/>
                  </a:lnTo>
                  <a:lnTo>
                    <a:pt x="12749" y="2052"/>
                  </a:lnTo>
                  <a:lnTo>
                    <a:pt x="12505" y="1710"/>
                  </a:lnTo>
                  <a:lnTo>
                    <a:pt x="12212" y="1417"/>
                  </a:lnTo>
                  <a:lnTo>
                    <a:pt x="11918" y="1124"/>
                  </a:lnTo>
                  <a:lnTo>
                    <a:pt x="11577" y="880"/>
                  </a:lnTo>
                  <a:lnTo>
                    <a:pt x="11235" y="660"/>
                  </a:lnTo>
                  <a:lnTo>
                    <a:pt x="10868" y="465"/>
                  </a:lnTo>
                  <a:lnTo>
                    <a:pt x="10477" y="294"/>
                  </a:lnTo>
                  <a:lnTo>
                    <a:pt x="10087" y="172"/>
                  </a:lnTo>
                  <a:lnTo>
                    <a:pt x="9672" y="74"/>
                  </a:lnTo>
                  <a:lnTo>
                    <a:pt x="9232" y="25"/>
                  </a:lnTo>
                  <a:lnTo>
                    <a:pt x="879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40"/>
            <p:cNvSpPr/>
            <p:nvPr/>
          </p:nvSpPr>
          <p:spPr>
            <a:xfrm>
              <a:off x="3473550" y="5012225"/>
              <a:ext cx="30550" cy="129450"/>
            </a:xfrm>
            <a:custGeom>
              <a:rect b="b" l="l" r="r" t="t"/>
              <a:pathLst>
                <a:path extrusionOk="0" h="5178" w="1222">
                  <a:moveTo>
                    <a:pt x="953" y="0"/>
                  </a:moveTo>
                  <a:lnTo>
                    <a:pt x="831" y="24"/>
                  </a:lnTo>
                  <a:lnTo>
                    <a:pt x="758" y="98"/>
                  </a:lnTo>
                  <a:lnTo>
                    <a:pt x="684" y="171"/>
                  </a:lnTo>
                  <a:lnTo>
                    <a:pt x="660" y="293"/>
                  </a:lnTo>
                  <a:lnTo>
                    <a:pt x="635" y="464"/>
                  </a:lnTo>
                  <a:lnTo>
                    <a:pt x="587" y="611"/>
                  </a:lnTo>
                  <a:lnTo>
                    <a:pt x="513" y="733"/>
                  </a:lnTo>
                  <a:lnTo>
                    <a:pt x="391" y="879"/>
                  </a:lnTo>
                  <a:lnTo>
                    <a:pt x="269" y="1026"/>
                  </a:lnTo>
                  <a:lnTo>
                    <a:pt x="123" y="1246"/>
                  </a:lnTo>
                  <a:lnTo>
                    <a:pt x="74" y="1368"/>
                  </a:lnTo>
                  <a:lnTo>
                    <a:pt x="25" y="1490"/>
                  </a:lnTo>
                  <a:lnTo>
                    <a:pt x="0" y="1636"/>
                  </a:lnTo>
                  <a:lnTo>
                    <a:pt x="0" y="1832"/>
                  </a:lnTo>
                  <a:lnTo>
                    <a:pt x="0" y="2003"/>
                  </a:lnTo>
                  <a:lnTo>
                    <a:pt x="25" y="2149"/>
                  </a:lnTo>
                  <a:lnTo>
                    <a:pt x="74" y="2271"/>
                  </a:lnTo>
                  <a:lnTo>
                    <a:pt x="123" y="2394"/>
                  </a:lnTo>
                  <a:lnTo>
                    <a:pt x="269" y="2613"/>
                  </a:lnTo>
                  <a:lnTo>
                    <a:pt x="391" y="2784"/>
                  </a:lnTo>
                  <a:lnTo>
                    <a:pt x="513" y="2906"/>
                  </a:lnTo>
                  <a:lnTo>
                    <a:pt x="587" y="3029"/>
                  </a:lnTo>
                  <a:lnTo>
                    <a:pt x="635" y="3175"/>
                  </a:lnTo>
                  <a:lnTo>
                    <a:pt x="660" y="3346"/>
                  </a:lnTo>
                  <a:lnTo>
                    <a:pt x="635" y="3541"/>
                  </a:lnTo>
                  <a:lnTo>
                    <a:pt x="587" y="3688"/>
                  </a:lnTo>
                  <a:lnTo>
                    <a:pt x="513" y="3810"/>
                  </a:lnTo>
                  <a:lnTo>
                    <a:pt x="391" y="3932"/>
                  </a:lnTo>
                  <a:lnTo>
                    <a:pt x="269" y="4103"/>
                  </a:lnTo>
                  <a:lnTo>
                    <a:pt x="123" y="4299"/>
                  </a:lnTo>
                  <a:lnTo>
                    <a:pt x="74" y="4421"/>
                  </a:lnTo>
                  <a:lnTo>
                    <a:pt x="25" y="4567"/>
                  </a:lnTo>
                  <a:lnTo>
                    <a:pt x="0" y="4714"/>
                  </a:lnTo>
                  <a:lnTo>
                    <a:pt x="0" y="4885"/>
                  </a:lnTo>
                  <a:lnTo>
                    <a:pt x="0" y="5007"/>
                  </a:lnTo>
                  <a:lnTo>
                    <a:pt x="74" y="5080"/>
                  </a:lnTo>
                  <a:lnTo>
                    <a:pt x="171" y="5153"/>
                  </a:lnTo>
                  <a:lnTo>
                    <a:pt x="269" y="5178"/>
                  </a:lnTo>
                  <a:lnTo>
                    <a:pt x="391" y="5153"/>
                  </a:lnTo>
                  <a:lnTo>
                    <a:pt x="464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09" y="4445"/>
                  </a:lnTo>
                  <a:lnTo>
                    <a:pt x="831" y="4299"/>
                  </a:lnTo>
                  <a:lnTo>
                    <a:pt x="953" y="4152"/>
                  </a:lnTo>
                  <a:lnTo>
                    <a:pt x="1099" y="3932"/>
                  </a:lnTo>
                  <a:lnTo>
                    <a:pt x="1148" y="3810"/>
                  </a:lnTo>
                  <a:lnTo>
                    <a:pt x="1197" y="3688"/>
                  </a:lnTo>
                  <a:lnTo>
                    <a:pt x="1222" y="3517"/>
                  </a:lnTo>
                  <a:lnTo>
                    <a:pt x="1222" y="3346"/>
                  </a:lnTo>
                  <a:lnTo>
                    <a:pt x="1222" y="3175"/>
                  </a:lnTo>
                  <a:lnTo>
                    <a:pt x="1197" y="3029"/>
                  </a:lnTo>
                  <a:lnTo>
                    <a:pt x="1148" y="2882"/>
                  </a:lnTo>
                  <a:lnTo>
                    <a:pt x="1099" y="2760"/>
                  </a:lnTo>
                  <a:lnTo>
                    <a:pt x="953" y="2564"/>
                  </a:lnTo>
                  <a:lnTo>
                    <a:pt x="831" y="2394"/>
                  </a:lnTo>
                  <a:lnTo>
                    <a:pt x="709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09" y="1368"/>
                  </a:lnTo>
                  <a:lnTo>
                    <a:pt x="831" y="1246"/>
                  </a:lnTo>
                  <a:lnTo>
                    <a:pt x="953" y="1075"/>
                  </a:lnTo>
                  <a:lnTo>
                    <a:pt x="1099" y="879"/>
                  </a:lnTo>
                  <a:lnTo>
                    <a:pt x="1148" y="757"/>
                  </a:lnTo>
                  <a:lnTo>
                    <a:pt x="1197" y="611"/>
                  </a:lnTo>
                  <a:lnTo>
                    <a:pt x="1222" y="464"/>
                  </a:lnTo>
                  <a:lnTo>
                    <a:pt x="1222" y="293"/>
                  </a:lnTo>
                  <a:lnTo>
                    <a:pt x="1222" y="171"/>
                  </a:lnTo>
                  <a:lnTo>
                    <a:pt x="1148" y="98"/>
                  </a:lnTo>
                  <a:lnTo>
                    <a:pt x="1051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40"/>
            <p:cNvSpPr/>
            <p:nvPr/>
          </p:nvSpPr>
          <p:spPr>
            <a:xfrm>
              <a:off x="3429575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6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5" y="293"/>
                  </a:lnTo>
                  <a:lnTo>
                    <a:pt x="660" y="464"/>
                  </a:lnTo>
                  <a:lnTo>
                    <a:pt x="612" y="611"/>
                  </a:lnTo>
                  <a:lnTo>
                    <a:pt x="514" y="733"/>
                  </a:lnTo>
                  <a:lnTo>
                    <a:pt x="416" y="879"/>
                  </a:lnTo>
                  <a:lnTo>
                    <a:pt x="270" y="1026"/>
                  </a:lnTo>
                  <a:lnTo>
                    <a:pt x="148" y="1246"/>
                  </a:lnTo>
                  <a:lnTo>
                    <a:pt x="74" y="1368"/>
                  </a:lnTo>
                  <a:lnTo>
                    <a:pt x="50" y="1490"/>
                  </a:lnTo>
                  <a:lnTo>
                    <a:pt x="1" y="1636"/>
                  </a:lnTo>
                  <a:lnTo>
                    <a:pt x="1" y="1832"/>
                  </a:lnTo>
                  <a:lnTo>
                    <a:pt x="1" y="2003"/>
                  </a:lnTo>
                  <a:lnTo>
                    <a:pt x="50" y="2149"/>
                  </a:lnTo>
                  <a:lnTo>
                    <a:pt x="74" y="2271"/>
                  </a:lnTo>
                  <a:lnTo>
                    <a:pt x="148" y="2394"/>
                  </a:lnTo>
                  <a:lnTo>
                    <a:pt x="270" y="2613"/>
                  </a:lnTo>
                  <a:lnTo>
                    <a:pt x="416" y="2784"/>
                  </a:lnTo>
                  <a:lnTo>
                    <a:pt x="514" y="2906"/>
                  </a:lnTo>
                  <a:lnTo>
                    <a:pt x="612" y="3029"/>
                  </a:lnTo>
                  <a:lnTo>
                    <a:pt x="660" y="3175"/>
                  </a:lnTo>
                  <a:lnTo>
                    <a:pt x="685" y="3346"/>
                  </a:lnTo>
                  <a:lnTo>
                    <a:pt x="660" y="3541"/>
                  </a:lnTo>
                  <a:lnTo>
                    <a:pt x="612" y="3688"/>
                  </a:lnTo>
                  <a:lnTo>
                    <a:pt x="514" y="3810"/>
                  </a:lnTo>
                  <a:lnTo>
                    <a:pt x="416" y="3932"/>
                  </a:lnTo>
                  <a:lnTo>
                    <a:pt x="270" y="4103"/>
                  </a:lnTo>
                  <a:lnTo>
                    <a:pt x="148" y="4299"/>
                  </a:lnTo>
                  <a:lnTo>
                    <a:pt x="74" y="4421"/>
                  </a:lnTo>
                  <a:lnTo>
                    <a:pt x="50" y="4567"/>
                  </a:lnTo>
                  <a:lnTo>
                    <a:pt x="1" y="4714"/>
                  </a:lnTo>
                  <a:lnTo>
                    <a:pt x="1" y="4885"/>
                  </a:lnTo>
                  <a:lnTo>
                    <a:pt x="25" y="5007"/>
                  </a:lnTo>
                  <a:lnTo>
                    <a:pt x="74" y="5080"/>
                  </a:lnTo>
                  <a:lnTo>
                    <a:pt x="172" y="5153"/>
                  </a:lnTo>
                  <a:lnTo>
                    <a:pt x="294" y="5178"/>
                  </a:lnTo>
                  <a:lnTo>
                    <a:pt x="392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3" y="4885"/>
                  </a:lnTo>
                  <a:lnTo>
                    <a:pt x="587" y="4714"/>
                  </a:lnTo>
                  <a:lnTo>
                    <a:pt x="636" y="4567"/>
                  </a:lnTo>
                  <a:lnTo>
                    <a:pt x="734" y="4445"/>
                  </a:lnTo>
                  <a:lnTo>
                    <a:pt x="831" y="4299"/>
                  </a:lnTo>
                  <a:lnTo>
                    <a:pt x="978" y="4152"/>
                  </a:lnTo>
                  <a:lnTo>
                    <a:pt x="1100" y="3932"/>
                  </a:lnTo>
                  <a:lnTo>
                    <a:pt x="1149" y="3810"/>
                  </a:lnTo>
                  <a:lnTo>
                    <a:pt x="1198" y="3688"/>
                  </a:lnTo>
                  <a:lnTo>
                    <a:pt x="1222" y="3517"/>
                  </a:lnTo>
                  <a:lnTo>
                    <a:pt x="1247" y="3346"/>
                  </a:lnTo>
                  <a:lnTo>
                    <a:pt x="1222" y="3175"/>
                  </a:lnTo>
                  <a:lnTo>
                    <a:pt x="1198" y="3029"/>
                  </a:lnTo>
                  <a:lnTo>
                    <a:pt x="1149" y="2882"/>
                  </a:lnTo>
                  <a:lnTo>
                    <a:pt x="1100" y="2760"/>
                  </a:lnTo>
                  <a:lnTo>
                    <a:pt x="978" y="2564"/>
                  </a:lnTo>
                  <a:lnTo>
                    <a:pt x="831" y="2394"/>
                  </a:lnTo>
                  <a:lnTo>
                    <a:pt x="734" y="2271"/>
                  </a:lnTo>
                  <a:lnTo>
                    <a:pt x="636" y="2149"/>
                  </a:lnTo>
                  <a:lnTo>
                    <a:pt x="587" y="2003"/>
                  </a:lnTo>
                  <a:lnTo>
                    <a:pt x="563" y="1832"/>
                  </a:lnTo>
                  <a:lnTo>
                    <a:pt x="587" y="1636"/>
                  </a:lnTo>
                  <a:lnTo>
                    <a:pt x="636" y="1490"/>
                  </a:lnTo>
                  <a:lnTo>
                    <a:pt x="734" y="1368"/>
                  </a:lnTo>
                  <a:lnTo>
                    <a:pt x="831" y="1246"/>
                  </a:lnTo>
                  <a:lnTo>
                    <a:pt x="978" y="1075"/>
                  </a:lnTo>
                  <a:lnTo>
                    <a:pt x="1100" y="879"/>
                  </a:lnTo>
                  <a:lnTo>
                    <a:pt x="1149" y="757"/>
                  </a:lnTo>
                  <a:lnTo>
                    <a:pt x="1198" y="611"/>
                  </a:lnTo>
                  <a:lnTo>
                    <a:pt x="1222" y="464"/>
                  </a:lnTo>
                  <a:lnTo>
                    <a:pt x="1247" y="293"/>
                  </a:lnTo>
                  <a:lnTo>
                    <a:pt x="1222" y="171"/>
                  </a:lnTo>
                  <a:lnTo>
                    <a:pt x="1149" y="98"/>
                  </a:lnTo>
                  <a:lnTo>
                    <a:pt x="1076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40"/>
            <p:cNvSpPr/>
            <p:nvPr/>
          </p:nvSpPr>
          <p:spPr>
            <a:xfrm>
              <a:off x="3516900" y="5012225"/>
              <a:ext cx="31175" cy="129450"/>
            </a:xfrm>
            <a:custGeom>
              <a:rect b="b" l="l" r="r" t="t"/>
              <a:pathLst>
                <a:path extrusionOk="0" h="5178" w="1247">
                  <a:moveTo>
                    <a:pt x="953" y="0"/>
                  </a:moveTo>
                  <a:lnTo>
                    <a:pt x="855" y="24"/>
                  </a:lnTo>
                  <a:lnTo>
                    <a:pt x="758" y="98"/>
                  </a:lnTo>
                  <a:lnTo>
                    <a:pt x="709" y="171"/>
                  </a:lnTo>
                  <a:lnTo>
                    <a:pt x="684" y="293"/>
                  </a:lnTo>
                  <a:lnTo>
                    <a:pt x="660" y="464"/>
                  </a:lnTo>
                  <a:lnTo>
                    <a:pt x="611" y="611"/>
                  </a:lnTo>
                  <a:lnTo>
                    <a:pt x="513" y="733"/>
                  </a:lnTo>
                  <a:lnTo>
                    <a:pt x="416" y="879"/>
                  </a:lnTo>
                  <a:lnTo>
                    <a:pt x="269" y="1026"/>
                  </a:lnTo>
                  <a:lnTo>
                    <a:pt x="147" y="1246"/>
                  </a:lnTo>
                  <a:lnTo>
                    <a:pt x="98" y="1368"/>
                  </a:lnTo>
                  <a:lnTo>
                    <a:pt x="49" y="1490"/>
                  </a:lnTo>
                  <a:lnTo>
                    <a:pt x="25" y="1636"/>
                  </a:lnTo>
                  <a:lnTo>
                    <a:pt x="0" y="1832"/>
                  </a:lnTo>
                  <a:lnTo>
                    <a:pt x="25" y="2003"/>
                  </a:lnTo>
                  <a:lnTo>
                    <a:pt x="49" y="2149"/>
                  </a:lnTo>
                  <a:lnTo>
                    <a:pt x="98" y="2271"/>
                  </a:lnTo>
                  <a:lnTo>
                    <a:pt x="147" y="2394"/>
                  </a:lnTo>
                  <a:lnTo>
                    <a:pt x="269" y="2613"/>
                  </a:lnTo>
                  <a:lnTo>
                    <a:pt x="416" y="2784"/>
                  </a:lnTo>
                  <a:lnTo>
                    <a:pt x="513" y="2906"/>
                  </a:lnTo>
                  <a:lnTo>
                    <a:pt x="611" y="3029"/>
                  </a:lnTo>
                  <a:lnTo>
                    <a:pt x="660" y="3175"/>
                  </a:lnTo>
                  <a:lnTo>
                    <a:pt x="684" y="3346"/>
                  </a:lnTo>
                  <a:lnTo>
                    <a:pt x="660" y="3541"/>
                  </a:lnTo>
                  <a:lnTo>
                    <a:pt x="611" y="3688"/>
                  </a:lnTo>
                  <a:lnTo>
                    <a:pt x="513" y="3810"/>
                  </a:lnTo>
                  <a:lnTo>
                    <a:pt x="416" y="3932"/>
                  </a:lnTo>
                  <a:lnTo>
                    <a:pt x="269" y="4103"/>
                  </a:lnTo>
                  <a:lnTo>
                    <a:pt x="147" y="4299"/>
                  </a:lnTo>
                  <a:lnTo>
                    <a:pt x="98" y="4421"/>
                  </a:lnTo>
                  <a:lnTo>
                    <a:pt x="49" y="4567"/>
                  </a:lnTo>
                  <a:lnTo>
                    <a:pt x="25" y="4714"/>
                  </a:lnTo>
                  <a:lnTo>
                    <a:pt x="0" y="4885"/>
                  </a:lnTo>
                  <a:lnTo>
                    <a:pt x="25" y="5007"/>
                  </a:lnTo>
                  <a:lnTo>
                    <a:pt x="98" y="5080"/>
                  </a:lnTo>
                  <a:lnTo>
                    <a:pt x="171" y="5153"/>
                  </a:lnTo>
                  <a:lnTo>
                    <a:pt x="294" y="5178"/>
                  </a:lnTo>
                  <a:lnTo>
                    <a:pt x="391" y="5153"/>
                  </a:lnTo>
                  <a:lnTo>
                    <a:pt x="489" y="5080"/>
                  </a:lnTo>
                  <a:lnTo>
                    <a:pt x="538" y="5007"/>
                  </a:lnTo>
                  <a:lnTo>
                    <a:pt x="562" y="4885"/>
                  </a:lnTo>
                  <a:lnTo>
                    <a:pt x="587" y="4714"/>
                  </a:lnTo>
                  <a:lnTo>
                    <a:pt x="635" y="4567"/>
                  </a:lnTo>
                  <a:lnTo>
                    <a:pt x="733" y="4445"/>
                  </a:lnTo>
                  <a:lnTo>
                    <a:pt x="831" y="4299"/>
                  </a:lnTo>
                  <a:lnTo>
                    <a:pt x="977" y="4152"/>
                  </a:lnTo>
                  <a:lnTo>
                    <a:pt x="1099" y="3932"/>
                  </a:lnTo>
                  <a:lnTo>
                    <a:pt x="1173" y="3810"/>
                  </a:lnTo>
                  <a:lnTo>
                    <a:pt x="1197" y="3688"/>
                  </a:lnTo>
                  <a:lnTo>
                    <a:pt x="1246" y="3517"/>
                  </a:lnTo>
                  <a:lnTo>
                    <a:pt x="1246" y="3346"/>
                  </a:lnTo>
                  <a:lnTo>
                    <a:pt x="1246" y="3175"/>
                  </a:lnTo>
                  <a:lnTo>
                    <a:pt x="1197" y="3029"/>
                  </a:lnTo>
                  <a:lnTo>
                    <a:pt x="1173" y="2882"/>
                  </a:lnTo>
                  <a:lnTo>
                    <a:pt x="1099" y="2760"/>
                  </a:lnTo>
                  <a:lnTo>
                    <a:pt x="977" y="2564"/>
                  </a:lnTo>
                  <a:lnTo>
                    <a:pt x="831" y="2394"/>
                  </a:lnTo>
                  <a:lnTo>
                    <a:pt x="733" y="2271"/>
                  </a:lnTo>
                  <a:lnTo>
                    <a:pt x="635" y="2149"/>
                  </a:lnTo>
                  <a:lnTo>
                    <a:pt x="587" y="2003"/>
                  </a:lnTo>
                  <a:lnTo>
                    <a:pt x="562" y="1832"/>
                  </a:lnTo>
                  <a:lnTo>
                    <a:pt x="587" y="1636"/>
                  </a:lnTo>
                  <a:lnTo>
                    <a:pt x="635" y="1490"/>
                  </a:lnTo>
                  <a:lnTo>
                    <a:pt x="733" y="1368"/>
                  </a:lnTo>
                  <a:lnTo>
                    <a:pt x="831" y="1246"/>
                  </a:lnTo>
                  <a:lnTo>
                    <a:pt x="977" y="1075"/>
                  </a:lnTo>
                  <a:lnTo>
                    <a:pt x="1099" y="879"/>
                  </a:lnTo>
                  <a:lnTo>
                    <a:pt x="1173" y="757"/>
                  </a:lnTo>
                  <a:lnTo>
                    <a:pt x="1197" y="611"/>
                  </a:lnTo>
                  <a:lnTo>
                    <a:pt x="1246" y="464"/>
                  </a:lnTo>
                  <a:lnTo>
                    <a:pt x="1246" y="293"/>
                  </a:lnTo>
                  <a:lnTo>
                    <a:pt x="1222" y="171"/>
                  </a:lnTo>
                  <a:lnTo>
                    <a:pt x="1173" y="98"/>
                  </a:lnTo>
                  <a:lnTo>
                    <a:pt x="1075" y="24"/>
                  </a:lnTo>
                  <a:lnTo>
                    <a:pt x="9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5" name="Google Shape;705;p40"/>
          <p:cNvGrpSpPr/>
          <p:nvPr/>
        </p:nvGrpSpPr>
        <p:grpSpPr>
          <a:xfrm>
            <a:off x="3683970" y="4296723"/>
            <a:ext cx="459424" cy="417561"/>
            <a:chOff x="4562200" y="4968250"/>
            <a:chExt cx="549550" cy="499475"/>
          </a:xfrm>
        </p:grpSpPr>
        <p:sp>
          <p:nvSpPr>
            <p:cNvPr id="706" name="Google Shape;706;p40"/>
            <p:cNvSpPr/>
            <p:nvPr/>
          </p:nvSpPr>
          <p:spPr>
            <a:xfrm>
              <a:off x="4842450" y="5242400"/>
              <a:ext cx="213125" cy="225325"/>
            </a:xfrm>
            <a:custGeom>
              <a:rect b="b" l="l" r="r" t="t"/>
              <a:pathLst>
                <a:path extrusionOk="0" h="9013" w="8525">
                  <a:moveTo>
                    <a:pt x="8524" y="1"/>
                  </a:moveTo>
                  <a:lnTo>
                    <a:pt x="2272" y="3542"/>
                  </a:lnTo>
                  <a:lnTo>
                    <a:pt x="2150" y="3591"/>
                  </a:lnTo>
                  <a:lnTo>
                    <a:pt x="2028" y="3615"/>
                  </a:lnTo>
                  <a:lnTo>
                    <a:pt x="1906" y="3591"/>
                  </a:lnTo>
                  <a:lnTo>
                    <a:pt x="1808" y="3566"/>
                  </a:lnTo>
                  <a:lnTo>
                    <a:pt x="1735" y="3517"/>
                  </a:lnTo>
                  <a:lnTo>
                    <a:pt x="1662" y="3444"/>
                  </a:lnTo>
                  <a:lnTo>
                    <a:pt x="1588" y="3371"/>
                  </a:lnTo>
                  <a:lnTo>
                    <a:pt x="1" y="440"/>
                  </a:lnTo>
                  <a:lnTo>
                    <a:pt x="1" y="9013"/>
                  </a:lnTo>
                  <a:lnTo>
                    <a:pt x="8524" y="4104"/>
                  </a:lnTo>
                  <a:lnTo>
                    <a:pt x="852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40"/>
            <p:cNvSpPr/>
            <p:nvPr/>
          </p:nvSpPr>
          <p:spPr>
            <a:xfrm>
              <a:off x="4617775" y="5241800"/>
              <a:ext cx="212500" cy="225925"/>
            </a:xfrm>
            <a:custGeom>
              <a:rect b="b" l="l" r="r" t="t"/>
              <a:pathLst>
                <a:path extrusionOk="0" h="9037" w="8500">
                  <a:moveTo>
                    <a:pt x="0" y="0"/>
                  </a:moveTo>
                  <a:lnTo>
                    <a:pt x="0" y="4128"/>
                  </a:lnTo>
                  <a:lnTo>
                    <a:pt x="8499" y="9037"/>
                  </a:lnTo>
                  <a:lnTo>
                    <a:pt x="8499" y="586"/>
                  </a:lnTo>
                  <a:lnTo>
                    <a:pt x="6961" y="3395"/>
                  </a:lnTo>
                  <a:lnTo>
                    <a:pt x="6887" y="3468"/>
                  </a:lnTo>
                  <a:lnTo>
                    <a:pt x="6814" y="3541"/>
                  </a:lnTo>
                  <a:lnTo>
                    <a:pt x="6741" y="3590"/>
                  </a:lnTo>
                  <a:lnTo>
                    <a:pt x="6643" y="3615"/>
                  </a:lnTo>
                  <a:lnTo>
                    <a:pt x="6521" y="3639"/>
                  </a:lnTo>
                  <a:lnTo>
                    <a:pt x="6399" y="3615"/>
                  </a:lnTo>
                  <a:lnTo>
                    <a:pt x="6277" y="35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40"/>
            <p:cNvSpPr/>
            <p:nvPr/>
          </p:nvSpPr>
          <p:spPr>
            <a:xfrm>
              <a:off x="4631200" y="4968250"/>
              <a:ext cx="411550" cy="236325"/>
            </a:xfrm>
            <a:custGeom>
              <a:rect b="b" l="l" r="r" t="t"/>
              <a:pathLst>
                <a:path extrusionOk="0" h="9453" w="16462">
                  <a:moveTo>
                    <a:pt x="8182" y="1"/>
                  </a:moveTo>
                  <a:lnTo>
                    <a:pt x="0" y="4763"/>
                  </a:lnTo>
                  <a:lnTo>
                    <a:pt x="8231" y="9452"/>
                  </a:lnTo>
                  <a:lnTo>
                    <a:pt x="16462" y="4763"/>
                  </a:lnTo>
                  <a:lnTo>
                    <a:pt x="81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9" name="Google Shape;709;p40"/>
            <p:cNvSpPr/>
            <p:nvPr/>
          </p:nvSpPr>
          <p:spPr>
            <a:xfrm>
              <a:off x="4562200" y="5094025"/>
              <a:ext cx="274800" cy="226550"/>
            </a:xfrm>
            <a:custGeom>
              <a:rect b="b" l="l" r="r" t="t"/>
              <a:pathLst>
                <a:path extrusionOk="0" h="9062" w="10992">
                  <a:moveTo>
                    <a:pt x="2248" y="1"/>
                  </a:moveTo>
                  <a:lnTo>
                    <a:pt x="1" y="4079"/>
                  </a:lnTo>
                  <a:lnTo>
                    <a:pt x="8744" y="9062"/>
                  </a:lnTo>
                  <a:lnTo>
                    <a:pt x="10991" y="4983"/>
                  </a:lnTo>
                  <a:lnTo>
                    <a:pt x="22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0" name="Google Shape;710;p40"/>
            <p:cNvSpPr/>
            <p:nvPr/>
          </p:nvSpPr>
          <p:spPr>
            <a:xfrm>
              <a:off x="4836975" y="5094025"/>
              <a:ext cx="274775" cy="226550"/>
            </a:xfrm>
            <a:custGeom>
              <a:rect b="b" l="l" r="r" t="t"/>
              <a:pathLst>
                <a:path extrusionOk="0" h="9062" w="10991">
                  <a:moveTo>
                    <a:pt x="8743" y="1"/>
                  </a:moveTo>
                  <a:lnTo>
                    <a:pt x="0" y="4983"/>
                  </a:lnTo>
                  <a:lnTo>
                    <a:pt x="2247" y="9062"/>
                  </a:lnTo>
                  <a:lnTo>
                    <a:pt x="10990" y="4079"/>
                  </a:lnTo>
                  <a:lnTo>
                    <a:pt x="874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11" name="Google Shape;711;p40"/>
          <p:cNvGrpSpPr/>
          <p:nvPr/>
        </p:nvGrpSpPr>
        <p:grpSpPr>
          <a:xfrm>
            <a:off x="3190898" y="4320214"/>
            <a:ext cx="318516" cy="370076"/>
            <a:chOff x="3972400" y="4996350"/>
            <a:chExt cx="381000" cy="442675"/>
          </a:xfrm>
        </p:grpSpPr>
        <p:sp>
          <p:nvSpPr>
            <p:cNvPr id="712" name="Google Shape;712;p40"/>
            <p:cNvSpPr/>
            <p:nvPr/>
          </p:nvSpPr>
          <p:spPr>
            <a:xfrm>
              <a:off x="4157400" y="4996350"/>
              <a:ext cx="86725" cy="103200"/>
            </a:xfrm>
            <a:custGeom>
              <a:rect b="b" l="l" r="r" t="t"/>
              <a:pathLst>
                <a:path extrusionOk="0" h="4128" w="3469">
                  <a:moveTo>
                    <a:pt x="3395" y="0"/>
                  </a:moveTo>
                  <a:lnTo>
                    <a:pt x="3029" y="98"/>
                  </a:lnTo>
                  <a:lnTo>
                    <a:pt x="2638" y="195"/>
                  </a:lnTo>
                  <a:lnTo>
                    <a:pt x="2149" y="342"/>
                  </a:lnTo>
                  <a:lnTo>
                    <a:pt x="1661" y="537"/>
                  </a:lnTo>
                  <a:lnTo>
                    <a:pt x="1392" y="659"/>
                  </a:lnTo>
                  <a:lnTo>
                    <a:pt x="1148" y="806"/>
                  </a:lnTo>
                  <a:lnTo>
                    <a:pt x="904" y="953"/>
                  </a:lnTo>
                  <a:lnTo>
                    <a:pt x="684" y="1124"/>
                  </a:lnTo>
                  <a:lnTo>
                    <a:pt x="489" y="1319"/>
                  </a:lnTo>
                  <a:lnTo>
                    <a:pt x="318" y="1514"/>
                  </a:lnTo>
                  <a:lnTo>
                    <a:pt x="196" y="1710"/>
                  </a:lnTo>
                  <a:lnTo>
                    <a:pt x="98" y="1929"/>
                  </a:lnTo>
                  <a:lnTo>
                    <a:pt x="49" y="2149"/>
                  </a:lnTo>
                  <a:lnTo>
                    <a:pt x="0" y="2369"/>
                  </a:lnTo>
                  <a:lnTo>
                    <a:pt x="0" y="2589"/>
                  </a:lnTo>
                  <a:lnTo>
                    <a:pt x="25" y="2784"/>
                  </a:lnTo>
                  <a:lnTo>
                    <a:pt x="49" y="2980"/>
                  </a:lnTo>
                  <a:lnTo>
                    <a:pt x="98" y="3175"/>
                  </a:lnTo>
                  <a:lnTo>
                    <a:pt x="220" y="3517"/>
                  </a:lnTo>
                  <a:lnTo>
                    <a:pt x="342" y="3786"/>
                  </a:lnTo>
                  <a:lnTo>
                    <a:pt x="489" y="4030"/>
                  </a:lnTo>
                  <a:lnTo>
                    <a:pt x="757" y="4079"/>
                  </a:lnTo>
                  <a:lnTo>
                    <a:pt x="1050" y="4103"/>
                  </a:lnTo>
                  <a:lnTo>
                    <a:pt x="1392" y="4128"/>
                  </a:lnTo>
                  <a:lnTo>
                    <a:pt x="1588" y="4103"/>
                  </a:lnTo>
                  <a:lnTo>
                    <a:pt x="1808" y="4079"/>
                  </a:lnTo>
                  <a:lnTo>
                    <a:pt x="2003" y="4030"/>
                  </a:lnTo>
                  <a:lnTo>
                    <a:pt x="2198" y="3957"/>
                  </a:lnTo>
                  <a:lnTo>
                    <a:pt x="2394" y="3859"/>
                  </a:lnTo>
                  <a:lnTo>
                    <a:pt x="2589" y="3737"/>
                  </a:lnTo>
                  <a:lnTo>
                    <a:pt x="2760" y="3590"/>
                  </a:lnTo>
                  <a:lnTo>
                    <a:pt x="2931" y="3395"/>
                  </a:lnTo>
                  <a:lnTo>
                    <a:pt x="3053" y="3175"/>
                  </a:lnTo>
                  <a:lnTo>
                    <a:pt x="3175" y="2931"/>
                  </a:lnTo>
                  <a:lnTo>
                    <a:pt x="3273" y="2662"/>
                  </a:lnTo>
                  <a:lnTo>
                    <a:pt x="3346" y="2394"/>
                  </a:lnTo>
                  <a:lnTo>
                    <a:pt x="3395" y="2125"/>
                  </a:lnTo>
                  <a:lnTo>
                    <a:pt x="3419" y="1832"/>
                  </a:lnTo>
                  <a:lnTo>
                    <a:pt x="3468" y="1294"/>
                  </a:lnTo>
                  <a:lnTo>
                    <a:pt x="3468" y="782"/>
                  </a:lnTo>
                  <a:lnTo>
                    <a:pt x="3444" y="391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40"/>
            <p:cNvSpPr/>
            <p:nvPr/>
          </p:nvSpPr>
          <p:spPr>
            <a:xfrm>
              <a:off x="3972400" y="5048250"/>
              <a:ext cx="381000" cy="390775"/>
            </a:xfrm>
            <a:custGeom>
              <a:rect b="b" l="l" r="r" t="t"/>
              <a:pathLst>
                <a:path extrusionOk="0" h="15631" w="15240">
                  <a:moveTo>
                    <a:pt x="4689" y="3810"/>
                  </a:moveTo>
                  <a:lnTo>
                    <a:pt x="4787" y="3834"/>
                  </a:lnTo>
                  <a:lnTo>
                    <a:pt x="4860" y="3908"/>
                  </a:lnTo>
                  <a:lnTo>
                    <a:pt x="4885" y="4005"/>
                  </a:lnTo>
                  <a:lnTo>
                    <a:pt x="4885" y="4103"/>
                  </a:lnTo>
                  <a:lnTo>
                    <a:pt x="4836" y="4176"/>
                  </a:lnTo>
                  <a:lnTo>
                    <a:pt x="4787" y="4250"/>
                  </a:lnTo>
                  <a:lnTo>
                    <a:pt x="4689" y="4298"/>
                  </a:lnTo>
                  <a:lnTo>
                    <a:pt x="4421" y="4347"/>
                  </a:lnTo>
                  <a:lnTo>
                    <a:pt x="4176" y="4421"/>
                  </a:lnTo>
                  <a:lnTo>
                    <a:pt x="3957" y="4518"/>
                  </a:lnTo>
                  <a:lnTo>
                    <a:pt x="3737" y="4640"/>
                  </a:lnTo>
                  <a:lnTo>
                    <a:pt x="3566" y="4787"/>
                  </a:lnTo>
                  <a:lnTo>
                    <a:pt x="3395" y="4933"/>
                  </a:lnTo>
                  <a:lnTo>
                    <a:pt x="3248" y="5080"/>
                  </a:lnTo>
                  <a:lnTo>
                    <a:pt x="3102" y="5251"/>
                  </a:lnTo>
                  <a:lnTo>
                    <a:pt x="3004" y="5422"/>
                  </a:lnTo>
                  <a:lnTo>
                    <a:pt x="2882" y="5617"/>
                  </a:lnTo>
                  <a:lnTo>
                    <a:pt x="2735" y="5984"/>
                  </a:lnTo>
                  <a:lnTo>
                    <a:pt x="2613" y="6374"/>
                  </a:lnTo>
                  <a:lnTo>
                    <a:pt x="2516" y="6765"/>
                  </a:lnTo>
                  <a:lnTo>
                    <a:pt x="2491" y="6838"/>
                  </a:lnTo>
                  <a:lnTo>
                    <a:pt x="2442" y="6912"/>
                  </a:lnTo>
                  <a:lnTo>
                    <a:pt x="2369" y="6936"/>
                  </a:lnTo>
                  <a:lnTo>
                    <a:pt x="2296" y="6961"/>
                  </a:lnTo>
                  <a:lnTo>
                    <a:pt x="2247" y="6961"/>
                  </a:lnTo>
                  <a:lnTo>
                    <a:pt x="2149" y="6912"/>
                  </a:lnTo>
                  <a:lnTo>
                    <a:pt x="2076" y="6863"/>
                  </a:lnTo>
                  <a:lnTo>
                    <a:pt x="2052" y="6765"/>
                  </a:lnTo>
                  <a:lnTo>
                    <a:pt x="2052" y="6668"/>
                  </a:lnTo>
                  <a:lnTo>
                    <a:pt x="2100" y="6374"/>
                  </a:lnTo>
                  <a:lnTo>
                    <a:pt x="2174" y="6106"/>
                  </a:lnTo>
                  <a:lnTo>
                    <a:pt x="2271" y="5837"/>
                  </a:lnTo>
                  <a:lnTo>
                    <a:pt x="2369" y="5593"/>
                  </a:lnTo>
                  <a:lnTo>
                    <a:pt x="2491" y="5349"/>
                  </a:lnTo>
                  <a:lnTo>
                    <a:pt x="2613" y="5129"/>
                  </a:lnTo>
                  <a:lnTo>
                    <a:pt x="2760" y="4933"/>
                  </a:lnTo>
                  <a:lnTo>
                    <a:pt x="2906" y="4738"/>
                  </a:lnTo>
                  <a:lnTo>
                    <a:pt x="3077" y="4567"/>
                  </a:lnTo>
                  <a:lnTo>
                    <a:pt x="3248" y="4396"/>
                  </a:lnTo>
                  <a:lnTo>
                    <a:pt x="3444" y="4250"/>
                  </a:lnTo>
                  <a:lnTo>
                    <a:pt x="3663" y="4128"/>
                  </a:lnTo>
                  <a:lnTo>
                    <a:pt x="3883" y="4030"/>
                  </a:lnTo>
                  <a:lnTo>
                    <a:pt x="4103" y="3932"/>
                  </a:lnTo>
                  <a:lnTo>
                    <a:pt x="4347" y="3859"/>
                  </a:lnTo>
                  <a:lnTo>
                    <a:pt x="4616" y="3810"/>
                  </a:lnTo>
                  <a:close/>
                  <a:moveTo>
                    <a:pt x="6374" y="0"/>
                  </a:moveTo>
                  <a:lnTo>
                    <a:pt x="6008" y="293"/>
                  </a:lnTo>
                  <a:lnTo>
                    <a:pt x="6301" y="953"/>
                  </a:lnTo>
                  <a:lnTo>
                    <a:pt x="7083" y="2687"/>
                  </a:lnTo>
                  <a:lnTo>
                    <a:pt x="6619" y="2662"/>
                  </a:lnTo>
                  <a:lnTo>
                    <a:pt x="6179" y="2638"/>
                  </a:lnTo>
                  <a:lnTo>
                    <a:pt x="5373" y="2516"/>
                  </a:lnTo>
                  <a:lnTo>
                    <a:pt x="4592" y="2516"/>
                  </a:lnTo>
                  <a:lnTo>
                    <a:pt x="4421" y="2540"/>
                  </a:lnTo>
                  <a:lnTo>
                    <a:pt x="4225" y="2589"/>
                  </a:lnTo>
                  <a:lnTo>
                    <a:pt x="4030" y="2662"/>
                  </a:lnTo>
                  <a:lnTo>
                    <a:pt x="3834" y="2735"/>
                  </a:lnTo>
                  <a:lnTo>
                    <a:pt x="3419" y="2955"/>
                  </a:lnTo>
                  <a:lnTo>
                    <a:pt x="3004" y="3175"/>
                  </a:lnTo>
                  <a:lnTo>
                    <a:pt x="2638" y="3444"/>
                  </a:lnTo>
                  <a:lnTo>
                    <a:pt x="2271" y="3712"/>
                  </a:lnTo>
                  <a:lnTo>
                    <a:pt x="1929" y="4030"/>
                  </a:lnTo>
                  <a:lnTo>
                    <a:pt x="1612" y="4347"/>
                  </a:lnTo>
                  <a:lnTo>
                    <a:pt x="1319" y="4689"/>
                  </a:lnTo>
                  <a:lnTo>
                    <a:pt x="1075" y="5056"/>
                  </a:lnTo>
                  <a:lnTo>
                    <a:pt x="830" y="5446"/>
                  </a:lnTo>
                  <a:lnTo>
                    <a:pt x="611" y="5862"/>
                  </a:lnTo>
                  <a:lnTo>
                    <a:pt x="440" y="6301"/>
                  </a:lnTo>
                  <a:lnTo>
                    <a:pt x="293" y="6741"/>
                  </a:lnTo>
                  <a:lnTo>
                    <a:pt x="171" y="7205"/>
                  </a:lnTo>
                  <a:lnTo>
                    <a:pt x="73" y="7693"/>
                  </a:lnTo>
                  <a:lnTo>
                    <a:pt x="24" y="8206"/>
                  </a:lnTo>
                  <a:lnTo>
                    <a:pt x="0" y="8719"/>
                  </a:lnTo>
                  <a:lnTo>
                    <a:pt x="24" y="9256"/>
                  </a:lnTo>
                  <a:lnTo>
                    <a:pt x="73" y="9794"/>
                  </a:lnTo>
                  <a:lnTo>
                    <a:pt x="171" y="10307"/>
                  </a:lnTo>
                  <a:lnTo>
                    <a:pt x="293" y="10795"/>
                  </a:lnTo>
                  <a:lnTo>
                    <a:pt x="464" y="11308"/>
                  </a:lnTo>
                  <a:lnTo>
                    <a:pt x="659" y="11772"/>
                  </a:lnTo>
                  <a:lnTo>
                    <a:pt x="879" y="12236"/>
                  </a:lnTo>
                  <a:lnTo>
                    <a:pt x="1123" y="12676"/>
                  </a:lnTo>
                  <a:lnTo>
                    <a:pt x="1392" y="13091"/>
                  </a:lnTo>
                  <a:lnTo>
                    <a:pt x="1710" y="13506"/>
                  </a:lnTo>
                  <a:lnTo>
                    <a:pt x="2027" y="13872"/>
                  </a:lnTo>
                  <a:lnTo>
                    <a:pt x="2393" y="14239"/>
                  </a:lnTo>
                  <a:lnTo>
                    <a:pt x="2760" y="14581"/>
                  </a:lnTo>
                  <a:lnTo>
                    <a:pt x="3151" y="14874"/>
                  </a:lnTo>
                  <a:lnTo>
                    <a:pt x="3590" y="15167"/>
                  </a:lnTo>
                  <a:lnTo>
                    <a:pt x="4030" y="15411"/>
                  </a:lnTo>
                  <a:lnTo>
                    <a:pt x="4225" y="15509"/>
                  </a:lnTo>
                  <a:lnTo>
                    <a:pt x="4421" y="15582"/>
                  </a:lnTo>
                  <a:lnTo>
                    <a:pt x="4640" y="15631"/>
                  </a:lnTo>
                  <a:lnTo>
                    <a:pt x="5275" y="15631"/>
                  </a:lnTo>
                  <a:lnTo>
                    <a:pt x="5739" y="15558"/>
                  </a:lnTo>
                  <a:lnTo>
                    <a:pt x="6668" y="15362"/>
                  </a:lnTo>
                  <a:lnTo>
                    <a:pt x="7132" y="15289"/>
                  </a:lnTo>
                  <a:lnTo>
                    <a:pt x="7376" y="15264"/>
                  </a:lnTo>
                  <a:lnTo>
                    <a:pt x="7864" y="15264"/>
                  </a:lnTo>
                  <a:lnTo>
                    <a:pt x="8108" y="15289"/>
                  </a:lnTo>
                  <a:lnTo>
                    <a:pt x="8597" y="15362"/>
                  </a:lnTo>
                  <a:lnTo>
                    <a:pt x="9549" y="15558"/>
                  </a:lnTo>
                  <a:lnTo>
                    <a:pt x="9989" y="15606"/>
                  </a:lnTo>
                  <a:lnTo>
                    <a:pt x="10209" y="15631"/>
                  </a:lnTo>
                  <a:lnTo>
                    <a:pt x="10429" y="15631"/>
                  </a:lnTo>
                  <a:lnTo>
                    <a:pt x="10648" y="15606"/>
                  </a:lnTo>
                  <a:lnTo>
                    <a:pt x="10868" y="15558"/>
                  </a:lnTo>
                  <a:lnTo>
                    <a:pt x="11064" y="15484"/>
                  </a:lnTo>
                  <a:lnTo>
                    <a:pt x="11283" y="15387"/>
                  </a:lnTo>
                  <a:lnTo>
                    <a:pt x="11723" y="15142"/>
                  </a:lnTo>
                  <a:lnTo>
                    <a:pt x="12114" y="14849"/>
                  </a:lnTo>
                  <a:lnTo>
                    <a:pt x="12529" y="14532"/>
                  </a:lnTo>
                  <a:lnTo>
                    <a:pt x="12895" y="14214"/>
                  </a:lnTo>
                  <a:lnTo>
                    <a:pt x="13237" y="13848"/>
                  </a:lnTo>
                  <a:lnTo>
                    <a:pt x="13555" y="13457"/>
                  </a:lnTo>
                  <a:lnTo>
                    <a:pt x="13872" y="13066"/>
                  </a:lnTo>
                  <a:lnTo>
                    <a:pt x="14141" y="12651"/>
                  </a:lnTo>
                  <a:lnTo>
                    <a:pt x="14385" y="12212"/>
                  </a:lnTo>
                  <a:lnTo>
                    <a:pt x="14605" y="11748"/>
                  </a:lnTo>
                  <a:lnTo>
                    <a:pt x="14800" y="11283"/>
                  </a:lnTo>
                  <a:lnTo>
                    <a:pt x="14947" y="10795"/>
                  </a:lnTo>
                  <a:lnTo>
                    <a:pt x="15069" y="10282"/>
                  </a:lnTo>
                  <a:lnTo>
                    <a:pt x="15167" y="9769"/>
                  </a:lnTo>
                  <a:lnTo>
                    <a:pt x="15216" y="9256"/>
                  </a:lnTo>
                  <a:lnTo>
                    <a:pt x="15240" y="8719"/>
                  </a:lnTo>
                  <a:lnTo>
                    <a:pt x="15216" y="8182"/>
                  </a:lnTo>
                  <a:lnTo>
                    <a:pt x="15167" y="7669"/>
                  </a:lnTo>
                  <a:lnTo>
                    <a:pt x="15069" y="7180"/>
                  </a:lnTo>
                  <a:lnTo>
                    <a:pt x="14947" y="6692"/>
                  </a:lnTo>
                  <a:lnTo>
                    <a:pt x="14776" y="6252"/>
                  </a:lnTo>
                  <a:lnTo>
                    <a:pt x="14605" y="5813"/>
                  </a:lnTo>
                  <a:lnTo>
                    <a:pt x="14385" y="5398"/>
                  </a:lnTo>
                  <a:lnTo>
                    <a:pt x="14141" y="5007"/>
                  </a:lnTo>
                  <a:lnTo>
                    <a:pt x="13848" y="4616"/>
                  </a:lnTo>
                  <a:lnTo>
                    <a:pt x="13555" y="4274"/>
                  </a:lnTo>
                  <a:lnTo>
                    <a:pt x="13213" y="3957"/>
                  </a:lnTo>
                  <a:lnTo>
                    <a:pt x="12871" y="3639"/>
                  </a:lnTo>
                  <a:lnTo>
                    <a:pt x="12505" y="3370"/>
                  </a:lnTo>
                  <a:lnTo>
                    <a:pt x="12089" y="3102"/>
                  </a:lnTo>
                  <a:lnTo>
                    <a:pt x="11674" y="2858"/>
                  </a:lnTo>
                  <a:lnTo>
                    <a:pt x="11259" y="2662"/>
                  </a:lnTo>
                  <a:lnTo>
                    <a:pt x="11064" y="2589"/>
                  </a:lnTo>
                  <a:lnTo>
                    <a:pt x="10893" y="2540"/>
                  </a:lnTo>
                  <a:lnTo>
                    <a:pt x="10697" y="2516"/>
                  </a:lnTo>
                  <a:lnTo>
                    <a:pt x="10526" y="2491"/>
                  </a:lnTo>
                  <a:lnTo>
                    <a:pt x="10111" y="2491"/>
                  </a:lnTo>
                  <a:lnTo>
                    <a:pt x="9696" y="2516"/>
                  </a:lnTo>
                  <a:lnTo>
                    <a:pt x="8841" y="2613"/>
                  </a:lnTo>
                  <a:lnTo>
                    <a:pt x="8426" y="2662"/>
                  </a:lnTo>
                  <a:lnTo>
                    <a:pt x="7986" y="2687"/>
                  </a:lnTo>
                  <a:lnTo>
                    <a:pt x="63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14" name="Google Shape;714;p40"/>
          <p:cNvGrpSpPr/>
          <p:nvPr/>
        </p:nvGrpSpPr>
        <p:grpSpPr>
          <a:xfrm>
            <a:off x="4251594" y="4289073"/>
            <a:ext cx="451252" cy="432860"/>
            <a:chOff x="5241175" y="4959100"/>
            <a:chExt cx="539775" cy="517775"/>
          </a:xfrm>
        </p:grpSpPr>
        <p:sp>
          <p:nvSpPr>
            <p:cNvPr id="715" name="Google Shape;715;p40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40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7" name="Google Shape;717;p40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8" name="Google Shape;718;p40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40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40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1" name="Google Shape;721;p40"/>
          <p:cNvSpPr/>
          <p:nvPr/>
        </p:nvSpPr>
        <p:spPr>
          <a:xfrm>
            <a:off x="4842355" y="4395912"/>
            <a:ext cx="397142" cy="219513"/>
          </a:xfrm>
          <a:custGeom>
            <a:rect b="b" l="l" r="r" t="t"/>
            <a:pathLst>
              <a:path extrusionOk="0" h="10503" w="19002">
                <a:moveTo>
                  <a:pt x="17072" y="1100"/>
                </a:moveTo>
                <a:lnTo>
                  <a:pt x="17145" y="1124"/>
                </a:lnTo>
                <a:lnTo>
                  <a:pt x="17268" y="1197"/>
                </a:lnTo>
                <a:lnTo>
                  <a:pt x="17365" y="1320"/>
                </a:lnTo>
                <a:lnTo>
                  <a:pt x="17390" y="1393"/>
                </a:lnTo>
                <a:lnTo>
                  <a:pt x="17390" y="1490"/>
                </a:lnTo>
                <a:lnTo>
                  <a:pt x="17390" y="1564"/>
                </a:lnTo>
                <a:lnTo>
                  <a:pt x="17365" y="1637"/>
                </a:lnTo>
                <a:lnTo>
                  <a:pt x="17268" y="1759"/>
                </a:lnTo>
                <a:lnTo>
                  <a:pt x="17145" y="1832"/>
                </a:lnTo>
                <a:lnTo>
                  <a:pt x="17072" y="1857"/>
                </a:lnTo>
                <a:lnTo>
                  <a:pt x="16926" y="1857"/>
                </a:lnTo>
                <a:lnTo>
                  <a:pt x="16852" y="1832"/>
                </a:lnTo>
                <a:lnTo>
                  <a:pt x="16730" y="1759"/>
                </a:lnTo>
                <a:lnTo>
                  <a:pt x="16657" y="1637"/>
                </a:lnTo>
                <a:lnTo>
                  <a:pt x="16633" y="1564"/>
                </a:lnTo>
                <a:lnTo>
                  <a:pt x="16608" y="1490"/>
                </a:lnTo>
                <a:lnTo>
                  <a:pt x="16633" y="1393"/>
                </a:lnTo>
                <a:lnTo>
                  <a:pt x="16657" y="1320"/>
                </a:lnTo>
                <a:lnTo>
                  <a:pt x="16730" y="1197"/>
                </a:lnTo>
                <a:lnTo>
                  <a:pt x="16852" y="1124"/>
                </a:lnTo>
                <a:lnTo>
                  <a:pt x="16926" y="1100"/>
                </a:lnTo>
                <a:close/>
                <a:moveTo>
                  <a:pt x="15924" y="1"/>
                </a:moveTo>
                <a:lnTo>
                  <a:pt x="15656" y="25"/>
                </a:lnTo>
                <a:lnTo>
                  <a:pt x="15387" y="74"/>
                </a:lnTo>
                <a:lnTo>
                  <a:pt x="15192" y="123"/>
                </a:lnTo>
                <a:lnTo>
                  <a:pt x="14996" y="172"/>
                </a:lnTo>
                <a:lnTo>
                  <a:pt x="14801" y="269"/>
                </a:lnTo>
                <a:lnTo>
                  <a:pt x="14605" y="367"/>
                </a:lnTo>
                <a:lnTo>
                  <a:pt x="14435" y="489"/>
                </a:lnTo>
                <a:lnTo>
                  <a:pt x="14264" y="611"/>
                </a:lnTo>
                <a:lnTo>
                  <a:pt x="14093" y="758"/>
                </a:lnTo>
                <a:lnTo>
                  <a:pt x="13970" y="929"/>
                </a:lnTo>
                <a:lnTo>
                  <a:pt x="13824" y="1100"/>
                </a:lnTo>
                <a:lnTo>
                  <a:pt x="13726" y="1271"/>
                </a:lnTo>
                <a:lnTo>
                  <a:pt x="13629" y="1466"/>
                </a:lnTo>
                <a:lnTo>
                  <a:pt x="13531" y="1661"/>
                </a:lnTo>
                <a:lnTo>
                  <a:pt x="13482" y="1881"/>
                </a:lnTo>
                <a:lnTo>
                  <a:pt x="13433" y="2101"/>
                </a:lnTo>
                <a:lnTo>
                  <a:pt x="13409" y="2345"/>
                </a:lnTo>
                <a:lnTo>
                  <a:pt x="13409" y="2565"/>
                </a:lnTo>
                <a:lnTo>
                  <a:pt x="6668" y="4372"/>
                </a:lnTo>
                <a:lnTo>
                  <a:pt x="6986" y="4592"/>
                </a:lnTo>
                <a:lnTo>
                  <a:pt x="7303" y="4812"/>
                </a:lnTo>
                <a:lnTo>
                  <a:pt x="7621" y="5032"/>
                </a:lnTo>
                <a:lnTo>
                  <a:pt x="7938" y="5203"/>
                </a:lnTo>
                <a:lnTo>
                  <a:pt x="8280" y="5374"/>
                </a:lnTo>
                <a:lnTo>
                  <a:pt x="8597" y="5496"/>
                </a:lnTo>
                <a:lnTo>
                  <a:pt x="8939" y="5618"/>
                </a:lnTo>
                <a:lnTo>
                  <a:pt x="9257" y="5740"/>
                </a:lnTo>
                <a:lnTo>
                  <a:pt x="9599" y="5813"/>
                </a:lnTo>
                <a:lnTo>
                  <a:pt x="9941" y="5862"/>
                </a:lnTo>
                <a:lnTo>
                  <a:pt x="10258" y="5911"/>
                </a:lnTo>
                <a:lnTo>
                  <a:pt x="10600" y="5935"/>
                </a:lnTo>
                <a:lnTo>
                  <a:pt x="10942" y="5935"/>
                </a:lnTo>
                <a:lnTo>
                  <a:pt x="11284" y="5911"/>
                </a:lnTo>
                <a:lnTo>
                  <a:pt x="11626" y="5862"/>
                </a:lnTo>
                <a:lnTo>
                  <a:pt x="11968" y="5813"/>
                </a:lnTo>
                <a:lnTo>
                  <a:pt x="12285" y="5716"/>
                </a:lnTo>
                <a:lnTo>
                  <a:pt x="12603" y="5642"/>
                </a:lnTo>
                <a:lnTo>
                  <a:pt x="13140" y="5423"/>
                </a:lnTo>
                <a:lnTo>
                  <a:pt x="13629" y="5203"/>
                </a:lnTo>
                <a:lnTo>
                  <a:pt x="14044" y="4983"/>
                </a:lnTo>
                <a:lnTo>
                  <a:pt x="14386" y="4763"/>
                </a:lnTo>
                <a:lnTo>
                  <a:pt x="14630" y="4592"/>
                </a:lnTo>
                <a:lnTo>
                  <a:pt x="14850" y="4421"/>
                </a:lnTo>
                <a:lnTo>
                  <a:pt x="14923" y="4372"/>
                </a:lnTo>
                <a:lnTo>
                  <a:pt x="15021" y="4348"/>
                </a:lnTo>
                <a:lnTo>
                  <a:pt x="15118" y="4372"/>
                </a:lnTo>
                <a:lnTo>
                  <a:pt x="15192" y="4421"/>
                </a:lnTo>
                <a:lnTo>
                  <a:pt x="15240" y="4519"/>
                </a:lnTo>
                <a:lnTo>
                  <a:pt x="15240" y="4592"/>
                </a:lnTo>
                <a:lnTo>
                  <a:pt x="15240" y="4690"/>
                </a:lnTo>
                <a:lnTo>
                  <a:pt x="15167" y="4763"/>
                </a:lnTo>
                <a:lnTo>
                  <a:pt x="15045" y="4861"/>
                </a:lnTo>
                <a:lnTo>
                  <a:pt x="14752" y="5105"/>
                </a:lnTo>
                <a:lnTo>
                  <a:pt x="14312" y="5398"/>
                </a:lnTo>
                <a:lnTo>
                  <a:pt x="14019" y="5569"/>
                </a:lnTo>
                <a:lnTo>
                  <a:pt x="13702" y="5716"/>
                </a:lnTo>
                <a:lnTo>
                  <a:pt x="13213" y="5935"/>
                </a:lnTo>
                <a:lnTo>
                  <a:pt x="12969" y="6033"/>
                </a:lnTo>
                <a:lnTo>
                  <a:pt x="12676" y="6131"/>
                </a:lnTo>
                <a:lnTo>
                  <a:pt x="12090" y="6277"/>
                </a:lnTo>
                <a:lnTo>
                  <a:pt x="11797" y="6326"/>
                </a:lnTo>
                <a:lnTo>
                  <a:pt x="11479" y="6375"/>
                </a:lnTo>
                <a:lnTo>
                  <a:pt x="11137" y="6400"/>
                </a:lnTo>
                <a:lnTo>
                  <a:pt x="10796" y="6424"/>
                </a:lnTo>
                <a:lnTo>
                  <a:pt x="10429" y="6400"/>
                </a:lnTo>
                <a:lnTo>
                  <a:pt x="10063" y="6375"/>
                </a:lnTo>
                <a:lnTo>
                  <a:pt x="9696" y="6326"/>
                </a:lnTo>
                <a:lnTo>
                  <a:pt x="9306" y="6229"/>
                </a:lnTo>
                <a:lnTo>
                  <a:pt x="8915" y="6131"/>
                </a:lnTo>
                <a:lnTo>
                  <a:pt x="8500" y="5984"/>
                </a:lnTo>
                <a:lnTo>
                  <a:pt x="8085" y="5813"/>
                </a:lnTo>
                <a:lnTo>
                  <a:pt x="7669" y="5594"/>
                </a:lnTo>
                <a:lnTo>
                  <a:pt x="7572" y="5569"/>
                </a:lnTo>
                <a:lnTo>
                  <a:pt x="7376" y="5471"/>
                </a:lnTo>
                <a:lnTo>
                  <a:pt x="7254" y="5471"/>
                </a:lnTo>
                <a:lnTo>
                  <a:pt x="7132" y="5496"/>
                </a:lnTo>
                <a:lnTo>
                  <a:pt x="318" y="7694"/>
                </a:lnTo>
                <a:lnTo>
                  <a:pt x="245" y="7743"/>
                </a:lnTo>
                <a:lnTo>
                  <a:pt x="147" y="7792"/>
                </a:lnTo>
                <a:lnTo>
                  <a:pt x="98" y="7865"/>
                </a:lnTo>
                <a:lnTo>
                  <a:pt x="49" y="7938"/>
                </a:lnTo>
                <a:lnTo>
                  <a:pt x="1" y="8036"/>
                </a:lnTo>
                <a:lnTo>
                  <a:pt x="1" y="8134"/>
                </a:lnTo>
                <a:lnTo>
                  <a:pt x="1" y="8207"/>
                </a:lnTo>
                <a:lnTo>
                  <a:pt x="25" y="8305"/>
                </a:lnTo>
                <a:lnTo>
                  <a:pt x="98" y="8451"/>
                </a:lnTo>
                <a:lnTo>
                  <a:pt x="196" y="8549"/>
                </a:lnTo>
                <a:lnTo>
                  <a:pt x="318" y="8622"/>
                </a:lnTo>
                <a:lnTo>
                  <a:pt x="489" y="8646"/>
                </a:lnTo>
                <a:lnTo>
                  <a:pt x="611" y="8622"/>
                </a:lnTo>
                <a:lnTo>
                  <a:pt x="269" y="8793"/>
                </a:lnTo>
                <a:lnTo>
                  <a:pt x="171" y="8842"/>
                </a:lnTo>
                <a:lnTo>
                  <a:pt x="123" y="8915"/>
                </a:lnTo>
                <a:lnTo>
                  <a:pt x="49" y="8988"/>
                </a:lnTo>
                <a:lnTo>
                  <a:pt x="25" y="9086"/>
                </a:lnTo>
                <a:lnTo>
                  <a:pt x="1" y="9159"/>
                </a:lnTo>
                <a:lnTo>
                  <a:pt x="1" y="9257"/>
                </a:lnTo>
                <a:lnTo>
                  <a:pt x="1" y="9355"/>
                </a:lnTo>
                <a:lnTo>
                  <a:pt x="49" y="9452"/>
                </a:lnTo>
                <a:lnTo>
                  <a:pt x="123" y="9575"/>
                </a:lnTo>
                <a:lnTo>
                  <a:pt x="220" y="9648"/>
                </a:lnTo>
                <a:lnTo>
                  <a:pt x="342" y="9697"/>
                </a:lnTo>
                <a:lnTo>
                  <a:pt x="489" y="9721"/>
                </a:lnTo>
                <a:lnTo>
                  <a:pt x="587" y="9721"/>
                </a:lnTo>
                <a:lnTo>
                  <a:pt x="684" y="9672"/>
                </a:lnTo>
                <a:lnTo>
                  <a:pt x="855" y="9599"/>
                </a:lnTo>
                <a:lnTo>
                  <a:pt x="782" y="9721"/>
                </a:lnTo>
                <a:lnTo>
                  <a:pt x="758" y="9868"/>
                </a:lnTo>
                <a:lnTo>
                  <a:pt x="782" y="10014"/>
                </a:lnTo>
                <a:lnTo>
                  <a:pt x="831" y="10161"/>
                </a:lnTo>
                <a:lnTo>
                  <a:pt x="929" y="10258"/>
                </a:lnTo>
                <a:lnTo>
                  <a:pt x="1026" y="10307"/>
                </a:lnTo>
                <a:lnTo>
                  <a:pt x="1124" y="10356"/>
                </a:lnTo>
                <a:lnTo>
                  <a:pt x="1246" y="10380"/>
                </a:lnTo>
                <a:lnTo>
                  <a:pt x="1393" y="10356"/>
                </a:lnTo>
                <a:lnTo>
                  <a:pt x="1515" y="10283"/>
                </a:lnTo>
                <a:lnTo>
                  <a:pt x="6082" y="7303"/>
                </a:lnTo>
                <a:lnTo>
                  <a:pt x="6546" y="7523"/>
                </a:lnTo>
                <a:lnTo>
                  <a:pt x="7108" y="7743"/>
                </a:lnTo>
                <a:lnTo>
                  <a:pt x="7791" y="7987"/>
                </a:lnTo>
                <a:lnTo>
                  <a:pt x="8524" y="8207"/>
                </a:lnTo>
                <a:lnTo>
                  <a:pt x="9306" y="8402"/>
                </a:lnTo>
                <a:lnTo>
                  <a:pt x="10087" y="8549"/>
                </a:lnTo>
                <a:lnTo>
                  <a:pt x="10454" y="8598"/>
                </a:lnTo>
                <a:lnTo>
                  <a:pt x="10820" y="8646"/>
                </a:lnTo>
                <a:lnTo>
                  <a:pt x="11528" y="8646"/>
                </a:lnTo>
                <a:lnTo>
                  <a:pt x="12212" y="10356"/>
                </a:lnTo>
                <a:lnTo>
                  <a:pt x="12261" y="10405"/>
                </a:lnTo>
                <a:lnTo>
                  <a:pt x="12310" y="10454"/>
                </a:lnTo>
                <a:lnTo>
                  <a:pt x="12383" y="10478"/>
                </a:lnTo>
                <a:lnTo>
                  <a:pt x="12456" y="10503"/>
                </a:lnTo>
                <a:lnTo>
                  <a:pt x="13384" y="10503"/>
                </a:lnTo>
                <a:lnTo>
                  <a:pt x="13482" y="10478"/>
                </a:lnTo>
                <a:lnTo>
                  <a:pt x="13555" y="10454"/>
                </a:lnTo>
                <a:lnTo>
                  <a:pt x="13604" y="10405"/>
                </a:lnTo>
                <a:lnTo>
                  <a:pt x="13629" y="10332"/>
                </a:lnTo>
                <a:lnTo>
                  <a:pt x="13629" y="10234"/>
                </a:lnTo>
                <a:lnTo>
                  <a:pt x="13580" y="10161"/>
                </a:lnTo>
                <a:lnTo>
                  <a:pt x="13506" y="10087"/>
                </a:lnTo>
                <a:lnTo>
                  <a:pt x="13409" y="10087"/>
                </a:lnTo>
                <a:lnTo>
                  <a:pt x="12603" y="10014"/>
                </a:lnTo>
                <a:lnTo>
                  <a:pt x="12163" y="8646"/>
                </a:lnTo>
                <a:lnTo>
                  <a:pt x="12700" y="8598"/>
                </a:lnTo>
                <a:lnTo>
                  <a:pt x="13067" y="8549"/>
                </a:lnTo>
                <a:lnTo>
                  <a:pt x="13482" y="8475"/>
                </a:lnTo>
                <a:lnTo>
                  <a:pt x="13922" y="8378"/>
                </a:lnTo>
                <a:lnTo>
                  <a:pt x="14386" y="8280"/>
                </a:lnTo>
                <a:lnTo>
                  <a:pt x="14874" y="8109"/>
                </a:lnTo>
                <a:lnTo>
                  <a:pt x="15363" y="7914"/>
                </a:lnTo>
                <a:lnTo>
                  <a:pt x="15827" y="7670"/>
                </a:lnTo>
                <a:lnTo>
                  <a:pt x="16046" y="7547"/>
                </a:lnTo>
                <a:lnTo>
                  <a:pt x="16291" y="7376"/>
                </a:lnTo>
                <a:lnTo>
                  <a:pt x="16486" y="7205"/>
                </a:lnTo>
                <a:lnTo>
                  <a:pt x="16681" y="7035"/>
                </a:lnTo>
                <a:lnTo>
                  <a:pt x="16877" y="6839"/>
                </a:lnTo>
                <a:lnTo>
                  <a:pt x="17072" y="6619"/>
                </a:lnTo>
                <a:lnTo>
                  <a:pt x="17219" y="6375"/>
                </a:lnTo>
                <a:lnTo>
                  <a:pt x="17365" y="6131"/>
                </a:lnTo>
                <a:lnTo>
                  <a:pt x="17512" y="5862"/>
                </a:lnTo>
                <a:lnTo>
                  <a:pt x="17610" y="5569"/>
                </a:lnTo>
                <a:lnTo>
                  <a:pt x="17707" y="5276"/>
                </a:lnTo>
                <a:lnTo>
                  <a:pt x="17780" y="4959"/>
                </a:lnTo>
                <a:lnTo>
                  <a:pt x="17829" y="4592"/>
                </a:lnTo>
                <a:lnTo>
                  <a:pt x="17854" y="4226"/>
                </a:lnTo>
                <a:lnTo>
                  <a:pt x="17854" y="3884"/>
                </a:lnTo>
                <a:lnTo>
                  <a:pt x="17829" y="3444"/>
                </a:lnTo>
                <a:lnTo>
                  <a:pt x="17829" y="2980"/>
                </a:lnTo>
                <a:lnTo>
                  <a:pt x="17829" y="2760"/>
                </a:lnTo>
                <a:lnTo>
                  <a:pt x="17878" y="2590"/>
                </a:lnTo>
                <a:lnTo>
                  <a:pt x="18440" y="2370"/>
                </a:lnTo>
                <a:lnTo>
                  <a:pt x="18733" y="2272"/>
                </a:lnTo>
                <a:lnTo>
                  <a:pt x="18293" y="2125"/>
                </a:lnTo>
                <a:lnTo>
                  <a:pt x="18586" y="1979"/>
                </a:lnTo>
                <a:lnTo>
                  <a:pt x="18855" y="1857"/>
                </a:lnTo>
                <a:lnTo>
                  <a:pt x="18953" y="1808"/>
                </a:lnTo>
                <a:lnTo>
                  <a:pt x="19002" y="1759"/>
                </a:lnTo>
                <a:lnTo>
                  <a:pt x="19002" y="1710"/>
                </a:lnTo>
                <a:lnTo>
                  <a:pt x="18953" y="1686"/>
                </a:lnTo>
                <a:lnTo>
                  <a:pt x="18000" y="1271"/>
                </a:lnTo>
                <a:lnTo>
                  <a:pt x="17780" y="1026"/>
                </a:lnTo>
                <a:lnTo>
                  <a:pt x="17561" y="782"/>
                </a:lnTo>
                <a:lnTo>
                  <a:pt x="17243" y="514"/>
                </a:lnTo>
                <a:lnTo>
                  <a:pt x="17048" y="391"/>
                </a:lnTo>
                <a:lnTo>
                  <a:pt x="16852" y="269"/>
                </a:lnTo>
                <a:lnTo>
                  <a:pt x="16633" y="172"/>
                </a:lnTo>
                <a:lnTo>
                  <a:pt x="16413" y="98"/>
                </a:lnTo>
                <a:lnTo>
                  <a:pt x="16169" y="25"/>
                </a:lnTo>
                <a:lnTo>
                  <a:pt x="1592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2" name="Google Shape;722;p40"/>
          <p:cNvGrpSpPr/>
          <p:nvPr/>
        </p:nvGrpSpPr>
        <p:grpSpPr>
          <a:xfrm>
            <a:off x="5458778" y="4353382"/>
            <a:ext cx="289444" cy="332833"/>
            <a:chOff x="6685175" y="5036025"/>
            <a:chExt cx="346225" cy="398125"/>
          </a:xfrm>
        </p:grpSpPr>
        <p:sp>
          <p:nvSpPr>
            <p:cNvPr id="723" name="Google Shape;723;p40"/>
            <p:cNvSpPr/>
            <p:nvPr/>
          </p:nvSpPr>
          <p:spPr>
            <a:xfrm>
              <a:off x="6743800" y="5036025"/>
              <a:ext cx="105650" cy="147775"/>
            </a:xfrm>
            <a:custGeom>
              <a:rect b="b" l="l" r="r" t="t"/>
              <a:pathLst>
                <a:path extrusionOk="0" h="5911" w="4226">
                  <a:moveTo>
                    <a:pt x="2931" y="1"/>
                  </a:moveTo>
                  <a:lnTo>
                    <a:pt x="2736" y="25"/>
                  </a:lnTo>
                  <a:lnTo>
                    <a:pt x="2516" y="74"/>
                  </a:lnTo>
                  <a:lnTo>
                    <a:pt x="2272" y="147"/>
                  </a:lnTo>
                  <a:lnTo>
                    <a:pt x="2027" y="269"/>
                  </a:lnTo>
                  <a:lnTo>
                    <a:pt x="1783" y="416"/>
                  </a:lnTo>
                  <a:lnTo>
                    <a:pt x="1539" y="611"/>
                  </a:lnTo>
                  <a:lnTo>
                    <a:pt x="1319" y="807"/>
                  </a:lnTo>
                  <a:lnTo>
                    <a:pt x="1075" y="1026"/>
                  </a:lnTo>
                  <a:lnTo>
                    <a:pt x="855" y="1271"/>
                  </a:lnTo>
                  <a:lnTo>
                    <a:pt x="660" y="1539"/>
                  </a:lnTo>
                  <a:lnTo>
                    <a:pt x="489" y="1808"/>
                  </a:lnTo>
                  <a:lnTo>
                    <a:pt x="318" y="2101"/>
                  </a:lnTo>
                  <a:lnTo>
                    <a:pt x="196" y="2370"/>
                  </a:lnTo>
                  <a:lnTo>
                    <a:pt x="98" y="2663"/>
                  </a:lnTo>
                  <a:lnTo>
                    <a:pt x="25" y="2956"/>
                  </a:lnTo>
                  <a:lnTo>
                    <a:pt x="0" y="3249"/>
                  </a:lnTo>
                  <a:lnTo>
                    <a:pt x="0" y="3517"/>
                  </a:lnTo>
                  <a:lnTo>
                    <a:pt x="49" y="3786"/>
                  </a:lnTo>
                  <a:lnTo>
                    <a:pt x="122" y="4055"/>
                  </a:lnTo>
                  <a:lnTo>
                    <a:pt x="196" y="4299"/>
                  </a:lnTo>
                  <a:lnTo>
                    <a:pt x="293" y="4543"/>
                  </a:lnTo>
                  <a:lnTo>
                    <a:pt x="415" y="4763"/>
                  </a:lnTo>
                  <a:lnTo>
                    <a:pt x="562" y="4958"/>
                  </a:lnTo>
                  <a:lnTo>
                    <a:pt x="708" y="5154"/>
                  </a:lnTo>
                  <a:lnTo>
                    <a:pt x="855" y="5325"/>
                  </a:lnTo>
                  <a:lnTo>
                    <a:pt x="1026" y="5471"/>
                  </a:lnTo>
                  <a:lnTo>
                    <a:pt x="1221" y="5618"/>
                  </a:lnTo>
                  <a:lnTo>
                    <a:pt x="1392" y="5716"/>
                  </a:lnTo>
                  <a:lnTo>
                    <a:pt x="1588" y="5813"/>
                  </a:lnTo>
                  <a:lnTo>
                    <a:pt x="1807" y="5862"/>
                  </a:lnTo>
                  <a:lnTo>
                    <a:pt x="2003" y="5911"/>
                  </a:lnTo>
                  <a:lnTo>
                    <a:pt x="2442" y="5911"/>
                  </a:lnTo>
                  <a:lnTo>
                    <a:pt x="2662" y="5862"/>
                  </a:lnTo>
                  <a:lnTo>
                    <a:pt x="2858" y="5789"/>
                  </a:lnTo>
                  <a:lnTo>
                    <a:pt x="3053" y="5716"/>
                  </a:lnTo>
                  <a:lnTo>
                    <a:pt x="3224" y="5593"/>
                  </a:lnTo>
                  <a:lnTo>
                    <a:pt x="3395" y="5471"/>
                  </a:lnTo>
                  <a:lnTo>
                    <a:pt x="3541" y="5300"/>
                  </a:lnTo>
                  <a:lnTo>
                    <a:pt x="3688" y="5129"/>
                  </a:lnTo>
                  <a:lnTo>
                    <a:pt x="3810" y="4934"/>
                  </a:lnTo>
                  <a:lnTo>
                    <a:pt x="3932" y="4739"/>
                  </a:lnTo>
                  <a:lnTo>
                    <a:pt x="4030" y="4519"/>
                  </a:lnTo>
                  <a:lnTo>
                    <a:pt x="4103" y="4275"/>
                  </a:lnTo>
                  <a:lnTo>
                    <a:pt x="4152" y="4030"/>
                  </a:lnTo>
                  <a:lnTo>
                    <a:pt x="4201" y="3786"/>
                  </a:lnTo>
                  <a:lnTo>
                    <a:pt x="4225" y="3517"/>
                  </a:lnTo>
                  <a:lnTo>
                    <a:pt x="4201" y="3249"/>
                  </a:lnTo>
                  <a:lnTo>
                    <a:pt x="4176" y="2980"/>
                  </a:lnTo>
                  <a:lnTo>
                    <a:pt x="4054" y="1881"/>
                  </a:lnTo>
                  <a:lnTo>
                    <a:pt x="3957" y="1368"/>
                  </a:lnTo>
                  <a:lnTo>
                    <a:pt x="3835" y="904"/>
                  </a:lnTo>
                  <a:lnTo>
                    <a:pt x="3737" y="684"/>
                  </a:lnTo>
                  <a:lnTo>
                    <a:pt x="3664" y="513"/>
                  </a:lnTo>
                  <a:lnTo>
                    <a:pt x="3541" y="342"/>
                  </a:lnTo>
                  <a:lnTo>
                    <a:pt x="3419" y="220"/>
                  </a:lnTo>
                  <a:lnTo>
                    <a:pt x="3273" y="123"/>
                  </a:lnTo>
                  <a:lnTo>
                    <a:pt x="3126" y="49"/>
                  </a:lnTo>
                  <a:lnTo>
                    <a:pt x="29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40"/>
            <p:cNvSpPr/>
            <p:nvPr/>
          </p:nvSpPr>
          <p:spPr>
            <a:xfrm>
              <a:off x="6685175" y="5152025"/>
              <a:ext cx="84275" cy="117275"/>
            </a:xfrm>
            <a:custGeom>
              <a:rect b="b" l="l" r="r" t="t"/>
              <a:pathLst>
                <a:path extrusionOk="0" h="4691" w="3371">
                  <a:moveTo>
                    <a:pt x="1368" y="1"/>
                  </a:moveTo>
                  <a:lnTo>
                    <a:pt x="1197" y="25"/>
                  </a:lnTo>
                  <a:lnTo>
                    <a:pt x="1026" y="99"/>
                  </a:lnTo>
                  <a:lnTo>
                    <a:pt x="855" y="172"/>
                  </a:lnTo>
                  <a:lnTo>
                    <a:pt x="709" y="270"/>
                  </a:lnTo>
                  <a:lnTo>
                    <a:pt x="562" y="392"/>
                  </a:lnTo>
                  <a:lnTo>
                    <a:pt x="440" y="538"/>
                  </a:lnTo>
                  <a:lnTo>
                    <a:pt x="318" y="685"/>
                  </a:lnTo>
                  <a:lnTo>
                    <a:pt x="220" y="856"/>
                  </a:lnTo>
                  <a:lnTo>
                    <a:pt x="147" y="1051"/>
                  </a:lnTo>
                  <a:lnTo>
                    <a:pt x="74" y="1247"/>
                  </a:lnTo>
                  <a:lnTo>
                    <a:pt x="49" y="1442"/>
                  </a:lnTo>
                  <a:lnTo>
                    <a:pt x="1" y="1662"/>
                  </a:lnTo>
                  <a:lnTo>
                    <a:pt x="1" y="1882"/>
                  </a:lnTo>
                  <a:lnTo>
                    <a:pt x="1" y="2101"/>
                  </a:lnTo>
                  <a:lnTo>
                    <a:pt x="25" y="2346"/>
                  </a:lnTo>
                  <a:lnTo>
                    <a:pt x="74" y="2565"/>
                  </a:lnTo>
                  <a:lnTo>
                    <a:pt x="147" y="2810"/>
                  </a:lnTo>
                  <a:lnTo>
                    <a:pt x="220" y="3054"/>
                  </a:lnTo>
                  <a:lnTo>
                    <a:pt x="342" y="3274"/>
                  </a:lnTo>
                  <a:lnTo>
                    <a:pt x="440" y="3493"/>
                  </a:lnTo>
                  <a:lnTo>
                    <a:pt x="587" y="3689"/>
                  </a:lnTo>
                  <a:lnTo>
                    <a:pt x="733" y="3860"/>
                  </a:lnTo>
                  <a:lnTo>
                    <a:pt x="880" y="4031"/>
                  </a:lnTo>
                  <a:lnTo>
                    <a:pt x="1051" y="4177"/>
                  </a:lnTo>
                  <a:lnTo>
                    <a:pt x="1222" y="4324"/>
                  </a:lnTo>
                  <a:lnTo>
                    <a:pt x="1393" y="4422"/>
                  </a:lnTo>
                  <a:lnTo>
                    <a:pt x="1564" y="4519"/>
                  </a:lnTo>
                  <a:lnTo>
                    <a:pt x="1759" y="4592"/>
                  </a:lnTo>
                  <a:lnTo>
                    <a:pt x="1954" y="4641"/>
                  </a:lnTo>
                  <a:lnTo>
                    <a:pt x="2125" y="4690"/>
                  </a:lnTo>
                  <a:lnTo>
                    <a:pt x="2516" y="4690"/>
                  </a:lnTo>
                  <a:lnTo>
                    <a:pt x="2687" y="4641"/>
                  </a:lnTo>
                  <a:lnTo>
                    <a:pt x="2882" y="4592"/>
                  </a:lnTo>
                  <a:lnTo>
                    <a:pt x="3029" y="4495"/>
                  </a:lnTo>
                  <a:lnTo>
                    <a:pt x="3151" y="4397"/>
                  </a:lnTo>
                  <a:lnTo>
                    <a:pt x="3249" y="4299"/>
                  </a:lnTo>
                  <a:lnTo>
                    <a:pt x="3322" y="4153"/>
                  </a:lnTo>
                  <a:lnTo>
                    <a:pt x="3371" y="4006"/>
                  </a:lnTo>
                  <a:lnTo>
                    <a:pt x="3371" y="3860"/>
                  </a:lnTo>
                  <a:lnTo>
                    <a:pt x="3371" y="3689"/>
                  </a:lnTo>
                  <a:lnTo>
                    <a:pt x="3347" y="3518"/>
                  </a:lnTo>
                  <a:lnTo>
                    <a:pt x="3249" y="3127"/>
                  </a:lnTo>
                  <a:lnTo>
                    <a:pt x="3078" y="2712"/>
                  </a:lnTo>
                  <a:lnTo>
                    <a:pt x="2712" y="1808"/>
                  </a:lnTo>
                  <a:lnTo>
                    <a:pt x="2370" y="953"/>
                  </a:lnTo>
                  <a:lnTo>
                    <a:pt x="2199" y="612"/>
                  </a:lnTo>
                  <a:lnTo>
                    <a:pt x="2028" y="343"/>
                  </a:lnTo>
                  <a:lnTo>
                    <a:pt x="1954" y="221"/>
                  </a:lnTo>
                  <a:lnTo>
                    <a:pt x="1857" y="123"/>
                  </a:lnTo>
                  <a:lnTo>
                    <a:pt x="1735" y="74"/>
                  </a:lnTo>
                  <a:lnTo>
                    <a:pt x="1637" y="25"/>
                  </a:lnTo>
                  <a:lnTo>
                    <a:pt x="14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40"/>
            <p:cNvSpPr/>
            <p:nvPr/>
          </p:nvSpPr>
          <p:spPr>
            <a:xfrm>
              <a:off x="6871400" y="5038475"/>
              <a:ext cx="105650" cy="145325"/>
            </a:xfrm>
            <a:custGeom>
              <a:rect b="b" l="l" r="r" t="t"/>
              <a:pathLst>
                <a:path extrusionOk="0" h="5813" w="4226">
                  <a:moveTo>
                    <a:pt x="1295" y="0"/>
                  </a:moveTo>
                  <a:lnTo>
                    <a:pt x="1100" y="49"/>
                  </a:lnTo>
                  <a:lnTo>
                    <a:pt x="953" y="98"/>
                  </a:lnTo>
                  <a:lnTo>
                    <a:pt x="807" y="196"/>
                  </a:lnTo>
                  <a:lnTo>
                    <a:pt x="684" y="318"/>
                  </a:lnTo>
                  <a:lnTo>
                    <a:pt x="587" y="464"/>
                  </a:lnTo>
                  <a:lnTo>
                    <a:pt x="489" y="660"/>
                  </a:lnTo>
                  <a:lnTo>
                    <a:pt x="391" y="855"/>
                  </a:lnTo>
                  <a:lnTo>
                    <a:pt x="269" y="1295"/>
                  </a:lnTo>
                  <a:lnTo>
                    <a:pt x="172" y="1808"/>
                  </a:lnTo>
                  <a:lnTo>
                    <a:pt x="49" y="2882"/>
                  </a:lnTo>
                  <a:lnTo>
                    <a:pt x="1" y="3151"/>
                  </a:lnTo>
                  <a:lnTo>
                    <a:pt x="1" y="3419"/>
                  </a:lnTo>
                  <a:lnTo>
                    <a:pt x="25" y="3688"/>
                  </a:lnTo>
                  <a:lnTo>
                    <a:pt x="74" y="3932"/>
                  </a:lnTo>
                  <a:lnTo>
                    <a:pt x="123" y="4177"/>
                  </a:lnTo>
                  <a:lnTo>
                    <a:pt x="196" y="4421"/>
                  </a:lnTo>
                  <a:lnTo>
                    <a:pt x="294" y="4641"/>
                  </a:lnTo>
                  <a:lnTo>
                    <a:pt x="416" y="4836"/>
                  </a:lnTo>
                  <a:lnTo>
                    <a:pt x="538" y="5031"/>
                  </a:lnTo>
                  <a:lnTo>
                    <a:pt x="684" y="5202"/>
                  </a:lnTo>
                  <a:lnTo>
                    <a:pt x="831" y="5373"/>
                  </a:lnTo>
                  <a:lnTo>
                    <a:pt x="1002" y="5495"/>
                  </a:lnTo>
                  <a:lnTo>
                    <a:pt x="1173" y="5618"/>
                  </a:lnTo>
                  <a:lnTo>
                    <a:pt x="1368" y="5691"/>
                  </a:lnTo>
                  <a:lnTo>
                    <a:pt x="1588" y="5764"/>
                  </a:lnTo>
                  <a:lnTo>
                    <a:pt x="1783" y="5813"/>
                  </a:lnTo>
                  <a:lnTo>
                    <a:pt x="2223" y="5813"/>
                  </a:lnTo>
                  <a:lnTo>
                    <a:pt x="2418" y="5764"/>
                  </a:lnTo>
                  <a:lnTo>
                    <a:pt x="2638" y="5715"/>
                  </a:lnTo>
                  <a:lnTo>
                    <a:pt x="2834" y="5618"/>
                  </a:lnTo>
                  <a:lnTo>
                    <a:pt x="3005" y="5520"/>
                  </a:lnTo>
                  <a:lnTo>
                    <a:pt x="3200" y="5373"/>
                  </a:lnTo>
                  <a:lnTo>
                    <a:pt x="3371" y="5227"/>
                  </a:lnTo>
                  <a:lnTo>
                    <a:pt x="3517" y="5056"/>
                  </a:lnTo>
                  <a:lnTo>
                    <a:pt x="3664" y="4860"/>
                  </a:lnTo>
                  <a:lnTo>
                    <a:pt x="3811" y="4665"/>
                  </a:lnTo>
                  <a:lnTo>
                    <a:pt x="3933" y="4445"/>
                  </a:lnTo>
                  <a:lnTo>
                    <a:pt x="4030" y="4201"/>
                  </a:lnTo>
                  <a:lnTo>
                    <a:pt x="4104" y="3957"/>
                  </a:lnTo>
                  <a:lnTo>
                    <a:pt x="4177" y="3688"/>
                  </a:lnTo>
                  <a:lnTo>
                    <a:pt x="4226" y="3419"/>
                  </a:lnTo>
                  <a:lnTo>
                    <a:pt x="4226" y="3151"/>
                  </a:lnTo>
                  <a:lnTo>
                    <a:pt x="4201" y="2858"/>
                  </a:lnTo>
                  <a:lnTo>
                    <a:pt x="4128" y="2589"/>
                  </a:lnTo>
                  <a:lnTo>
                    <a:pt x="4030" y="2296"/>
                  </a:lnTo>
                  <a:lnTo>
                    <a:pt x="3908" y="2027"/>
                  </a:lnTo>
                  <a:lnTo>
                    <a:pt x="3737" y="1734"/>
                  </a:lnTo>
                  <a:lnTo>
                    <a:pt x="3566" y="1490"/>
                  </a:lnTo>
                  <a:lnTo>
                    <a:pt x="3371" y="1221"/>
                  </a:lnTo>
                  <a:lnTo>
                    <a:pt x="3151" y="1002"/>
                  </a:lnTo>
                  <a:lnTo>
                    <a:pt x="2907" y="782"/>
                  </a:lnTo>
                  <a:lnTo>
                    <a:pt x="2687" y="586"/>
                  </a:lnTo>
                  <a:lnTo>
                    <a:pt x="2443" y="415"/>
                  </a:lnTo>
                  <a:lnTo>
                    <a:pt x="2199" y="269"/>
                  </a:lnTo>
                  <a:lnTo>
                    <a:pt x="1954" y="147"/>
                  </a:lnTo>
                  <a:lnTo>
                    <a:pt x="1710" y="74"/>
                  </a:lnTo>
                  <a:lnTo>
                    <a:pt x="1490" y="25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40"/>
            <p:cNvSpPr/>
            <p:nvPr/>
          </p:nvSpPr>
          <p:spPr>
            <a:xfrm>
              <a:off x="6944050" y="5155700"/>
              <a:ext cx="87350" cy="116025"/>
            </a:xfrm>
            <a:custGeom>
              <a:rect b="b" l="l" r="r" t="t"/>
              <a:pathLst>
                <a:path extrusionOk="0" h="4641" w="3494">
                  <a:moveTo>
                    <a:pt x="1979" y="0"/>
                  </a:moveTo>
                  <a:lnTo>
                    <a:pt x="1857" y="49"/>
                  </a:lnTo>
                  <a:lnTo>
                    <a:pt x="1735" y="98"/>
                  </a:lnTo>
                  <a:lnTo>
                    <a:pt x="1637" y="196"/>
                  </a:lnTo>
                  <a:lnTo>
                    <a:pt x="1540" y="294"/>
                  </a:lnTo>
                  <a:lnTo>
                    <a:pt x="1369" y="562"/>
                  </a:lnTo>
                  <a:lnTo>
                    <a:pt x="1173" y="904"/>
                  </a:lnTo>
                  <a:lnTo>
                    <a:pt x="782" y="1735"/>
                  </a:lnTo>
                  <a:lnTo>
                    <a:pt x="367" y="2614"/>
                  </a:lnTo>
                  <a:lnTo>
                    <a:pt x="196" y="3005"/>
                  </a:lnTo>
                  <a:lnTo>
                    <a:pt x="74" y="3395"/>
                  </a:lnTo>
                  <a:lnTo>
                    <a:pt x="25" y="3566"/>
                  </a:lnTo>
                  <a:lnTo>
                    <a:pt x="1" y="3737"/>
                  </a:lnTo>
                  <a:lnTo>
                    <a:pt x="25" y="3908"/>
                  </a:lnTo>
                  <a:lnTo>
                    <a:pt x="50" y="4055"/>
                  </a:lnTo>
                  <a:lnTo>
                    <a:pt x="99" y="4177"/>
                  </a:lnTo>
                  <a:lnTo>
                    <a:pt x="196" y="4299"/>
                  </a:lnTo>
                  <a:lnTo>
                    <a:pt x="318" y="4397"/>
                  </a:lnTo>
                  <a:lnTo>
                    <a:pt x="465" y="4494"/>
                  </a:lnTo>
                  <a:lnTo>
                    <a:pt x="636" y="4568"/>
                  </a:lnTo>
                  <a:lnTo>
                    <a:pt x="831" y="4616"/>
                  </a:lnTo>
                  <a:lnTo>
                    <a:pt x="1027" y="4641"/>
                  </a:lnTo>
                  <a:lnTo>
                    <a:pt x="1198" y="4641"/>
                  </a:lnTo>
                  <a:lnTo>
                    <a:pt x="1393" y="4616"/>
                  </a:lnTo>
                  <a:lnTo>
                    <a:pt x="1588" y="4568"/>
                  </a:lnTo>
                  <a:lnTo>
                    <a:pt x="1784" y="4494"/>
                  </a:lnTo>
                  <a:lnTo>
                    <a:pt x="1955" y="4421"/>
                  </a:lnTo>
                  <a:lnTo>
                    <a:pt x="2150" y="4323"/>
                  </a:lnTo>
                  <a:lnTo>
                    <a:pt x="2321" y="4201"/>
                  </a:lnTo>
                  <a:lnTo>
                    <a:pt x="2492" y="4055"/>
                  </a:lnTo>
                  <a:lnTo>
                    <a:pt x="2663" y="3884"/>
                  </a:lnTo>
                  <a:lnTo>
                    <a:pt x="2810" y="3713"/>
                  </a:lnTo>
                  <a:lnTo>
                    <a:pt x="2956" y="3517"/>
                  </a:lnTo>
                  <a:lnTo>
                    <a:pt x="3078" y="3322"/>
                  </a:lnTo>
                  <a:lnTo>
                    <a:pt x="3200" y="3102"/>
                  </a:lnTo>
                  <a:lnTo>
                    <a:pt x="3298" y="2882"/>
                  </a:lnTo>
                  <a:lnTo>
                    <a:pt x="3371" y="2638"/>
                  </a:lnTo>
                  <a:lnTo>
                    <a:pt x="3420" y="2418"/>
                  </a:lnTo>
                  <a:lnTo>
                    <a:pt x="3469" y="2174"/>
                  </a:lnTo>
                  <a:lnTo>
                    <a:pt x="3493" y="1954"/>
                  </a:lnTo>
                  <a:lnTo>
                    <a:pt x="3493" y="1735"/>
                  </a:lnTo>
                  <a:lnTo>
                    <a:pt x="3469" y="1515"/>
                  </a:lnTo>
                  <a:lnTo>
                    <a:pt x="3445" y="1319"/>
                  </a:lnTo>
                  <a:lnTo>
                    <a:pt x="3396" y="1124"/>
                  </a:lnTo>
                  <a:lnTo>
                    <a:pt x="3322" y="929"/>
                  </a:lnTo>
                  <a:lnTo>
                    <a:pt x="3249" y="758"/>
                  </a:lnTo>
                  <a:lnTo>
                    <a:pt x="3127" y="587"/>
                  </a:lnTo>
                  <a:lnTo>
                    <a:pt x="3005" y="440"/>
                  </a:lnTo>
                  <a:lnTo>
                    <a:pt x="2883" y="318"/>
                  </a:lnTo>
                  <a:lnTo>
                    <a:pt x="2736" y="196"/>
                  </a:lnTo>
                  <a:lnTo>
                    <a:pt x="2565" y="98"/>
                  </a:lnTo>
                  <a:lnTo>
                    <a:pt x="2394" y="49"/>
                  </a:lnTo>
                  <a:lnTo>
                    <a:pt x="22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7" name="Google Shape;727;p40"/>
            <p:cNvSpPr/>
            <p:nvPr/>
          </p:nvSpPr>
          <p:spPr>
            <a:xfrm>
              <a:off x="6727300" y="5185625"/>
              <a:ext cx="263800" cy="248525"/>
            </a:xfrm>
            <a:custGeom>
              <a:rect b="b" l="l" r="r" t="t"/>
              <a:pathLst>
                <a:path extrusionOk="0" h="9941" w="10552">
                  <a:moveTo>
                    <a:pt x="5252" y="0"/>
                  </a:moveTo>
                  <a:lnTo>
                    <a:pt x="4959" y="25"/>
                  </a:lnTo>
                  <a:lnTo>
                    <a:pt x="4666" y="73"/>
                  </a:lnTo>
                  <a:lnTo>
                    <a:pt x="4372" y="171"/>
                  </a:lnTo>
                  <a:lnTo>
                    <a:pt x="4104" y="293"/>
                  </a:lnTo>
                  <a:lnTo>
                    <a:pt x="3835" y="464"/>
                  </a:lnTo>
                  <a:lnTo>
                    <a:pt x="3591" y="635"/>
                  </a:lnTo>
                  <a:lnTo>
                    <a:pt x="3371" y="855"/>
                  </a:lnTo>
                  <a:lnTo>
                    <a:pt x="3176" y="1124"/>
                  </a:lnTo>
                  <a:lnTo>
                    <a:pt x="3029" y="1343"/>
                  </a:lnTo>
                  <a:lnTo>
                    <a:pt x="2907" y="1612"/>
                  </a:lnTo>
                  <a:lnTo>
                    <a:pt x="2809" y="1856"/>
                  </a:lnTo>
                  <a:lnTo>
                    <a:pt x="2736" y="2125"/>
                  </a:lnTo>
                  <a:lnTo>
                    <a:pt x="2565" y="2662"/>
                  </a:lnTo>
                  <a:lnTo>
                    <a:pt x="2492" y="2931"/>
                  </a:lnTo>
                  <a:lnTo>
                    <a:pt x="2394" y="3200"/>
                  </a:lnTo>
                  <a:lnTo>
                    <a:pt x="2248" y="3444"/>
                  </a:lnTo>
                  <a:lnTo>
                    <a:pt x="2101" y="3688"/>
                  </a:lnTo>
                  <a:lnTo>
                    <a:pt x="1906" y="3908"/>
                  </a:lnTo>
                  <a:lnTo>
                    <a:pt x="1735" y="4103"/>
                  </a:lnTo>
                  <a:lnTo>
                    <a:pt x="1320" y="4470"/>
                  </a:lnTo>
                  <a:lnTo>
                    <a:pt x="904" y="4860"/>
                  </a:lnTo>
                  <a:lnTo>
                    <a:pt x="709" y="5080"/>
                  </a:lnTo>
                  <a:lnTo>
                    <a:pt x="514" y="5324"/>
                  </a:lnTo>
                  <a:lnTo>
                    <a:pt x="367" y="5569"/>
                  </a:lnTo>
                  <a:lnTo>
                    <a:pt x="245" y="5837"/>
                  </a:lnTo>
                  <a:lnTo>
                    <a:pt x="147" y="6130"/>
                  </a:lnTo>
                  <a:lnTo>
                    <a:pt x="74" y="6423"/>
                  </a:lnTo>
                  <a:lnTo>
                    <a:pt x="25" y="6741"/>
                  </a:lnTo>
                  <a:lnTo>
                    <a:pt x="1" y="7034"/>
                  </a:lnTo>
                  <a:lnTo>
                    <a:pt x="25" y="7327"/>
                  </a:lnTo>
                  <a:lnTo>
                    <a:pt x="50" y="7620"/>
                  </a:lnTo>
                  <a:lnTo>
                    <a:pt x="123" y="7889"/>
                  </a:lnTo>
                  <a:lnTo>
                    <a:pt x="221" y="8158"/>
                  </a:lnTo>
                  <a:lnTo>
                    <a:pt x="318" y="8426"/>
                  </a:lnTo>
                  <a:lnTo>
                    <a:pt x="440" y="8646"/>
                  </a:lnTo>
                  <a:lnTo>
                    <a:pt x="611" y="8890"/>
                  </a:lnTo>
                  <a:lnTo>
                    <a:pt x="782" y="9086"/>
                  </a:lnTo>
                  <a:lnTo>
                    <a:pt x="953" y="9281"/>
                  </a:lnTo>
                  <a:lnTo>
                    <a:pt x="1149" y="9428"/>
                  </a:lnTo>
                  <a:lnTo>
                    <a:pt x="1368" y="9574"/>
                  </a:lnTo>
                  <a:lnTo>
                    <a:pt x="1613" y="9696"/>
                  </a:lnTo>
                  <a:lnTo>
                    <a:pt x="1857" y="9794"/>
                  </a:lnTo>
                  <a:lnTo>
                    <a:pt x="2101" y="9867"/>
                  </a:lnTo>
                  <a:lnTo>
                    <a:pt x="2370" y="9916"/>
                  </a:lnTo>
                  <a:lnTo>
                    <a:pt x="2614" y="9940"/>
                  </a:lnTo>
                  <a:lnTo>
                    <a:pt x="2980" y="9916"/>
                  </a:lnTo>
                  <a:lnTo>
                    <a:pt x="3347" y="9818"/>
                  </a:lnTo>
                  <a:lnTo>
                    <a:pt x="3689" y="9696"/>
                  </a:lnTo>
                  <a:lnTo>
                    <a:pt x="4006" y="9501"/>
                  </a:lnTo>
                  <a:lnTo>
                    <a:pt x="4153" y="9403"/>
                  </a:lnTo>
                  <a:lnTo>
                    <a:pt x="4299" y="9330"/>
                  </a:lnTo>
                  <a:lnTo>
                    <a:pt x="4446" y="9305"/>
                  </a:lnTo>
                  <a:lnTo>
                    <a:pt x="4592" y="9257"/>
                  </a:lnTo>
                  <a:lnTo>
                    <a:pt x="4910" y="9232"/>
                  </a:lnTo>
                  <a:lnTo>
                    <a:pt x="5642" y="9232"/>
                  </a:lnTo>
                  <a:lnTo>
                    <a:pt x="5960" y="9257"/>
                  </a:lnTo>
                  <a:lnTo>
                    <a:pt x="6106" y="9305"/>
                  </a:lnTo>
                  <a:lnTo>
                    <a:pt x="6253" y="9330"/>
                  </a:lnTo>
                  <a:lnTo>
                    <a:pt x="6400" y="9403"/>
                  </a:lnTo>
                  <a:lnTo>
                    <a:pt x="6546" y="9501"/>
                  </a:lnTo>
                  <a:lnTo>
                    <a:pt x="6864" y="9696"/>
                  </a:lnTo>
                  <a:lnTo>
                    <a:pt x="7206" y="9818"/>
                  </a:lnTo>
                  <a:lnTo>
                    <a:pt x="7572" y="9916"/>
                  </a:lnTo>
                  <a:lnTo>
                    <a:pt x="7938" y="9940"/>
                  </a:lnTo>
                  <a:lnTo>
                    <a:pt x="8207" y="9916"/>
                  </a:lnTo>
                  <a:lnTo>
                    <a:pt x="8451" y="9867"/>
                  </a:lnTo>
                  <a:lnTo>
                    <a:pt x="8695" y="9794"/>
                  </a:lnTo>
                  <a:lnTo>
                    <a:pt x="8940" y="9696"/>
                  </a:lnTo>
                  <a:lnTo>
                    <a:pt x="9184" y="9574"/>
                  </a:lnTo>
                  <a:lnTo>
                    <a:pt x="9404" y="9428"/>
                  </a:lnTo>
                  <a:lnTo>
                    <a:pt x="9599" y="9281"/>
                  </a:lnTo>
                  <a:lnTo>
                    <a:pt x="9770" y="9086"/>
                  </a:lnTo>
                  <a:lnTo>
                    <a:pt x="9941" y="8890"/>
                  </a:lnTo>
                  <a:lnTo>
                    <a:pt x="10112" y="8646"/>
                  </a:lnTo>
                  <a:lnTo>
                    <a:pt x="10234" y="8426"/>
                  </a:lnTo>
                  <a:lnTo>
                    <a:pt x="10332" y="8158"/>
                  </a:lnTo>
                  <a:lnTo>
                    <a:pt x="10429" y="7889"/>
                  </a:lnTo>
                  <a:lnTo>
                    <a:pt x="10503" y="7620"/>
                  </a:lnTo>
                  <a:lnTo>
                    <a:pt x="10527" y="7327"/>
                  </a:lnTo>
                  <a:lnTo>
                    <a:pt x="10551" y="7034"/>
                  </a:lnTo>
                  <a:lnTo>
                    <a:pt x="10527" y="6741"/>
                  </a:lnTo>
                  <a:lnTo>
                    <a:pt x="10478" y="6423"/>
                  </a:lnTo>
                  <a:lnTo>
                    <a:pt x="10405" y="6130"/>
                  </a:lnTo>
                  <a:lnTo>
                    <a:pt x="10307" y="5837"/>
                  </a:lnTo>
                  <a:lnTo>
                    <a:pt x="10185" y="5569"/>
                  </a:lnTo>
                  <a:lnTo>
                    <a:pt x="10039" y="5324"/>
                  </a:lnTo>
                  <a:lnTo>
                    <a:pt x="9843" y="5080"/>
                  </a:lnTo>
                  <a:lnTo>
                    <a:pt x="9648" y="4860"/>
                  </a:lnTo>
                  <a:lnTo>
                    <a:pt x="9233" y="4470"/>
                  </a:lnTo>
                  <a:lnTo>
                    <a:pt x="8817" y="4103"/>
                  </a:lnTo>
                  <a:lnTo>
                    <a:pt x="8646" y="3908"/>
                  </a:lnTo>
                  <a:lnTo>
                    <a:pt x="8451" y="3688"/>
                  </a:lnTo>
                  <a:lnTo>
                    <a:pt x="8305" y="3444"/>
                  </a:lnTo>
                  <a:lnTo>
                    <a:pt x="8158" y="3200"/>
                  </a:lnTo>
                  <a:lnTo>
                    <a:pt x="8060" y="2931"/>
                  </a:lnTo>
                  <a:lnTo>
                    <a:pt x="7963" y="2662"/>
                  </a:lnTo>
                  <a:lnTo>
                    <a:pt x="7816" y="2125"/>
                  </a:lnTo>
                  <a:lnTo>
                    <a:pt x="7743" y="1856"/>
                  </a:lnTo>
                  <a:lnTo>
                    <a:pt x="7645" y="1612"/>
                  </a:lnTo>
                  <a:lnTo>
                    <a:pt x="7523" y="1343"/>
                  </a:lnTo>
                  <a:lnTo>
                    <a:pt x="7376" y="1124"/>
                  </a:lnTo>
                  <a:lnTo>
                    <a:pt x="7181" y="855"/>
                  </a:lnTo>
                  <a:lnTo>
                    <a:pt x="6961" y="635"/>
                  </a:lnTo>
                  <a:lnTo>
                    <a:pt x="6717" y="464"/>
                  </a:lnTo>
                  <a:lnTo>
                    <a:pt x="6448" y="293"/>
                  </a:lnTo>
                  <a:lnTo>
                    <a:pt x="6180" y="171"/>
                  </a:lnTo>
                  <a:lnTo>
                    <a:pt x="5887" y="73"/>
                  </a:lnTo>
                  <a:lnTo>
                    <a:pt x="5594" y="25"/>
                  </a:lnTo>
                  <a:lnTo>
                    <a:pt x="53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8" name="Google Shape;728;p40"/>
          <p:cNvGrpSpPr/>
          <p:nvPr/>
        </p:nvGrpSpPr>
        <p:grpSpPr>
          <a:xfrm>
            <a:off x="6359617" y="1877599"/>
            <a:ext cx="432570" cy="421334"/>
            <a:chOff x="5926225" y="921350"/>
            <a:chExt cx="517800" cy="504350"/>
          </a:xfrm>
        </p:grpSpPr>
        <p:sp>
          <p:nvSpPr>
            <p:cNvPr id="729" name="Google Shape;729;p40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  <p:sp>
          <p:nvSpPr>
            <p:cNvPr id="730" name="Google Shape;730;p40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F1C232"/>
                </a:solidFill>
              </a:endParaRPr>
            </a:p>
          </p:txBody>
        </p:sp>
      </p:grpSp>
      <p:sp>
        <p:nvSpPr>
          <p:cNvPr id="731" name="Google Shape;731;p40"/>
          <p:cNvSpPr/>
          <p:nvPr/>
        </p:nvSpPr>
        <p:spPr>
          <a:xfrm>
            <a:off x="6553538" y="211365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2" name="Google Shape;732;p40"/>
          <p:cNvGrpSpPr/>
          <p:nvPr/>
        </p:nvGrpSpPr>
        <p:grpSpPr>
          <a:xfrm>
            <a:off x="7244605" y="1856979"/>
            <a:ext cx="432570" cy="421334"/>
            <a:chOff x="5926225" y="921350"/>
            <a:chExt cx="517800" cy="504350"/>
          </a:xfrm>
        </p:grpSpPr>
        <p:sp>
          <p:nvSpPr>
            <p:cNvPr id="733" name="Google Shape;733;p40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4" name="Google Shape;734;p40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FFFF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5" name="Google Shape;735;p40"/>
          <p:cNvSpPr/>
          <p:nvPr/>
        </p:nvSpPr>
        <p:spPr>
          <a:xfrm>
            <a:off x="7438526" y="2093036"/>
            <a:ext cx="400950" cy="226498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6" name="Google Shape;736;p40"/>
          <p:cNvGrpSpPr/>
          <p:nvPr/>
        </p:nvGrpSpPr>
        <p:grpSpPr>
          <a:xfrm>
            <a:off x="6359885" y="2606021"/>
            <a:ext cx="1075937" cy="1047989"/>
            <a:chOff x="5926225" y="921350"/>
            <a:chExt cx="517800" cy="504350"/>
          </a:xfrm>
        </p:grpSpPr>
        <p:sp>
          <p:nvSpPr>
            <p:cNvPr id="737" name="Google Shape;737;p40"/>
            <p:cNvSpPr/>
            <p:nvPr/>
          </p:nvSpPr>
          <p:spPr>
            <a:xfrm>
              <a:off x="5926225" y="921350"/>
              <a:ext cx="517800" cy="504350"/>
            </a:xfrm>
            <a:custGeom>
              <a:rect b="b" l="l" r="r" t="t"/>
              <a:pathLst>
                <a:path extrusionOk="0" h="20174" w="20712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 cap="flat" cmpd="sng" w="28575">
              <a:solidFill>
                <a:srgbClr val="0000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40"/>
            <p:cNvSpPr/>
            <p:nvPr/>
          </p:nvSpPr>
          <p:spPr>
            <a:xfrm>
              <a:off x="6016600" y="1005000"/>
              <a:ext cx="337050" cy="337050"/>
            </a:xfrm>
            <a:custGeom>
              <a:rect b="b" l="l" r="r" t="t"/>
              <a:pathLst>
                <a:path extrusionOk="0" h="13482" w="13482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 cap="flat" cmpd="sng" w="28575">
              <a:solidFill>
                <a:srgbClr val="000000"/>
              </a:solidFill>
              <a:prstDash val="solid"/>
              <a:bevel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9" name="Google Shape;739;p40"/>
          <p:cNvSpPr/>
          <p:nvPr/>
        </p:nvSpPr>
        <p:spPr>
          <a:xfrm>
            <a:off x="6842198" y="3193118"/>
            <a:ext cx="997288" cy="563371"/>
          </a:xfrm>
          <a:custGeom>
            <a:rect b="b" l="l" r="r" t="t"/>
            <a:pathLst>
              <a:path extrusionOk="0" h="10845" w="19198">
                <a:moveTo>
                  <a:pt x="7572" y="1"/>
                </a:moveTo>
                <a:lnTo>
                  <a:pt x="7108" y="25"/>
                </a:lnTo>
                <a:lnTo>
                  <a:pt x="6668" y="98"/>
                </a:lnTo>
                <a:lnTo>
                  <a:pt x="6229" y="196"/>
                </a:lnTo>
                <a:lnTo>
                  <a:pt x="5813" y="343"/>
                </a:lnTo>
                <a:lnTo>
                  <a:pt x="5423" y="538"/>
                </a:lnTo>
                <a:lnTo>
                  <a:pt x="5056" y="758"/>
                </a:lnTo>
                <a:lnTo>
                  <a:pt x="4714" y="1026"/>
                </a:lnTo>
                <a:lnTo>
                  <a:pt x="4397" y="1319"/>
                </a:lnTo>
                <a:lnTo>
                  <a:pt x="4104" y="1637"/>
                </a:lnTo>
                <a:lnTo>
                  <a:pt x="3835" y="1979"/>
                </a:lnTo>
                <a:lnTo>
                  <a:pt x="3615" y="2345"/>
                </a:lnTo>
                <a:lnTo>
                  <a:pt x="3420" y="2736"/>
                </a:lnTo>
                <a:lnTo>
                  <a:pt x="3273" y="3151"/>
                </a:lnTo>
                <a:lnTo>
                  <a:pt x="3151" y="3591"/>
                </a:lnTo>
                <a:lnTo>
                  <a:pt x="3102" y="4030"/>
                </a:lnTo>
                <a:lnTo>
                  <a:pt x="3078" y="4494"/>
                </a:lnTo>
                <a:lnTo>
                  <a:pt x="3078" y="4788"/>
                </a:lnTo>
                <a:lnTo>
                  <a:pt x="2712" y="4788"/>
                </a:lnTo>
                <a:lnTo>
                  <a:pt x="2419" y="4836"/>
                </a:lnTo>
                <a:lnTo>
                  <a:pt x="2125" y="4910"/>
                </a:lnTo>
                <a:lnTo>
                  <a:pt x="1832" y="5032"/>
                </a:lnTo>
                <a:lnTo>
                  <a:pt x="1588" y="5154"/>
                </a:lnTo>
                <a:lnTo>
                  <a:pt x="1320" y="5300"/>
                </a:lnTo>
                <a:lnTo>
                  <a:pt x="1100" y="5471"/>
                </a:lnTo>
                <a:lnTo>
                  <a:pt x="880" y="5667"/>
                </a:lnTo>
                <a:lnTo>
                  <a:pt x="685" y="5887"/>
                </a:lnTo>
                <a:lnTo>
                  <a:pt x="514" y="6131"/>
                </a:lnTo>
                <a:lnTo>
                  <a:pt x="367" y="6375"/>
                </a:lnTo>
                <a:lnTo>
                  <a:pt x="220" y="6644"/>
                </a:lnTo>
                <a:lnTo>
                  <a:pt x="123" y="6912"/>
                </a:lnTo>
                <a:lnTo>
                  <a:pt x="50" y="7205"/>
                </a:lnTo>
                <a:lnTo>
                  <a:pt x="1" y="7499"/>
                </a:lnTo>
                <a:lnTo>
                  <a:pt x="1" y="7816"/>
                </a:lnTo>
                <a:lnTo>
                  <a:pt x="1" y="8134"/>
                </a:lnTo>
                <a:lnTo>
                  <a:pt x="50" y="8427"/>
                </a:lnTo>
                <a:lnTo>
                  <a:pt x="123" y="8720"/>
                </a:lnTo>
                <a:lnTo>
                  <a:pt x="220" y="8988"/>
                </a:lnTo>
                <a:lnTo>
                  <a:pt x="367" y="9257"/>
                </a:lnTo>
                <a:lnTo>
                  <a:pt x="514" y="9501"/>
                </a:lnTo>
                <a:lnTo>
                  <a:pt x="685" y="9745"/>
                </a:lnTo>
                <a:lnTo>
                  <a:pt x="880" y="9965"/>
                </a:lnTo>
                <a:lnTo>
                  <a:pt x="1100" y="10161"/>
                </a:lnTo>
                <a:lnTo>
                  <a:pt x="1320" y="10332"/>
                </a:lnTo>
                <a:lnTo>
                  <a:pt x="1588" y="10478"/>
                </a:lnTo>
                <a:lnTo>
                  <a:pt x="1832" y="10600"/>
                </a:lnTo>
                <a:lnTo>
                  <a:pt x="2125" y="10722"/>
                </a:lnTo>
                <a:lnTo>
                  <a:pt x="2419" y="10796"/>
                </a:lnTo>
                <a:lnTo>
                  <a:pt x="2712" y="10844"/>
                </a:lnTo>
                <a:lnTo>
                  <a:pt x="16486" y="10844"/>
                </a:lnTo>
                <a:lnTo>
                  <a:pt x="16779" y="10796"/>
                </a:lnTo>
                <a:lnTo>
                  <a:pt x="17072" y="10722"/>
                </a:lnTo>
                <a:lnTo>
                  <a:pt x="17365" y="10600"/>
                </a:lnTo>
                <a:lnTo>
                  <a:pt x="17610" y="10478"/>
                </a:lnTo>
                <a:lnTo>
                  <a:pt x="17878" y="10332"/>
                </a:lnTo>
                <a:lnTo>
                  <a:pt x="18098" y="10161"/>
                </a:lnTo>
                <a:lnTo>
                  <a:pt x="18318" y="9965"/>
                </a:lnTo>
                <a:lnTo>
                  <a:pt x="18513" y="9745"/>
                </a:lnTo>
                <a:lnTo>
                  <a:pt x="18684" y="9501"/>
                </a:lnTo>
                <a:lnTo>
                  <a:pt x="18831" y="9257"/>
                </a:lnTo>
                <a:lnTo>
                  <a:pt x="18977" y="8988"/>
                </a:lnTo>
                <a:lnTo>
                  <a:pt x="19075" y="8720"/>
                </a:lnTo>
                <a:lnTo>
                  <a:pt x="19148" y="8427"/>
                </a:lnTo>
                <a:lnTo>
                  <a:pt x="19197" y="8134"/>
                </a:lnTo>
                <a:lnTo>
                  <a:pt x="19197" y="7816"/>
                </a:lnTo>
                <a:lnTo>
                  <a:pt x="19197" y="7499"/>
                </a:lnTo>
                <a:lnTo>
                  <a:pt x="19148" y="7205"/>
                </a:lnTo>
                <a:lnTo>
                  <a:pt x="19075" y="6912"/>
                </a:lnTo>
                <a:lnTo>
                  <a:pt x="18977" y="6644"/>
                </a:lnTo>
                <a:lnTo>
                  <a:pt x="18831" y="6375"/>
                </a:lnTo>
                <a:lnTo>
                  <a:pt x="18684" y="6131"/>
                </a:lnTo>
                <a:lnTo>
                  <a:pt x="18513" y="5887"/>
                </a:lnTo>
                <a:lnTo>
                  <a:pt x="18318" y="5667"/>
                </a:lnTo>
                <a:lnTo>
                  <a:pt x="18098" y="5471"/>
                </a:lnTo>
                <a:lnTo>
                  <a:pt x="17878" y="5300"/>
                </a:lnTo>
                <a:lnTo>
                  <a:pt x="17610" y="5154"/>
                </a:lnTo>
                <a:lnTo>
                  <a:pt x="17365" y="5032"/>
                </a:lnTo>
                <a:lnTo>
                  <a:pt x="17072" y="4910"/>
                </a:lnTo>
                <a:lnTo>
                  <a:pt x="16779" y="4836"/>
                </a:lnTo>
                <a:lnTo>
                  <a:pt x="16486" y="4788"/>
                </a:lnTo>
                <a:lnTo>
                  <a:pt x="15412" y="4788"/>
                </a:lnTo>
                <a:lnTo>
                  <a:pt x="15436" y="4494"/>
                </a:lnTo>
                <a:lnTo>
                  <a:pt x="15412" y="4201"/>
                </a:lnTo>
                <a:lnTo>
                  <a:pt x="15387" y="3933"/>
                </a:lnTo>
                <a:lnTo>
                  <a:pt x="15314" y="3664"/>
                </a:lnTo>
                <a:lnTo>
                  <a:pt x="15216" y="3420"/>
                </a:lnTo>
                <a:lnTo>
                  <a:pt x="15094" y="3176"/>
                </a:lnTo>
                <a:lnTo>
                  <a:pt x="14972" y="2956"/>
                </a:lnTo>
                <a:lnTo>
                  <a:pt x="14801" y="2736"/>
                </a:lnTo>
                <a:lnTo>
                  <a:pt x="14630" y="2541"/>
                </a:lnTo>
                <a:lnTo>
                  <a:pt x="14435" y="2370"/>
                </a:lnTo>
                <a:lnTo>
                  <a:pt x="14215" y="2199"/>
                </a:lnTo>
                <a:lnTo>
                  <a:pt x="13995" y="2077"/>
                </a:lnTo>
                <a:lnTo>
                  <a:pt x="13751" y="1954"/>
                </a:lnTo>
                <a:lnTo>
                  <a:pt x="13507" y="1857"/>
                </a:lnTo>
                <a:lnTo>
                  <a:pt x="13238" y="1784"/>
                </a:lnTo>
                <a:lnTo>
                  <a:pt x="12969" y="1759"/>
                </a:lnTo>
                <a:lnTo>
                  <a:pt x="12676" y="1735"/>
                </a:lnTo>
                <a:lnTo>
                  <a:pt x="12334" y="1759"/>
                </a:lnTo>
                <a:lnTo>
                  <a:pt x="11992" y="1832"/>
                </a:lnTo>
                <a:lnTo>
                  <a:pt x="11650" y="1930"/>
                </a:lnTo>
                <a:lnTo>
                  <a:pt x="11357" y="2077"/>
                </a:lnTo>
                <a:lnTo>
                  <a:pt x="11186" y="1857"/>
                </a:lnTo>
                <a:lnTo>
                  <a:pt x="11015" y="1637"/>
                </a:lnTo>
                <a:lnTo>
                  <a:pt x="10844" y="1417"/>
                </a:lnTo>
                <a:lnTo>
                  <a:pt x="10649" y="1222"/>
                </a:lnTo>
                <a:lnTo>
                  <a:pt x="10454" y="1051"/>
                </a:lnTo>
                <a:lnTo>
                  <a:pt x="10234" y="880"/>
                </a:lnTo>
                <a:lnTo>
                  <a:pt x="9990" y="709"/>
                </a:lnTo>
                <a:lnTo>
                  <a:pt x="9745" y="562"/>
                </a:lnTo>
                <a:lnTo>
                  <a:pt x="9501" y="440"/>
                </a:lnTo>
                <a:lnTo>
                  <a:pt x="9257" y="318"/>
                </a:lnTo>
                <a:lnTo>
                  <a:pt x="8988" y="220"/>
                </a:lnTo>
                <a:lnTo>
                  <a:pt x="8720" y="147"/>
                </a:lnTo>
                <a:lnTo>
                  <a:pt x="8427" y="74"/>
                </a:lnTo>
                <a:lnTo>
                  <a:pt x="8158" y="25"/>
                </a:lnTo>
                <a:lnTo>
                  <a:pt x="7865" y="1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40"/>
          <p:cNvSpPr txBox="1"/>
          <p:nvPr/>
        </p:nvSpPr>
        <p:spPr>
          <a:xfrm>
            <a:off x="6248575" y="312075"/>
            <a:ext cx="2592000" cy="15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SlidesCarnival icons are editable shapes</a:t>
            </a: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. 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This means that you can: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Varela Round"/>
              <a:buChar char="●"/>
            </a:pP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Resize them without losing quality.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Varela Round"/>
              <a:buChar char="●"/>
            </a:pP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Change fill color and opacity.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-2857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Varela Round"/>
              <a:buChar char="●"/>
            </a:pP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Change line color, width and style.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Isn’t that nice? :)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Examples:</a:t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1" name="Google Shape;741;p40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A1BECC"/>
        </a:solidFill>
      </p:bgPr>
    </p:bg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41"/>
          <p:cNvSpPr txBox="1"/>
          <p:nvPr/>
        </p:nvSpPr>
        <p:spPr>
          <a:xfrm>
            <a:off x="2087650" y="914275"/>
            <a:ext cx="6676800" cy="13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Now you can use any emoji as an icon!</a:t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And of course it resizes without losing quality and you can change the color.</a:t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How? Follow Google instructions </a:t>
            </a:r>
            <a:r>
              <a:rPr lang="en" u="sng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  <a:hlinkClick r:id="rId3"/>
              </a:rPr>
              <a:t>https://twitter.com/googledocs/status/730087240156643328</a:t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7" name="Google Shape;747;p41"/>
          <p:cNvSpPr txBox="1"/>
          <p:nvPr/>
        </p:nvSpPr>
        <p:spPr>
          <a:xfrm>
            <a:off x="731900" y="2374250"/>
            <a:ext cx="7327500" cy="25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Varela Round"/>
                <a:ea typeface="Varela Round"/>
                <a:cs typeface="Varela Round"/>
                <a:sym typeface="Varela Round"/>
              </a:rPr>
              <a:t>✋👆👉👍👤👦👧👨👩👪💃🏃💑❤😂😉😋😒😭👶😸🐟🍒🍔💣📌📖🔨🎃🎈🎨🏈🏰🌏🔌🔑</a:t>
            </a:r>
            <a:r>
              <a:rPr lang="en" sz="2400">
                <a:solidFill>
                  <a:srgbClr val="FFFFFF"/>
                </a:solidFill>
                <a:highlight>
                  <a:srgbClr val="E8004C"/>
                </a:highlight>
                <a:latin typeface="Varela Round"/>
                <a:ea typeface="Varela Round"/>
                <a:cs typeface="Varela Round"/>
                <a:sym typeface="Varela Round"/>
              </a:rPr>
              <a:t> and many more...</a:t>
            </a:r>
            <a:endParaRPr sz="2400">
              <a:solidFill>
                <a:srgbClr val="FFFFFF"/>
              </a:solidFill>
              <a:highlight>
                <a:srgbClr val="E8004C"/>
              </a:highlight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8" name="Google Shape;748;p41"/>
          <p:cNvSpPr txBox="1"/>
          <p:nvPr/>
        </p:nvSpPr>
        <p:spPr>
          <a:xfrm>
            <a:off x="572775" y="856414"/>
            <a:ext cx="1440600" cy="129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600">
                <a:solidFill>
                  <a:srgbClr val="197B8C"/>
                </a:solidFill>
                <a:latin typeface="Varela Round"/>
                <a:ea typeface="Varela Round"/>
                <a:cs typeface="Varela Round"/>
                <a:sym typeface="Varela Round"/>
              </a:rPr>
              <a:t>😉</a:t>
            </a:r>
            <a:endParaRPr sz="9600">
              <a:solidFill>
                <a:srgbClr val="197B8C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9" name="Google Shape;749;p41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"/>
          <p:cNvSpPr txBox="1"/>
          <p:nvPr>
            <p:ph idx="4294967295" type="ctrTitle"/>
          </p:nvPr>
        </p:nvSpPr>
        <p:spPr>
          <a:xfrm>
            <a:off x="685800" y="6689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Hello!</a:t>
            </a:r>
            <a:endParaRPr sz="4800"/>
          </a:p>
        </p:txBody>
      </p:sp>
      <p:sp>
        <p:nvSpPr>
          <p:cNvPr id="210" name="Google Shape;210;p15"/>
          <p:cNvSpPr txBox="1"/>
          <p:nvPr>
            <p:ph idx="4294967295" type="subTitle"/>
          </p:nvPr>
        </p:nvSpPr>
        <p:spPr>
          <a:xfrm>
            <a:off x="1275150" y="3229400"/>
            <a:ext cx="6593700" cy="75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ACC3"/>
                </a:solidFill>
              </a:rPr>
              <a:t>I am Jayden Smith</a:t>
            </a:r>
            <a:endParaRPr b="1" sz="3600">
              <a:solidFill>
                <a:srgbClr val="00ACC3"/>
              </a:solidFill>
            </a:endParaRPr>
          </a:p>
        </p:txBody>
      </p:sp>
      <p:sp>
        <p:nvSpPr>
          <p:cNvPr id="211" name="Google Shape;211;p15"/>
          <p:cNvSpPr txBox="1"/>
          <p:nvPr>
            <p:ph idx="4294967295" type="body"/>
          </p:nvPr>
        </p:nvSpPr>
        <p:spPr>
          <a:xfrm>
            <a:off x="1275150" y="3905252"/>
            <a:ext cx="6593700" cy="79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I am here because I love to give presentations. </a:t>
            </a:r>
            <a:endParaRPr sz="1400"/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/>
              <a:t>You can find me at @username</a:t>
            </a:r>
            <a:endParaRPr sz="1400"/>
          </a:p>
        </p:txBody>
      </p:sp>
      <p:pic>
        <p:nvPicPr>
          <p:cNvPr id="212" name="Google Shape;21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76675" y="1876425"/>
            <a:ext cx="1390500" cy="13908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213" name="Google Shape;213;p15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/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headline</a:t>
            </a:r>
            <a:endParaRPr/>
          </a:p>
        </p:txBody>
      </p:sp>
      <p:sp>
        <p:nvSpPr>
          <p:cNvPr id="219" name="Google Shape;219;p16"/>
          <p:cNvSpPr txBox="1"/>
          <p:nvPr>
            <p:ph idx="1" type="subTitle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start with the first set of slides</a:t>
            </a:r>
            <a:endParaRPr/>
          </a:p>
        </p:txBody>
      </p:sp>
      <p:sp>
        <p:nvSpPr>
          <p:cNvPr id="220" name="Google Shape;220;p16"/>
          <p:cNvSpPr txBox="1"/>
          <p:nvPr/>
        </p:nvSpPr>
        <p:spPr>
          <a:xfrm>
            <a:off x="3050275" y="47550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60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1</a:t>
            </a:r>
            <a:endParaRPr b="1" sz="9600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/>
          <p:nvPr>
            <p:ph idx="1" type="body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Quotations are commonly printed as a means of inspiration and to invoke philosophical thoughts from the reader.</a:t>
            </a:r>
            <a:endParaRPr/>
          </a:p>
        </p:txBody>
      </p:sp>
      <p:sp>
        <p:nvSpPr>
          <p:cNvPr id="227" name="Google Shape;227;p17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8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a slide title</a:t>
            </a:r>
            <a:endParaRPr/>
          </a:p>
        </p:txBody>
      </p:sp>
      <p:sp>
        <p:nvSpPr>
          <p:cNvPr id="233" name="Google Shape;233;p18"/>
          <p:cNvSpPr txBox="1"/>
          <p:nvPr>
            <p:ph idx="1" type="body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600"/>
              </a:spcBef>
              <a:spcAft>
                <a:spcPts val="0"/>
              </a:spcAft>
              <a:buSzPts val="2400"/>
              <a:buChar char="◎"/>
            </a:pPr>
            <a:r>
              <a:rPr lang="en"/>
              <a:t>Here you have a list of items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◎"/>
            </a:pPr>
            <a:r>
              <a:rPr lang="en"/>
              <a:t>And some text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◎"/>
            </a:pPr>
            <a:r>
              <a:rPr lang="en"/>
              <a:t>But remember not to overload your slides with content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Your audience will listen to you or read the content, but won’t do both. </a:t>
            </a:r>
            <a:endParaRPr/>
          </a:p>
        </p:txBody>
      </p:sp>
      <p:sp>
        <p:nvSpPr>
          <p:cNvPr id="234" name="Google Shape;234;p18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9"/>
          <p:cNvSpPr txBox="1"/>
          <p:nvPr>
            <p:ph idx="4294967295" type="ctrTitle"/>
          </p:nvPr>
        </p:nvSpPr>
        <p:spPr>
          <a:xfrm>
            <a:off x="1304925" y="135550"/>
            <a:ext cx="65343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Big concept</a:t>
            </a:r>
            <a:endParaRPr sz="6000"/>
          </a:p>
        </p:txBody>
      </p:sp>
      <p:sp>
        <p:nvSpPr>
          <p:cNvPr id="240" name="Google Shape;240;p19"/>
          <p:cNvSpPr txBox="1"/>
          <p:nvPr>
            <p:ph idx="4294967295" type="subTitle"/>
          </p:nvPr>
        </p:nvSpPr>
        <p:spPr>
          <a:xfrm>
            <a:off x="1304925" y="3868755"/>
            <a:ext cx="65343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A1BECC"/>
                </a:solidFill>
              </a:rPr>
              <a:t>Bring the attention of your audience over a key concept using icons or illustrations</a:t>
            </a:r>
            <a:endParaRPr>
              <a:solidFill>
                <a:srgbClr val="A1BECC"/>
              </a:solidFill>
            </a:endParaRPr>
          </a:p>
        </p:txBody>
      </p:sp>
      <p:sp>
        <p:nvSpPr>
          <p:cNvPr id="241" name="Google Shape;241;p19"/>
          <p:cNvSpPr/>
          <p:nvPr/>
        </p:nvSpPr>
        <p:spPr>
          <a:xfrm>
            <a:off x="3333750" y="1333500"/>
            <a:ext cx="2476500" cy="2476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9"/>
          <p:cNvSpPr/>
          <p:nvPr/>
        </p:nvSpPr>
        <p:spPr>
          <a:xfrm>
            <a:off x="3209925" y="1209675"/>
            <a:ext cx="2724300" cy="2724300"/>
          </a:xfrm>
          <a:prstGeom prst="ellipse">
            <a:avLst/>
          </a:prstGeom>
          <a:noFill/>
          <a:ln cap="flat" cmpd="sng" w="9525">
            <a:solidFill>
              <a:srgbClr val="ED4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9"/>
          <p:cNvSpPr/>
          <p:nvPr/>
        </p:nvSpPr>
        <p:spPr>
          <a:xfrm>
            <a:off x="2962275" y="1543050"/>
            <a:ext cx="704700" cy="7047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9"/>
          <p:cNvSpPr/>
          <p:nvPr/>
        </p:nvSpPr>
        <p:spPr>
          <a:xfrm>
            <a:off x="5295900" y="2897050"/>
            <a:ext cx="971700" cy="971700"/>
          </a:xfrm>
          <a:prstGeom prst="donut">
            <a:avLst>
              <a:gd fmla="val 12811" name="adj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5" name="Google Shape;245;p19"/>
          <p:cNvGrpSpPr/>
          <p:nvPr/>
        </p:nvGrpSpPr>
        <p:grpSpPr>
          <a:xfrm>
            <a:off x="3990646" y="2000576"/>
            <a:ext cx="1162865" cy="1162930"/>
            <a:chOff x="570875" y="4322250"/>
            <a:chExt cx="443300" cy="443325"/>
          </a:xfrm>
        </p:grpSpPr>
        <p:sp>
          <p:nvSpPr>
            <p:cNvPr id="246" name="Google Shape;246;p19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617A86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9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617A86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9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617A86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19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 cap="flat" cmpd="sng" w="9525">
              <a:solidFill>
                <a:srgbClr val="617A86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0" name="Google Shape;250;p19"/>
          <p:cNvSpPr txBox="1"/>
          <p:nvPr>
            <p:ph idx="12" type="sldNum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0"/>
          <p:cNvSpPr txBox="1"/>
          <p:nvPr>
            <p:ph idx="1" type="body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White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256" name="Google Shape;256;p20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257" name="Google Shape;257;p20"/>
          <p:cNvSpPr txBox="1"/>
          <p:nvPr>
            <p:ph idx="2" type="body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Black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coal, ebony, and of outer space. It is the darkest color, the result of the absence of or complete absorption of light.</a:t>
            </a:r>
            <a:endParaRPr/>
          </a:p>
        </p:txBody>
      </p:sp>
      <p:sp>
        <p:nvSpPr>
          <p:cNvPr id="258" name="Google Shape;258;p20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1"/>
          <p:cNvSpPr txBox="1"/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264" name="Google Shape;264;p21"/>
          <p:cNvSpPr txBox="1"/>
          <p:nvPr>
            <p:ph idx="1" type="body"/>
          </p:nvPr>
        </p:nvSpPr>
        <p:spPr>
          <a:xfrm>
            <a:off x="2935875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Yellow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gold, butter and ripe lemons. In the spectrum of visible light, yellow is found between green and orange.</a:t>
            </a:r>
            <a:endParaRPr/>
          </a:p>
        </p:txBody>
      </p:sp>
      <p:sp>
        <p:nvSpPr>
          <p:cNvPr id="265" name="Google Shape;265;p21"/>
          <p:cNvSpPr txBox="1"/>
          <p:nvPr>
            <p:ph idx="2" type="body"/>
          </p:nvPr>
        </p:nvSpPr>
        <p:spPr>
          <a:xfrm>
            <a:off x="4723373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Blue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266" name="Google Shape;266;p21"/>
          <p:cNvSpPr txBox="1"/>
          <p:nvPr>
            <p:ph idx="3" type="body"/>
          </p:nvPr>
        </p:nvSpPr>
        <p:spPr>
          <a:xfrm>
            <a:off x="6510871" y="1550150"/>
            <a:ext cx="1700400" cy="337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/>
              <a:t>Red</a:t>
            </a:r>
            <a:endParaRPr b="1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21"/>
          <p:cNvSpPr txBox="1"/>
          <p:nvPr>
            <p:ph idx="12" type="sldNum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