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ermanent Marker"/>
      <p:regular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B92FF33-8565-4DC0-9220-A9D70B794B15}">
  <a:tblStyle styleId="{3B92FF33-8565-4DC0-9220-A9D70B794B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7.xml"/><Relationship Id="rId34" Type="http://schemas.openxmlformats.org/officeDocument/2006/relationships/font" Target="fonts/PermanentMarker-regular.fntdata"/><Relationship Id="rId15" Type="http://schemas.openxmlformats.org/officeDocument/2006/relationships/slide" Target="slides/slide10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9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0680025_20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0680025_2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174cd33_0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174cd33_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46ac27ace_37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46ac27ace_37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red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yellow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1" name="Google Shape;31;p8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▸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Relationship Id="rId6" Type="http://schemas.openxmlformats.org/officeDocument/2006/relationships/hyperlink" Target="http://subtlepattern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hyperlink" Target="https://www.fontsquirrel.com/fonts/permanent-marker" TargetMode="External"/><Relationship Id="rId5" Type="http://schemas.openxmlformats.org/officeDocument/2006/relationships/hyperlink" Target="https://www.fontsquirrel.com/fonts/source-sans-pr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74450" y="1548675"/>
            <a:ext cx="3972300" cy="23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descr="office.jpg"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850" y="1289275"/>
            <a:ext cx="2907600" cy="2907600"/>
          </a:xfrm>
          <a:prstGeom prst="roundRect">
            <a:avLst>
              <a:gd fmla="val 8091" name="adj"/>
            </a:avLst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0" y="3195975"/>
            <a:ext cx="9144000" cy="1037400"/>
          </a:xfrm>
          <a:prstGeom prst="rect">
            <a:avLst/>
          </a:prstGeom>
          <a:solidFill>
            <a:srgbClr val="FE344D">
              <a:alpha val="6308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Want big impact?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3354963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1189500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5554000" y="1442375"/>
            <a:ext cx="2400300" cy="2339700"/>
          </a:xfrm>
          <a:prstGeom prst="ellipse">
            <a:avLst/>
          </a:prstGeom>
          <a:solidFill>
            <a:srgbClr val="0198AD">
              <a:alpha val="26150"/>
            </a:srgbClr>
          </a:solidFill>
          <a:ln cap="rnd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  <a:endParaRPr sz="120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160" name="Google Shape;160;p29"/>
          <p:cNvGrpSpPr/>
          <p:nvPr/>
        </p:nvGrpSpPr>
        <p:grpSpPr>
          <a:xfrm>
            <a:off x="2256567" y="677103"/>
            <a:ext cx="4036590" cy="3941676"/>
            <a:chOff x="2256567" y="677103"/>
            <a:chExt cx="4036590" cy="3941676"/>
          </a:xfrm>
        </p:grpSpPr>
        <p:sp>
          <p:nvSpPr>
            <p:cNvPr id="161" name="Google Shape;161;p29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59CB1">
                <a:alpha val="12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67" name="Google Shape;167;p29"/>
          <p:cNvGrpSpPr/>
          <p:nvPr/>
        </p:nvGrpSpPr>
        <p:grpSpPr>
          <a:xfrm>
            <a:off x="4447194" y="1815766"/>
            <a:ext cx="2440200" cy="2440200"/>
            <a:chOff x="4447194" y="1815766"/>
            <a:chExt cx="2440200" cy="2440200"/>
          </a:xfrm>
        </p:grpSpPr>
        <p:sp>
          <p:nvSpPr>
            <p:cNvPr id="168" name="Google Shape;168;p29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9" name="Google Shape;169;p29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0" name="Google Shape;170;p29"/>
          <p:cNvGrpSpPr/>
          <p:nvPr/>
        </p:nvGrpSpPr>
        <p:grpSpPr>
          <a:xfrm>
            <a:off x="3566937" y="1374053"/>
            <a:ext cx="1423800" cy="1423800"/>
            <a:chOff x="3490737" y="1374053"/>
            <a:chExt cx="1423800" cy="1423800"/>
          </a:xfrm>
        </p:grpSpPr>
        <p:sp>
          <p:nvSpPr>
            <p:cNvPr id="171" name="Google Shape;171;p29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2" name="Google Shape;172;p29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tempus</a:t>
              </a:r>
              <a:endParaRPr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3" name="Google Shape;173;p29"/>
          <p:cNvGrpSpPr/>
          <p:nvPr/>
        </p:nvGrpSpPr>
        <p:grpSpPr>
          <a:xfrm>
            <a:off x="3225753" y="2938289"/>
            <a:ext cx="1498800" cy="1498800"/>
            <a:chOff x="644203" y="3718814"/>
            <a:chExt cx="1498800" cy="1498800"/>
          </a:xfrm>
        </p:grpSpPr>
        <p:sp>
          <p:nvSpPr>
            <p:cNvPr id="174" name="Google Shape;174;p29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5" name="Google Shape;175;p29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30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{3B92FF33-8565-4DC0-9220-A9D70B794B15}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A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B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C</a:t>
                      </a:r>
                      <a:endParaRPr sz="1100">
                        <a:solidFill>
                          <a:srgbClr val="859CB1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859CB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859CB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C343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400">
                        <a:solidFill>
                          <a:srgbClr val="2C343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9CB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859C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9CB1">
                        <a:alpha val="1231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859CB1">
              <a:alpha val="123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1996375" y="1822081"/>
            <a:ext cx="717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E3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our office</a:t>
            </a:r>
            <a:endParaRPr sz="8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3873225" y="1926994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0198A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/>
          <p:nvPr/>
        </p:nvSpPr>
        <p:spPr>
          <a:xfrm>
            <a:off x="6721175" y="2399650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F5A5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4577725" y="4060219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F5A5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7459325" y="4192637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0198A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1155325" y="2112675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F5A5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2835475" y="3753069"/>
            <a:ext cx="170400" cy="154500"/>
          </a:xfrm>
          <a:prstGeom prst="downArrow">
            <a:avLst>
              <a:gd fmla="val 48886" name="adj1"/>
              <a:gd fmla="val 50000" name="adj2"/>
            </a:avLst>
          </a:prstGeom>
          <a:solidFill>
            <a:srgbClr val="0198A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4294967295" type="ctrTitle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198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89,526,124</a:t>
            </a:r>
            <a:endParaRPr b="1" sz="9600">
              <a:solidFill>
                <a:srgbClr val="0198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32"/>
          <p:cNvSpPr txBox="1"/>
          <p:nvPr>
            <p:ph idx="4294967295" type="subTitle"/>
          </p:nvPr>
        </p:nvSpPr>
        <p:spPr>
          <a:xfrm>
            <a:off x="685800" y="29543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Whoa! That’s a big number, aren’t you proud?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4294967295" type="ctrTitle"/>
          </p:nvPr>
        </p:nvSpPr>
        <p:spPr>
          <a:xfrm>
            <a:off x="685800" y="4765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5A5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89,526,124$</a:t>
            </a:r>
            <a:endParaRPr b="1" sz="7200">
              <a:solidFill>
                <a:srgbClr val="F5A5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33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That’s a lot of money</a:t>
            </a:r>
            <a:endParaRPr sz="24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0" name="Google Shape;210;p33"/>
          <p:cNvSpPr txBox="1"/>
          <p:nvPr>
            <p:ph idx="4294967295" type="ctrTitle"/>
          </p:nvPr>
        </p:nvSpPr>
        <p:spPr>
          <a:xfrm>
            <a:off x="685800" y="34483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0198A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</a:t>
            </a:r>
            <a:endParaRPr b="1" sz="7200">
              <a:solidFill>
                <a:srgbClr val="0198A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3"/>
          <p:cNvSpPr txBox="1"/>
          <p:nvPr>
            <p:ph idx="4294967295" type="subTitle"/>
          </p:nvPr>
        </p:nvSpPr>
        <p:spPr>
          <a:xfrm>
            <a:off x="685800" y="4154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Total success!</a:t>
            </a:r>
            <a:endParaRPr sz="24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2" name="Google Shape;212;p33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E34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185,244</a:t>
            </a:r>
            <a:r>
              <a:rPr b="1" lang="en" sz="4800">
                <a:solidFill>
                  <a:srgbClr val="FE344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users</a:t>
            </a:r>
            <a:endParaRPr b="1" sz="4800">
              <a:solidFill>
                <a:srgbClr val="FE34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3"/>
          <p:cNvSpPr txBox="1"/>
          <p:nvPr>
            <p:ph idx="4294967295" type="subTitle"/>
          </p:nvPr>
        </p:nvSpPr>
        <p:spPr>
          <a:xfrm>
            <a:off x="685800" y="2668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And a lot of users</a:t>
            </a:r>
            <a:endParaRPr sz="2400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8648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33794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5894050" y="2040356"/>
            <a:ext cx="2273700" cy="124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CB1">
              <a:alpha val="1231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489626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35"/>
          <p:cNvSpPr txBox="1"/>
          <p:nvPr>
            <p:ph idx="2" type="body"/>
          </p:nvPr>
        </p:nvSpPr>
        <p:spPr>
          <a:xfrm>
            <a:off x="3256389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35"/>
          <p:cNvSpPr txBox="1"/>
          <p:nvPr>
            <p:ph idx="3" type="body"/>
          </p:nvPr>
        </p:nvSpPr>
        <p:spPr>
          <a:xfrm>
            <a:off x="6023153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89626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35"/>
          <p:cNvSpPr txBox="1"/>
          <p:nvPr>
            <p:ph idx="2" type="body"/>
          </p:nvPr>
        </p:nvSpPr>
        <p:spPr>
          <a:xfrm>
            <a:off x="3256389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35"/>
          <p:cNvSpPr txBox="1"/>
          <p:nvPr>
            <p:ph idx="3" type="body"/>
          </p:nvPr>
        </p:nvSpPr>
        <p:spPr>
          <a:xfrm>
            <a:off x="6023153" y="33147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35"/>
          <p:cNvSpPr/>
          <p:nvPr/>
        </p:nvSpPr>
        <p:spPr>
          <a:xfrm>
            <a:off x="638732" y="1211950"/>
            <a:ext cx="340928" cy="39156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3397441" y="1255763"/>
            <a:ext cx="300109" cy="30396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6115343" y="1301354"/>
            <a:ext cx="325178" cy="30439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3352189" y="3024340"/>
            <a:ext cx="390622" cy="30623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5"/>
          <p:cNvSpPr/>
          <p:nvPr/>
        </p:nvSpPr>
        <p:spPr>
          <a:xfrm>
            <a:off x="595751" y="3100203"/>
            <a:ext cx="398992" cy="214501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"/>
          <p:cNvSpPr/>
          <p:nvPr/>
        </p:nvSpPr>
        <p:spPr>
          <a:xfrm>
            <a:off x="6118040" y="2999460"/>
            <a:ext cx="319780" cy="35598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19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4" name="Google Shape;74;p18"/>
          <p:cNvSpPr txBox="1"/>
          <p:nvPr/>
        </p:nvSpPr>
        <p:spPr>
          <a:xfrm>
            <a:off x="457200" y="11074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4744975" y="11074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sz="16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/>
              </a:rPr>
              <a:t>Presentation design slide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457200" y="382479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www.slidescarnival.com/help-use-presentation-template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idx="4294967295" type="body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Mobile</a:t>
            </a: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4" name="Google Shape;254;p37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55647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6" name="Google Shape;256;p37"/>
          <p:cNvGrpSpPr/>
          <p:nvPr/>
        </p:nvGrpSpPr>
        <p:grpSpPr>
          <a:xfrm>
            <a:off x="5505600" y="373572"/>
            <a:ext cx="2119546" cy="4396359"/>
            <a:chOff x="2547150" y="238125"/>
            <a:chExt cx="2525675" cy="5238750"/>
          </a:xfrm>
        </p:grpSpPr>
        <p:sp>
          <p:nvSpPr>
            <p:cNvPr id="257" name="Google Shape;257;p3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idx="4294967295" type="body"/>
          </p:nvPr>
        </p:nvSpPr>
        <p:spPr>
          <a:xfrm>
            <a:off x="867375" y="839006"/>
            <a:ext cx="3691800" cy="33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Tablet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" name="Google Shape;266;p38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8" name="Google Shape;268;p38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69" name="Google Shape;269;p38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/>
          <p:nvPr/>
        </p:nvSpPr>
        <p:spPr>
          <a:xfrm>
            <a:off x="3971675" y="796416"/>
            <a:ext cx="4483030" cy="355066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198AD">
              <a:alpha val="26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4162380" y="987793"/>
            <a:ext cx="4092600" cy="26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39"/>
          <p:cNvSpPr txBox="1"/>
          <p:nvPr>
            <p:ph idx="4294967295" type="body"/>
          </p:nvPr>
        </p:nvSpPr>
        <p:spPr>
          <a:xfrm>
            <a:off x="867375" y="839006"/>
            <a:ext cx="3031800" cy="32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Desktop project</a:t>
            </a:r>
            <a:endParaRPr sz="24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0" name="Google Shape;280;p3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idx="4294967295" type="ctrTitle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86" name="Google Shape;286;p40"/>
          <p:cNvSpPr txBox="1"/>
          <p:nvPr>
            <p:ph idx="4294967295" type="subTitle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any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questions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87" name="Google Shape;287;p40"/>
          <p:cNvSpPr txBox="1"/>
          <p:nvPr>
            <p:ph idx="4294967295" type="body"/>
          </p:nvPr>
        </p:nvSpPr>
        <p:spPr>
          <a:xfrm>
            <a:off x="1275150" y="3976176"/>
            <a:ext cx="65937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</a:t>
            </a:r>
            <a:r>
              <a:rPr lang="en" sz="1800">
                <a:solidFill>
                  <a:srgbClr val="0198AD"/>
                </a:solidFill>
              </a:rPr>
              <a:t>/</a:t>
            </a:r>
            <a:r>
              <a:rPr lang="en" sz="1800"/>
              <a:t> user@mail.me</a:t>
            </a:r>
            <a:endParaRPr sz="1800"/>
          </a:p>
        </p:txBody>
      </p:sp>
      <p:sp>
        <p:nvSpPr>
          <p:cNvPr id="288" name="Google Shape;288;p4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198AD"/>
                </a:solidFill>
                <a:hlinkClick r:id="rId4"/>
              </a:rPr>
              <a:t>SlidesCarnival</a:t>
            </a:r>
            <a:endParaRPr sz="2400">
              <a:solidFill>
                <a:srgbClr val="0198A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rgbClr val="0198AD"/>
                </a:solidFill>
                <a:hlinkClick r:id="rId5"/>
              </a:rPr>
              <a:t>Unsplash</a:t>
            </a:r>
            <a:endParaRPr sz="2400">
              <a:solidFill>
                <a:srgbClr val="0198A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Paper backgrounds by </a:t>
            </a:r>
            <a:r>
              <a:rPr lang="en" sz="2400" u="sng">
                <a:solidFill>
                  <a:srgbClr val="0198AD"/>
                </a:solidFill>
                <a:hlinkClick r:id="rId6"/>
              </a:rPr>
              <a:t>SubtlePatterns</a:t>
            </a:r>
            <a:endParaRPr sz="2400">
              <a:solidFill>
                <a:srgbClr val="0198AD"/>
              </a:solidFill>
            </a:endParaRPr>
          </a:p>
        </p:txBody>
      </p:sp>
      <p:sp>
        <p:nvSpPr>
          <p:cNvPr id="295" name="Google Shape;295;p4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43B"/>
                </a:solidFill>
              </a:rPr>
              <a:t>Presentation design</a:t>
            </a:r>
            <a:endParaRPr>
              <a:solidFill>
                <a:srgbClr val="2C343B"/>
              </a:solidFill>
            </a:endParaRPr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457200" y="914400"/>
            <a:ext cx="8229600" cy="32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Titles: </a:t>
            </a:r>
            <a:r>
              <a:rPr b="1" lang="en" sz="1400"/>
              <a:t>Permanent marker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198AD"/>
                </a:solidFill>
                <a:hlinkClick r:id="rId4"/>
              </a:rPr>
              <a:t>https://www.fontsquirrel.com/fonts/permanent-marker</a:t>
            </a:r>
            <a:endParaRPr sz="1400">
              <a:solidFill>
                <a:srgbClr val="0198A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198AD"/>
                </a:solidFill>
                <a:hlinkClick r:id="rId5"/>
              </a:rPr>
              <a:t>https://www.fontsquirrel.com/fonts/source-sans-pro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Dark grey </a:t>
            </a:r>
            <a:r>
              <a:rPr b="1" lang="en" sz="1400"/>
              <a:t>#2c343b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Light grey </a:t>
            </a:r>
            <a:r>
              <a:rPr b="1" lang="en" sz="1400">
                <a:solidFill>
                  <a:srgbClr val="859CB1"/>
                </a:solidFill>
              </a:rPr>
              <a:t>#859cb1</a:t>
            </a:r>
            <a:endParaRPr b="1" sz="1400">
              <a:solidFill>
                <a:srgbClr val="859CB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400"/>
              <a:buChar char="▸"/>
            </a:pPr>
            <a:r>
              <a:rPr lang="en" sz="1400"/>
              <a:t>Red </a:t>
            </a:r>
            <a:r>
              <a:rPr b="1" lang="en" sz="1400">
                <a:solidFill>
                  <a:srgbClr val="FE344D"/>
                </a:solidFill>
              </a:rPr>
              <a:t>#fe344d</a:t>
            </a:r>
            <a:endParaRPr b="1" sz="1400">
              <a:solidFill>
                <a:srgbClr val="FE344D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Yellow </a:t>
            </a:r>
            <a:r>
              <a:rPr b="1" lang="en" sz="1400">
                <a:solidFill>
                  <a:srgbClr val="F5A500"/>
                </a:solidFill>
              </a:rPr>
              <a:t>#f5a500</a:t>
            </a:r>
            <a:endParaRPr b="1" sz="1400">
              <a:solidFill>
                <a:srgbClr val="F5A5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Cyan </a:t>
            </a:r>
            <a:r>
              <a:rPr b="1" lang="en" sz="1400">
                <a:solidFill>
                  <a:srgbClr val="0198AD"/>
                </a:solidFill>
              </a:rPr>
              <a:t>#0198ad</a:t>
            </a:r>
            <a:endParaRPr b="1" sz="1400">
              <a:solidFill>
                <a:srgbClr val="0198AD"/>
              </a:solidFill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316275" y="42097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C34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4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59CB1"/>
                </a:solidFill>
              </a:rPr>
              <a:t>‹#›</a:t>
            </a:fld>
            <a:endParaRPr>
              <a:solidFill>
                <a:srgbClr val="859CB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6248575" y="2651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fill color and opacity.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277965" y="225050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3"/>
          <p:cNvSpPr/>
          <p:nvPr/>
        </p:nvSpPr>
        <p:spPr>
          <a:xfrm>
            <a:off x="852801" y="292056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1445208" y="29310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2071095" y="284079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/>
          <p:nvPr/>
        </p:nvSpPr>
        <p:spPr>
          <a:xfrm>
            <a:off x="2678363" y="280888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3"/>
          <p:cNvSpPr/>
          <p:nvPr/>
        </p:nvSpPr>
        <p:spPr>
          <a:xfrm>
            <a:off x="3190980" y="276626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3"/>
          <p:cNvSpPr/>
          <p:nvPr/>
        </p:nvSpPr>
        <p:spPr>
          <a:xfrm>
            <a:off x="3808913" y="254816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3"/>
          <p:cNvSpPr/>
          <p:nvPr/>
        </p:nvSpPr>
        <p:spPr>
          <a:xfrm>
            <a:off x="4367795" y="281413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3"/>
          <p:cNvSpPr/>
          <p:nvPr/>
        </p:nvSpPr>
        <p:spPr>
          <a:xfrm>
            <a:off x="4977729" y="287794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3"/>
          <p:cNvSpPr/>
          <p:nvPr/>
        </p:nvSpPr>
        <p:spPr>
          <a:xfrm>
            <a:off x="5571185" y="279293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3"/>
          <p:cNvSpPr/>
          <p:nvPr/>
        </p:nvSpPr>
        <p:spPr>
          <a:xfrm>
            <a:off x="282226" y="8185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3"/>
          <p:cNvSpPr/>
          <p:nvPr/>
        </p:nvSpPr>
        <p:spPr>
          <a:xfrm>
            <a:off x="869825" y="8185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3"/>
          <p:cNvSpPr/>
          <p:nvPr/>
        </p:nvSpPr>
        <p:spPr>
          <a:xfrm>
            <a:off x="1447327" y="887107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2034402" y="854129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2624667" y="879130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3"/>
          <p:cNvSpPr/>
          <p:nvPr/>
        </p:nvSpPr>
        <p:spPr>
          <a:xfrm>
            <a:off x="3218647" y="87913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3"/>
          <p:cNvSpPr/>
          <p:nvPr/>
        </p:nvSpPr>
        <p:spPr>
          <a:xfrm>
            <a:off x="3815818" y="882845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/>
          <p:nvPr/>
        </p:nvSpPr>
        <p:spPr>
          <a:xfrm>
            <a:off x="4384820" y="864225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3"/>
          <p:cNvSpPr/>
          <p:nvPr/>
        </p:nvSpPr>
        <p:spPr>
          <a:xfrm>
            <a:off x="4934129" y="82381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3"/>
          <p:cNvSpPr/>
          <p:nvPr/>
        </p:nvSpPr>
        <p:spPr>
          <a:xfrm>
            <a:off x="5532896" y="839770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3"/>
          <p:cNvSpPr/>
          <p:nvPr/>
        </p:nvSpPr>
        <p:spPr>
          <a:xfrm>
            <a:off x="252963" y="1491184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/>
          <p:nvPr/>
        </p:nvSpPr>
        <p:spPr>
          <a:xfrm>
            <a:off x="842704" y="1434822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3"/>
          <p:cNvSpPr/>
          <p:nvPr/>
        </p:nvSpPr>
        <p:spPr>
          <a:xfrm>
            <a:off x="1445732" y="1452895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3"/>
          <p:cNvSpPr/>
          <p:nvPr/>
        </p:nvSpPr>
        <p:spPr>
          <a:xfrm>
            <a:off x="2029616" y="144120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"/>
          <p:cNvSpPr/>
          <p:nvPr/>
        </p:nvSpPr>
        <p:spPr>
          <a:xfrm>
            <a:off x="2629978" y="1453442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3"/>
          <p:cNvSpPr/>
          <p:nvPr/>
        </p:nvSpPr>
        <p:spPr>
          <a:xfrm>
            <a:off x="3234055" y="1410367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3"/>
          <p:cNvSpPr/>
          <p:nvPr/>
        </p:nvSpPr>
        <p:spPr>
          <a:xfrm>
            <a:off x="3777530" y="1500232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3"/>
          <p:cNvSpPr/>
          <p:nvPr/>
        </p:nvSpPr>
        <p:spPr>
          <a:xfrm>
            <a:off x="4382678" y="1442798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3"/>
          <p:cNvSpPr/>
          <p:nvPr/>
        </p:nvSpPr>
        <p:spPr>
          <a:xfrm>
            <a:off x="4969227" y="1427916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3"/>
          <p:cNvSpPr/>
          <p:nvPr/>
        </p:nvSpPr>
        <p:spPr>
          <a:xfrm>
            <a:off x="5538753" y="1439608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3"/>
          <p:cNvSpPr/>
          <p:nvPr/>
        </p:nvSpPr>
        <p:spPr>
          <a:xfrm>
            <a:off x="301895" y="204528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875136" y="2045827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3"/>
          <p:cNvSpPr/>
          <p:nvPr/>
        </p:nvSpPr>
        <p:spPr>
          <a:xfrm>
            <a:off x="1469663" y="2045827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2052475" y="2045827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/>
          <p:nvPr/>
        </p:nvSpPr>
        <p:spPr>
          <a:xfrm>
            <a:off x="2720367" y="1991584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3319156" y="1994775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3"/>
          <p:cNvSpPr/>
          <p:nvPr/>
        </p:nvSpPr>
        <p:spPr>
          <a:xfrm>
            <a:off x="3912065" y="2045280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3"/>
          <p:cNvSpPr/>
          <p:nvPr/>
        </p:nvSpPr>
        <p:spPr>
          <a:xfrm>
            <a:off x="4402368" y="2040494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"/>
          <p:cNvSpPr/>
          <p:nvPr/>
        </p:nvSpPr>
        <p:spPr>
          <a:xfrm>
            <a:off x="4975609" y="205006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3"/>
          <p:cNvSpPr/>
          <p:nvPr/>
        </p:nvSpPr>
        <p:spPr>
          <a:xfrm>
            <a:off x="5570114" y="19910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3"/>
          <p:cNvSpPr/>
          <p:nvPr/>
        </p:nvSpPr>
        <p:spPr>
          <a:xfrm>
            <a:off x="400284" y="2595136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3"/>
          <p:cNvSpPr/>
          <p:nvPr/>
        </p:nvSpPr>
        <p:spPr>
          <a:xfrm>
            <a:off x="913425" y="2579183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3"/>
          <p:cNvSpPr/>
          <p:nvPr/>
        </p:nvSpPr>
        <p:spPr>
          <a:xfrm>
            <a:off x="1461139" y="2579183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3"/>
          <p:cNvSpPr/>
          <p:nvPr/>
        </p:nvSpPr>
        <p:spPr>
          <a:xfrm>
            <a:off x="2592213" y="2657356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2013116" y="2606829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3"/>
          <p:cNvSpPr/>
          <p:nvPr/>
        </p:nvSpPr>
        <p:spPr>
          <a:xfrm>
            <a:off x="3210671" y="2616947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/>
          <p:cNvSpPr/>
          <p:nvPr/>
        </p:nvSpPr>
        <p:spPr>
          <a:xfrm>
            <a:off x="3796674" y="2620138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3"/>
          <p:cNvSpPr/>
          <p:nvPr/>
        </p:nvSpPr>
        <p:spPr>
          <a:xfrm>
            <a:off x="4332172" y="262013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>
            <a:off x="5012302" y="2604184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3"/>
          <p:cNvSpPr/>
          <p:nvPr/>
        </p:nvSpPr>
        <p:spPr>
          <a:xfrm>
            <a:off x="5602568" y="2624924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3"/>
          <p:cNvSpPr/>
          <p:nvPr/>
        </p:nvSpPr>
        <p:spPr>
          <a:xfrm>
            <a:off x="264677" y="3233263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"/>
          <p:cNvSpPr/>
          <p:nvPr/>
        </p:nvSpPr>
        <p:spPr>
          <a:xfrm>
            <a:off x="848015" y="3257718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/>
          <p:nvPr/>
        </p:nvSpPr>
        <p:spPr>
          <a:xfrm>
            <a:off x="1447327" y="3246026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3"/>
          <p:cNvSpPr/>
          <p:nvPr/>
        </p:nvSpPr>
        <p:spPr>
          <a:xfrm>
            <a:off x="2032260" y="3238049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3"/>
          <p:cNvSpPr/>
          <p:nvPr/>
        </p:nvSpPr>
        <p:spPr>
          <a:xfrm>
            <a:off x="2640621" y="3212523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"/>
          <p:cNvSpPr/>
          <p:nvPr/>
        </p:nvSpPr>
        <p:spPr>
          <a:xfrm>
            <a:off x="3196312" y="32571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3"/>
          <p:cNvSpPr/>
          <p:nvPr/>
        </p:nvSpPr>
        <p:spPr>
          <a:xfrm>
            <a:off x="3784982" y="3257193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3"/>
          <p:cNvSpPr/>
          <p:nvPr/>
        </p:nvSpPr>
        <p:spPr>
          <a:xfrm>
            <a:off x="4383224" y="3228477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951132" y="3188068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3"/>
          <p:cNvSpPr/>
          <p:nvPr/>
        </p:nvSpPr>
        <p:spPr>
          <a:xfrm>
            <a:off x="5569065" y="3211998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3"/>
          <p:cNvSpPr/>
          <p:nvPr/>
        </p:nvSpPr>
        <p:spPr>
          <a:xfrm>
            <a:off x="258820" y="3784168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3"/>
          <p:cNvSpPr/>
          <p:nvPr/>
        </p:nvSpPr>
        <p:spPr>
          <a:xfrm>
            <a:off x="828346" y="3848507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3"/>
          <p:cNvSpPr/>
          <p:nvPr/>
        </p:nvSpPr>
        <p:spPr>
          <a:xfrm>
            <a:off x="1518573" y="3757047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3"/>
          <p:cNvSpPr/>
          <p:nvPr/>
        </p:nvSpPr>
        <p:spPr>
          <a:xfrm>
            <a:off x="2069500" y="3799051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3"/>
          <p:cNvSpPr/>
          <p:nvPr/>
        </p:nvSpPr>
        <p:spPr>
          <a:xfrm>
            <a:off x="2632644" y="3829909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3"/>
          <p:cNvSpPr/>
          <p:nvPr/>
        </p:nvSpPr>
        <p:spPr>
          <a:xfrm>
            <a:off x="3218101" y="3801717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3"/>
          <p:cNvSpPr/>
          <p:nvPr/>
        </p:nvSpPr>
        <p:spPr>
          <a:xfrm>
            <a:off x="3804127" y="3796931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3"/>
          <p:cNvSpPr/>
          <p:nvPr/>
        </p:nvSpPr>
        <p:spPr>
          <a:xfrm>
            <a:off x="4363533" y="3800646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3"/>
          <p:cNvSpPr/>
          <p:nvPr/>
        </p:nvSpPr>
        <p:spPr>
          <a:xfrm>
            <a:off x="4969227" y="3793216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3"/>
          <p:cNvSpPr/>
          <p:nvPr/>
        </p:nvSpPr>
        <p:spPr>
          <a:xfrm>
            <a:off x="5566399" y="3775121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3"/>
          <p:cNvSpPr/>
          <p:nvPr/>
        </p:nvSpPr>
        <p:spPr>
          <a:xfrm>
            <a:off x="230650" y="4439319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3"/>
          <p:cNvSpPr/>
          <p:nvPr/>
        </p:nvSpPr>
        <p:spPr>
          <a:xfrm>
            <a:off x="858133" y="4368577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3"/>
          <p:cNvSpPr/>
          <p:nvPr/>
        </p:nvSpPr>
        <p:spPr>
          <a:xfrm>
            <a:off x="1430849" y="4345717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3"/>
          <p:cNvSpPr/>
          <p:nvPr/>
        </p:nvSpPr>
        <p:spPr>
          <a:xfrm>
            <a:off x="2039713" y="4382410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3"/>
          <p:cNvSpPr/>
          <p:nvPr/>
        </p:nvSpPr>
        <p:spPr>
          <a:xfrm>
            <a:off x="2590093" y="4383481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3"/>
          <p:cNvSpPr/>
          <p:nvPr/>
        </p:nvSpPr>
        <p:spPr>
          <a:xfrm>
            <a:off x="3227673" y="435157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3"/>
          <p:cNvSpPr/>
          <p:nvPr/>
        </p:nvSpPr>
        <p:spPr>
          <a:xfrm>
            <a:off x="3742432" y="4346788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3"/>
          <p:cNvSpPr/>
          <p:nvPr/>
        </p:nvSpPr>
        <p:spPr>
          <a:xfrm>
            <a:off x="4336412" y="4339860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3"/>
          <p:cNvSpPr/>
          <p:nvPr/>
        </p:nvSpPr>
        <p:spPr>
          <a:xfrm>
            <a:off x="4946346" y="4451011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3"/>
          <p:cNvSpPr/>
          <p:nvPr/>
        </p:nvSpPr>
        <p:spPr>
          <a:xfrm>
            <a:off x="5591925" y="4405270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3"/>
          <p:cNvSpPr/>
          <p:nvPr/>
        </p:nvSpPr>
        <p:spPr>
          <a:xfrm>
            <a:off x="6350992" y="183069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3"/>
          <p:cNvSpPr/>
          <p:nvPr/>
        </p:nvSpPr>
        <p:spPr>
          <a:xfrm>
            <a:off x="7244612" y="18306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3"/>
          <p:cNvSpPr/>
          <p:nvPr/>
        </p:nvSpPr>
        <p:spPr>
          <a:xfrm>
            <a:off x="6535708" y="204154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3"/>
          <p:cNvSpPr/>
          <p:nvPr/>
        </p:nvSpPr>
        <p:spPr>
          <a:xfrm>
            <a:off x="7689847" y="23389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198AD">
              <a:alpha val="2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/>
          <p:nvPr/>
        </p:nvSpPr>
        <p:spPr>
          <a:xfrm>
            <a:off x="2087650" y="89525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9" name="Google Shape;399;p44"/>
          <p:cNvSpPr txBox="1"/>
          <p:nvPr/>
        </p:nvSpPr>
        <p:spPr>
          <a:xfrm>
            <a:off x="731900" y="22950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198AD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chemeClr val="accent3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and many more...</a:t>
            </a:r>
            <a:endParaRPr sz="2400">
              <a:solidFill>
                <a:srgbClr val="FFFFFF"/>
              </a:solidFill>
              <a:highlight>
                <a:schemeClr val="accent3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0" name="Google Shape;400;p44"/>
          <p:cNvSpPr txBox="1"/>
          <p:nvPr/>
        </p:nvSpPr>
        <p:spPr>
          <a:xfrm>
            <a:off x="572775" y="115666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198AD"/>
                </a:solidFill>
              </a:rPr>
              <a:t>😉</a:t>
            </a:r>
            <a:endParaRPr sz="9600">
              <a:solidFill>
                <a:srgbClr val="0198AD"/>
              </a:solidFill>
            </a:endParaRPr>
          </a:p>
        </p:txBody>
      </p:sp>
      <p:sp>
        <p:nvSpPr>
          <p:cNvPr id="401" name="Google Shape;401;p4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4294967295" type="ctrTitle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83" name="Google Shape;83;p19"/>
          <p:cNvSpPr txBox="1"/>
          <p:nvPr>
            <p:ph idx="4294967295" type="subTitle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 am</a:t>
            </a:r>
            <a:endParaRPr b="1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Jayden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Smith</a:t>
            </a:r>
            <a:endParaRPr b="1" sz="5000">
              <a:solidFill>
                <a:srgbClr val="FFFFFF"/>
              </a:solidFill>
            </a:endParaRPr>
          </a:p>
        </p:txBody>
      </p:sp>
      <p:sp>
        <p:nvSpPr>
          <p:cNvPr id="84" name="Google Shape;84;p19"/>
          <p:cNvSpPr txBox="1"/>
          <p:nvPr>
            <p:ph idx="4294967295" type="body"/>
          </p:nvPr>
        </p:nvSpPr>
        <p:spPr>
          <a:xfrm>
            <a:off x="596025" y="3976175"/>
            <a:ext cx="7952100" cy="11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You can find me at @username</a:t>
            </a:r>
            <a:endParaRPr sz="1800"/>
          </a:p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b="1" lang="en">
                <a:solidFill>
                  <a:schemeClr val="accent5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4294967295" type="ctrTitle"/>
          </p:nvPr>
        </p:nvSpPr>
        <p:spPr>
          <a:xfrm>
            <a:off x="685800" y="2371125"/>
            <a:ext cx="77724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11" name="Google Shape;111;p23"/>
          <p:cNvSpPr txBox="1"/>
          <p:nvPr>
            <p:ph idx="4294967295" type="subTitle"/>
          </p:nvPr>
        </p:nvSpPr>
        <p:spPr>
          <a:xfrm>
            <a:off x="1129200" y="3420488"/>
            <a:ext cx="688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112" name="Google Shape;112;p23"/>
          <p:cNvSpPr/>
          <p:nvPr/>
        </p:nvSpPr>
        <p:spPr>
          <a:xfrm>
            <a:off x="4191825" y="1663350"/>
            <a:ext cx="760363" cy="9068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White</a:t>
            </a:r>
            <a:endParaRPr b="1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9" name="Google Shape;119;p24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Black</a:t>
            </a:r>
            <a:endParaRPr b="1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89275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Yellow</a:t>
            </a:r>
            <a:endParaRPr b="1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3256047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Blue</a:t>
            </a:r>
            <a:endParaRPr b="1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6022819" y="1398356"/>
            <a:ext cx="2631900" cy="3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</a:t>
            </a:r>
            <a:endParaRPr b="1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