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5"/>
  </p:notesMasterIdLst>
  <p:sldIdLst>
    <p:sldId id="256" r:id="rId2"/>
    <p:sldId id="304" r:id="rId3"/>
    <p:sldId id="306" r:id="rId4"/>
    <p:sldId id="305" r:id="rId5"/>
    <p:sldId id="307" r:id="rId6"/>
    <p:sldId id="314" r:id="rId7"/>
    <p:sldId id="315" r:id="rId8"/>
    <p:sldId id="308" r:id="rId9"/>
    <p:sldId id="309" r:id="rId10"/>
    <p:sldId id="310" r:id="rId11"/>
    <p:sldId id="311" r:id="rId12"/>
    <p:sldId id="312" r:id="rId13"/>
    <p:sldId id="313" r:id="rId1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6" roundtripDataSignature="AMtx7mhCTtqpa7lD2LhK/gxSQojHFqAuv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98" Type="http://schemas.openxmlformats.org/officeDocument/2006/relationships/viewProps" Target="viewProps.xml"/><Relationship Id="rId3" Type="http://schemas.openxmlformats.org/officeDocument/2006/relationships/slide" Target="slides/slide2.xml"/><Relationship Id="rId97"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96"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10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96987A-C20F-9848-A742-E9E1965F25C5}" type="doc">
      <dgm:prSet loTypeId="urn:microsoft.com/office/officeart/2005/8/layout/process2" loCatId="process" qsTypeId="urn:microsoft.com/office/officeart/2005/8/quickstyle/3d5" qsCatId="3D" csTypeId="urn:microsoft.com/office/officeart/2005/8/colors/accent1_2" csCatId="accent1"/>
      <dgm:spPr/>
      <dgm:t>
        <a:bodyPr/>
        <a:lstStyle/>
        <a:p>
          <a:endParaRPr lang="en-GB"/>
        </a:p>
      </dgm:t>
    </dgm:pt>
    <dgm:pt modelId="{CB632F32-BD1D-3948-9C01-58BFF3D27B96}">
      <dgm:prSet/>
      <dgm:spPr/>
      <dgm:t>
        <a:bodyPr/>
        <a:lstStyle/>
        <a:p>
          <a:r>
            <a:rPr lang="en-GB" b="0" i="0"/>
            <a:t>Vertraag</a:t>
          </a:r>
          <a:endParaRPr lang="en-BE"/>
        </a:p>
      </dgm:t>
    </dgm:pt>
    <dgm:pt modelId="{D68564F2-1FDF-9A47-B7F1-F248B2AB4F72}" type="parTrans" cxnId="{ACD3602B-7C36-BF43-A174-DCCBFFDCDAF7}">
      <dgm:prSet/>
      <dgm:spPr/>
      <dgm:t>
        <a:bodyPr/>
        <a:lstStyle/>
        <a:p>
          <a:endParaRPr lang="en-GB"/>
        </a:p>
      </dgm:t>
    </dgm:pt>
    <dgm:pt modelId="{A095B9D6-828C-0C40-9530-EC5D7B2F21A8}" type="sibTrans" cxnId="{ACD3602B-7C36-BF43-A174-DCCBFFDCDAF7}">
      <dgm:prSet/>
      <dgm:spPr/>
      <dgm:t>
        <a:bodyPr/>
        <a:lstStyle/>
        <a:p>
          <a:endParaRPr lang="en-GB"/>
        </a:p>
      </dgm:t>
    </dgm:pt>
    <dgm:pt modelId="{7BF1B9FD-7D36-524C-B78D-286DD6414F57}">
      <dgm:prSet/>
      <dgm:spPr/>
      <dgm:t>
        <a:bodyPr/>
        <a:lstStyle/>
        <a:p>
          <a:r>
            <a:rPr lang="en-GB" b="0" i="0"/>
            <a:t>Verhinder</a:t>
          </a:r>
          <a:endParaRPr lang="en-BE"/>
        </a:p>
      </dgm:t>
    </dgm:pt>
    <dgm:pt modelId="{9CD49988-53B3-394D-A61F-1A28E76060D6}" type="parTrans" cxnId="{C5469E5E-9D61-B34B-9326-F0E5219200C2}">
      <dgm:prSet/>
      <dgm:spPr/>
      <dgm:t>
        <a:bodyPr/>
        <a:lstStyle/>
        <a:p>
          <a:endParaRPr lang="en-GB"/>
        </a:p>
      </dgm:t>
    </dgm:pt>
    <dgm:pt modelId="{4576A1EA-172B-1B48-909D-BBF76219291F}" type="sibTrans" cxnId="{C5469E5E-9D61-B34B-9326-F0E5219200C2}">
      <dgm:prSet/>
      <dgm:spPr/>
      <dgm:t>
        <a:bodyPr/>
        <a:lstStyle/>
        <a:p>
          <a:endParaRPr lang="en-GB"/>
        </a:p>
      </dgm:t>
    </dgm:pt>
    <dgm:pt modelId="{35C26B5C-7653-424B-86D5-8EB243158949}">
      <dgm:prSet/>
      <dgm:spPr/>
      <dgm:t>
        <a:bodyPr/>
        <a:lstStyle/>
        <a:p>
          <a:r>
            <a:rPr lang="en-GB" b="0" i="0"/>
            <a:t>Verstoor</a:t>
          </a:r>
          <a:endParaRPr lang="en-BE"/>
        </a:p>
      </dgm:t>
    </dgm:pt>
    <dgm:pt modelId="{4721F0D3-EA73-7647-90EF-BB57171E647C}" type="parTrans" cxnId="{7E26C581-FE34-844B-BF63-9D18C729188A}">
      <dgm:prSet/>
      <dgm:spPr/>
      <dgm:t>
        <a:bodyPr/>
        <a:lstStyle/>
        <a:p>
          <a:endParaRPr lang="en-GB"/>
        </a:p>
      </dgm:t>
    </dgm:pt>
    <dgm:pt modelId="{25147C5A-6BD5-8340-8941-DDE632B01C39}" type="sibTrans" cxnId="{7E26C581-FE34-844B-BF63-9D18C729188A}">
      <dgm:prSet/>
      <dgm:spPr/>
      <dgm:t>
        <a:bodyPr/>
        <a:lstStyle/>
        <a:p>
          <a:endParaRPr lang="en-GB"/>
        </a:p>
      </dgm:t>
    </dgm:pt>
    <dgm:pt modelId="{28E8CBCA-70A4-8040-AABD-3E1FA32BFBFC}">
      <dgm:prSet/>
      <dgm:spPr/>
      <dgm:t>
        <a:bodyPr/>
        <a:lstStyle/>
        <a:p>
          <a:r>
            <a:rPr lang="en-GB" b="0" i="0"/>
            <a:t>Verwijder</a:t>
          </a:r>
          <a:endParaRPr lang="en-BE"/>
        </a:p>
      </dgm:t>
    </dgm:pt>
    <dgm:pt modelId="{6484DF5B-0567-8441-9E06-1698C8682A89}" type="parTrans" cxnId="{6136DA26-EDC3-D342-9394-60BFA4A4ADD9}">
      <dgm:prSet/>
      <dgm:spPr/>
      <dgm:t>
        <a:bodyPr/>
        <a:lstStyle/>
        <a:p>
          <a:endParaRPr lang="en-GB"/>
        </a:p>
      </dgm:t>
    </dgm:pt>
    <dgm:pt modelId="{62C29278-054C-5640-B64C-DE2A347DEE91}" type="sibTrans" cxnId="{6136DA26-EDC3-D342-9394-60BFA4A4ADD9}">
      <dgm:prSet/>
      <dgm:spPr/>
      <dgm:t>
        <a:bodyPr/>
        <a:lstStyle/>
        <a:p>
          <a:endParaRPr lang="en-GB"/>
        </a:p>
      </dgm:t>
    </dgm:pt>
    <dgm:pt modelId="{F4F2426C-9CCC-D143-8A1B-0A0E2B580676}" type="pres">
      <dgm:prSet presAssocID="{4C96987A-C20F-9848-A742-E9E1965F25C5}" presName="linearFlow" presStyleCnt="0">
        <dgm:presLayoutVars>
          <dgm:resizeHandles val="exact"/>
        </dgm:presLayoutVars>
      </dgm:prSet>
      <dgm:spPr/>
    </dgm:pt>
    <dgm:pt modelId="{636EC188-635F-EE41-830B-D6982C32F6CE}" type="pres">
      <dgm:prSet presAssocID="{CB632F32-BD1D-3948-9C01-58BFF3D27B96}" presName="node" presStyleLbl="node1" presStyleIdx="0" presStyleCnt="4">
        <dgm:presLayoutVars>
          <dgm:bulletEnabled val="1"/>
        </dgm:presLayoutVars>
      </dgm:prSet>
      <dgm:spPr/>
    </dgm:pt>
    <dgm:pt modelId="{2078E362-69CA-624C-A08F-E0D250779896}" type="pres">
      <dgm:prSet presAssocID="{A095B9D6-828C-0C40-9530-EC5D7B2F21A8}" presName="sibTrans" presStyleLbl="sibTrans2D1" presStyleIdx="0" presStyleCnt="3"/>
      <dgm:spPr/>
    </dgm:pt>
    <dgm:pt modelId="{BC7AFF85-31DA-354E-87EB-154CCED4A244}" type="pres">
      <dgm:prSet presAssocID="{A095B9D6-828C-0C40-9530-EC5D7B2F21A8}" presName="connectorText" presStyleLbl="sibTrans2D1" presStyleIdx="0" presStyleCnt="3"/>
      <dgm:spPr/>
    </dgm:pt>
    <dgm:pt modelId="{3C311905-BC14-5A49-90AD-5C43D64F3850}" type="pres">
      <dgm:prSet presAssocID="{7BF1B9FD-7D36-524C-B78D-286DD6414F57}" presName="node" presStyleLbl="node1" presStyleIdx="1" presStyleCnt="4">
        <dgm:presLayoutVars>
          <dgm:bulletEnabled val="1"/>
        </dgm:presLayoutVars>
      </dgm:prSet>
      <dgm:spPr/>
    </dgm:pt>
    <dgm:pt modelId="{B63E0D6D-8370-E74A-8DEE-3395E327AE03}" type="pres">
      <dgm:prSet presAssocID="{4576A1EA-172B-1B48-909D-BBF76219291F}" presName="sibTrans" presStyleLbl="sibTrans2D1" presStyleIdx="1" presStyleCnt="3"/>
      <dgm:spPr/>
    </dgm:pt>
    <dgm:pt modelId="{BB37A6A1-0E84-654B-AAC1-9EECC5DBB70A}" type="pres">
      <dgm:prSet presAssocID="{4576A1EA-172B-1B48-909D-BBF76219291F}" presName="connectorText" presStyleLbl="sibTrans2D1" presStyleIdx="1" presStyleCnt="3"/>
      <dgm:spPr/>
    </dgm:pt>
    <dgm:pt modelId="{ADC1429D-67A8-5E4C-970F-75CF6F945349}" type="pres">
      <dgm:prSet presAssocID="{35C26B5C-7653-424B-86D5-8EB243158949}" presName="node" presStyleLbl="node1" presStyleIdx="2" presStyleCnt="4">
        <dgm:presLayoutVars>
          <dgm:bulletEnabled val="1"/>
        </dgm:presLayoutVars>
      </dgm:prSet>
      <dgm:spPr/>
    </dgm:pt>
    <dgm:pt modelId="{5069830F-C89E-1D43-AF9C-20A83CD67919}" type="pres">
      <dgm:prSet presAssocID="{25147C5A-6BD5-8340-8941-DDE632B01C39}" presName="sibTrans" presStyleLbl="sibTrans2D1" presStyleIdx="2" presStyleCnt="3"/>
      <dgm:spPr/>
    </dgm:pt>
    <dgm:pt modelId="{CA503CD9-91BA-AA40-BDC6-B8BD0A3A8FB0}" type="pres">
      <dgm:prSet presAssocID="{25147C5A-6BD5-8340-8941-DDE632B01C39}" presName="connectorText" presStyleLbl="sibTrans2D1" presStyleIdx="2" presStyleCnt="3"/>
      <dgm:spPr/>
    </dgm:pt>
    <dgm:pt modelId="{CF569177-5F0B-1F4F-A055-AE43E5BA8CBF}" type="pres">
      <dgm:prSet presAssocID="{28E8CBCA-70A4-8040-AABD-3E1FA32BFBFC}" presName="node" presStyleLbl="node1" presStyleIdx="3" presStyleCnt="4">
        <dgm:presLayoutVars>
          <dgm:bulletEnabled val="1"/>
        </dgm:presLayoutVars>
      </dgm:prSet>
      <dgm:spPr/>
    </dgm:pt>
  </dgm:ptLst>
  <dgm:cxnLst>
    <dgm:cxn modelId="{6136DA26-EDC3-D342-9394-60BFA4A4ADD9}" srcId="{4C96987A-C20F-9848-A742-E9E1965F25C5}" destId="{28E8CBCA-70A4-8040-AABD-3E1FA32BFBFC}" srcOrd="3" destOrd="0" parTransId="{6484DF5B-0567-8441-9E06-1698C8682A89}" sibTransId="{62C29278-054C-5640-B64C-DE2A347DEE91}"/>
    <dgm:cxn modelId="{ACD3602B-7C36-BF43-A174-DCCBFFDCDAF7}" srcId="{4C96987A-C20F-9848-A742-E9E1965F25C5}" destId="{CB632F32-BD1D-3948-9C01-58BFF3D27B96}" srcOrd="0" destOrd="0" parTransId="{D68564F2-1FDF-9A47-B7F1-F248B2AB4F72}" sibTransId="{A095B9D6-828C-0C40-9530-EC5D7B2F21A8}"/>
    <dgm:cxn modelId="{B67DDC41-C402-624C-96F4-D087A277F88F}" type="presOf" srcId="{4C96987A-C20F-9848-A742-E9E1965F25C5}" destId="{F4F2426C-9CCC-D143-8A1B-0A0E2B580676}" srcOrd="0" destOrd="0" presId="urn:microsoft.com/office/officeart/2005/8/layout/process2"/>
    <dgm:cxn modelId="{C5469E5E-9D61-B34B-9326-F0E5219200C2}" srcId="{4C96987A-C20F-9848-A742-E9E1965F25C5}" destId="{7BF1B9FD-7D36-524C-B78D-286DD6414F57}" srcOrd="1" destOrd="0" parTransId="{9CD49988-53B3-394D-A61F-1A28E76060D6}" sibTransId="{4576A1EA-172B-1B48-909D-BBF76219291F}"/>
    <dgm:cxn modelId="{4DB88F69-A766-E749-B730-EE2EE2B51C95}" type="presOf" srcId="{35C26B5C-7653-424B-86D5-8EB243158949}" destId="{ADC1429D-67A8-5E4C-970F-75CF6F945349}" srcOrd="0" destOrd="0" presId="urn:microsoft.com/office/officeart/2005/8/layout/process2"/>
    <dgm:cxn modelId="{7C8F7E6E-7959-4C4B-88C7-F86F9C87463B}" type="presOf" srcId="{7BF1B9FD-7D36-524C-B78D-286DD6414F57}" destId="{3C311905-BC14-5A49-90AD-5C43D64F3850}" srcOrd="0" destOrd="0" presId="urn:microsoft.com/office/officeart/2005/8/layout/process2"/>
    <dgm:cxn modelId="{7E26C581-FE34-844B-BF63-9D18C729188A}" srcId="{4C96987A-C20F-9848-A742-E9E1965F25C5}" destId="{35C26B5C-7653-424B-86D5-8EB243158949}" srcOrd="2" destOrd="0" parTransId="{4721F0D3-EA73-7647-90EF-BB57171E647C}" sibTransId="{25147C5A-6BD5-8340-8941-DDE632B01C39}"/>
    <dgm:cxn modelId="{5D744C82-4B0D-7F4D-AD03-F871DAC3ABC8}" type="presOf" srcId="{A095B9D6-828C-0C40-9530-EC5D7B2F21A8}" destId="{BC7AFF85-31DA-354E-87EB-154CCED4A244}" srcOrd="1" destOrd="0" presId="urn:microsoft.com/office/officeart/2005/8/layout/process2"/>
    <dgm:cxn modelId="{20C5738A-7476-7749-8CD1-63CE0472B3F1}" type="presOf" srcId="{CB632F32-BD1D-3948-9C01-58BFF3D27B96}" destId="{636EC188-635F-EE41-830B-D6982C32F6CE}" srcOrd="0" destOrd="0" presId="urn:microsoft.com/office/officeart/2005/8/layout/process2"/>
    <dgm:cxn modelId="{6EF403AB-2C06-FD41-BF40-A14E3E221CBD}" type="presOf" srcId="{A095B9D6-828C-0C40-9530-EC5D7B2F21A8}" destId="{2078E362-69CA-624C-A08F-E0D250779896}" srcOrd="0" destOrd="0" presId="urn:microsoft.com/office/officeart/2005/8/layout/process2"/>
    <dgm:cxn modelId="{395E8ABF-018D-AF49-A14D-9654AF79273F}" type="presOf" srcId="{25147C5A-6BD5-8340-8941-DDE632B01C39}" destId="{5069830F-C89E-1D43-AF9C-20A83CD67919}" srcOrd="0" destOrd="0" presId="urn:microsoft.com/office/officeart/2005/8/layout/process2"/>
    <dgm:cxn modelId="{CEA389C7-0343-3548-ABB2-12884C11EFC7}" type="presOf" srcId="{28E8CBCA-70A4-8040-AABD-3E1FA32BFBFC}" destId="{CF569177-5F0B-1F4F-A055-AE43E5BA8CBF}" srcOrd="0" destOrd="0" presId="urn:microsoft.com/office/officeart/2005/8/layout/process2"/>
    <dgm:cxn modelId="{F69114CA-4E7B-F54C-A87E-4E2B1792667D}" type="presOf" srcId="{4576A1EA-172B-1B48-909D-BBF76219291F}" destId="{BB37A6A1-0E84-654B-AAC1-9EECC5DBB70A}" srcOrd="1" destOrd="0" presId="urn:microsoft.com/office/officeart/2005/8/layout/process2"/>
    <dgm:cxn modelId="{1954D4E0-415B-F043-9788-CF001E3C06C9}" type="presOf" srcId="{4576A1EA-172B-1B48-909D-BBF76219291F}" destId="{B63E0D6D-8370-E74A-8DEE-3395E327AE03}" srcOrd="0" destOrd="0" presId="urn:microsoft.com/office/officeart/2005/8/layout/process2"/>
    <dgm:cxn modelId="{7EB49DF1-6E83-6440-97BA-9316764F83F8}" type="presOf" srcId="{25147C5A-6BD5-8340-8941-DDE632B01C39}" destId="{CA503CD9-91BA-AA40-BDC6-B8BD0A3A8FB0}" srcOrd="1" destOrd="0" presId="urn:microsoft.com/office/officeart/2005/8/layout/process2"/>
    <dgm:cxn modelId="{6A1B38FC-135B-2341-B866-1A4BB8EC1BD7}" type="presParOf" srcId="{F4F2426C-9CCC-D143-8A1B-0A0E2B580676}" destId="{636EC188-635F-EE41-830B-D6982C32F6CE}" srcOrd="0" destOrd="0" presId="urn:microsoft.com/office/officeart/2005/8/layout/process2"/>
    <dgm:cxn modelId="{2A9BCC54-D0EC-F345-8A50-146082930F06}" type="presParOf" srcId="{F4F2426C-9CCC-D143-8A1B-0A0E2B580676}" destId="{2078E362-69CA-624C-A08F-E0D250779896}" srcOrd="1" destOrd="0" presId="urn:microsoft.com/office/officeart/2005/8/layout/process2"/>
    <dgm:cxn modelId="{9BAC8D79-879F-E544-B50D-96448A2E9D25}" type="presParOf" srcId="{2078E362-69CA-624C-A08F-E0D250779896}" destId="{BC7AFF85-31DA-354E-87EB-154CCED4A244}" srcOrd="0" destOrd="0" presId="urn:microsoft.com/office/officeart/2005/8/layout/process2"/>
    <dgm:cxn modelId="{02E9F43D-9069-AE4E-B6E8-47593D095D91}" type="presParOf" srcId="{F4F2426C-9CCC-D143-8A1B-0A0E2B580676}" destId="{3C311905-BC14-5A49-90AD-5C43D64F3850}" srcOrd="2" destOrd="0" presId="urn:microsoft.com/office/officeart/2005/8/layout/process2"/>
    <dgm:cxn modelId="{E5B46B92-C05B-7F4E-8CD1-AA446024F16D}" type="presParOf" srcId="{F4F2426C-9CCC-D143-8A1B-0A0E2B580676}" destId="{B63E0D6D-8370-E74A-8DEE-3395E327AE03}" srcOrd="3" destOrd="0" presId="urn:microsoft.com/office/officeart/2005/8/layout/process2"/>
    <dgm:cxn modelId="{998407BE-1C20-AD4E-9698-3D4A9CB1710D}" type="presParOf" srcId="{B63E0D6D-8370-E74A-8DEE-3395E327AE03}" destId="{BB37A6A1-0E84-654B-AAC1-9EECC5DBB70A}" srcOrd="0" destOrd="0" presId="urn:microsoft.com/office/officeart/2005/8/layout/process2"/>
    <dgm:cxn modelId="{BE8B5E55-680A-064C-8002-35AFDD82A347}" type="presParOf" srcId="{F4F2426C-9CCC-D143-8A1B-0A0E2B580676}" destId="{ADC1429D-67A8-5E4C-970F-75CF6F945349}" srcOrd="4" destOrd="0" presId="urn:microsoft.com/office/officeart/2005/8/layout/process2"/>
    <dgm:cxn modelId="{A4CAA86D-E025-874C-B4F2-F7E5DA47F06B}" type="presParOf" srcId="{F4F2426C-9CCC-D143-8A1B-0A0E2B580676}" destId="{5069830F-C89E-1D43-AF9C-20A83CD67919}" srcOrd="5" destOrd="0" presId="urn:microsoft.com/office/officeart/2005/8/layout/process2"/>
    <dgm:cxn modelId="{98E431C5-FB6D-AC47-B718-03E4C54440F9}" type="presParOf" srcId="{5069830F-C89E-1D43-AF9C-20A83CD67919}" destId="{CA503CD9-91BA-AA40-BDC6-B8BD0A3A8FB0}" srcOrd="0" destOrd="0" presId="urn:microsoft.com/office/officeart/2005/8/layout/process2"/>
    <dgm:cxn modelId="{A0F8470D-4B91-B048-BB18-DA23BC0B7021}" type="presParOf" srcId="{F4F2426C-9CCC-D143-8A1B-0A0E2B580676}" destId="{CF569177-5F0B-1F4F-A055-AE43E5BA8CBF}"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6EC188-635F-EE41-830B-D6982C32F6CE}">
      <dsp:nvSpPr>
        <dsp:cNvPr id="0" name=""/>
        <dsp:cNvSpPr/>
      </dsp:nvSpPr>
      <dsp:spPr>
        <a:xfrm>
          <a:off x="637892" y="1283"/>
          <a:ext cx="1162615" cy="477276"/>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0" i="0" kern="1200"/>
            <a:t>Vertraag</a:t>
          </a:r>
          <a:endParaRPr lang="en-BE" sz="1800" kern="1200"/>
        </a:p>
      </dsp:txBody>
      <dsp:txXfrm>
        <a:off x="651871" y="15262"/>
        <a:ext cx="1134657" cy="449318"/>
      </dsp:txXfrm>
    </dsp:sp>
    <dsp:sp modelId="{2078E362-69CA-624C-A08F-E0D250779896}">
      <dsp:nvSpPr>
        <dsp:cNvPr id="0" name=""/>
        <dsp:cNvSpPr/>
      </dsp:nvSpPr>
      <dsp:spPr>
        <a:xfrm rot="5400000">
          <a:off x="1129710" y="490491"/>
          <a:ext cx="178978" cy="214774"/>
        </a:xfrm>
        <a:prstGeom prst="rightArrow">
          <a:avLst>
            <a:gd name="adj1" fmla="val 60000"/>
            <a:gd name="adj2" fmla="val 50000"/>
          </a:avLst>
        </a:prstGeom>
        <a:solidFill>
          <a:schemeClr val="accent1">
            <a:tint val="60000"/>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rot="-5400000">
        <a:off x="1154768" y="508389"/>
        <a:ext cx="128864" cy="125285"/>
      </dsp:txXfrm>
    </dsp:sp>
    <dsp:sp modelId="{3C311905-BC14-5A49-90AD-5C43D64F3850}">
      <dsp:nvSpPr>
        <dsp:cNvPr id="0" name=""/>
        <dsp:cNvSpPr/>
      </dsp:nvSpPr>
      <dsp:spPr>
        <a:xfrm>
          <a:off x="637892" y="717197"/>
          <a:ext cx="1162615" cy="477276"/>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0" i="0" kern="1200"/>
            <a:t>Verhinder</a:t>
          </a:r>
          <a:endParaRPr lang="en-BE" sz="1800" kern="1200"/>
        </a:p>
      </dsp:txBody>
      <dsp:txXfrm>
        <a:off x="651871" y="731176"/>
        <a:ext cx="1134657" cy="449318"/>
      </dsp:txXfrm>
    </dsp:sp>
    <dsp:sp modelId="{B63E0D6D-8370-E74A-8DEE-3395E327AE03}">
      <dsp:nvSpPr>
        <dsp:cNvPr id="0" name=""/>
        <dsp:cNvSpPr/>
      </dsp:nvSpPr>
      <dsp:spPr>
        <a:xfrm rot="5400000">
          <a:off x="1129710" y="1206405"/>
          <a:ext cx="178978" cy="214774"/>
        </a:xfrm>
        <a:prstGeom prst="rightArrow">
          <a:avLst>
            <a:gd name="adj1" fmla="val 60000"/>
            <a:gd name="adj2" fmla="val 50000"/>
          </a:avLst>
        </a:prstGeom>
        <a:solidFill>
          <a:schemeClr val="accent1">
            <a:tint val="60000"/>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rot="-5400000">
        <a:off x="1154768" y="1224303"/>
        <a:ext cx="128864" cy="125285"/>
      </dsp:txXfrm>
    </dsp:sp>
    <dsp:sp modelId="{ADC1429D-67A8-5E4C-970F-75CF6F945349}">
      <dsp:nvSpPr>
        <dsp:cNvPr id="0" name=""/>
        <dsp:cNvSpPr/>
      </dsp:nvSpPr>
      <dsp:spPr>
        <a:xfrm>
          <a:off x="637892" y="1433112"/>
          <a:ext cx="1162615" cy="477276"/>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0" i="0" kern="1200"/>
            <a:t>Verstoor</a:t>
          </a:r>
          <a:endParaRPr lang="en-BE" sz="1800" kern="1200"/>
        </a:p>
      </dsp:txBody>
      <dsp:txXfrm>
        <a:off x="651871" y="1447091"/>
        <a:ext cx="1134657" cy="449318"/>
      </dsp:txXfrm>
    </dsp:sp>
    <dsp:sp modelId="{5069830F-C89E-1D43-AF9C-20A83CD67919}">
      <dsp:nvSpPr>
        <dsp:cNvPr id="0" name=""/>
        <dsp:cNvSpPr/>
      </dsp:nvSpPr>
      <dsp:spPr>
        <a:xfrm rot="5400000">
          <a:off x="1129710" y="1922320"/>
          <a:ext cx="178978" cy="214774"/>
        </a:xfrm>
        <a:prstGeom prst="rightArrow">
          <a:avLst>
            <a:gd name="adj1" fmla="val 60000"/>
            <a:gd name="adj2" fmla="val 50000"/>
          </a:avLst>
        </a:prstGeom>
        <a:solidFill>
          <a:schemeClr val="accent1">
            <a:tint val="60000"/>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rot="-5400000">
        <a:off x="1154768" y="1940218"/>
        <a:ext cx="128864" cy="125285"/>
      </dsp:txXfrm>
    </dsp:sp>
    <dsp:sp modelId="{CF569177-5F0B-1F4F-A055-AE43E5BA8CBF}">
      <dsp:nvSpPr>
        <dsp:cNvPr id="0" name=""/>
        <dsp:cNvSpPr/>
      </dsp:nvSpPr>
      <dsp:spPr>
        <a:xfrm>
          <a:off x="637892" y="2149026"/>
          <a:ext cx="1162615" cy="477276"/>
        </a:xfrm>
        <a:prstGeom prst="roundRect">
          <a:avLst>
            <a:gd name="adj" fmla="val 10000"/>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0" i="0" kern="1200"/>
            <a:t>Verwijder</a:t>
          </a:r>
          <a:endParaRPr lang="en-BE" sz="1800" kern="1200"/>
        </a:p>
      </dsp:txBody>
      <dsp:txXfrm>
        <a:off x="651871" y="2163005"/>
        <a:ext cx="1134657" cy="449318"/>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6" name="Google Shape;9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6779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38532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3813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27343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024077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60131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66096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74682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69651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8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504D"/>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8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rgbClr val="4F81BD"/>
              </a:buClr>
              <a:buSzPts val="2400"/>
              <a:buNone/>
              <a:defRPr sz="2400"/>
            </a:lvl1pPr>
            <a:lvl2pPr lvl="1" algn="ctr">
              <a:lnSpc>
                <a:spcPct val="90000"/>
              </a:lnSpc>
              <a:spcBef>
                <a:spcPts val="500"/>
              </a:spcBef>
              <a:spcAft>
                <a:spcPts val="0"/>
              </a:spcAft>
              <a:buClr>
                <a:srgbClr val="4F81BD"/>
              </a:buClr>
              <a:buSzPts val="2000"/>
              <a:buNone/>
              <a:defRPr sz="2000"/>
            </a:lvl2pPr>
            <a:lvl3pPr lvl="2" algn="ctr">
              <a:lnSpc>
                <a:spcPct val="90000"/>
              </a:lnSpc>
              <a:spcBef>
                <a:spcPts val="500"/>
              </a:spcBef>
              <a:spcAft>
                <a:spcPts val="0"/>
              </a:spcAft>
              <a:buClr>
                <a:srgbClr val="4F81BD"/>
              </a:buClr>
              <a:buSzPts val="1800"/>
              <a:buNone/>
              <a:defRPr sz="1800"/>
            </a:lvl3pPr>
            <a:lvl4pPr lvl="3" algn="ctr">
              <a:lnSpc>
                <a:spcPct val="90000"/>
              </a:lnSpc>
              <a:spcBef>
                <a:spcPts val="500"/>
              </a:spcBef>
              <a:spcAft>
                <a:spcPts val="0"/>
              </a:spcAft>
              <a:buClr>
                <a:srgbClr val="4F81BD"/>
              </a:buClr>
              <a:buSzPts val="1600"/>
              <a:buNone/>
              <a:defRPr sz="1600"/>
            </a:lvl4pPr>
            <a:lvl5pPr lvl="4" algn="ctr">
              <a:lnSpc>
                <a:spcPct val="90000"/>
              </a:lnSpc>
              <a:spcBef>
                <a:spcPts val="500"/>
              </a:spcBef>
              <a:spcAft>
                <a:spcPts val="0"/>
              </a:spcAft>
              <a:buClr>
                <a:srgbClr val="4F81BD"/>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8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8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9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504D"/>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9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4F81BD"/>
              </a:buClr>
              <a:buSzPts val="1800"/>
              <a:buChar char="•"/>
              <a:defRPr/>
            </a:lvl1pPr>
            <a:lvl2pPr marL="914400" lvl="1" indent="-342900" algn="l">
              <a:lnSpc>
                <a:spcPct val="90000"/>
              </a:lnSpc>
              <a:spcBef>
                <a:spcPts val="500"/>
              </a:spcBef>
              <a:spcAft>
                <a:spcPts val="0"/>
              </a:spcAft>
              <a:buClr>
                <a:srgbClr val="4F81BD"/>
              </a:buClr>
              <a:buSzPts val="1800"/>
              <a:buChar char="•"/>
              <a:defRPr/>
            </a:lvl2pPr>
            <a:lvl3pPr marL="1371600" lvl="2" indent="-342900" algn="l">
              <a:lnSpc>
                <a:spcPct val="90000"/>
              </a:lnSpc>
              <a:spcBef>
                <a:spcPts val="500"/>
              </a:spcBef>
              <a:spcAft>
                <a:spcPts val="0"/>
              </a:spcAft>
              <a:buClr>
                <a:srgbClr val="4F81BD"/>
              </a:buClr>
              <a:buSzPts val="1800"/>
              <a:buChar char="•"/>
              <a:defRPr/>
            </a:lvl3pPr>
            <a:lvl4pPr marL="1828800" lvl="3" indent="-342900" algn="l">
              <a:lnSpc>
                <a:spcPct val="90000"/>
              </a:lnSpc>
              <a:spcBef>
                <a:spcPts val="500"/>
              </a:spcBef>
              <a:spcAft>
                <a:spcPts val="0"/>
              </a:spcAft>
              <a:buClr>
                <a:srgbClr val="4F81BD"/>
              </a:buClr>
              <a:buSzPts val="1800"/>
              <a:buChar char="•"/>
              <a:defRPr/>
            </a:lvl4pPr>
            <a:lvl5pPr marL="2286000" lvl="4" indent="-342900" algn="l">
              <a:lnSpc>
                <a:spcPct val="90000"/>
              </a:lnSpc>
              <a:spcBef>
                <a:spcPts val="500"/>
              </a:spcBef>
              <a:spcAft>
                <a:spcPts val="0"/>
              </a:spcAft>
              <a:buClr>
                <a:srgbClr val="4F81B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9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9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9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0"/>
        <p:cNvGrpSpPr/>
        <p:nvPr/>
      </p:nvGrpSpPr>
      <p:grpSpPr>
        <a:xfrm>
          <a:off x="0" y="0"/>
          <a:ext cx="0" cy="0"/>
          <a:chOff x="0" y="0"/>
          <a:chExt cx="0" cy="0"/>
        </a:xfrm>
      </p:grpSpPr>
      <p:sp>
        <p:nvSpPr>
          <p:cNvPr id="51" name="Google Shape;51;p9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504D"/>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9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3" name="Google Shape;53;p9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9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9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6"/>
        <p:cNvGrpSpPr/>
        <p:nvPr/>
      </p:nvGrpSpPr>
      <p:grpSpPr>
        <a:xfrm>
          <a:off x="0" y="0"/>
          <a:ext cx="0" cy="0"/>
          <a:chOff x="0" y="0"/>
          <a:chExt cx="0" cy="0"/>
        </a:xfrm>
      </p:grpSpPr>
      <p:sp>
        <p:nvSpPr>
          <p:cNvPr id="57" name="Google Shape;57;p9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504D"/>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9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4F81BD"/>
              </a:buClr>
              <a:buSzPts val="2400"/>
              <a:buNone/>
              <a:defRPr sz="2400" b="1"/>
            </a:lvl1pPr>
            <a:lvl2pPr marL="914400" lvl="1" indent="-228600" algn="l">
              <a:lnSpc>
                <a:spcPct val="90000"/>
              </a:lnSpc>
              <a:spcBef>
                <a:spcPts val="500"/>
              </a:spcBef>
              <a:spcAft>
                <a:spcPts val="0"/>
              </a:spcAft>
              <a:buClr>
                <a:srgbClr val="4F81BD"/>
              </a:buClr>
              <a:buSzPts val="2000"/>
              <a:buNone/>
              <a:defRPr sz="2000" b="1"/>
            </a:lvl2pPr>
            <a:lvl3pPr marL="1371600" lvl="2" indent="-228600" algn="l">
              <a:lnSpc>
                <a:spcPct val="90000"/>
              </a:lnSpc>
              <a:spcBef>
                <a:spcPts val="500"/>
              </a:spcBef>
              <a:spcAft>
                <a:spcPts val="0"/>
              </a:spcAft>
              <a:buClr>
                <a:srgbClr val="4F81BD"/>
              </a:buClr>
              <a:buSzPts val="1800"/>
              <a:buNone/>
              <a:defRPr sz="1800" b="1"/>
            </a:lvl3pPr>
            <a:lvl4pPr marL="1828800" lvl="3" indent="-228600" algn="l">
              <a:lnSpc>
                <a:spcPct val="90000"/>
              </a:lnSpc>
              <a:spcBef>
                <a:spcPts val="500"/>
              </a:spcBef>
              <a:spcAft>
                <a:spcPts val="0"/>
              </a:spcAft>
              <a:buClr>
                <a:srgbClr val="4F81BD"/>
              </a:buClr>
              <a:buSzPts val="1600"/>
              <a:buNone/>
              <a:defRPr sz="1600" b="1"/>
            </a:lvl4pPr>
            <a:lvl5pPr marL="2286000" lvl="4" indent="-228600" algn="l">
              <a:lnSpc>
                <a:spcPct val="90000"/>
              </a:lnSpc>
              <a:spcBef>
                <a:spcPts val="500"/>
              </a:spcBef>
              <a:spcAft>
                <a:spcPts val="0"/>
              </a:spcAft>
              <a:buClr>
                <a:srgbClr val="4F81BD"/>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9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4F81BD"/>
              </a:buClr>
              <a:buSzPts val="1800"/>
              <a:buChar char="•"/>
              <a:defRPr/>
            </a:lvl1pPr>
            <a:lvl2pPr marL="914400" lvl="1" indent="-342900" algn="l">
              <a:lnSpc>
                <a:spcPct val="90000"/>
              </a:lnSpc>
              <a:spcBef>
                <a:spcPts val="500"/>
              </a:spcBef>
              <a:spcAft>
                <a:spcPts val="0"/>
              </a:spcAft>
              <a:buClr>
                <a:srgbClr val="4F81BD"/>
              </a:buClr>
              <a:buSzPts val="1800"/>
              <a:buChar char="•"/>
              <a:defRPr/>
            </a:lvl2pPr>
            <a:lvl3pPr marL="1371600" lvl="2" indent="-342900" algn="l">
              <a:lnSpc>
                <a:spcPct val="90000"/>
              </a:lnSpc>
              <a:spcBef>
                <a:spcPts val="500"/>
              </a:spcBef>
              <a:spcAft>
                <a:spcPts val="0"/>
              </a:spcAft>
              <a:buClr>
                <a:srgbClr val="4F81BD"/>
              </a:buClr>
              <a:buSzPts val="1800"/>
              <a:buChar char="•"/>
              <a:defRPr/>
            </a:lvl3pPr>
            <a:lvl4pPr marL="1828800" lvl="3" indent="-342900" algn="l">
              <a:lnSpc>
                <a:spcPct val="90000"/>
              </a:lnSpc>
              <a:spcBef>
                <a:spcPts val="500"/>
              </a:spcBef>
              <a:spcAft>
                <a:spcPts val="0"/>
              </a:spcAft>
              <a:buClr>
                <a:srgbClr val="4F81BD"/>
              </a:buClr>
              <a:buSzPts val="1800"/>
              <a:buChar char="•"/>
              <a:defRPr/>
            </a:lvl4pPr>
            <a:lvl5pPr marL="2286000" lvl="4" indent="-342900" algn="l">
              <a:lnSpc>
                <a:spcPct val="90000"/>
              </a:lnSpc>
              <a:spcBef>
                <a:spcPts val="500"/>
              </a:spcBef>
              <a:spcAft>
                <a:spcPts val="0"/>
              </a:spcAft>
              <a:buClr>
                <a:srgbClr val="4F81B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9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4F81BD"/>
              </a:buClr>
              <a:buSzPts val="2400"/>
              <a:buNone/>
              <a:defRPr sz="2400" b="1"/>
            </a:lvl1pPr>
            <a:lvl2pPr marL="914400" lvl="1" indent="-228600" algn="l">
              <a:lnSpc>
                <a:spcPct val="90000"/>
              </a:lnSpc>
              <a:spcBef>
                <a:spcPts val="500"/>
              </a:spcBef>
              <a:spcAft>
                <a:spcPts val="0"/>
              </a:spcAft>
              <a:buClr>
                <a:srgbClr val="4F81BD"/>
              </a:buClr>
              <a:buSzPts val="2000"/>
              <a:buNone/>
              <a:defRPr sz="2000" b="1"/>
            </a:lvl2pPr>
            <a:lvl3pPr marL="1371600" lvl="2" indent="-228600" algn="l">
              <a:lnSpc>
                <a:spcPct val="90000"/>
              </a:lnSpc>
              <a:spcBef>
                <a:spcPts val="500"/>
              </a:spcBef>
              <a:spcAft>
                <a:spcPts val="0"/>
              </a:spcAft>
              <a:buClr>
                <a:srgbClr val="4F81BD"/>
              </a:buClr>
              <a:buSzPts val="1800"/>
              <a:buNone/>
              <a:defRPr sz="1800" b="1"/>
            </a:lvl3pPr>
            <a:lvl4pPr marL="1828800" lvl="3" indent="-228600" algn="l">
              <a:lnSpc>
                <a:spcPct val="90000"/>
              </a:lnSpc>
              <a:spcBef>
                <a:spcPts val="500"/>
              </a:spcBef>
              <a:spcAft>
                <a:spcPts val="0"/>
              </a:spcAft>
              <a:buClr>
                <a:srgbClr val="4F81BD"/>
              </a:buClr>
              <a:buSzPts val="1600"/>
              <a:buNone/>
              <a:defRPr sz="1600" b="1"/>
            </a:lvl4pPr>
            <a:lvl5pPr marL="2286000" lvl="4" indent="-228600" algn="l">
              <a:lnSpc>
                <a:spcPct val="90000"/>
              </a:lnSpc>
              <a:spcBef>
                <a:spcPts val="500"/>
              </a:spcBef>
              <a:spcAft>
                <a:spcPts val="0"/>
              </a:spcAft>
              <a:buClr>
                <a:srgbClr val="4F81BD"/>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9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4F81BD"/>
              </a:buClr>
              <a:buSzPts val="1800"/>
              <a:buChar char="•"/>
              <a:defRPr/>
            </a:lvl1pPr>
            <a:lvl2pPr marL="914400" lvl="1" indent="-342900" algn="l">
              <a:lnSpc>
                <a:spcPct val="90000"/>
              </a:lnSpc>
              <a:spcBef>
                <a:spcPts val="500"/>
              </a:spcBef>
              <a:spcAft>
                <a:spcPts val="0"/>
              </a:spcAft>
              <a:buClr>
                <a:srgbClr val="4F81BD"/>
              </a:buClr>
              <a:buSzPts val="1800"/>
              <a:buChar char="•"/>
              <a:defRPr/>
            </a:lvl2pPr>
            <a:lvl3pPr marL="1371600" lvl="2" indent="-342900" algn="l">
              <a:lnSpc>
                <a:spcPct val="90000"/>
              </a:lnSpc>
              <a:spcBef>
                <a:spcPts val="500"/>
              </a:spcBef>
              <a:spcAft>
                <a:spcPts val="0"/>
              </a:spcAft>
              <a:buClr>
                <a:srgbClr val="4F81BD"/>
              </a:buClr>
              <a:buSzPts val="1800"/>
              <a:buChar char="•"/>
              <a:defRPr/>
            </a:lvl3pPr>
            <a:lvl4pPr marL="1828800" lvl="3" indent="-342900" algn="l">
              <a:lnSpc>
                <a:spcPct val="90000"/>
              </a:lnSpc>
              <a:spcBef>
                <a:spcPts val="500"/>
              </a:spcBef>
              <a:spcAft>
                <a:spcPts val="0"/>
              </a:spcAft>
              <a:buClr>
                <a:srgbClr val="4F81BD"/>
              </a:buClr>
              <a:buSzPts val="1800"/>
              <a:buChar char="•"/>
              <a:defRPr/>
            </a:lvl4pPr>
            <a:lvl5pPr marL="2286000" lvl="4" indent="-342900" algn="l">
              <a:lnSpc>
                <a:spcPct val="90000"/>
              </a:lnSpc>
              <a:spcBef>
                <a:spcPts val="500"/>
              </a:spcBef>
              <a:spcAft>
                <a:spcPts val="0"/>
              </a:spcAft>
              <a:buClr>
                <a:srgbClr val="4F81B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9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9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9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5"/>
        <p:cNvGrpSpPr/>
        <p:nvPr/>
      </p:nvGrpSpPr>
      <p:grpSpPr>
        <a:xfrm>
          <a:off x="0" y="0"/>
          <a:ext cx="0" cy="0"/>
          <a:chOff x="0" y="0"/>
          <a:chExt cx="0" cy="0"/>
        </a:xfrm>
      </p:grpSpPr>
      <p:sp>
        <p:nvSpPr>
          <p:cNvPr id="66" name="Google Shape;66;p9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504D"/>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9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9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9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sp>
        <p:nvSpPr>
          <p:cNvPr id="71" name="Google Shape;71;p9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9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9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4"/>
        <p:cNvGrpSpPr/>
        <p:nvPr/>
      </p:nvGrpSpPr>
      <p:grpSpPr>
        <a:xfrm>
          <a:off x="0" y="0"/>
          <a:ext cx="0" cy="0"/>
          <a:chOff x="0" y="0"/>
          <a:chExt cx="0" cy="0"/>
        </a:xfrm>
      </p:grpSpPr>
      <p:sp>
        <p:nvSpPr>
          <p:cNvPr id="75" name="Google Shape;75;p9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504D"/>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98"/>
          <p:cNvSpPr>
            <a:spLocks noGrp="1"/>
          </p:cNvSpPr>
          <p:nvPr>
            <p:ph type="pic" idx="2"/>
          </p:nvPr>
        </p:nvSpPr>
        <p:spPr>
          <a:xfrm>
            <a:off x="5183188" y="987425"/>
            <a:ext cx="6172200" cy="4873625"/>
          </a:xfrm>
          <a:prstGeom prst="rect">
            <a:avLst/>
          </a:prstGeom>
          <a:noFill/>
          <a:ln>
            <a:noFill/>
          </a:ln>
        </p:spPr>
      </p:sp>
      <p:sp>
        <p:nvSpPr>
          <p:cNvPr id="77" name="Google Shape;77;p9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4F81BD"/>
              </a:buClr>
              <a:buSzPts val="1600"/>
              <a:buNone/>
              <a:defRPr sz="1600"/>
            </a:lvl1pPr>
            <a:lvl2pPr marL="914400" lvl="1" indent="-228600" algn="l">
              <a:lnSpc>
                <a:spcPct val="90000"/>
              </a:lnSpc>
              <a:spcBef>
                <a:spcPts val="500"/>
              </a:spcBef>
              <a:spcAft>
                <a:spcPts val="0"/>
              </a:spcAft>
              <a:buClr>
                <a:srgbClr val="4F81BD"/>
              </a:buClr>
              <a:buSzPts val="1400"/>
              <a:buNone/>
              <a:defRPr sz="1400"/>
            </a:lvl2pPr>
            <a:lvl3pPr marL="1371600" lvl="2" indent="-228600" algn="l">
              <a:lnSpc>
                <a:spcPct val="90000"/>
              </a:lnSpc>
              <a:spcBef>
                <a:spcPts val="500"/>
              </a:spcBef>
              <a:spcAft>
                <a:spcPts val="0"/>
              </a:spcAft>
              <a:buClr>
                <a:srgbClr val="4F81BD"/>
              </a:buClr>
              <a:buSzPts val="1200"/>
              <a:buNone/>
              <a:defRPr sz="1200"/>
            </a:lvl3pPr>
            <a:lvl4pPr marL="1828800" lvl="3" indent="-228600" algn="l">
              <a:lnSpc>
                <a:spcPct val="90000"/>
              </a:lnSpc>
              <a:spcBef>
                <a:spcPts val="500"/>
              </a:spcBef>
              <a:spcAft>
                <a:spcPts val="0"/>
              </a:spcAft>
              <a:buClr>
                <a:srgbClr val="4F81BD"/>
              </a:buClr>
              <a:buSzPts val="1000"/>
              <a:buNone/>
              <a:defRPr sz="1000"/>
            </a:lvl4pPr>
            <a:lvl5pPr marL="2286000" lvl="4" indent="-228600" algn="l">
              <a:lnSpc>
                <a:spcPct val="90000"/>
              </a:lnSpc>
              <a:spcBef>
                <a:spcPts val="500"/>
              </a:spcBef>
              <a:spcAft>
                <a:spcPts val="0"/>
              </a:spcAft>
              <a:buClr>
                <a:srgbClr val="4F81BD"/>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8" name="Google Shape;78;p9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9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9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1"/>
        <p:cNvGrpSpPr/>
        <p:nvPr/>
      </p:nvGrpSpPr>
      <p:grpSpPr>
        <a:xfrm>
          <a:off x="0" y="0"/>
          <a:ext cx="0" cy="0"/>
          <a:chOff x="0" y="0"/>
          <a:chExt cx="0" cy="0"/>
        </a:xfrm>
      </p:grpSpPr>
      <p:sp>
        <p:nvSpPr>
          <p:cNvPr id="82" name="Google Shape;82;p9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504D"/>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9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4F81BD"/>
              </a:buClr>
              <a:buSzPts val="1800"/>
              <a:buChar char="•"/>
              <a:defRPr/>
            </a:lvl1pPr>
            <a:lvl2pPr marL="914400" lvl="1" indent="-342900" algn="l">
              <a:lnSpc>
                <a:spcPct val="90000"/>
              </a:lnSpc>
              <a:spcBef>
                <a:spcPts val="500"/>
              </a:spcBef>
              <a:spcAft>
                <a:spcPts val="0"/>
              </a:spcAft>
              <a:buClr>
                <a:srgbClr val="4F81BD"/>
              </a:buClr>
              <a:buSzPts val="1800"/>
              <a:buChar char="•"/>
              <a:defRPr/>
            </a:lvl2pPr>
            <a:lvl3pPr marL="1371600" lvl="2" indent="-342900" algn="l">
              <a:lnSpc>
                <a:spcPct val="90000"/>
              </a:lnSpc>
              <a:spcBef>
                <a:spcPts val="500"/>
              </a:spcBef>
              <a:spcAft>
                <a:spcPts val="0"/>
              </a:spcAft>
              <a:buClr>
                <a:srgbClr val="4F81BD"/>
              </a:buClr>
              <a:buSzPts val="1800"/>
              <a:buChar char="•"/>
              <a:defRPr/>
            </a:lvl3pPr>
            <a:lvl4pPr marL="1828800" lvl="3" indent="-342900" algn="l">
              <a:lnSpc>
                <a:spcPct val="90000"/>
              </a:lnSpc>
              <a:spcBef>
                <a:spcPts val="500"/>
              </a:spcBef>
              <a:spcAft>
                <a:spcPts val="0"/>
              </a:spcAft>
              <a:buClr>
                <a:srgbClr val="4F81BD"/>
              </a:buClr>
              <a:buSzPts val="1800"/>
              <a:buChar char="•"/>
              <a:defRPr/>
            </a:lvl4pPr>
            <a:lvl5pPr marL="2286000" lvl="4" indent="-342900" algn="l">
              <a:lnSpc>
                <a:spcPct val="90000"/>
              </a:lnSpc>
              <a:spcBef>
                <a:spcPts val="500"/>
              </a:spcBef>
              <a:spcAft>
                <a:spcPts val="0"/>
              </a:spcAft>
              <a:buClr>
                <a:srgbClr val="4F81B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9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9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9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7"/>
        <p:cNvGrpSpPr/>
        <p:nvPr/>
      </p:nvGrpSpPr>
      <p:grpSpPr>
        <a:xfrm>
          <a:off x="0" y="0"/>
          <a:ext cx="0" cy="0"/>
          <a:chOff x="0" y="0"/>
          <a:chExt cx="0" cy="0"/>
        </a:xfrm>
      </p:grpSpPr>
      <p:sp>
        <p:nvSpPr>
          <p:cNvPr id="88" name="Google Shape;88;p10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504D"/>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10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4F81BD"/>
              </a:buClr>
              <a:buSzPts val="1800"/>
              <a:buChar char="•"/>
              <a:defRPr/>
            </a:lvl1pPr>
            <a:lvl2pPr marL="914400" lvl="1" indent="-342900" algn="l">
              <a:lnSpc>
                <a:spcPct val="90000"/>
              </a:lnSpc>
              <a:spcBef>
                <a:spcPts val="500"/>
              </a:spcBef>
              <a:spcAft>
                <a:spcPts val="0"/>
              </a:spcAft>
              <a:buClr>
                <a:srgbClr val="4F81BD"/>
              </a:buClr>
              <a:buSzPts val="1800"/>
              <a:buChar char="•"/>
              <a:defRPr/>
            </a:lvl2pPr>
            <a:lvl3pPr marL="1371600" lvl="2" indent="-342900" algn="l">
              <a:lnSpc>
                <a:spcPct val="90000"/>
              </a:lnSpc>
              <a:spcBef>
                <a:spcPts val="500"/>
              </a:spcBef>
              <a:spcAft>
                <a:spcPts val="0"/>
              </a:spcAft>
              <a:buClr>
                <a:srgbClr val="4F81BD"/>
              </a:buClr>
              <a:buSzPts val="1800"/>
              <a:buChar char="•"/>
              <a:defRPr/>
            </a:lvl3pPr>
            <a:lvl4pPr marL="1828800" lvl="3" indent="-342900" algn="l">
              <a:lnSpc>
                <a:spcPct val="90000"/>
              </a:lnSpc>
              <a:spcBef>
                <a:spcPts val="500"/>
              </a:spcBef>
              <a:spcAft>
                <a:spcPts val="0"/>
              </a:spcAft>
              <a:buClr>
                <a:srgbClr val="4F81BD"/>
              </a:buClr>
              <a:buSzPts val="1800"/>
              <a:buChar char="•"/>
              <a:defRPr/>
            </a:lvl4pPr>
            <a:lvl5pPr marL="2286000" lvl="4" indent="-342900" algn="l">
              <a:lnSpc>
                <a:spcPct val="90000"/>
              </a:lnSpc>
              <a:spcBef>
                <a:spcPts val="500"/>
              </a:spcBef>
              <a:spcAft>
                <a:spcPts val="0"/>
              </a:spcAft>
              <a:buClr>
                <a:srgbClr val="4F81B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10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10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10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C0504D"/>
              </a:buClr>
              <a:buSzPts val="4400"/>
              <a:buFont typeface="Calibri"/>
              <a:buNone/>
              <a:defRPr sz="4400" b="0" i="0" u="none" strike="noStrike" cap="none">
                <a:solidFill>
                  <a:srgbClr val="C0504D"/>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8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4F81BD"/>
              </a:buClr>
              <a:buSzPts val="2800"/>
              <a:buFont typeface="Arial"/>
              <a:buChar char="•"/>
              <a:defRPr sz="2800" b="0" i="0" u="none" strike="noStrike" cap="none">
                <a:solidFill>
                  <a:srgbClr val="4F81BD"/>
                </a:solidFill>
                <a:latin typeface="Calibri"/>
                <a:ea typeface="Calibri"/>
                <a:cs typeface="Calibri"/>
                <a:sym typeface="Calibri"/>
              </a:defRPr>
            </a:lvl1pPr>
            <a:lvl2pPr marL="914400" marR="0" lvl="1" indent="-381000" algn="l" rtl="0">
              <a:lnSpc>
                <a:spcPct val="90000"/>
              </a:lnSpc>
              <a:spcBef>
                <a:spcPts val="500"/>
              </a:spcBef>
              <a:spcAft>
                <a:spcPts val="0"/>
              </a:spcAft>
              <a:buClr>
                <a:srgbClr val="4F81BD"/>
              </a:buClr>
              <a:buSzPts val="2400"/>
              <a:buFont typeface="Arial"/>
              <a:buChar char="•"/>
              <a:defRPr sz="2400" b="0" i="0" u="none" strike="noStrike" cap="none">
                <a:solidFill>
                  <a:srgbClr val="4F81BD"/>
                </a:solidFill>
                <a:latin typeface="Calibri"/>
                <a:ea typeface="Calibri"/>
                <a:cs typeface="Calibri"/>
                <a:sym typeface="Calibri"/>
              </a:defRPr>
            </a:lvl2pPr>
            <a:lvl3pPr marL="1371600" marR="0" lvl="2" indent="-355600" algn="l" rtl="0">
              <a:lnSpc>
                <a:spcPct val="90000"/>
              </a:lnSpc>
              <a:spcBef>
                <a:spcPts val="500"/>
              </a:spcBef>
              <a:spcAft>
                <a:spcPts val="0"/>
              </a:spcAft>
              <a:buClr>
                <a:srgbClr val="4F81BD"/>
              </a:buClr>
              <a:buSzPts val="2000"/>
              <a:buFont typeface="Arial"/>
              <a:buChar char="•"/>
              <a:defRPr sz="2000" b="0" i="0" u="none" strike="noStrike" cap="none">
                <a:solidFill>
                  <a:srgbClr val="4F81BD"/>
                </a:solidFill>
                <a:latin typeface="Calibri"/>
                <a:ea typeface="Calibri"/>
                <a:cs typeface="Calibri"/>
                <a:sym typeface="Calibri"/>
              </a:defRPr>
            </a:lvl3pPr>
            <a:lvl4pPr marL="1828800" marR="0" lvl="3" indent="-342900" algn="l" rtl="0">
              <a:lnSpc>
                <a:spcPct val="90000"/>
              </a:lnSpc>
              <a:spcBef>
                <a:spcPts val="500"/>
              </a:spcBef>
              <a:spcAft>
                <a:spcPts val="0"/>
              </a:spcAft>
              <a:buClr>
                <a:srgbClr val="4F81BD"/>
              </a:buClr>
              <a:buSzPts val="1800"/>
              <a:buFont typeface="Arial"/>
              <a:buChar char="•"/>
              <a:defRPr sz="1800" b="0" i="0" u="none" strike="noStrike" cap="none">
                <a:solidFill>
                  <a:srgbClr val="4F81BD"/>
                </a:solidFill>
                <a:latin typeface="Calibri"/>
                <a:ea typeface="Calibri"/>
                <a:cs typeface="Calibri"/>
                <a:sym typeface="Calibri"/>
              </a:defRPr>
            </a:lvl4pPr>
            <a:lvl5pPr marL="2286000" marR="0" lvl="4" indent="-342900" algn="l" rtl="0">
              <a:lnSpc>
                <a:spcPct val="90000"/>
              </a:lnSpc>
              <a:spcBef>
                <a:spcPts val="500"/>
              </a:spcBef>
              <a:spcAft>
                <a:spcPts val="0"/>
              </a:spcAft>
              <a:buClr>
                <a:srgbClr val="4F81BD"/>
              </a:buClr>
              <a:buSzPts val="1800"/>
              <a:buFont typeface="Arial"/>
              <a:buChar char="•"/>
              <a:defRPr sz="1800" b="0" i="0" u="none" strike="noStrike" cap="none">
                <a:solidFill>
                  <a:srgbClr val="4F81BD"/>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8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8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4" r:id="rId3"/>
    <p:sldLayoutId id="2147483655" r:id="rId4"/>
    <p:sldLayoutId id="2147483656" r:id="rId5"/>
    <p:sldLayoutId id="2147483657" r:id="rId6"/>
    <p:sldLayoutId id="2147483658" r:id="rId7"/>
    <p:sldLayoutId id="2147483659" r:id="rId8"/>
    <p:sldLayoutId id="2147483660"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98" name="Google Shape;98;p1" descr="D-MON Hockey | Sint-Gillis-Bij-Dendermonde"/>
          <p:cNvPicPr preferRelativeResize="0"/>
          <p:nvPr/>
        </p:nvPicPr>
        <p:blipFill rotWithShape="1">
          <a:blip r:embed="rId3">
            <a:alphaModFix/>
          </a:blip>
          <a:srcRect l="4706" r="4071" b="2"/>
          <a:stretch/>
        </p:blipFill>
        <p:spPr>
          <a:xfrm>
            <a:off x="8115298" y="-6"/>
            <a:ext cx="4076702" cy="4468876"/>
          </a:xfrm>
          <a:prstGeom prst="rect">
            <a:avLst/>
          </a:prstGeom>
          <a:noFill/>
          <a:ln>
            <a:noFill/>
          </a:ln>
        </p:spPr>
      </p:pic>
      <p:sp>
        <p:nvSpPr>
          <p:cNvPr id="99" name="Google Shape;99;p1"/>
          <p:cNvSpPr/>
          <p:nvPr/>
        </p:nvSpPr>
        <p:spPr>
          <a:xfrm>
            <a:off x="0" y="4467828"/>
            <a:ext cx="12192000" cy="2390172"/>
          </a:xfrm>
          <a:prstGeom prst="rect">
            <a:avLst/>
          </a:prstGeom>
          <a:solidFill>
            <a:srgbClr val="C0504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1"/>
          <p:cNvSpPr txBox="1">
            <a:spLocks noGrp="1"/>
          </p:cNvSpPr>
          <p:nvPr>
            <p:ph type="ctrTitle"/>
          </p:nvPr>
        </p:nvSpPr>
        <p:spPr>
          <a:xfrm>
            <a:off x="1127573" y="4905953"/>
            <a:ext cx="9932691" cy="85874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6600"/>
              <a:buFont typeface="Calibri"/>
              <a:buNone/>
            </a:pPr>
            <a:r>
              <a:rPr lang="en-GB" sz="6600">
                <a:solidFill>
                  <a:schemeClr val="lt1"/>
                </a:solidFill>
              </a:rPr>
              <a:t>Coachmap verdediging</a:t>
            </a:r>
            <a:endParaRPr sz="6600">
              <a:solidFill>
                <a:schemeClr val="lt1"/>
              </a:solidFill>
            </a:endParaRPr>
          </a:p>
        </p:txBody>
      </p:sp>
      <p:sp>
        <p:nvSpPr>
          <p:cNvPr id="101" name="Google Shape;101;p1"/>
          <p:cNvSpPr txBox="1">
            <a:spLocks noGrp="1"/>
          </p:cNvSpPr>
          <p:nvPr>
            <p:ph type="subTitle" idx="1"/>
          </p:nvPr>
        </p:nvSpPr>
        <p:spPr>
          <a:xfrm>
            <a:off x="1251138" y="5771576"/>
            <a:ext cx="9932690" cy="4366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4F81BD"/>
              </a:buClr>
              <a:buSzPts val="2000"/>
              <a:buNone/>
            </a:pPr>
            <a:r>
              <a:rPr lang="en-US" sz="1400" i="1">
                <a:solidFill>
                  <a:srgbClr val="FFFFFF"/>
                </a:solidFill>
              </a:rPr>
              <a:t>dmon Hockey Sportieve Cel / Bavo Bruylandt</a:t>
            </a:r>
            <a:endParaRPr sz="1400" i="1">
              <a:solidFill>
                <a:srgbClr val="FFFFFF"/>
              </a:solidFill>
            </a:endParaRPr>
          </a:p>
        </p:txBody>
      </p:sp>
      <p:pic>
        <p:nvPicPr>
          <p:cNvPr id="102" name="Google Shape;102;p1" descr="Afbeelding met gras, boom, buiten, veld&#10;&#10;Automatisch gegenereerde beschrijving"/>
          <p:cNvPicPr preferRelativeResize="0"/>
          <p:nvPr/>
        </p:nvPicPr>
        <p:blipFill>
          <a:blip r:embed="rId4">
            <a:alphaModFix/>
          </a:blip>
          <a:stretch>
            <a:fillRect/>
          </a:stretch>
        </p:blipFill>
        <p:spPr>
          <a:xfrm>
            <a:off x="0" y="0"/>
            <a:ext cx="6743102" cy="4468875"/>
          </a:xfrm>
          <a:prstGeom prst="rect">
            <a:avLst/>
          </a:prstGeom>
          <a:noFill/>
          <a:ln>
            <a:noFill/>
          </a:ln>
        </p:spPr>
      </p:pic>
      <p:sp>
        <p:nvSpPr>
          <p:cNvPr id="103" name="Google Shape;103;p1"/>
          <p:cNvSpPr txBox="1"/>
          <p:nvPr/>
        </p:nvSpPr>
        <p:spPr>
          <a:xfrm>
            <a:off x="304800" y="30480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a:t>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43"/>
          <p:cNvSpPr txBox="1">
            <a:spLocks noGrp="1"/>
          </p:cNvSpPr>
          <p:nvPr>
            <p:ph type="title"/>
          </p:nvPr>
        </p:nvSpPr>
        <p:spPr>
          <a:xfrm>
            <a:off x="432486" y="217980"/>
            <a:ext cx="3822189" cy="1899912"/>
          </a:xfrm>
          <a:prstGeom prst="rect">
            <a:avLst/>
          </a:prstGeom>
        </p:spPr>
        <p:txBody>
          <a:bodyPr spcFirstLastPara="1" lIns="91425" tIns="45700" rIns="91425" bIns="45700" anchorCtr="0">
            <a:normAutofit/>
          </a:bodyPr>
          <a:lstStyle/>
          <a:p>
            <a:pPr marL="0" lvl="0" indent="0" rtl="0">
              <a:spcBef>
                <a:spcPts val="0"/>
              </a:spcBef>
              <a:spcAft>
                <a:spcPts val="0"/>
              </a:spcAft>
              <a:buClr>
                <a:srgbClr val="C0504D"/>
              </a:buClr>
              <a:buSzPts val="4400"/>
              <a:buFont typeface="Calibri"/>
              <a:buNone/>
            </a:pPr>
            <a:r>
              <a:rPr lang="en-GB" sz="3200"/>
              <a:t>Verhinder</a:t>
            </a:r>
          </a:p>
        </p:txBody>
      </p:sp>
      <p:sp>
        <p:nvSpPr>
          <p:cNvPr id="554" name="Google Shape;554;p43"/>
          <p:cNvSpPr txBox="1">
            <a:spLocks noGrp="1"/>
          </p:cNvSpPr>
          <p:nvPr>
            <p:ph type="body" idx="1"/>
          </p:nvPr>
        </p:nvSpPr>
        <p:spPr>
          <a:xfrm>
            <a:off x="432486" y="1804086"/>
            <a:ext cx="4612480" cy="4372877"/>
          </a:xfrm>
          <a:prstGeom prst="rect">
            <a:avLst/>
          </a:prstGeom>
        </p:spPr>
        <p:txBody>
          <a:bodyPr spcFirstLastPara="1" lIns="91425" tIns="45700" rIns="91425" bIns="45700" anchorCtr="0">
            <a:normAutofit fontScale="92500" lnSpcReduction="20000"/>
          </a:bodyPr>
          <a:lstStyle/>
          <a:p>
            <a:pPr marL="285750" indent="-285750">
              <a:spcBef>
                <a:spcPts val="0"/>
              </a:spcBef>
              <a:buSzPts val="2800"/>
              <a:buFont typeface="Courier New" panose="02070309020205020404" pitchFamily="49" charset="0"/>
              <a:buChar char="o"/>
            </a:pPr>
            <a:r>
              <a:rPr lang="en-GB" sz="1700"/>
              <a:t>Doel: ideale looplijn afsluiten, goede passen verhinderen</a:t>
            </a:r>
          </a:p>
          <a:p>
            <a:pPr marL="285750" indent="-285750">
              <a:spcBef>
                <a:spcPts val="0"/>
              </a:spcBef>
              <a:buSzPts val="2800"/>
              <a:buFont typeface="Courier New" panose="02070309020205020404" pitchFamily="49" charset="0"/>
              <a:buChar char="o"/>
            </a:pPr>
            <a:endParaRPr lang="en-GB" sz="1700"/>
          </a:p>
          <a:p>
            <a:pPr marL="285750" indent="-285750">
              <a:spcBef>
                <a:spcPts val="0"/>
              </a:spcBef>
              <a:buSzPts val="2800"/>
              <a:buFont typeface="Courier New" panose="02070309020205020404" pitchFamily="49" charset="0"/>
              <a:buChar char="o"/>
            </a:pPr>
            <a:r>
              <a:rPr lang="en-GB" sz="1700"/>
              <a:t>Reden: we willen niet dat de aanval zich kan verleggen</a:t>
            </a:r>
          </a:p>
          <a:p>
            <a:pPr marL="285750" indent="-285750">
              <a:spcBef>
                <a:spcPts val="0"/>
              </a:spcBef>
              <a:buSzPts val="2800"/>
              <a:buFont typeface="Courier New" panose="02070309020205020404" pitchFamily="49" charset="0"/>
              <a:buChar char="o"/>
            </a:pPr>
            <a:endParaRPr lang="en-GB" sz="1700"/>
          </a:p>
          <a:p>
            <a:pPr marL="285750" indent="-285750">
              <a:spcBef>
                <a:spcPts val="0"/>
              </a:spcBef>
              <a:buSzPts val="2800"/>
              <a:buFont typeface="Courier New" panose="02070309020205020404" pitchFamily="49" charset="0"/>
              <a:buChar char="o"/>
            </a:pPr>
            <a:r>
              <a:rPr lang="en-GB" sz="1700"/>
              <a:t>Toepassing: de dichtste speler past </a:t>
            </a:r>
            <a:r>
              <a:rPr lang="en-GB" sz="1700" b="1"/>
              <a:t>channeling</a:t>
            </a:r>
            <a:r>
              <a:rPr lang="en-GB" sz="1700"/>
              <a:t> toe om de looplijn te veranderen, ondersteunende spelers lopen de open kanalen dicht en verhinderen passes via bvb defensive diamonds</a:t>
            </a:r>
          </a:p>
          <a:p>
            <a:pPr marL="285750" indent="-285750">
              <a:spcBef>
                <a:spcPts val="0"/>
              </a:spcBef>
              <a:buSzPts val="2800"/>
              <a:buFont typeface="Courier New" panose="02070309020205020404" pitchFamily="49" charset="0"/>
              <a:buChar char="o"/>
            </a:pPr>
            <a:endParaRPr lang="en-GB" sz="1700"/>
          </a:p>
          <a:p>
            <a:pPr marL="285750" indent="-285750">
              <a:spcBef>
                <a:spcPts val="0"/>
              </a:spcBef>
              <a:buSzPts val="2800"/>
              <a:buFont typeface="Courier New" panose="02070309020205020404" pitchFamily="49" charset="0"/>
              <a:buChar char="o"/>
            </a:pPr>
            <a:r>
              <a:rPr lang="en-GB" sz="1700"/>
              <a:t>Aandacht: we gaan nog niet actief naar eliminatie en wachten op dekking vooraleer te proberen. Hier lezen we vooral wat de speler wilt doen en counteren we dat proactief</a:t>
            </a:r>
          </a:p>
          <a:p>
            <a:pPr marL="285750" indent="-285750">
              <a:spcBef>
                <a:spcPts val="0"/>
              </a:spcBef>
              <a:buSzPts val="2800"/>
              <a:buFont typeface="Courier New" panose="02070309020205020404" pitchFamily="49" charset="0"/>
              <a:buChar char="o"/>
            </a:pPr>
            <a:endParaRPr lang="en-GB" sz="1700"/>
          </a:p>
          <a:p>
            <a:pPr marL="285750" indent="-285750">
              <a:spcBef>
                <a:spcPts val="0"/>
              </a:spcBef>
              <a:buSzPts val="2800"/>
              <a:buFont typeface="Courier New" panose="02070309020205020404" pitchFamily="49" charset="0"/>
              <a:buChar char="o"/>
            </a:pPr>
            <a:r>
              <a:rPr lang="en-GB" sz="1700"/>
              <a:t>Technisch: blijf in de buurt van de speler met bal zonder geelimineerd te worden. Andere verdedigers gaan over op dekking van andere aanvallers, een verdediger in overtal komt naar rugdekking actieve verdediger.</a:t>
            </a:r>
            <a:endParaRPr lang="en-GB" sz="1700">
              <a:highlight>
                <a:srgbClr val="FFFF00"/>
              </a:highlight>
            </a:endParaRPr>
          </a:p>
          <a:p>
            <a:pPr marL="285750" indent="-285750">
              <a:spcBef>
                <a:spcPts val="0"/>
              </a:spcBef>
              <a:buSzPts val="2800"/>
              <a:buFont typeface="Courier New" panose="02070309020205020404" pitchFamily="49" charset="0"/>
              <a:buChar char="o"/>
            </a:pPr>
            <a:endParaRPr lang="en-GB" sz="1700">
              <a:highlight>
                <a:srgbClr val="FFFF00"/>
              </a:highlight>
            </a:endParaRPr>
          </a:p>
          <a:p>
            <a:pPr marL="463550" indent="-285750">
              <a:buSzPts val="2800"/>
              <a:buFont typeface="Courier New" panose="02070309020205020404" pitchFamily="49" charset="0"/>
              <a:buChar char="o"/>
            </a:pPr>
            <a:endParaRPr lang="en-GB" sz="1700">
              <a:highlight>
                <a:srgbClr val="FFFF00"/>
              </a:highlight>
            </a:endParaRPr>
          </a:p>
        </p:txBody>
      </p:sp>
      <p:pic>
        <p:nvPicPr>
          <p:cNvPr id="3" name="Picture 2" descr="A video game of a football game&#10;&#10;Description automatically generated">
            <a:extLst>
              <a:ext uri="{FF2B5EF4-FFF2-40B4-BE49-F238E27FC236}">
                <a16:creationId xmlns:a16="http://schemas.microsoft.com/office/drawing/2014/main" id="{9CE30CA0-9C76-E353-D86A-B159C5C29351}"/>
              </a:ext>
            </a:extLst>
          </p:cNvPr>
          <p:cNvPicPr>
            <a:picLocks noChangeAspect="1"/>
          </p:cNvPicPr>
          <p:nvPr/>
        </p:nvPicPr>
        <p:blipFill>
          <a:blip r:embed="rId3"/>
          <a:stretch>
            <a:fillRect/>
          </a:stretch>
        </p:blipFill>
        <p:spPr>
          <a:xfrm>
            <a:off x="5044966" y="1367633"/>
            <a:ext cx="6898764" cy="4507650"/>
          </a:xfrm>
          <a:prstGeom prst="rect">
            <a:avLst/>
          </a:prstGeom>
        </p:spPr>
      </p:pic>
    </p:spTree>
    <p:extLst>
      <p:ext uri="{BB962C8B-B14F-4D97-AF65-F5344CB8AC3E}">
        <p14:creationId xmlns:p14="http://schemas.microsoft.com/office/powerpoint/2010/main" val="3371073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43"/>
          <p:cNvSpPr txBox="1">
            <a:spLocks noGrp="1"/>
          </p:cNvSpPr>
          <p:nvPr>
            <p:ph type="title"/>
          </p:nvPr>
        </p:nvSpPr>
        <p:spPr>
          <a:xfrm>
            <a:off x="432486" y="207470"/>
            <a:ext cx="3822189" cy="1899912"/>
          </a:xfrm>
          <a:prstGeom prst="rect">
            <a:avLst/>
          </a:prstGeom>
        </p:spPr>
        <p:txBody>
          <a:bodyPr spcFirstLastPara="1" lIns="91425" tIns="45700" rIns="91425" bIns="45700" anchorCtr="0">
            <a:normAutofit/>
          </a:bodyPr>
          <a:lstStyle/>
          <a:p>
            <a:pPr marL="0" lvl="0" indent="0" rtl="0">
              <a:spcBef>
                <a:spcPts val="0"/>
              </a:spcBef>
              <a:spcAft>
                <a:spcPts val="0"/>
              </a:spcAft>
              <a:buClr>
                <a:srgbClr val="C0504D"/>
              </a:buClr>
              <a:buSzPts val="4400"/>
              <a:buFont typeface="Calibri"/>
              <a:buNone/>
            </a:pPr>
            <a:r>
              <a:rPr lang="en-GB" sz="3200"/>
              <a:t>Verstoor</a:t>
            </a:r>
          </a:p>
        </p:txBody>
      </p:sp>
      <p:sp>
        <p:nvSpPr>
          <p:cNvPr id="554" name="Google Shape;554;p43"/>
          <p:cNvSpPr txBox="1">
            <a:spLocks noGrp="1"/>
          </p:cNvSpPr>
          <p:nvPr>
            <p:ph type="body" idx="1"/>
          </p:nvPr>
        </p:nvSpPr>
        <p:spPr>
          <a:xfrm>
            <a:off x="432486" y="1804086"/>
            <a:ext cx="4612480" cy="4372877"/>
          </a:xfrm>
          <a:prstGeom prst="rect">
            <a:avLst/>
          </a:prstGeom>
        </p:spPr>
        <p:txBody>
          <a:bodyPr spcFirstLastPara="1" lIns="91425" tIns="45700" rIns="91425" bIns="45700" anchorCtr="0">
            <a:normAutofit fontScale="92500" lnSpcReduction="20000"/>
          </a:bodyPr>
          <a:lstStyle/>
          <a:p>
            <a:pPr marL="285750" indent="-285750">
              <a:spcBef>
                <a:spcPts val="0"/>
              </a:spcBef>
              <a:buSzPts val="2800"/>
              <a:buFont typeface="Courier New" panose="02070309020205020404" pitchFamily="49" charset="0"/>
              <a:buChar char="o"/>
            </a:pPr>
            <a:r>
              <a:rPr lang="en-GB" sz="1700"/>
              <a:t>Doel: we ontnemen het zicht van de aanvaller en zetten hem onder druk</a:t>
            </a:r>
          </a:p>
          <a:p>
            <a:pPr marL="285750" indent="-285750">
              <a:spcBef>
                <a:spcPts val="0"/>
              </a:spcBef>
              <a:buSzPts val="2800"/>
              <a:buFont typeface="Courier New" panose="02070309020205020404" pitchFamily="49" charset="0"/>
              <a:buChar char="o"/>
            </a:pPr>
            <a:endParaRPr lang="en-GB" sz="1700"/>
          </a:p>
          <a:p>
            <a:pPr marL="285750" indent="-285750">
              <a:spcBef>
                <a:spcPts val="0"/>
              </a:spcBef>
              <a:buSzPts val="2800"/>
              <a:buFont typeface="Courier New" panose="02070309020205020404" pitchFamily="49" charset="0"/>
              <a:buChar char="o"/>
            </a:pPr>
            <a:r>
              <a:rPr lang="en-GB" sz="1700"/>
              <a:t>Reden: een aanvaller onder druk kan geen goede beslissingen meer maken en verliest overzicht voor passing of ruimte voor eliminaties. Een aanvaller zonder druk heeft veel opties en is erg gevaarlijk</a:t>
            </a:r>
          </a:p>
          <a:p>
            <a:pPr marL="285750" indent="-285750">
              <a:spcBef>
                <a:spcPts val="0"/>
              </a:spcBef>
              <a:buSzPts val="2800"/>
              <a:buFont typeface="Courier New" panose="02070309020205020404" pitchFamily="49" charset="0"/>
              <a:buChar char="o"/>
            </a:pPr>
            <a:endParaRPr lang="en-GB" sz="1700"/>
          </a:p>
          <a:p>
            <a:pPr marL="285750" indent="-285750">
              <a:spcBef>
                <a:spcPts val="0"/>
              </a:spcBef>
              <a:buSzPts val="2800"/>
              <a:buFont typeface="Courier New" panose="02070309020205020404" pitchFamily="49" charset="0"/>
              <a:buChar char="o"/>
            </a:pPr>
            <a:r>
              <a:rPr lang="en-GB" sz="1700"/>
              <a:t>Toepassing: de actieve verdediger gaat dichter verdedigen, met stick in de buurt van de bal, in het gezichtveld van de aanvaller. Hij probeert fouten uit te lokken</a:t>
            </a:r>
          </a:p>
          <a:p>
            <a:pPr marL="285750" indent="-285750">
              <a:spcBef>
                <a:spcPts val="0"/>
              </a:spcBef>
              <a:buSzPts val="2800"/>
              <a:buFont typeface="Courier New" panose="02070309020205020404" pitchFamily="49" charset="0"/>
              <a:buChar char="o"/>
            </a:pPr>
            <a:endParaRPr lang="en-GB" sz="1700"/>
          </a:p>
          <a:p>
            <a:pPr marL="285750" indent="-285750">
              <a:spcBef>
                <a:spcPts val="0"/>
              </a:spcBef>
              <a:buSzPts val="2800"/>
              <a:buFont typeface="Courier New" panose="02070309020205020404" pitchFamily="49" charset="0"/>
              <a:buChar char="o"/>
            </a:pPr>
            <a:r>
              <a:rPr lang="en-GB" sz="1700"/>
              <a:t>Aandacht: dit is de fase waar eliminatie groter wordt wegens de afstand en kortere reactietijd. Ga niet zwaar in tackle, zorg enkel voor psychologische druk.</a:t>
            </a:r>
          </a:p>
          <a:p>
            <a:pPr marL="285750" indent="-285750">
              <a:spcBef>
                <a:spcPts val="0"/>
              </a:spcBef>
              <a:buSzPts val="2800"/>
              <a:buFont typeface="Courier New" panose="02070309020205020404" pitchFamily="49" charset="0"/>
              <a:buChar char="o"/>
            </a:pPr>
            <a:endParaRPr lang="en-GB" sz="1700"/>
          </a:p>
          <a:p>
            <a:pPr marL="285750" indent="-285750">
              <a:spcBef>
                <a:spcPts val="0"/>
              </a:spcBef>
              <a:buSzPts val="2800"/>
              <a:buFont typeface="Courier New" panose="02070309020205020404" pitchFamily="49" charset="0"/>
              <a:buChar char="o"/>
            </a:pPr>
            <a:r>
              <a:rPr lang="en-GB" sz="1700"/>
              <a:t>Technisch: de stick wordt nu ook gebruikt voor druk, hou de bewegingen kort en bescherm nog steeds de benen en paslijnen. </a:t>
            </a:r>
            <a:endParaRPr lang="en-GB" sz="1700">
              <a:highlight>
                <a:srgbClr val="FFFF00"/>
              </a:highlight>
            </a:endParaRPr>
          </a:p>
          <a:p>
            <a:pPr marL="463550" indent="-285750">
              <a:buSzPts val="2800"/>
              <a:buFont typeface="Courier New" panose="02070309020205020404" pitchFamily="49" charset="0"/>
              <a:buChar char="o"/>
            </a:pPr>
            <a:endParaRPr lang="en-GB" sz="1700">
              <a:highlight>
                <a:srgbClr val="FFFF00"/>
              </a:highlight>
            </a:endParaRPr>
          </a:p>
        </p:txBody>
      </p:sp>
      <p:pic>
        <p:nvPicPr>
          <p:cNvPr id="4" name="Picture 3" descr="A group of people playing field hockey&#10;&#10;Description automatically generated">
            <a:extLst>
              <a:ext uri="{FF2B5EF4-FFF2-40B4-BE49-F238E27FC236}">
                <a16:creationId xmlns:a16="http://schemas.microsoft.com/office/drawing/2014/main" id="{1EDA6AE6-06E8-D477-1B81-5D8B4BC5B05A}"/>
              </a:ext>
            </a:extLst>
          </p:cNvPr>
          <p:cNvPicPr>
            <a:picLocks noChangeAspect="1"/>
          </p:cNvPicPr>
          <p:nvPr/>
        </p:nvPicPr>
        <p:blipFill>
          <a:blip r:embed="rId3"/>
          <a:stretch>
            <a:fillRect/>
          </a:stretch>
        </p:blipFill>
        <p:spPr>
          <a:xfrm>
            <a:off x="5803214" y="2010287"/>
            <a:ext cx="5956300" cy="3670300"/>
          </a:xfrm>
          <a:prstGeom prst="rect">
            <a:avLst/>
          </a:prstGeom>
        </p:spPr>
      </p:pic>
    </p:spTree>
    <p:extLst>
      <p:ext uri="{BB962C8B-B14F-4D97-AF65-F5344CB8AC3E}">
        <p14:creationId xmlns:p14="http://schemas.microsoft.com/office/powerpoint/2010/main" val="4027693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43"/>
          <p:cNvSpPr txBox="1">
            <a:spLocks noGrp="1"/>
          </p:cNvSpPr>
          <p:nvPr>
            <p:ph type="title"/>
          </p:nvPr>
        </p:nvSpPr>
        <p:spPr>
          <a:xfrm>
            <a:off x="432486" y="228491"/>
            <a:ext cx="3822189" cy="1899912"/>
          </a:xfrm>
          <a:prstGeom prst="rect">
            <a:avLst/>
          </a:prstGeom>
        </p:spPr>
        <p:txBody>
          <a:bodyPr spcFirstLastPara="1" lIns="91425" tIns="45700" rIns="91425" bIns="45700" anchorCtr="0">
            <a:normAutofit/>
          </a:bodyPr>
          <a:lstStyle/>
          <a:p>
            <a:pPr marL="0" lvl="0" indent="0" rtl="0">
              <a:spcBef>
                <a:spcPts val="0"/>
              </a:spcBef>
              <a:spcAft>
                <a:spcPts val="0"/>
              </a:spcAft>
              <a:buClr>
                <a:srgbClr val="C0504D"/>
              </a:buClr>
              <a:buSzPts val="4400"/>
              <a:buFont typeface="Calibri"/>
              <a:buNone/>
            </a:pPr>
            <a:r>
              <a:rPr lang="en-GB" sz="3200"/>
              <a:t>Verwijder</a:t>
            </a:r>
          </a:p>
        </p:txBody>
      </p:sp>
      <p:sp>
        <p:nvSpPr>
          <p:cNvPr id="554" name="Google Shape;554;p43"/>
          <p:cNvSpPr txBox="1">
            <a:spLocks noGrp="1"/>
          </p:cNvSpPr>
          <p:nvPr>
            <p:ph type="body" idx="1"/>
          </p:nvPr>
        </p:nvSpPr>
        <p:spPr>
          <a:xfrm>
            <a:off x="432486" y="1804086"/>
            <a:ext cx="4612480" cy="4372877"/>
          </a:xfrm>
          <a:prstGeom prst="rect">
            <a:avLst/>
          </a:prstGeom>
        </p:spPr>
        <p:txBody>
          <a:bodyPr spcFirstLastPara="1" lIns="91425" tIns="45700" rIns="91425" bIns="45700" anchorCtr="0">
            <a:normAutofit/>
          </a:bodyPr>
          <a:lstStyle/>
          <a:p>
            <a:pPr marL="285750" indent="-285750">
              <a:spcBef>
                <a:spcPts val="0"/>
              </a:spcBef>
              <a:buSzPts val="2800"/>
              <a:buFont typeface="Courier New" panose="02070309020205020404" pitchFamily="49" charset="0"/>
              <a:buChar char="o"/>
            </a:pPr>
            <a:r>
              <a:rPr lang="en-GB" sz="1700"/>
              <a:t>Doel: balbezit wordt ontnomen, bal komt bij eigen team</a:t>
            </a:r>
          </a:p>
          <a:p>
            <a:pPr marL="285750" indent="-285750">
              <a:spcBef>
                <a:spcPts val="0"/>
              </a:spcBef>
              <a:buSzPts val="2800"/>
              <a:buFont typeface="Courier New" panose="02070309020205020404" pitchFamily="49" charset="0"/>
              <a:buChar char="o"/>
            </a:pPr>
            <a:endParaRPr lang="en-GB" sz="1700"/>
          </a:p>
          <a:p>
            <a:pPr marL="285750" indent="-285750">
              <a:spcBef>
                <a:spcPts val="0"/>
              </a:spcBef>
              <a:buSzPts val="2800"/>
              <a:buFont typeface="Courier New" panose="02070309020205020404" pitchFamily="49" charset="0"/>
              <a:buChar char="o"/>
            </a:pPr>
            <a:r>
              <a:rPr lang="en-GB" sz="1700"/>
              <a:t>Reden: keer verdediging om tot aanval</a:t>
            </a:r>
          </a:p>
          <a:p>
            <a:pPr marL="285750" indent="-285750">
              <a:spcBef>
                <a:spcPts val="0"/>
              </a:spcBef>
              <a:buSzPts val="2800"/>
              <a:buFont typeface="Courier New" panose="02070309020205020404" pitchFamily="49" charset="0"/>
              <a:buChar char="o"/>
            </a:pPr>
            <a:endParaRPr lang="en-GB" sz="1700"/>
          </a:p>
          <a:p>
            <a:pPr marL="285750" indent="-285750">
              <a:spcBef>
                <a:spcPts val="0"/>
              </a:spcBef>
              <a:buSzPts val="2800"/>
              <a:buFont typeface="Courier New" panose="02070309020205020404" pitchFamily="49" charset="0"/>
              <a:buChar char="o"/>
            </a:pPr>
            <a:r>
              <a:rPr lang="en-GB" sz="1700"/>
              <a:t>Toepassing: actief verdedigend werk om de bal te ontnemen</a:t>
            </a:r>
          </a:p>
          <a:p>
            <a:pPr marL="285750" indent="-285750">
              <a:spcBef>
                <a:spcPts val="0"/>
              </a:spcBef>
              <a:buSzPts val="2800"/>
              <a:buFont typeface="Courier New" panose="02070309020205020404" pitchFamily="49" charset="0"/>
              <a:buChar char="o"/>
            </a:pPr>
            <a:endParaRPr lang="en-GB" sz="1700"/>
          </a:p>
          <a:p>
            <a:pPr marL="285750" indent="-285750">
              <a:spcBef>
                <a:spcPts val="0"/>
              </a:spcBef>
              <a:buSzPts val="2800"/>
              <a:buFont typeface="Courier New" panose="02070309020205020404" pitchFamily="49" charset="0"/>
              <a:buChar char="o"/>
            </a:pPr>
            <a:r>
              <a:rPr lang="en-GB" sz="1700"/>
              <a:t>Aandacht: hier is de kans op eliminatie erg groot wegens geen defensieve houding, ook channeling zal niet meer werken. Enkel te overwegen wanneer er rugdekking is</a:t>
            </a:r>
          </a:p>
          <a:p>
            <a:pPr marL="285750" indent="-285750">
              <a:spcBef>
                <a:spcPts val="0"/>
              </a:spcBef>
              <a:buSzPts val="2800"/>
              <a:buFont typeface="Courier New" panose="02070309020205020404" pitchFamily="49" charset="0"/>
              <a:buChar char="o"/>
            </a:pPr>
            <a:endParaRPr lang="en-GB" sz="1700"/>
          </a:p>
          <a:p>
            <a:pPr marL="285750" indent="-285750">
              <a:spcBef>
                <a:spcPts val="0"/>
              </a:spcBef>
              <a:buSzPts val="2800"/>
              <a:buFont typeface="Courier New" panose="02070309020205020404" pitchFamily="49" charset="0"/>
              <a:buChar char="o"/>
            </a:pPr>
            <a:r>
              <a:rPr lang="en-GB" sz="1700"/>
              <a:t>Technisch: de 4 basis-tackles kunnen gebruikt worden: </a:t>
            </a:r>
            <a:r>
              <a:rPr lang="en-GB" sz="1700" i="1"/>
              <a:t>jab</a:t>
            </a:r>
            <a:r>
              <a:rPr lang="en-GB" sz="1700"/>
              <a:t>, </a:t>
            </a:r>
            <a:r>
              <a:rPr lang="en-GB" sz="1700" i="1"/>
              <a:t>block</a:t>
            </a:r>
            <a:r>
              <a:rPr lang="en-GB" sz="1700"/>
              <a:t>, </a:t>
            </a:r>
            <a:r>
              <a:rPr lang="en-GB" sz="1700" i="1"/>
              <a:t>steal</a:t>
            </a:r>
            <a:r>
              <a:rPr lang="en-GB" sz="1700"/>
              <a:t> of </a:t>
            </a:r>
            <a:r>
              <a:rPr lang="en-GB" sz="1700" i="1"/>
              <a:t>shave</a:t>
            </a:r>
            <a:r>
              <a:rPr lang="en-GB" sz="1700"/>
              <a:t>.</a:t>
            </a:r>
            <a:endParaRPr lang="en-GB" sz="1700">
              <a:highlight>
                <a:srgbClr val="FFFF00"/>
              </a:highlight>
            </a:endParaRPr>
          </a:p>
        </p:txBody>
      </p:sp>
      <p:pic>
        <p:nvPicPr>
          <p:cNvPr id="3" name="Picture 2" descr="A group of people playing field hockey&#10;&#10;Description automatically generated">
            <a:extLst>
              <a:ext uri="{FF2B5EF4-FFF2-40B4-BE49-F238E27FC236}">
                <a16:creationId xmlns:a16="http://schemas.microsoft.com/office/drawing/2014/main" id="{5E8E0A7F-C80F-4E7C-297A-A3DA02DDF59E}"/>
              </a:ext>
            </a:extLst>
          </p:cNvPr>
          <p:cNvPicPr>
            <a:picLocks noChangeAspect="1"/>
          </p:cNvPicPr>
          <p:nvPr/>
        </p:nvPicPr>
        <p:blipFill>
          <a:blip r:embed="rId3"/>
          <a:stretch>
            <a:fillRect/>
          </a:stretch>
        </p:blipFill>
        <p:spPr>
          <a:xfrm>
            <a:off x="6096000" y="1804086"/>
            <a:ext cx="4991100" cy="3289300"/>
          </a:xfrm>
          <a:prstGeom prst="rect">
            <a:avLst/>
          </a:prstGeom>
        </p:spPr>
      </p:pic>
    </p:spTree>
    <p:extLst>
      <p:ext uri="{BB962C8B-B14F-4D97-AF65-F5344CB8AC3E}">
        <p14:creationId xmlns:p14="http://schemas.microsoft.com/office/powerpoint/2010/main" val="77610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43"/>
          <p:cNvSpPr txBox="1">
            <a:spLocks noGrp="1"/>
          </p:cNvSpPr>
          <p:nvPr>
            <p:ph type="title"/>
          </p:nvPr>
        </p:nvSpPr>
        <p:spPr>
          <a:xfrm>
            <a:off x="442997" y="261085"/>
            <a:ext cx="3822189" cy="1899912"/>
          </a:xfrm>
          <a:prstGeom prst="rect">
            <a:avLst/>
          </a:prstGeom>
        </p:spPr>
        <p:txBody>
          <a:bodyPr spcFirstLastPara="1" lIns="91425" tIns="45700" rIns="91425" bIns="45700" anchorCtr="0">
            <a:normAutofit/>
          </a:bodyPr>
          <a:lstStyle/>
          <a:p>
            <a:pPr marL="0" lvl="0" indent="0" rtl="0">
              <a:spcBef>
                <a:spcPts val="0"/>
              </a:spcBef>
              <a:spcAft>
                <a:spcPts val="0"/>
              </a:spcAft>
              <a:buClr>
                <a:srgbClr val="C0504D"/>
              </a:buClr>
              <a:buSzPts val="4400"/>
              <a:buFont typeface="Calibri"/>
              <a:buNone/>
            </a:pPr>
            <a:r>
              <a:rPr lang="en-GB" sz="3200"/>
              <a:t>Vier 4V’s en positie</a:t>
            </a:r>
          </a:p>
        </p:txBody>
      </p:sp>
      <p:graphicFrame>
        <p:nvGraphicFramePr>
          <p:cNvPr id="2" name="Table 3">
            <a:extLst>
              <a:ext uri="{FF2B5EF4-FFF2-40B4-BE49-F238E27FC236}">
                <a16:creationId xmlns:a16="http://schemas.microsoft.com/office/drawing/2014/main" id="{28B957FC-9B09-F94B-6590-D141C3C412E7}"/>
              </a:ext>
            </a:extLst>
          </p:cNvPr>
          <p:cNvGraphicFramePr>
            <a:graphicFrameLocks noGrp="1"/>
          </p:cNvGraphicFramePr>
          <p:nvPr>
            <p:extLst>
              <p:ext uri="{D42A27DB-BD31-4B8C-83A1-F6EECF244321}">
                <p14:modId xmlns:p14="http://schemas.microsoft.com/office/powerpoint/2010/main" val="69312851"/>
              </p:ext>
            </p:extLst>
          </p:nvPr>
        </p:nvGraphicFramePr>
        <p:xfrm>
          <a:off x="5279745" y="1548707"/>
          <a:ext cx="6714547" cy="3454147"/>
        </p:xfrm>
        <a:graphic>
          <a:graphicData uri="http://schemas.openxmlformats.org/drawingml/2006/table">
            <a:tbl>
              <a:tblPr firstRow="1" bandRow="1">
                <a:tableStyleId>{5C22544A-7EE6-4342-B048-85BDC9FD1C3A}</a:tableStyleId>
              </a:tblPr>
              <a:tblGrid>
                <a:gridCol w="959221">
                  <a:extLst>
                    <a:ext uri="{9D8B030D-6E8A-4147-A177-3AD203B41FA5}">
                      <a16:colId xmlns:a16="http://schemas.microsoft.com/office/drawing/2014/main" val="721914021"/>
                    </a:ext>
                  </a:extLst>
                </a:gridCol>
                <a:gridCol w="959221">
                  <a:extLst>
                    <a:ext uri="{9D8B030D-6E8A-4147-A177-3AD203B41FA5}">
                      <a16:colId xmlns:a16="http://schemas.microsoft.com/office/drawing/2014/main" val="1902769590"/>
                    </a:ext>
                  </a:extLst>
                </a:gridCol>
                <a:gridCol w="959221">
                  <a:extLst>
                    <a:ext uri="{9D8B030D-6E8A-4147-A177-3AD203B41FA5}">
                      <a16:colId xmlns:a16="http://schemas.microsoft.com/office/drawing/2014/main" val="2492466156"/>
                    </a:ext>
                  </a:extLst>
                </a:gridCol>
                <a:gridCol w="959221">
                  <a:extLst>
                    <a:ext uri="{9D8B030D-6E8A-4147-A177-3AD203B41FA5}">
                      <a16:colId xmlns:a16="http://schemas.microsoft.com/office/drawing/2014/main" val="2754083986"/>
                    </a:ext>
                  </a:extLst>
                </a:gridCol>
                <a:gridCol w="959221">
                  <a:extLst>
                    <a:ext uri="{9D8B030D-6E8A-4147-A177-3AD203B41FA5}">
                      <a16:colId xmlns:a16="http://schemas.microsoft.com/office/drawing/2014/main" val="784295189"/>
                    </a:ext>
                  </a:extLst>
                </a:gridCol>
                <a:gridCol w="959221">
                  <a:extLst>
                    <a:ext uri="{9D8B030D-6E8A-4147-A177-3AD203B41FA5}">
                      <a16:colId xmlns:a16="http://schemas.microsoft.com/office/drawing/2014/main" val="1179010474"/>
                    </a:ext>
                  </a:extLst>
                </a:gridCol>
                <a:gridCol w="959221">
                  <a:extLst>
                    <a:ext uri="{9D8B030D-6E8A-4147-A177-3AD203B41FA5}">
                      <a16:colId xmlns:a16="http://schemas.microsoft.com/office/drawing/2014/main" val="2526661883"/>
                    </a:ext>
                  </a:extLst>
                </a:gridCol>
              </a:tblGrid>
              <a:tr h="572644">
                <a:tc>
                  <a:txBody>
                    <a:bodyPr/>
                    <a:lstStyle/>
                    <a:p>
                      <a:endParaRPr lang="en-BE"/>
                    </a:p>
                  </a:txBody>
                  <a:tcPr/>
                </a:tc>
                <a:tc gridSpan="2">
                  <a:txBody>
                    <a:bodyPr/>
                    <a:lstStyle/>
                    <a:p>
                      <a:r>
                        <a:rPr lang="en-BE"/>
                        <a:t>buiten 23m</a:t>
                      </a:r>
                    </a:p>
                  </a:txBody>
                  <a:tcPr/>
                </a:tc>
                <a:tc hMerge="1">
                  <a:txBody>
                    <a:bodyPr/>
                    <a:lstStyle/>
                    <a:p>
                      <a:endParaRPr lang="en-BE"/>
                    </a:p>
                  </a:txBody>
                  <a:tcPr/>
                </a:tc>
                <a:tc gridSpan="2">
                  <a:txBody>
                    <a:bodyPr/>
                    <a:lstStyle/>
                    <a:p>
                      <a:r>
                        <a:rPr lang="en-BE"/>
                        <a:t>in 23m</a:t>
                      </a:r>
                    </a:p>
                  </a:txBody>
                  <a:tcPr/>
                </a:tc>
                <a:tc hMerge="1">
                  <a:txBody>
                    <a:bodyPr/>
                    <a:lstStyle/>
                    <a:p>
                      <a:endParaRPr lang="en-BE"/>
                    </a:p>
                  </a:txBody>
                  <a:tcPr/>
                </a:tc>
                <a:tc gridSpan="2">
                  <a:txBody>
                    <a:bodyPr/>
                    <a:lstStyle/>
                    <a:p>
                      <a:r>
                        <a:rPr lang="en-BE"/>
                        <a:t>in cirkel</a:t>
                      </a:r>
                    </a:p>
                  </a:txBody>
                  <a:tcPr/>
                </a:tc>
                <a:tc hMerge="1">
                  <a:txBody>
                    <a:bodyPr/>
                    <a:lstStyle/>
                    <a:p>
                      <a:endParaRPr lang="en-BE"/>
                    </a:p>
                  </a:txBody>
                  <a:tcPr/>
                </a:tc>
                <a:extLst>
                  <a:ext uri="{0D108BD9-81ED-4DB2-BD59-A6C34878D82A}">
                    <a16:rowId xmlns:a16="http://schemas.microsoft.com/office/drawing/2014/main" val="2672883842"/>
                  </a:ext>
                </a:extLst>
              </a:tr>
              <a:tr h="808439">
                <a:tc>
                  <a:txBody>
                    <a:bodyPr/>
                    <a:lstStyle/>
                    <a:p>
                      <a:endParaRPr lang="en-BE"/>
                    </a:p>
                  </a:txBody>
                  <a:tcPr/>
                </a:tc>
                <a:tc>
                  <a:txBody>
                    <a:bodyPr/>
                    <a:lstStyle/>
                    <a:p>
                      <a:r>
                        <a:rPr lang="en-BE"/>
                        <a:t>zonder dekking</a:t>
                      </a:r>
                    </a:p>
                  </a:txBody>
                  <a:tcPr/>
                </a:tc>
                <a:tc>
                  <a:txBody>
                    <a:bodyPr/>
                    <a:lstStyle/>
                    <a:p>
                      <a:r>
                        <a:rPr lang="en-BE"/>
                        <a:t>met dekking</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BE"/>
                        <a:t>zonder dekking</a:t>
                      </a:r>
                    </a:p>
                    <a:p>
                      <a:endParaRPr lang="en-BE"/>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BE"/>
                        <a:t>met dekking</a:t>
                      </a:r>
                    </a:p>
                    <a:p>
                      <a:endParaRPr lang="en-BE"/>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BE"/>
                        <a:t>zonder dekking</a:t>
                      </a:r>
                    </a:p>
                    <a:p>
                      <a:endParaRPr lang="en-BE"/>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BE"/>
                        <a:t>met dekking</a:t>
                      </a:r>
                    </a:p>
                    <a:p>
                      <a:endParaRPr lang="en-BE"/>
                    </a:p>
                  </a:txBody>
                  <a:tcPr/>
                </a:tc>
                <a:extLst>
                  <a:ext uri="{0D108BD9-81ED-4DB2-BD59-A6C34878D82A}">
                    <a16:rowId xmlns:a16="http://schemas.microsoft.com/office/drawing/2014/main" val="80495330"/>
                  </a:ext>
                </a:extLst>
              </a:tr>
              <a:tr h="518266">
                <a:tc>
                  <a:txBody>
                    <a:bodyPr/>
                    <a:lstStyle/>
                    <a:p>
                      <a:r>
                        <a:rPr lang="en-BE"/>
                        <a:t>Vertraag</a:t>
                      </a:r>
                    </a:p>
                  </a:txBody>
                  <a:tcPr/>
                </a:tc>
                <a:tc>
                  <a:txBody>
                    <a:bodyPr/>
                    <a:lstStyle/>
                    <a:p>
                      <a:r>
                        <a:rPr lang="en-BE"/>
                        <a:t>x</a:t>
                      </a:r>
                    </a:p>
                  </a:txBody>
                  <a:tcPr/>
                </a:tc>
                <a:tc>
                  <a:txBody>
                    <a:bodyPr/>
                    <a:lstStyle/>
                    <a:p>
                      <a:endParaRPr lang="en-BE"/>
                    </a:p>
                  </a:txBody>
                  <a:tcPr/>
                </a:tc>
                <a:tc>
                  <a:txBody>
                    <a:bodyPr/>
                    <a:lstStyle/>
                    <a:p>
                      <a:endParaRPr lang="en-BE"/>
                    </a:p>
                  </a:txBody>
                  <a:tcPr/>
                </a:tc>
                <a:tc>
                  <a:txBody>
                    <a:bodyPr/>
                    <a:lstStyle/>
                    <a:p>
                      <a:endParaRPr lang="en-BE"/>
                    </a:p>
                  </a:txBody>
                  <a:tcPr/>
                </a:tc>
                <a:tc>
                  <a:txBody>
                    <a:bodyPr/>
                    <a:lstStyle/>
                    <a:p>
                      <a:endParaRPr lang="en-BE"/>
                    </a:p>
                  </a:txBody>
                  <a:tcPr/>
                </a:tc>
                <a:tc>
                  <a:txBody>
                    <a:bodyPr/>
                    <a:lstStyle/>
                    <a:p>
                      <a:endParaRPr lang="en-BE"/>
                    </a:p>
                  </a:txBody>
                  <a:tcPr/>
                </a:tc>
                <a:extLst>
                  <a:ext uri="{0D108BD9-81ED-4DB2-BD59-A6C34878D82A}">
                    <a16:rowId xmlns:a16="http://schemas.microsoft.com/office/drawing/2014/main" val="2134691535"/>
                  </a:ext>
                </a:extLst>
              </a:tr>
              <a:tr h="518266">
                <a:tc>
                  <a:txBody>
                    <a:bodyPr/>
                    <a:lstStyle/>
                    <a:p>
                      <a:r>
                        <a:rPr lang="en-BE"/>
                        <a:t>Verhinder</a:t>
                      </a:r>
                    </a:p>
                  </a:txBody>
                  <a:tcPr/>
                </a:tc>
                <a:tc>
                  <a:txBody>
                    <a:bodyPr/>
                    <a:lstStyle/>
                    <a:p>
                      <a:endParaRPr lang="en-BE"/>
                    </a:p>
                  </a:txBody>
                  <a:tcPr/>
                </a:tc>
                <a:tc>
                  <a:txBody>
                    <a:bodyPr/>
                    <a:lstStyle/>
                    <a:p>
                      <a:endParaRPr lang="en-BE"/>
                    </a:p>
                  </a:txBody>
                  <a:tcPr/>
                </a:tc>
                <a:tc>
                  <a:txBody>
                    <a:bodyPr/>
                    <a:lstStyle/>
                    <a:p>
                      <a:r>
                        <a:rPr lang="en-BE"/>
                        <a:t>x</a:t>
                      </a:r>
                    </a:p>
                  </a:txBody>
                  <a:tcPr/>
                </a:tc>
                <a:tc>
                  <a:txBody>
                    <a:bodyPr/>
                    <a:lstStyle/>
                    <a:p>
                      <a:endParaRPr lang="en-BE"/>
                    </a:p>
                  </a:txBody>
                  <a:tcPr/>
                </a:tc>
                <a:tc>
                  <a:txBody>
                    <a:bodyPr/>
                    <a:lstStyle/>
                    <a:p>
                      <a:endParaRPr lang="en-BE"/>
                    </a:p>
                  </a:txBody>
                  <a:tcPr/>
                </a:tc>
                <a:tc>
                  <a:txBody>
                    <a:bodyPr/>
                    <a:lstStyle/>
                    <a:p>
                      <a:endParaRPr lang="en-BE"/>
                    </a:p>
                  </a:txBody>
                  <a:tcPr/>
                </a:tc>
                <a:extLst>
                  <a:ext uri="{0D108BD9-81ED-4DB2-BD59-A6C34878D82A}">
                    <a16:rowId xmlns:a16="http://schemas.microsoft.com/office/drawing/2014/main" val="2935505541"/>
                  </a:ext>
                </a:extLst>
              </a:tr>
              <a:tr h="518266">
                <a:tc>
                  <a:txBody>
                    <a:bodyPr/>
                    <a:lstStyle/>
                    <a:p>
                      <a:r>
                        <a:rPr lang="en-BE"/>
                        <a:t>Verstoor</a:t>
                      </a:r>
                    </a:p>
                  </a:txBody>
                  <a:tcPr/>
                </a:tc>
                <a:tc>
                  <a:txBody>
                    <a:bodyPr/>
                    <a:lstStyle/>
                    <a:p>
                      <a:endParaRPr lang="en-BE"/>
                    </a:p>
                  </a:txBody>
                  <a:tcPr/>
                </a:tc>
                <a:tc>
                  <a:txBody>
                    <a:bodyPr/>
                    <a:lstStyle/>
                    <a:p>
                      <a:r>
                        <a:rPr lang="en-BE"/>
                        <a:t>x</a:t>
                      </a:r>
                    </a:p>
                  </a:txBody>
                  <a:tcPr/>
                </a:tc>
                <a:tc>
                  <a:txBody>
                    <a:bodyPr/>
                    <a:lstStyle/>
                    <a:p>
                      <a:endParaRPr lang="en-BE"/>
                    </a:p>
                  </a:txBody>
                  <a:tcPr/>
                </a:tc>
                <a:tc>
                  <a:txBody>
                    <a:bodyPr/>
                    <a:lstStyle/>
                    <a:p>
                      <a:r>
                        <a:rPr lang="en-BE"/>
                        <a:t>x</a:t>
                      </a:r>
                    </a:p>
                  </a:txBody>
                  <a:tcPr/>
                </a:tc>
                <a:tc>
                  <a:txBody>
                    <a:bodyPr/>
                    <a:lstStyle/>
                    <a:p>
                      <a:r>
                        <a:rPr lang="en-BE"/>
                        <a:t>x</a:t>
                      </a:r>
                    </a:p>
                  </a:txBody>
                  <a:tcPr/>
                </a:tc>
                <a:tc>
                  <a:txBody>
                    <a:bodyPr/>
                    <a:lstStyle/>
                    <a:p>
                      <a:endParaRPr lang="en-BE"/>
                    </a:p>
                  </a:txBody>
                  <a:tcPr/>
                </a:tc>
                <a:extLst>
                  <a:ext uri="{0D108BD9-81ED-4DB2-BD59-A6C34878D82A}">
                    <a16:rowId xmlns:a16="http://schemas.microsoft.com/office/drawing/2014/main" val="1357588383"/>
                  </a:ext>
                </a:extLst>
              </a:tr>
              <a:tr h="518266">
                <a:tc>
                  <a:txBody>
                    <a:bodyPr/>
                    <a:lstStyle/>
                    <a:p>
                      <a:r>
                        <a:rPr lang="en-BE"/>
                        <a:t>Verwijder</a:t>
                      </a:r>
                    </a:p>
                  </a:txBody>
                  <a:tcPr/>
                </a:tc>
                <a:tc>
                  <a:txBody>
                    <a:bodyPr/>
                    <a:lstStyle/>
                    <a:p>
                      <a:endParaRPr lang="en-BE"/>
                    </a:p>
                  </a:txBody>
                  <a:tcPr/>
                </a:tc>
                <a:tc>
                  <a:txBody>
                    <a:bodyPr/>
                    <a:lstStyle/>
                    <a:p>
                      <a:endParaRPr lang="en-BE"/>
                    </a:p>
                  </a:txBody>
                  <a:tcPr/>
                </a:tc>
                <a:tc>
                  <a:txBody>
                    <a:bodyPr/>
                    <a:lstStyle/>
                    <a:p>
                      <a:endParaRPr lang="en-BE"/>
                    </a:p>
                  </a:txBody>
                  <a:tcPr/>
                </a:tc>
                <a:tc>
                  <a:txBody>
                    <a:bodyPr/>
                    <a:lstStyle/>
                    <a:p>
                      <a:endParaRPr lang="en-BE"/>
                    </a:p>
                  </a:txBody>
                  <a:tcPr/>
                </a:tc>
                <a:tc>
                  <a:txBody>
                    <a:bodyPr/>
                    <a:lstStyle/>
                    <a:p>
                      <a:endParaRPr lang="en-BE"/>
                    </a:p>
                  </a:txBody>
                  <a:tcPr/>
                </a:tc>
                <a:tc>
                  <a:txBody>
                    <a:bodyPr/>
                    <a:lstStyle/>
                    <a:p>
                      <a:r>
                        <a:rPr lang="en-BE"/>
                        <a:t>x</a:t>
                      </a:r>
                    </a:p>
                  </a:txBody>
                  <a:tcPr/>
                </a:tc>
                <a:extLst>
                  <a:ext uri="{0D108BD9-81ED-4DB2-BD59-A6C34878D82A}">
                    <a16:rowId xmlns:a16="http://schemas.microsoft.com/office/drawing/2014/main" val="1880547096"/>
                  </a:ext>
                </a:extLst>
              </a:tr>
            </a:tbl>
          </a:graphicData>
        </a:graphic>
      </p:graphicFrame>
      <p:sp>
        <p:nvSpPr>
          <p:cNvPr id="9" name="Google Shape;554;p43">
            <a:extLst>
              <a:ext uri="{FF2B5EF4-FFF2-40B4-BE49-F238E27FC236}">
                <a16:creationId xmlns:a16="http://schemas.microsoft.com/office/drawing/2014/main" id="{5D7AB8C3-BC2A-1EFB-5E32-1A1A3ECB41CA}"/>
              </a:ext>
            </a:extLst>
          </p:cNvPr>
          <p:cNvSpPr txBox="1">
            <a:spLocks noGrp="1"/>
          </p:cNvSpPr>
          <p:nvPr>
            <p:ph type="body" idx="1"/>
          </p:nvPr>
        </p:nvSpPr>
        <p:spPr>
          <a:xfrm>
            <a:off x="442997" y="1548707"/>
            <a:ext cx="4612480" cy="4372877"/>
          </a:xfrm>
          <a:prstGeom prst="rect">
            <a:avLst/>
          </a:prstGeom>
        </p:spPr>
        <p:txBody>
          <a:bodyPr spcFirstLastPara="1" lIns="91425" tIns="45700" rIns="91425" bIns="45700" anchorCtr="0">
            <a:normAutofit/>
          </a:bodyPr>
          <a:lstStyle/>
          <a:p>
            <a:pPr marL="0" indent="0">
              <a:spcBef>
                <a:spcPts val="0"/>
              </a:spcBef>
              <a:buSzPts val="2800"/>
              <a:buNone/>
            </a:pPr>
            <a:r>
              <a:rPr lang="en-GB" sz="1700"/>
              <a:t>De plaats op het veld bepaalt mee welke fase er gespeeld dient te worden.</a:t>
            </a:r>
          </a:p>
          <a:p>
            <a:pPr marL="0" indent="0">
              <a:spcBef>
                <a:spcPts val="0"/>
              </a:spcBef>
              <a:buSzPts val="2800"/>
              <a:buNone/>
            </a:pPr>
            <a:endParaRPr lang="en-GB" sz="1700"/>
          </a:p>
          <a:p>
            <a:pPr marL="0" indent="0">
              <a:spcBef>
                <a:spcPts val="0"/>
              </a:spcBef>
              <a:buSzPts val="2800"/>
              <a:buNone/>
            </a:pPr>
            <a:r>
              <a:rPr lang="en-GB" sz="1700"/>
              <a:t>Hoe dichter bij de goal, hoe urgenter en assertiever de verdedigende actie. </a:t>
            </a:r>
          </a:p>
          <a:p>
            <a:pPr marL="285750" indent="-285750">
              <a:spcBef>
                <a:spcPts val="0"/>
              </a:spcBef>
              <a:buSzPts val="2800"/>
              <a:buFont typeface="Arial" panose="020B0604020202020204" pitchFamily="34" charset="0"/>
              <a:buChar char="•"/>
            </a:pPr>
            <a:endParaRPr lang="en-GB" sz="1700"/>
          </a:p>
          <a:p>
            <a:pPr marL="285750" indent="-285750">
              <a:spcBef>
                <a:spcPts val="0"/>
              </a:spcBef>
              <a:buSzPts val="2800"/>
              <a:buFont typeface="Arial" panose="020B0604020202020204" pitchFamily="34" charset="0"/>
              <a:buChar char="•"/>
            </a:pPr>
            <a:r>
              <a:rPr lang="en-GB" sz="1700"/>
              <a:t>In de 23m ligt de focus op vermijden dat er in de cirkel kan gespeeld worden</a:t>
            </a:r>
          </a:p>
          <a:p>
            <a:pPr marL="285750" indent="-285750">
              <a:spcBef>
                <a:spcPts val="0"/>
              </a:spcBef>
              <a:buSzPts val="2800"/>
              <a:buFont typeface="Arial" panose="020B0604020202020204" pitchFamily="34" charset="0"/>
              <a:buChar char="•"/>
            </a:pPr>
            <a:endParaRPr lang="en-GB" sz="1700"/>
          </a:p>
          <a:p>
            <a:pPr marL="285750" indent="-285750">
              <a:spcBef>
                <a:spcPts val="0"/>
              </a:spcBef>
              <a:buSzPts val="2800"/>
              <a:buFont typeface="Arial" panose="020B0604020202020204" pitchFamily="34" charset="0"/>
              <a:buChar char="•"/>
            </a:pPr>
            <a:r>
              <a:rPr lang="en-GB" sz="1700"/>
              <a:t>In de cirkel ligt de focus op het verhinderen van een shot</a:t>
            </a:r>
          </a:p>
          <a:p>
            <a:pPr marL="285750" indent="-285750">
              <a:spcBef>
                <a:spcPts val="0"/>
              </a:spcBef>
              <a:buSzPts val="2800"/>
              <a:buFont typeface="Arial" panose="020B0604020202020204" pitchFamily="34" charset="0"/>
              <a:buChar char="•"/>
            </a:pPr>
            <a:endParaRPr lang="en-GB" sz="1700">
              <a:highlight>
                <a:srgbClr val="FFFF00"/>
              </a:highlight>
            </a:endParaRPr>
          </a:p>
          <a:p>
            <a:pPr marL="285750" indent="-285750">
              <a:spcBef>
                <a:spcPts val="0"/>
              </a:spcBef>
              <a:buSzPts val="2800"/>
              <a:buFont typeface="Arial" panose="020B0604020202020204" pitchFamily="34" charset="0"/>
              <a:buChar char="•"/>
            </a:pPr>
            <a:endParaRPr lang="en-GB" sz="1700">
              <a:highlight>
                <a:srgbClr val="FFFF00"/>
              </a:highlight>
            </a:endParaRPr>
          </a:p>
          <a:p>
            <a:pPr marL="285750" indent="-285750">
              <a:spcBef>
                <a:spcPts val="0"/>
              </a:spcBef>
              <a:buSzPts val="2800"/>
              <a:buFont typeface="Arial" panose="020B0604020202020204" pitchFamily="34" charset="0"/>
              <a:buChar char="•"/>
            </a:pPr>
            <a:endParaRPr lang="en-GB" sz="1700">
              <a:highlight>
                <a:srgbClr val="FFFF00"/>
              </a:highlight>
            </a:endParaRPr>
          </a:p>
          <a:p>
            <a:pPr marL="285750" indent="-285750">
              <a:spcBef>
                <a:spcPts val="0"/>
              </a:spcBef>
              <a:buSzPts val="2800"/>
              <a:buFont typeface="Arial" panose="020B0604020202020204" pitchFamily="34" charset="0"/>
              <a:buChar char="•"/>
            </a:pPr>
            <a:endParaRPr lang="en-GB" sz="1700">
              <a:highlight>
                <a:srgbClr val="FFFF00"/>
              </a:highlight>
            </a:endParaRPr>
          </a:p>
          <a:p>
            <a:pPr marL="285750" indent="-285750">
              <a:spcBef>
                <a:spcPts val="0"/>
              </a:spcBef>
              <a:buSzPts val="2800"/>
              <a:buFont typeface="Arial" panose="020B0604020202020204" pitchFamily="34" charset="0"/>
              <a:buChar char="•"/>
            </a:pPr>
            <a:endParaRPr lang="en-GB" sz="1700">
              <a:highlight>
                <a:srgbClr val="FFFF00"/>
              </a:highlight>
            </a:endParaRPr>
          </a:p>
          <a:p>
            <a:pPr marL="285750" indent="-285750">
              <a:spcBef>
                <a:spcPts val="0"/>
              </a:spcBef>
              <a:buSzPts val="2800"/>
              <a:buFont typeface="Arial" panose="020B0604020202020204" pitchFamily="34" charset="0"/>
              <a:buChar char="•"/>
            </a:pPr>
            <a:endParaRPr lang="en-GB" sz="1700">
              <a:highlight>
                <a:srgbClr val="FFFF00"/>
              </a:highlight>
            </a:endParaRPr>
          </a:p>
        </p:txBody>
      </p:sp>
      <p:pic>
        <p:nvPicPr>
          <p:cNvPr id="11" name="Picture 10" descr="A green and white volleyball court&#10;&#10;Description automatically generated">
            <a:extLst>
              <a:ext uri="{FF2B5EF4-FFF2-40B4-BE49-F238E27FC236}">
                <a16:creationId xmlns:a16="http://schemas.microsoft.com/office/drawing/2014/main" id="{D86CE71F-9781-1A81-BC72-E8EA9B103E5C}"/>
              </a:ext>
            </a:extLst>
          </p:cNvPr>
          <p:cNvPicPr>
            <a:picLocks noChangeAspect="1"/>
          </p:cNvPicPr>
          <p:nvPr/>
        </p:nvPicPr>
        <p:blipFill>
          <a:blip r:embed="rId3"/>
          <a:stretch>
            <a:fillRect/>
          </a:stretch>
        </p:blipFill>
        <p:spPr>
          <a:xfrm>
            <a:off x="667265" y="4327524"/>
            <a:ext cx="3941806" cy="2269391"/>
          </a:xfrm>
          <a:prstGeom prst="rect">
            <a:avLst/>
          </a:prstGeom>
        </p:spPr>
      </p:pic>
      <p:sp>
        <p:nvSpPr>
          <p:cNvPr id="13" name="Google Shape;554;p43">
            <a:extLst>
              <a:ext uri="{FF2B5EF4-FFF2-40B4-BE49-F238E27FC236}">
                <a16:creationId xmlns:a16="http://schemas.microsoft.com/office/drawing/2014/main" id="{5C6D9A1A-15A6-03BD-890E-728B10AD2D88}"/>
              </a:ext>
            </a:extLst>
          </p:cNvPr>
          <p:cNvSpPr txBox="1">
            <a:spLocks/>
          </p:cNvSpPr>
          <p:nvPr/>
        </p:nvSpPr>
        <p:spPr>
          <a:xfrm>
            <a:off x="5566356" y="5398629"/>
            <a:ext cx="6625644" cy="145937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rgbClr val="4F81BD"/>
              </a:buClr>
              <a:buSzPts val="1800"/>
              <a:buFont typeface="Arial"/>
              <a:buChar char="•"/>
              <a:defRPr sz="2800" b="0" i="0" u="none" strike="noStrike" cap="none">
                <a:solidFill>
                  <a:srgbClr val="4F81BD"/>
                </a:solidFill>
                <a:latin typeface="Calibri"/>
                <a:ea typeface="Calibri"/>
                <a:cs typeface="Calibri"/>
                <a:sym typeface="Calibri"/>
              </a:defRPr>
            </a:lvl1pPr>
            <a:lvl2pPr marL="914400" marR="0" lvl="1" indent="-342900" algn="l" rtl="0">
              <a:lnSpc>
                <a:spcPct val="90000"/>
              </a:lnSpc>
              <a:spcBef>
                <a:spcPts val="500"/>
              </a:spcBef>
              <a:spcAft>
                <a:spcPts val="0"/>
              </a:spcAft>
              <a:buClr>
                <a:srgbClr val="4F81BD"/>
              </a:buClr>
              <a:buSzPts val="1800"/>
              <a:buFont typeface="Arial"/>
              <a:buChar char="•"/>
              <a:defRPr sz="2400" b="0" i="0" u="none" strike="noStrike" cap="none">
                <a:solidFill>
                  <a:srgbClr val="4F81BD"/>
                </a:solidFill>
                <a:latin typeface="Calibri"/>
                <a:ea typeface="Calibri"/>
                <a:cs typeface="Calibri"/>
                <a:sym typeface="Calibri"/>
              </a:defRPr>
            </a:lvl2pPr>
            <a:lvl3pPr marL="1371600" marR="0" lvl="2" indent="-342900" algn="l" rtl="0">
              <a:lnSpc>
                <a:spcPct val="90000"/>
              </a:lnSpc>
              <a:spcBef>
                <a:spcPts val="500"/>
              </a:spcBef>
              <a:spcAft>
                <a:spcPts val="0"/>
              </a:spcAft>
              <a:buClr>
                <a:srgbClr val="4F81BD"/>
              </a:buClr>
              <a:buSzPts val="1800"/>
              <a:buFont typeface="Arial"/>
              <a:buChar char="•"/>
              <a:defRPr sz="2000" b="0" i="0" u="none" strike="noStrike" cap="none">
                <a:solidFill>
                  <a:srgbClr val="4F81BD"/>
                </a:solidFill>
                <a:latin typeface="Calibri"/>
                <a:ea typeface="Calibri"/>
                <a:cs typeface="Calibri"/>
                <a:sym typeface="Calibri"/>
              </a:defRPr>
            </a:lvl3pPr>
            <a:lvl4pPr marL="1828800" marR="0" lvl="3" indent="-342900" algn="l" rtl="0">
              <a:lnSpc>
                <a:spcPct val="90000"/>
              </a:lnSpc>
              <a:spcBef>
                <a:spcPts val="500"/>
              </a:spcBef>
              <a:spcAft>
                <a:spcPts val="0"/>
              </a:spcAft>
              <a:buClr>
                <a:srgbClr val="4F81BD"/>
              </a:buClr>
              <a:buSzPts val="1800"/>
              <a:buFont typeface="Arial"/>
              <a:buChar char="•"/>
              <a:defRPr sz="1800" b="0" i="0" u="none" strike="noStrike" cap="none">
                <a:solidFill>
                  <a:srgbClr val="4F81BD"/>
                </a:solidFill>
                <a:latin typeface="Calibri"/>
                <a:ea typeface="Calibri"/>
                <a:cs typeface="Calibri"/>
                <a:sym typeface="Calibri"/>
              </a:defRPr>
            </a:lvl4pPr>
            <a:lvl5pPr marL="2286000" marR="0" lvl="4" indent="-342900" algn="l" rtl="0">
              <a:lnSpc>
                <a:spcPct val="90000"/>
              </a:lnSpc>
              <a:spcBef>
                <a:spcPts val="500"/>
              </a:spcBef>
              <a:spcAft>
                <a:spcPts val="0"/>
              </a:spcAft>
              <a:buClr>
                <a:srgbClr val="4F81BD"/>
              </a:buClr>
              <a:buSzPts val="1800"/>
              <a:buFont typeface="Arial"/>
              <a:buChar char="•"/>
              <a:defRPr sz="1800" b="0" i="0" u="none" strike="noStrike" cap="none">
                <a:solidFill>
                  <a:srgbClr val="4F81BD"/>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SzPts val="2800"/>
              <a:buNone/>
            </a:pPr>
            <a:r>
              <a:rPr lang="en-GB" sz="1700"/>
              <a:t>Een speler in de cirkel heeft als doel het schieten, dus verdediger moet altijd eerst aan de bal kunnen als een schot wordt ingezet!</a:t>
            </a:r>
            <a:br>
              <a:rPr lang="en-GB" sz="1700"/>
            </a:br>
            <a:r>
              <a:rPr lang="en-GB" sz="1700"/>
              <a:t>De keeper fungeert automatisch als rugdekking</a:t>
            </a:r>
          </a:p>
        </p:txBody>
      </p:sp>
    </p:spTree>
    <p:extLst>
      <p:ext uri="{BB962C8B-B14F-4D97-AF65-F5344CB8AC3E}">
        <p14:creationId xmlns:p14="http://schemas.microsoft.com/office/powerpoint/2010/main" val="801674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52"/>
        <p:cNvGrpSpPr/>
        <p:nvPr/>
      </p:nvGrpSpPr>
      <p:grpSpPr>
        <a:xfrm>
          <a:off x="0" y="0"/>
          <a:ext cx="0" cy="0"/>
          <a:chOff x="0" y="0"/>
          <a:chExt cx="0" cy="0"/>
        </a:xfrm>
      </p:grpSpPr>
      <p:sp useBgFill="1">
        <p:nvSpPr>
          <p:cNvPr id="580" name="Rectangle 57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2" name="Rectangle 58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3" name="Google Shape;553;p43"/>
          <p:cNvSpPr txBox="1">
            <a:spLocks noGrp="1"/>
          </p:cNvSpPr>
          <p:nvPr>
            <p:ph type="title"/>
          </p:nvPr>
        </p:nvSpPr>
        <p:spPr>
          <a:xfrm>
            <a:off x="432486" y="375635"/>
            <a:ext cx="2661745" cy="1148365"/>
          </a:xfrm>
          <a:prstGeom prst="rect">
            <a:avLst/>
          </a:prstGeom>
        </p:spPr>
        <p:txBody>
          <a:bodyPr spcFirstLastPara="1" lIns="91425" tIns="45700" rIns="91425" bIns="45700" anchorCtr="0">
            <a:normAutofit/>
          </a:bodyPr>
          <a:lstStyle/>
          <a:p>
            <a:pPr marL="0" lvl="0" indent="0" rtl="0">
              <a:spcBef>
                <a:spcPts val="0"/>
              </a:spcBef>
              <a:spcAft>
                <a:spcPts val="0"/>
              </a:spcAft>
              <a:buClr>
                <a:srgbClr val="C0504D"/>
              </a:buClr>
              <a:buSzPts val="4400"/>
              <a:buFont typeface="Calibri"/>
              <a:buNone/>
            </a:pPr>
            <a:r>
              <a:rPr lang="en-GB" sz="3200"/>
              <a:t>Hotline</a:t>
            </a:r>
          </a:p>
        </p:txBody>
      </p:sp>
      <p:sp>
        <p:nvSpPr>
          <p:cNvPr id="554" name="Google Shape;554;p43"/>
          <p:cNvSpPr txBox="1">
            <a:spLocks noGrp="1"/>
          </p:cNvSpPr>
          <p:nvPr>
            <p:ph type="body" idx="1"/>
          </p:nvPr>
        </p:nvSpPr>
        <p:spPr>
          <a:xfrm>
            <a:off x="432486" y="1804086"/>
            <a:ext cx="3311611" cy="4372877"/>
          </a:xfrm>
          <a:prstGeom prst="rect">
            <a:avLst/>
          </a:prstGeom>
        </p:spPr>
        <p:txBody>
          <a:bodyPr spcFirstLastPara="1" lIns="91425" tIns="45700" rIns="91425" bIns="45700" anchorCtr="0">
            <a:normAutofit fontScale="92500" lnSpcReduction="20000"/>
          </a:bodyPr>
          <a:lstStyle/>
          <a:p>
            <a:pPr marL="0" lvl="0" indent="0" rtl="0">
              <a:spcBef>
                <a:spcPts val="0"/>
              </a:spcBef>
              <a:spcAft>
                <a:spcPts val="0"/>
              </a:spcAft>
              <a:buClr>
                <a:srgbClr val="4F81BD"/>
              </a:buClr>
              <a:buSzPts val="2800"/>
              <a:buNone/>
            </a:pPr>
            <a:r>
              <a:rPr lang="en-GB" sz="1700"/>
              <a:t>De gevaarlijkste lijn is de directe lijn van bal centraal naar de goal. Dit is de snelste, én biedt de beste schietkansen. </a:t>
            </a:r>
          </a:p>
          <a:p>
            <a:pPr marL="0" lvl="0" indent="0" rtl="0">
              <a:spcBef>
                <a:spcPts val="0"/>
              </a:spcBef>
              <a:spcAft>
                <a:spcPts val="0"/>
              </a:spcAft>
              <a:buClr>
                <a:srgbClr val="4F81BD"/>
              </a:buClr>
              <a:buSzPts val="2800"/>
              <a:buNone/>
            </a:pPr>
            <a:endParaRPr lang="en-GB" sz="1700"/>
          </a:p>
          <a:p>
            <a:pPr marL="0" lvl="0" indent="0" rtl="0">
              <a:spcBef>
                <a:spcPts val="0"/>
              </a:spcBef>
              <a:spcAft>
                <a:spcPts val="0"/>
              </a:spcAft>
              <a:buClr>
                <a:srgbClr val="4F81BD"/>
              </a:buClr>
              <a:buSzPts val="2800"/>
              <a:buNone/>
            </a:pPr>
            <a:r>
              <a:rPr lang="en-GB" sz="1700"/>
              <a:t>Een verdediger zijn eerste taak is het blokkeren van die lijn!</a:t>
            </a:r>
          </a:p>
          <a:p>
            <a:pPr marL="0" lvl="0" indent="0" rtl="0">
              <a:spcBef>
                <a:spcPts val="0"/>
              </a:spcBef>
              <a:spcAft>
                <a:spcPts val="0"/>
              </a:spcAft>
              <a:buClr>
                <a:srgbClr val="4F81BD"/>
              </a:buClr>
              <a:buSzPts val="2800"/>
              <a:buNone/>
            </a:pPr>
            <a:endParaRPr lang="en-GB" sz="1700"/>
          </a:p>
          <a:p>
            <a:pPr marL="0" lvl="0" indent="0" rtl="0">
              <a:spcBef>
                <a:spcPts val="0"/>
              </a:spcBef>
              <a:spcAft>
                <a:spcPts val="0"/>
              </a:spcAft>
              <a:buClr>
                <a:srgbClr val="4F81BD"/>
              </a:buClr>
              <a:buSzPts val="2800"/>
              <a:buNone/>
            </a:pPr>
            <a:r>
              <a:rPr lang="en-GB" sz="1700"/>
              <a:t>Andere taken zijn ondergeschikt, en kunnen pas overwogen worden als de hotline afgeschermd is</a:t>
            </a:r>
            <a:endParaRPr lang="en-GB" sz="1700">
              <a:highlight>
                <a:srgbClr val="FFFF00"/>
              </a:highlight>
            </a:endParaRPr>
          </a:p>
          <a:p>
            <a:pPr marL="0" lvl="0" indent="0" rtl="0">
              <a:spcBef>
                <a:spcPts val="0"/>
              </a:spcBef>
              <a:spcAft>
                <a:spcPts val="0"/>
              </a:spcAft>
              <a:buClr>
                <a:srgbClr val="4F81BD"/>
              </a:buClr>
              <a:buSzPts val="2800"/>
              <a:buNone/>
            </a:pPr>
            <a:endParaRPr lang="en-GB" sz="1700">
              <a:highlight>
                <a:srgbClr val="FFFF00"/>
              </a:highlight>
            </a:endParaRPr>
          </a:p>
          <a:p>
            <a:pPr marL="0" lvl="0" indent="0" rtl="0">
              <a:spcBef>
                <a:spcPts val="0"/>
              </a:spcBef>
              <a:spcAft>
                <a:spcPts val="0"/>
              </a:spcAft>
              <a:buClr>
                <a:srgbClr val="4F81BD"/>
              </a:buClr>
              <a:buSzPts val="2800"/>
              <a:buNone/>
            </a:pPr>
            <a:r>
              <a:rPr lang="en-GB" sz="1700"/>
              <a:t>Een speler is dus steeds indachtig waar hij op het veld staat, waar de goal is en wie de bal heeft om de hotline te bepalen</a:t>
            </a:r>
          </a:p>
          <a:p>
            <a:pPr marL="0" lvl="0" indent="0" rtl="0">
              <a:spcBef>
                <a:spcPts val="0"/>
              </a:spcBef>
              <a:spcAft>
                <a:spcPts val="0"/>
              </a:spcAft>
              <a:buClr>
                <a:srgbClr val="4F81BD"/>
              </a:buClr>
              <a:buSzPts val="2800"/>
              <a:buNone/>
            </a:pPr>
            <a:endParaRPr lang="en-GB" sz="1700"/>
          </a:p>
          <a:p>
            <a:pPr marL="0" lvl="0" indent="0" rtl="0">
              <a:spcBef>
                <a:spcPts val="0"/>
              </a:spcBef>
              <a:spcAft>
                <a:spcPts val="0"/>
              </a:spcAft>
              <a:buClr>
                <a:srgbClr val="4F81BD"/>
              </a:buClr>
              <a:buSzPts val="2800"/>
              <a:buNone/>
            </a:pPr>
            <a:r>
              <a:rPr lang="en-GB" sz="1700"/>
              <a:t>Een verdiger loopt dus eerst richting de lijn, en sluit tegelijk dichter bij de aanvaller aan. Hij loopt niet direct naar de aanvaller maar probeert ertussen te komen.</a:t>
            </a:r>
          </a:p>
        </p:txBody>
      </p:sp>
      <p:pic>
        <p:nvPicPr>
          <p:cNvPr id="7" name="Picture 6" descr="A video game of a football game&#10;&#10;Description automatically generated">
            <a:extLst>
              <a:ext uri="{FF2B5EF4-FFF2-40B4-BE49-F238E27FC236}">
                <a16:creationId xmlns:a16="http://schemas.microsoft.com/office/drawing/2014/main" id="{6B387593-B686-9E6D-E623-1FC7BAF20B39}"/>
              </a:ext>
            </a:extLst>
          </p:cNvPr>
          <p:cNvPicPr>
            <a:picLocks noChangeAspect="1"/>
          </p:cNvPicPr>
          <p:nvPr/>
        </p:nvPicPr>
        <p:blipFill>
          <a:blip r:embed="rId3"/>
          <a:stretch>
            <a:fillRect/>
          </a:stretch>
        </p:blipFill>
        <p:spPr>
          <a:xfrm>
            <a:off x="4032354" y="707594"/>
            <a:ext cx="7772400" cy="54042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52"/>
        <p:cNvGrpSpPr/>
        <p:nvPr/>
      </p:nvGrpSpPr>
      <p:grpSpPr>
        <a:xfrm>
          <a:off x="0" y="0"/>
          <a:ext cx="0" cy="0"/>
          <a:chOff x="0" y="0"/>
          <a:chExt cx="0" cy="0"/>
        </a:xfrm>
      </p:grpSpPr>
      <p:sp useBgFill="1">
        <p:nvSpPr>
          <p:cNvPr id="580" name="Rectangle 57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2" name="Rectangle 58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3" name="Google Shape;553;p43"/>
          <p:cNvSpPr txBox="1">
            <a:spLocks noGrp="1"/>
          </p:cNvSpPr>
          <p:nvPr>
            <p:ph type="title"/>
          </p:nvPr>
        </p:nvSpPr>
        <p:spPr>
          <a:xfrm>
            <a:off x="463377" y="414552"/>
            <a:ext cx="3225754" cy="1327041"/>
          </a:xfrm>
          <a:prstGeom prst="rect">
            <a:avLst/>
          </a:prstGeom>
        </p:spPr>
        <p:txBody>
          <a:bodyPr spcFirstLastPara="1" lIns="91425" tIns="45700" rIns="91425" bIns="45700" anchorCtr="0">
            <a:noAutofit/>
          </a:bodyPr>
          <a:lstStyle/>
          <a:p>
            <a:pPr marL="0" lvl="0" indent="0" rtl="0">
              <a:spcBef>
                <a:spcPts val="0"/>
              </a:spcBef>
              <a:spcAft>
                <a:spcPts val="0"/>
              </a:spcAft>
              <a:buClr>
                <a:srgbClr val="C0504D"/>
              </a:buClr>
              <a:buSzPts val="4400"/>
              <a:buFont typeface="Calibri"/>
              <a:buNone/>
            </a:pPr>
            <a:r>
              <a:rPr lang="en-GB" sz="3200"/>
              <a:t>Hotline aandachtspunten</a:t>
            </a:r>
          </a:p>
        </p:txBody>
      </p:sp>
      <p:sp>
        <p:nvSpPr>
          <p:cNvPr id="554" name="Google Shape;554;p43"/>
          <p:cNvSpPr txBox="1">
            <a:spLocks noGrp="1"/>
          </p:cNvSpPr>
          <p:nvPr>
            <p:ph type="body" idx="1"/>
          </p:nvPr>
        </p:nvSpPr>
        <p:spPr>
          <a:xfrm>
            <a:off x="463377" y="2265037"/>
            <a:ext cx="3311611" cy="4372877"/>
          </a:xfrm>
          <a:prstGeom prst="rect">
            <a:avLst/>
          </a:prstGeom>
        </p:spPr>
        <p:txBody>
          <a:bodyPr spcFirstLastPara="1" lIns="91425" tIns="45700" rIns="91425" bIns="45700" anchorCtr="0">
            <a:normAutofit/>
          </a:bodyPr>
          <a:lstStyle/>
          <a:p>
            <a:pPr marL="0" lvl="0" indent="0" rtl="0">
              <a:spcBef>
                <a:spcPts val="0"/>
              </a:spcBef>
              <a:spcAft>
                <a:spcPts val="0"/>
              </a:spcAft>
              <a:buClr>
                <a:srgbClr val="4F81BD"/>
              </a:buClr>
              <a:buSzPts val="2800"/>
              <a:buNone/>
            </a:pPr>
            <a:r>
              <a:rPr lang="en-GB" sz="1700"/>
              <a:t>Twee typische voorbeelden waar hotline niet correct verdedigd wordt:</a:t>
            </a:r>
          </a:p>
          <a:p>
            <a:pPr marL="0" lvl="0" indent="0" rtl="0">
              <a:spcBef>
                <a:spcPts val="0"/>
              </a:spcBef>
              <a:spcAft>
                <a:spcPts val="0"/>
              </a:spcAft>
              <a:buClr>
                <a:srgbClr val="4F81BD"/>
              </a:buClr>
              <a:buSzPts val="2800"/>
              <a:buNone/>
            </a:pPr>
            <a:endParaRPr lang="en-GB" sz="1700"/>
          </a:p>
          <a:p>
            <a:pPr marL="0" lvl="0" indent="0" rtl="0">
              <a:spcBef>
                <a:spcPts val="0"/>
              </a:spcBef>
              <a:spcAft>
                <a:spcPts val="0"/>
              </a:spcAft>
              <a:buClr>
                <a:srgbClr val="4F81BD"/>
              </a:buClr>
              <a:buSzPts val="2800"/>
              <a:buNone/>
            </a:pPr>
            <a:r>
              <a:rPr lang="en-GB" sz="1700"/>
              <a:t>- de speler verdedigt op een aanvaller die de bal niet heeft, en laat lijn naar goal open</a:t>
            </a:r>
          </a:p>
          <a:p>
            <a:pPr marL="0" lvl="0" indent="0" rtl="0">
              <a:spcBef>
                <a:spcPts val="0"/>
              </a:spcBef>
              <a:spcAft>
                <a:spcPts val="0"/>
              </a:spcAft>
              <a:buClr>
                <a:srgbClr val="4F81BD"/>
              </a:buClr>
              <a:buSzPts val="2800"/>
              <a:buNone/>
            </a:pPr>
            <a:endParaRPr lang="en-GB" sz="1700"/>
          </a:p>
          <a:p>
            <a:pPr marL="0" lvl="0" indent="0" rtl="0">
              <a:spcBef>
                <a:spcPts val="0"/>
              </a:spcBef>
              <a:spcAft>
                <a:spcPts val="0"/>
              </a:spcAft>
              <a:buClr>
                <a:srgbClr val="4F81BD"/>
              </a:buClr>
              <a:buSzPts val="2800"/>
              <a:buNone/>
            </a:pPr>
            <a:r>
              <a:rPr lang="en-GB" sz="1700"/>
              <a:t>- de spelers verdedigen de zone achter zich, en laten de hotline open</a:t>
            </a:r>
          </a:p>
          <a:p>
            <a:pPr marL="0" lvl="0" indent="0" rtl="0">
              <a:spcBef>
                <a:spcPts val="0"/>
              </a:spcBef>
              <a:spcAft>
                <a:spcPts val="0"/>
              </a:spcAft>
              <a:buClr>
                <a:srgbClr val="4F81BD"/>
              </a:buClr>
              <a:buSzPts val="2800"/>
              <a:buNone/>
            </a:pPr>
            <a:endParaRPr lang="en-GB" sz="1700"/>
          </a:p>
          <a:p>
            <a:pPr marL="0" lvl="0" indent="0" rtl="0">
              <a:spcBef>
                <a:spcPts val="0"/>
              </a:spcBef>
              <a:spcAft>
                <a:spcPts val="0"/>
              </a:spcAft>
              <a:buClr>
                <a:srgbClr val="4F81BD"/>
              </a:buClr>
              <a:buSzPts val="2800"/>
              <a:buNone/>
            </a:pPr>
            <a:endParaRPr lang="en-GB" sz="1700"/>
          </a:p>
        </p:txBody>
      </p:sp>
      <p:pic>
        <p:nvPicPr>
          <p:cNvPr id="3" name="Picture 2" descr="A video game of a field hockey game&#10;&#10;Description automatically generated">
            <a:extLst>
              <a:ext uri="{FF2B5EF4-FFF2-40B4-BE49-F238E27FC236}">
                <a16:creationId xmlns:a16="http://schemas.microsoft.com/office/drawing/2014/main" id="{9335026A-FB1F-27CA-9385-90BD99E612EB}"/>
              </a:ext>
            </a:extLst>
          </p:cNvPr>
          <p:cNvPicPr>
            <a:picLocks noChangeAspect="1"/>
          </p:cNvPicPr>
          <p:nvPr/>
        </p:nvPicPr>
        <p:blipFill>
          <a:blip r:embed="rId3"/>
          <a:stretch>
            <a:fillRect/>
          </a:stretch>
        </p:blipFill>
        <p:spPr>
          <a:xfrm>
            <a:off x="4713176" y="414552"/>
            <a:ext cx="4320995" cy="2777782"/>
          </a:xfrm>
          <a:prstGeom prst="rect">
            <a:avLst/>
          </a:prstGeom>
        </p:spPr>
      </p:pic>
      <p:pic>
        <p:nvPicPr>
          <p:cNvPr id="5" name="Picture 4" descr="A video game of a football game&#10;&#10;Description automatically generated">
            <a:extLst>
              <a:ext uri="{FF2B5EF4-FFF2-40B4-BE49-F238E27FC236}">
                <a16:creationId xmlns:a16="http://schemas.microsoft.com/office/drawing/2014/main" id="{5885D2D6-F296-B238-A027-D6BC62BB10E2}"/>
              </a:ext>
            </a:extLst>
          </p:cNvPr>
          <p:cNvPicPr>
            <a:picLocks noChangeAspect="1"/>
          </p:cNvPicPr>
          <p:nvPr/>
        </p:nvPicPr>
        <p:blipFill>
          <a:blip r:embed="rId4"/>
          <a:stretch>
            <a:fillRect/>
          </a:stretch>
        </p:blipFill>
        <p:spPr>
          <a:xfrm>
            <a:off x="7155701" y="3398328"/>
            <a:ext cx="4572922" cy="3253678"/>
          </a:xfrm>
          <a:prstGeom prst="rect">
            <a:avLst/>
          </a:prstGeom>
        </p:spPr>
      </p:pic>
    </p:spTree>
    <p:extLst>
      <p:ext uri="{BB962C8B-B14F-4D97-AF65-F5344CB8AC3E}">
        <p14:creationId xmlns:p14="http://schemas.microsoft.com/office/powerpoint/2010/main" val="888093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pic>
        <p:nvPicPr>
          <p:cNvPr id="5" name="Picture 4" descr="A group of people playing football&#10;&#10;Description automatically generated">
            <a:extLst>
              <a:ext uri="{FF2B5EF4-FFF2-40B4-BE49-F238E27FC236}">
                <a16:creationId xmlns:a16="http://schemas.microsoft.com/office/drawing/2014/main" id="{8FAE023F-6C8F-394A-7D95-896ACAB253C2}"/>
              </a:ext>
            </a:extLst>
          </p:cNvPr>
          <p:cNvPicPr>
            <a:picLocks noChangeAspect="1"/>
          </p:cNvPicPr>
          <p:nvPr/>
        </p:nvPicPr>
        <p:blipFill rotWithShape="1">
          <a:blip r:embed="rId3"/>
          <a:srcRect b="459"/>
          <a:stretch/>
        </p:blipFill>
        <p:spPr>
          <a:xfrm>
            <a:off x="3941808" y="503362"/>
            <a:ext cx="7999674" cy="5673601"/>
          </a:xfrm>
          <a:prstGeom prst="rect">
            <a:avLst/>
          </a:prstGeom>
        </p:spPr>
      </p:pic>
      <p:sp>
        <p:nvSpPr>
          <p:cNvPr id="553" name="Google Shape;553;p43"/>
          <p:cNvSpPr txBox="1">
            <a:spLocks noGrp="1"/>
          </p:cNvSpPr>
          <p:nvPr>
            <p:ph type="title"/>
          </p:nvPr>
        </p:nvSpPr>
        <p:spPr>
          <a:xfrm>
            <a:off x="432486" y="407167"/>
            <a:ext cx="2609193" cy="1095813"/>
          </a:xfrm>
          <a:prstGeom prst="rect">
            <a:avLst/>
          </a:prstGeom>
        </p:spPr>
        <p:txBody>
          <a:bodyPr spcFirstLastPara="1" lIns="91425" tIns="45700" rIns="91425" bIns="45700" anchorCtr="0">
            <a:normAutofit/>
          </a:bodyPr>
          <a:lstStyle/>
          <a:p>
            <a:pPr marL="0" lvl="0" indent="0" rtl="0">
              <a:spcBef>
                <a:spcPts val="0"/>
              </a:spcBef>
              <a:spcAft>
                <a:spcPts val="0"/>
              </a:spcAft>
              <a:buClr>
                <a:srgbClr val="C0504D"/>
              </a:buClr>
              <a:buSzPts val="4400"/>
              <a:buFont typeface="Calibri"/>
              <a:buNone/>
            </a:pPr>
            <a:r>
              <a:rPr lang="en-GB" sz="3200"/>
              <a:t>Channeling</a:t>
            </a:r>
          </a:p>
        </p:txBody>
      </p:sp>
      <p:sp>
        <p:nvSpPr>
          <p:cNvPr id="554" name="Google Shape;554;p43"/>
          <p:cNvSpPr txBox="1">
            <a:spLocks noGrp="1"/>
          </p:cNvSpPr>
          <p:nvPr>
            <p:ph type="body" idx="1"/>
          </p:nvPr>
        </p:nvSpPr>
        <p:spPr>
          <a:xfrm>
            <a:off x="432486" y="1804086"/>
            <a:ext cx="3311611" cy="4372877"/>
          </a:xfrm>
          <a:prstGeom prst="rect">
            <a:avLst/>
          </a:prstGeom>
        </p:spPr>
        <p:txBody>
          <a:bodyPr spcFirstLastPara="1" lIns="91425" tIns="45700" rIns="91425" bIns="45700" anchorCtr="0">
            <a:normAutofit fontScale="85000" lnSpcReduction="10000"/>
          </a:bodyPr>
          <a:lstStyle/>
          <a:p>
            <a:pPr marL="0" lvl="0" indent="0" rtl="0">
              <a:spcBef>
                <a:spcPts val="0"/>
              </a:spcBef>
              <a:spcAft>
                <a:spcPts val="0"/>
              </a:spcAft>
              <a:buClr>
                <a:srgbClr val="4F81BD"/>
              </a:buClr>
              <a:buSzPts val="2800"/>
              <a:buNone/>
            </a:pPr>
            <a:r>
              <a:rPr lang="en-GB" sz="1700"/>
              <a:t>Het sturen van de tegenspeler naar een specifieke zone:</a:t>
            </a:r>
          </a:p>
          <a:p>
            <a:pPr marL="0" lvl="0" indent="0" rtl="0">
              <a:spcBef>
                <a:spcPts val="0"/>
              </a:spcBef>
              <a:spcAft>
                <a:spcPts val="0"/>
              </a:spcAft>
              <a:buClr>
                <a:srgbClr val="4F81BD"/>
              </a:buClr>
              <a:buSzPts val="2800"/>
              <a:buNone/>
            </a:pPr>
            <a:endParaRPr lang="en-GB" sz="1700"/>
          </a:p>
          <a:p>
            <a:pPr marL="0" lvl="0" indent="0" rtl="0">
              <a:spcBef>
                <a:spcPts val="0"/>
              </a:spcBef>
              <a:spcAft>
                <a:spcPts val="0"/>
              </a:spcAft>
              <a:buClr>
                <a:srgbClr val="4F81BD"/>
              </a:buClr>
              <a:buSzPts val="2800"/>
              <a:buNone/>
            </a:pPr>
            <a:r>
              <a:rPr lang="en-GB" sz="1700"/>
              <a:t>- naar de zijlijn</a:t>
            </a:r>
          </a:p>
          <a:p>
            <a:pPr marL="0" lvl="0" indent="0" rtl="0">
              <a:spcBef>
                <a:spcPts val="0"/>
              </a:spcBef>
              <a:spcAft>
                <a:spcPts val="0"/>
              </a:spcAft>
              <a:buClr>
                <a:srgbClr val="4F81BD"/>
              </a:buClr>
              <a:buSzPts val="2800"/>
              <a:buNone/>
            </a:pPr>
            <a:r>
              <a:rPr lang="en-GB" sz="1700"/>
              <a:t>- naar een verdediger die als guard staat</a:t>
            </a:r>
          </a:p>
          <a:p>
            <a:pPr marL="0" lvl="0" indent="0" rtl="0">
              <a:spcBef>
                <a:spcPts val="0"/>
              </a:spcBef>
              <a:spcAft>
                <a:spcPts val="0"/>
              </a:spcAft>
              <a:buClr>
                <a:srgbClr val="4F81BD"/>
              </a:buClr>
              <a:buSzPts val="2800"/>
              <a:buNone/>
            </a:pPr>
            <a:r>
              <a:rPr lang="en-GB" sz="1700"/>
              <a:t>- weg van de cirkel</a:t>
            </a:r>
          </a:p>
          <a:p>
            <a:pPr marL="0" lvl="0" indent="0" rtl="0">
              <a:spcBef>
                <a:spcPts val="0"/>
              </a:spcBef>
              <a:spcAft>
                <a:spcPts val="0"/>
              </a:spcAft>
              <a:buClr>
                <a:srgbClr val="4F81BD"/>
              </a:buClr>
              <a:buSzPts val="2800"/>
              <a:buNone/>
            </a:pPr>
            <a:r>
              <a:rPr lang="en-GB" sz="1700"/>
              <a:t>- weg van de hotline</a:t>
            </a:r>
          </a:p>
          <a:p>
            <a:pPr marL="0" lvl="0" indent="0" rtl="0">
              <a:spcBef>
                <a:spcPts val="0"/>
              </a:spcBef>
              <a:spcAft>
                <a:spcPts val="0"/>
              </a:spcAft>
              <a:buClr>
                <a:srgbClr val="4F81BD"/>
              </a:buClr>
              <a:buSzPts val="2800"/>
              <a:buNone/>
            </a:pPr>
            <a:endParaRPr lang="en-GB" sz="1700"/>
          </a:p>
          <a:p>
            <a:pPr marL="0" lvl="0" indent="0" rtl="0">
              <a:spcBef>
                <a:spcPts val="0"/>
              </a:spcBef>
              <a:spcAft>
                <a:spcPts val="0"/>
              </a:spcAft>
              <a:buClr>
                <a:srgbClr val="4F81BD"/>
              </a:buClr>
              <a:buSzPts val="2800"/>
              <a:buNone/>
            </a:pPr>
            <a:r>
              <a:rPr lang="en-GB" sz="1700" i="1"/>
              <a:t>Channel naar links</a:t>
            </a:r>
          </a:p>
          <a:p>
            <a:pPr marL="0" lvl="0" indent="0" rtl="0">
              <a:spcBef>
                <a:spcPts val="0"/>
              </a:spcBef>
              <a:spcAft>
                <a:spcPts val="0"/>
              </a:spcAft>
              <a:buClr>
                <a:srgbClr val="4F81BD"/>
              </a:buClr>
              <a:buSzPts val="2800"/>
              <a:buNone/>
            </a:pPr>
            <a:r>
              <a:rPr lang="en-GB" sz="1700"/>
              <a:t>Hou de speler tegen met uw sterke kant in forehand, stuur hem als uitweg naar uw backhand</a:t>
            </a:r>
          </a:p>
          <a:p>
            <a:pPr marL="0" lvl="0" indent="0" rtl="0">
              <a:spcBef>
                <a:spcPts val="0"/>
              </a:spcBef>
              <a:spcAft>
                <a:spcPts val="0"/>
              </a:spcAft>
              <a:buClr>
                <a:srgbClr val="4F81BD"/>
              </a:buClr>
              <a:buSzPts val="2800"/>
              <a:buNone/>
            </a:pPr>
            <a:br>
              <a:rPr lang="en-GB" sz="1700"/>
            </a:br>
            <a:r>
              <a:rPr lang="en-GB" sz="1700" i="1"/>
              <a:t>Channel naar rechts</a:t>
            </a:r>
            <a:br>
              <a:rPr lang="en-GB" sz="1700"/>
            </a:br>
            <a:r>
              <a:rPr lang="en-GB" sz="1700"/>
              <a:t>Hou de speler tegen met forehand, laat ruimte naar rechts als uitweg</a:t>
            </a:r>
          </a:p>
          <a:p>
            <a:pPr marL="0" lvl="0" indent="0" rtl="0">
              <a:spcBef>
                <a:spcPts val="0"/>
              </a:spcBef>
              <a:spcAft>
                <a:spcPts val="0"/>
              </a:spcAft>
              <a:buClr>
                <a:srgbClr val="4F81BD"/>
              </a:buClr>
              <a:buSzPts val="2800"/>
              <a:buNone/>
            </a:pPr>
            <a:endParaRPr lang="en-GB" sz="1700"/>
          </a:p>
          <a:p>
            <a:pPr marL="0" lvl="0" indent="0" rtl="0">
              <a:spcBef>
                <a:spcPts val="0"/>
              </a:spcBef>
              <a:spcAft>
                <a:spcPts val="0"/>
              </a:spcAft>
              <a:buClr>
                <a:srgbClr val="4F81BD"/>
              </a:buClr>
              <a:buSzPts val="2800"/>
              <a:buNone/>
            </a:pPr>
            <a:r>
              <a:rPr lang="en-GB" sz="1700"/>
              <a:t>De forehand is verdedigend erg sterk, dus gebruikt men die om een bepaalde lijn te ontraden, en speler weg te sturen op een andere weg.</a:t>
            </a:r>
            <a:br>
              <a:rPr lang="en-GB" sz="1700"/>
            </a:br>
            <a:endParaRPr lang="en-GB" sz="1700"/>
          </a:p>
          <a:p>
            <a:pPr marL="0" lvl="0" indent="0" rtl="0">
              <a:spcBef>
                <a:spcPts val="0"/>
              </a:spcBef>
              <a:spcAft>
                <a:spcPts val="0"/>
              </a:spcAft>
              <a:buClr>
                <a:srgbClr val="4F81BD"/>
              </a:buClr>
              <a:buSzPts val="2800"/>
              <a:buNone/>
            </a:pPr>
            <a:r>
              <a:rPr lang="en-GB" sz="1700"/>
              <a:t>Een hoek van 45 graden geeft de speelrichting aan (de aanvaller glijdt als het ware die weg op)</a:t>
            </a:r>
          </a:p>
          <a:p>
            <a:pPr marL="0" lvl="0" indent="0" rtl="0">
              <a:spcBef>
                <a:spcPts val="0"/>
              </a:spcBef>
              <a:spcAft>
                <a:spcPts val="0"/>
              </a:spcAft>
              <a:buClr>
                <a:srgbClr val="4F81BD"/>
              </a:buClr>
              <a:buSzPts val="2800"/>
              <a:buNone/>
            </a:pPr>
            <a:endParaRPr lang="en-GB" sz="1700">
              <a:highlight>
                <a:srgbClr val="FFFF00"/>
              </a:highlight>
            </a:endParaRPr>
          </a:p>
          <a:p>
            <a:pPr marL="228600" lvl="0" indent="-50800" rtl="0">
              <a:spcBef>
                <a:spcPts val="1000"/>
              </a:spcBef>
              <a:spcAft>
                <a:spcPts val="0"/>
              </a:spcAft>
              <a:buClr>
                <a:srgbClr val="4F81BD"/>
              </a:buClr>
              <a:buSzPts val="2800"/>
              <a:buNone/>
            </a:pPr>
            <a:endParaRPr lang="en-GB" sz="1700">
              <a:highlight>
                <a:srgbClr val="FFFF00"/>
              </a:highlight>
            </a:endParaRPr>
          </a:p>
        </p:txBody>
      </p:sp>
    </p:spTree>
    <p:extLst>
      <p:ext uri="{BB962C8B-B14F-4D97-AF65-F5344CB8AC3E}">
        <p14:creationId xmlns:p14="http://schemas.microsoft.com/office/powerpoint/2010/main" val="3377594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43"/>
          <p:cNvSpPr txBox="1">
            <a:spLocks noGrp="1"/>
          </p:cNvSpPr>
          <p:nvPr>
            <p:ph type="title"/>
          </p:nvPr>
        </p:nvSpPr>
        <p:spPr>
          <a:xfrm>
            <a:off x="432486" y="201377"/>
            <a:ext cx="3218793" cy="1463675"/>
          </a:xfrm>
          <a:prstGeom prst="rect">
            <a:avLst/>
          </a:prstGeom>
        </p:spPr>
        <p:txBody>
          <a:bodyPr spcFirstLastPara="1" lIns="91425" tIns="45700" rIns="91425" bIns="45700" anchorCtr="0">
            <a:normAutofit/>
          </a:bodyPr>
          <a:lstStyle/>
          <a:p>
            <a:pPr marL="0" lvl="0" indent="0" rtl="0">
              <a:spcBef>
                <a:spcPts val="0"/>
              </a:spcBef>
              <a:spcAft>
                <a:spcPts val="0"/>
              </a:spcAft>
              <a:buClr>
                <a:srgbClr val="C0504D"/>
              </a:buClr>
              <a:buSzPts val="4400"/>
              <a:buFont typeface="Calibri"/>
              <a:buNone/>
            </a:pPr>
            <a:r>
              <a:rPr lang="en-GB" sz="3200"/>
              <a:t>Channeling aandachtspunten</a:t>
            </a:r>
          </a:p>
        </p:txBody>
      </p:sp>
      <p:sp>
        <p:nvSpPr>
          <p:cNvPr id="554" name="Google Shape;554;p43"/>
          <p:cNvSpPr txBox="1">
            <a:spLocks noGrp="1"/>
          </p:cNvSpPr>
          <p:nvPr>
            <p:ph type="body" idx="1"/>
          </p:nvPr>
        </p:nvSpPr>
        <p:spPr>
          <a:xfrm>
            <a:off x="432486" y="1804086"/>
            <a:ext cx="3311611" cy="4372877"/>
          </a:xfrm>
          <a:prstGeom prst="rect">
            <a:avLst/>
          </a:prstGeom>
        </p:spPr>
        <p:txBody>
          <a:bodyPr spcFirstLastPara="1" lIns="91425" tIns="45700" rIns="91425" bIns="45700" anchorCtr="0">
            <a:normAutofit/>
          </a:bodyPr>
          <a:lstStyle/>
          <a:p>
            <a:pPr marL="0" lvl="0" indent="0" rtl="0">
              <a:spcBef>
                <a:spcPts val="0"/>
              </a:spcBef>
              <a:spcAft>
                <a:spcPts val="0"/>
              </a:spcAft>
              <a:buClr>
                <a:srgbClr val="4F81BD"/>
              </a:buClr>
              <a:buSzPts val="2800"/>
              <a:buNone/>
            </a:pPr>
            <a:r>
              <a:rPr lang="en-GB" sz="1700"/>
              <a:t>Twee voorbeelden van niet goed toegepaste channeling:</a:t>
            </a:r>
          </a:p>
          <a:p>
            <a:pPr marL="0" lvl="0" indent="0" rtl="0">
              <a:spcBef>
                <a:spcPts val="0"/>
              </a:spcBef>
              <a:spcAft>
                <a:spcPts val="0"/>
              </a:spcAft>
              <a:buClr>
                <a:srgbClr val="4F81BD"/>
              </a:buClr>
              <a:buSzPts val="2800"/>
              <a:buNone/>
            </a:pPr>
            <a:endParaRPr lang="en-GB" sz="1700"/>
          </a:p>
          <a:p>
            <a:pPr marL="0" lvl="0" indent="0" rtl="0">
              <a:spcBef>
                <a:spcPts val="0"/>
              </a:spcBef>
              <a:spcAft>
                <a:spcPts val="0"/>
              </a:spcAft>
              <a:buClr>
                <a:srgbClr val="4F81BD"/>
              </a:buClr>
              <a:buSzPts val="2800"/>
              <a:buNone/>
            </a:pPr>
            <a:r>
              <a:rPr lang="en-GB" sz="1700"/>
              <a:t>- </a:t>
            </a:r>
            <a:r>
              <a:rPr lang="en-GB" sz="1700" b="1"/>
              <a:t>A</a:t>
            </a:r>
            <a:r>
              <a:rPr lang="en-GB" sz="1700"/>
              <a:t>: de speler verdedigt de zone achter zich, maar laat daarbij de ruimte naar binnen open. Hij staat verkeerde georienteerd. Hij channelt naar de hotline</a:t>
            </a:r>
          </a:p>
          <a:p>
            <a:pPr marL="0" lvl="0" indent="0" rtl="0">
              <a:spcBef>
                <a:spcPts val="0"/>
              </a:spcBef>
              <a:spcAft>
                <a:spcPts val="0"/>
              </a:spcAft>
              <a:buClr>
                <a:srgbClr val="4F81BD"/>
              </a:buClr>
              <a:buSzPts val="2800"/>
              <a:buNone/>
            </a:pPr>
            <a:endParaRPr lang="en-GB" sz="1700"/>
          </a:p>
          <a:p>
            <a:pPr marL="0" lvl="0" indent="0" rtl="0">
              <a:spcBef>
                <a:spcPts val="0"/>
              </a:spcBef>
              <a:spcAft>
                <a:spcPts val="0"/>
              </a:spcAft>
              <a:buClr>
                <a:srgbClr val="4F81BD"/>
              </a:buClr>
              <a:buSzPts val="2800"/>
              <a:buNone/>
            </a:pPr>
            <a:r>
              <a:rPr lang="en-GB" sz="1700" b="1"/>
              <a:t>- B/C en D</a:t>
            </a:r>
            <a:r>
              <a:rPr lang="en-GB" sz="1700"/>
              <a:t>: de speler zet zich te dwars tegen de aanvaller (</a:t>
            </a:r>
            <a:r>
              <a:rPr lang="en-GB" sz="1700" i="1"/>
              <a:t>flat-footed</a:t>
            </a:r>
            <a:r>
              <a:rPr lang="en-GB" sz="1700"/>
              <a:t>) waarbii hij drie opties geeft. De aanvaller speelt links over de stick (B), de aanvaller speelt tussen de benen of tegen de benen (C) of de aanvaller passeert met een skill langs recht (C)</a:t>
            </a:r>
          </a:p>
          <a:p>
            <a:pPr marL="0" lvl="0" indent="0" rtl="0">
              <a:spcBef>
                <a:spcPts val="0"/>
              </a:spcBef>
              <a:spcAft>
                <a:spcPts val="0"/>
              </a:spcAft>
              <a:buClr>
                <a:srgbClr val="4F81BD"/>
              </a:buClr>
              <a:buSzPts val="2800"/>
              <a:buNone/>
            </a:pPr>
            <a:endParaRPr lang="en-GB" sz="1700">
              <a:highlight>
                <a:srgbClr val="FFFF00"/>
              </a:highlight>
            </a:endParaRPr>
          </a:p>
          <a:p>
            <a:pPr marL="228600" lvl="0" indent="-50800" rtl="0">
              <a:spcBef>
                <a:spcPts val="1000"/>
              </a:spcBef>
              <a:spcAft>
                <a:spcPts val="0"/>
              </a:spcAft>
              <a:buClr>
                <a:srgbClr val="4F81BD"/>
              </a:buClr>
              <a:buSzPts val="2800"/>
              <a:buNone/>
            </a:pPr>
            <a:endParaRPr lang="en-GB" sz="1700">
              <a:highlight>
                <a:srgbClr val="FFFF00"/>
              </a:highlight>
            </a:endParaRPr>
          </a:p>
        </p:txBody>
      </p:sp>
      <p:pic>
        <p:nvPicPr>
          <p:cNvPr id="3" name="Picture 2" descr="A video game of a field hockey game&#10;&#10;Description automatically generated">
            <a:extLst>
              <a:ext uri="{FF2B5EF4-FFF2-40B4-BE49-F238E27FC236}">
                <a16:creationId xmlns:a16="http://schemas.microsoft.com/office/drawing/2014/main" id="{2A26FA3A-CE74-CC8F-D338-ACAA2131FC68}"/>
              </a:ext>
            </a:extLst>
          </p:cNvPr>
          <p:cNvPicPr>
            <a:picLocks noChangeAspect="1"/>
          </p:cNvPicPr>
          <p:nvPr/>
        </p:nvPicPr>
        <p:blipFill>
          <a:blip r:embed="rId3"/>
          <a:stretch>
            <a:fillRect/>
          </a:stretch>
        </p:blipFill>
        <p:spPr>
          <a:xfrm>
            <a:off x="3987114" y="933215"/>
            <a:ext cx="7772400" cy="5243748"/>
          </a:xfrm>
          <a:prstGeom prst="rect">
            <a:avLst/>
          </a:prstGeom>
        </p:spPr>
      </p:pic>
    </p:spTree>
    <p:extLst>
      <p:ext uri="{BB962C8B-B14F-4D97-AF65-F5344CB8AC3E}">
        <p14:creationId xmlns:p14="http://schemas.microsoft.com/office/powerpoint/2010/main" val="2043918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5CA64-50E9-426E-5B9D-4F194C7A02E8}"/>
              </a:ext>
            </a:extLst>
          </p:cNvPr>
          <p:cNvSpPr>
            <a:spLocks noGrp="1"/>
          </p:cNvSpPr>
          <p:nvPr>
            <p:ph type="title"/>
          </p:nvPr>
        </p:nvSpPr>
        <p:spPr>
          <a:xfrm>
            <a:off x="180745" y="365125"/>
            <a:ext cx="10515600" cy="1325563"/>
          </a:xfrm>
        </p:spPr>
        <p:txBody>
          <a:bodyPr>
            <a:normAutofit/>
          </a:bodyPr>
          <a:lstStyle/>
          <a:p>
            <a:r>
              <a:rPr lang="en-BE" sz="3200"/>
              <a:t>Defensive diamonds</a:t>
            </a:r>
          </a:p>
        </p:txBody>
      </p:sp>
      <p:sp>
        <p:nvSpPr>
          <p:cNvPr id="3" name="Text Placeholder 2">
            <a:extLst>
              <a:ext uri="{FF2B5EF4-FFF2-40B4-BE49-F238E27FC236}">
                <a16:creationId xmlns:a16="http://schemas.microsoft.com/office/drawing/2014/main" id="{28EA55B3-87F7-7F43-809E-0D4654173CFA}"/>
              </a:ext>
            </a:extLst>
          </p:cNvPr>
          <p:cNvSpPr>
            <a:spLocks noGrp="1"/>
          </p:cNvSpPr>
          <p:nvPr>
            <p:ph type="body" idx="1"/>
          </p:nvPr>
        </p:nvSpPr>
        <p:spPr>
          <a:xfrm>
            <a:off x="180745" y="1950537"/>
            <a:ext cx="4774324" cy="4351338"/>
          </a:xfrm>
        </p:spPr>
        <p:txBody>
          <a:bodyPr>
            <a:normAutofit/>
          </a:bodyPr>
          <a:lstStyle/>
          <a:p>
            <a:r>
              <a:rPr lang="en-BE" sz="2400"/>
              <a:t>Een basisvorm die zonaal wordt toegepast</a:t>
            </a:r>
          </a:p>
          <a:p>
            <a:r>
              <a:rPr lang="en-BE" sz="2400"/>
              <a:t>De diamant-vorm zorgt voor uitstekende dekking op en rond de hotline en dwingt de tegenspeler naar de zijkanten</a:t>
            </a:r>
          </a:p>
          <a:p>
            <a:r>
              <a:rPr lang="en-BE" sz="2400"/>
              <a:t>Het maakt eliminatie erg moeilijk</a:t>
            </a:r>
          </a:p>
        </p:txBody>
      </p:sp>
      <p:pic>
        <p:nvPicPr>
          <p:cNvPr id="5" name="Picture 4" descr="A video game of a football game&#10;&#10;Description automatically generated">
            <a:extLst>
              <a:ext uri="{FF2B5EF4-FFF2-40B4-BE49-F238E27FC236}">
                <a16:creationId xmlns:a16="http://schemas.microsoft.com/office/drawing/2014/main" id="{E01B186B-973E-D0FB-C898-6938C260726A}"/>
              </a:ext>
            </a:extLst>
          </p:cNvPr>
          <p:cNvPicPr>
            <a:picLocks noChangeAspect="1"/>
          </p:cNvPicPr>
          <p:nvPr/>
        </p:nvPicPr>
        <p:blipFill>
          <a:blip r:embed="rId2"/>
          <a:stretch>
            <a:fillRect/>
          </a:stretch>
        </p:blipFill>
        <p:spPr>
          <a:xfrm>
            <a:off x="5273353" y="1878442"/>
            <a:ext cx="6737902" cy="3790070"/>
          </a:xfrm>
          <a:prstGeom prst="rect">
            <a:avLst/>
          </a:prstGeom>
        </p:spPr>
      </p:pic>
    </p:spTree>
    <p:extLst>
      <p:ext uri="{BB962C8B-B14F-4D97-AF65-F5344CB8AC3E}">
        <p14:creationId xmlns:p14="http://schemas.microsoft.com/office/powerpoint/2010/main" val="2722783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246F3-80A1-BA2F-0C99-81073CA8DF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FBF43B-CC0A-D85A-52C5-43A7D32CBB65}"/>
              </a:ext>
            </a:extLst>
          </p:cNvPr>
          <p:cNvSpPr>
            <a:spLocks noGrp="1"/>
          </p:cNvSpPr>
          <p:nvPr>
            <p:ph type="title"/>
          </p:nvPr>
        </p:nvSpPr>
        <p:spPr>
          <a:xfrm>
            <a:off x="180745" y="365125"/>
            <a:ext cx="10515600" cy="1325563"/>
          </a:xfrm>
        </p:spPr>
        <p:txBody>
          <a:bodyPr>
            <a:normAutofit/>
          </a:bodyPr>
          <a:lstStyle/>
          <a:p>
            <a:r>
              <a:rPr lang="en-BE" sz="3200"/>
              <a:t>Defensive diamonds</a:t>
            </a:r>
          </a:p>
        </p:txBody>
      </p:sp>
      <p:sp>
        <p:nvSpPr>
          <p:cNvPr id="3" name="Text Placeholder 2">
            <a:extLst>
              <a:ext uri="{FF2B5EF4-FFF2-40B4-BE49-F238E27FC236}">
                <a16:creationId xmlns:a16="http://schemas.microsoft.com/office/drawing/2014/main" id="{068CC1C1-1739-116D-9C50-935C436B8D2A}"/>
              </a:ext>
            </a:extLst>
          </p:cNvPr>
          <p:cNvSpPr>
            <a:spLocks noGrp="1"/>
          </p:cNvSpPr>
          <p:nvPr>
            <p:ph type="body" idx="1"/>
          </p:nvPr>
        </p:nvSpPr>
        <p:spPr>
          <a:xfrm>
            <a:off x="180745" y="1950537"/>
            <a:ext cx="4412276" cy="4351338"/>
          </a:xfrm>
        </p:spPr>
        <p:txBody>
          <a:bodyPr>
            <a:normAutofit/>
          </a:bodyPr>
          <a:lstStyle/>
          <a:p>
            <a:r>
              <a:rPr lang="en-GB" sz="1800"/>
              <a:t>De vorm bestaat uit 1 spits die op de hotline staat, 1 links, 1 rechts en 1 guard. Dit is een basisvorm die een hele zone dekt: achter de spits is er veel dekking waardoor de bal een weg zal moeten zoeken langs de zijkanten.</a:t>
            </a:r>
          </a:p>
          <a:p>
            <a:r>
              <a:rPr lang="en-GB" sz="1800"/>
              <a:t>De diamant verbreedt de schaduw van de spits die druk zet door de twee flankspelers die bijstaan. Het versterkt hem ook, omdat eliminatie erg moeilijk is voor de speler in balbezit en harde ballen door de speler niet mogelijk zijn door de guard.</a:t>
            </a:r>
            <a:br>
              <a:rPr lang="en-GB" sz="1800"/>
            </a:br>
            <a:endParaRPr lang="en-BE" sz="1800"/>
          </a:p>
        </p:txBody>
      </p:sp>
      <p:pic>
        <p:nvPicPr>
          <p:cNvPr id="4" name="ssp_2360895_9452530_2.mp4">
            <a:hlinkClick r:id="" action="ppaction://media"/>
            <a:extLst>
              <a:ext uri="{FF2B5EF4-FFF2-40B4-BE49-F238E27FC236}">
                <a16:creationId xmlns:a16="http://schemas.microsoft.com/office/drawing/2014/main" id="{FD406B8D-5FBA-9F57-7C6E-604FDCD35B1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215245" y="1779372"/>
            <a:ext cx="6291297" cy="3536092"/>
          </a:xfrm>
          <a:prstGeom prst="rect">
            <a:avLst/>
          </a:prstGeom>
        </p:spPr>
      </p:pic>
    </p:spTree>
    <p:extLst>
      <p:ext uri="{BB962C8B-B14F-4D97-AF65-F5344CB8AC3E}">
        <p14:creationId xmlns:p14="http://schemas.microsoft.com/office/powerpoint/2010/main" val="2428993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43"/>
          <p:cNvSpPr txBox="1">
            <a:spLocks noGrp="1"/>
          </p:cNvSpPr>
          <p:nvPr>
            <p:ph type="title"/>
          </p:nvPr>
        </p:nvSpPr>
        <p:spPr>
          <a:xfrm>
            <a:off x="270641" y="207470"/>
            <a:ext cx="7790793" cy="1127344"/>
          </a:xfrm>
          <a:prstGeom prst="rect">
            <a:avLst/>
          </a:prstGeom>
        </p:spPr>
        <p:txBody>
          <a:bodyPr spcFirstLastPara="1" lIns="91425" tIns="45700" rIns="91425" bIns="45700" anchorCtr="0">
            <a:normAutofit/>
          </a:bodyPr>
          <a:lstStyle/>
          <a:p>
            <a:pPr marL="0" lvl="0" indent="0" rtl="0">
              <a:spcBef>
                <a:spcPts val="0"/>
              </a:spcBef>
              <a:spcAft>
                <a:spcPts val="0"/>
              </a:spcAft>
              <a:buClr>
                <a:srgbClr val="C0504D"/>
              </a:buClr>
              <a:buSzPts val="4400"/>
              <a:buFont typeface="Calibri"/>
              <a:buNone/>
            </a:pPr>
            <a:r>
              <a:rPr lang="en-GB" sz="3200"/>
              <a:t>Verdedigend raamwerk: de 4 V’s</a:t>
            </a:r>
          </a:p>
        </p:txBody>
      </p:sp>
      <p:sp>
        <p:nvSpPr>
          <p:cNvPr id="554" name="Google Shape;554;p43"/>
          <p:cNvSpPr txBox="1">
            <a:spLocks noGrp="1"/>
          </p:cNvSpPr>
          <p:nvPr>
            <p:ph type="body" idx="1"/>
          </p:nvPr>
        </p:nvSpPr>
        <p:spPr>
          <a:xfrm>
            <a:off x="432486" y="1928758"/>
            <a:ext cx="7513335" cy="4156731"/>
          </a:xfrm>
          <a:prstGeom prst="rect">
            <a:avLst/>
          </a:prstGeom>
        </p:spPr>
        <p:txBody>
          <a:bodyPr spcFirstLastPara="1" lIns="91425" tIns="45700" rIns="91425" bIns="45700" anchorCtr="0">
            <a:normAutofit/>
          </a:bodyPr>
          <a:lstStyle/>
          <a:p>
            <a:pPr marL="0" lvl="0" indent="0" rtl="0">
              <a:spcBef>
                <a:spcPts val="0"/>
              </a:spcBef>
              <a:spcAft>
                <a:spcPts val="0"/>
              </a:spcAft>
              <a:buClr>
                <a:srgbClr val="4F81BD"/>
              </a:buClr>
              <a:buSzPts val="2800"/>
              <a:buNone/>
            </a:pPr>
            <a:r>
              <a:rPr lang="en-GB" sz="1700"/>
              <a:t>Een verdediging werkt altijd samen en verloopt typisch in 4 fases:</a:t>
            </a:r>
          </a:p>
          <a:p>
            <a:pPr marL="0" lvl="0" indent="0" rtl="0">
              <a:spcBef>
                <a:spcPts val="0"/>
              </a:spcBef>
              <a:spcAft>
                <a:spcPts val="0"/>
              </a:spcAft>
              <a:buClr>
                <a:srgbClr val="4F81BD"/>
              </a:buClr>
              <a:buSzPts val="2800"/>
              <a:buNone/>
            </a:pPr>
            <a:endParaRPr lang="en-GB" sz="1700"/>
          </a:p>
          <a:p>
            <a:pPr marL="285750" indent="-285750">
              <a:spcBef>
                <a:spcPts val="0"/>
              </a:spcBef>
              <a:buSzPct val="100000"/>
            </a:pPr>
            <a:r>
              <a:rPr lang="en-GB" sz="1800"/>
              <a:t>Vertraag</a:t>
            </a:r>
          </a:p>
          <a:p>
            <a:pPr marL="285750" indent="-285750">
              <a:spcBef>
                <a:spcPts val="0"/>
              </a:spcBef>
              <a:buSzPct val="100000"/>
            </a:pPr>
            <a:r>
              <a:rPr lang="en-GB" sz="1800"/>
              <a:t>Verhinder</a:t>
            </a:r>
          </a:p>
          <a:p>
            <a:pPr marL="285750" indent="-285750">
              <a:spcBef>
                <a:spcPts val="0"/>
              </a:spcBef>
              <a:buSzPct val="100000"/>
            </a:pPr>
            <a:r>
              <a:rPr lang="en-GB" sz="1800"/>
              <a:t>Verstoor</a:t>
            </a:r>
          </a:p>
          <a:p>
            <a:pPr marL="285750" indent="-285750">
              <a:spcBef>
                <a:spcPts val="0"/>
              </a:spcBef>
              <a:buSzPct val="100000"/>
            </a:pPr>
            <a:r>
              <a:rPr lang="en-GB" sz="1800"/>
              <a:t>Verwijder</a:t>
            </a:r>
          </a:p>
          <a:p>
            <a:pPr marL="228600" lvl="0" indent="-50800" rtl="0">
              <a:spcBef>
                <a:spcPts val="1000"/>
              </a:spcBef>
              <a:spcAft>
                <a:spcPts val="0"/>
              </a:spcAft>
              <a:buClr>
                <a:srgbClr val="4F81BD"/>
              </a:buClr>
              <a:buSzPts val="2800"/>
              <a:buNone/>
            </a:pPr>
            <a:endParaRPr lang="en-GB" sz="1700"/>
          </a:p>
          <a:p>
            <a:pPr marL="228600" lvl="0" indent="-50800" rtl="0">
              <a:spcBef>
                <a:spcPts val="1000"/>
              </a:spcBef>
              <a:spcAft>
                <a:spcPts val="0"/>
              </a:spcAft>
              <a:buClr>
                <a:srgbClr val="4F81BD"/>
              </a:buClr>
              <a:buSzPts val="2800"/>
              <a:buNone/>
            </a:pPr>
            <a:r>
              <a:rPr lang="en-GB" sz="1700"/>
              <a:t>Een verdediger zal afhankelijk van de context kiezen welke van de 4 de beste actie is. Die context wordt bepaald door wie de bal heeft, waar op het veld, welke aanvallers er nog zijn en welke verdedigers er helpen.</a:t>
            </a:r>
          </a:p>
          <a:p>
            <a:pPr marL="228600" lvl="0" indent="-50800" rtl="0">
              <a:spcBef>
                <a:spcPts val="1000"/>
              </a:spcBef>
              <a:spcAft>
                <a:spcPts val="0"/>
              </a:spcAft>
              <a:buClr>
                <a:srgbClr val="4F81BD"/>
              </a:buClr>
              <a:buSzPts val="2800"/>
              <a:buNone/>
            </a:pPr>
            <a:r>
              <a:rPr lang="en-GB" sz="1700"/>
              <a:t>De ideale situatie gaat erg snel doorheen alle vier fasen</a:t>
            </a:r>
          </a:p>
          <a:p>
            <a:pPr marL="228600" lvl="0" indent="-50800" rtl="0">
              <a:spcBef>
                <a:spcPts val="1000"/>
              </a:spcBef>
              <a:spcAft>
                <a:spcPts val="0"/>
              </a:spcAft>
              <a:buClr>
                <a:srgbClr val="4F81BD"/>
              </a:buClr>
              <a:buSzPts val="2800"/>
              <a:buNone/>
            </a:pPr>
            <a:endParaRPr lang="en-GB" sz="1700"/>
          </a:p>
        </p:txBody>
      </p:sp>
      <p:graphicFrame>
        <p:nvGraphicFramePr>
          <p:cNvPr id="5" name="Diagram 4">
            <a:extLst>
              <a:ext uri="{FF2B5EF4-FFF2-40B4-BE49-F238E27FC236}">
                <a16:creationId xmlns:a16="http://schemas.microsoft.com/office/drawing/2014/main" id="{114C82C6-0C89-4797-4B4E-B5905EC70162}"/>
              </a:ext>
            </a:extLst>
          </p:cNvPr>
          <p:cNvGraphicFramePr/>
          <p:nvPr>
            <p:extLst>
              <p:ext uri="{D42A27DB-BD31-4B8C-83A1-F6EECF244321}">
                <p14:modId xmlns:p14="http://schemas.microsoft.com/office/powerpoint/2010/main" val="3662495983"/>
              </p:ext>
            </p:extLst>
          </p:nvPr>
        </p:nvGraphicFramePr>
        <p:xfrm>
          <a:off x="8324194" y="2188780"/>
          <a:ext cx="2438400" cy="262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01067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43"/>
          <p:cNvSpPr txBox="1">
            <a:spLocks noGrp="1"/>
          </p:cNvSpPr>
          <p:nvPr>
            <p:ph type="title"/>
          </p:nvPr>
        </p:nvSpPr>
        <p:spPr>
          <a:xfrm>
            <a:off x="432486" y="217981"/>
            <a:ext cx="3822189" cy="1899912"/>
          </a:xfrm>
          <a:prstGeom prst="rect">
            <a:avLst/>
          </a:prstGeom>
        </p:spPr>
        <p:txBody>
          <a:bodyPr spcFirstLastPara="1" lIns="91425" tIns="45700" rIns="91425" bIns="45700" anchorCtr="0">
            <a:normAutofit/>
          </a:bodyPr>
          <a:lstStyle/>
          <a:p>
            <a:pPr marL="0" lvl="0" indent="0" rtl="0">
              <a:spcBef>
                <a:spcPts val="0"/>
              </a:spcBef>
              <a:spcAft>
                <a:spcPts val="0"/>
              </a:spcAft>
              <a:buClr>
                <a:srgbClr val="C0504D"/>
              </a:buClr>
              <a:buSzPts val="4400"/>
              <a:buFont typeface="Calibri"/>
              <a:buNone/>
            </a:pPr>
            <a:r>
              <a:rPr lang="en-GB" sz="3200"/>
              <a:t>Vertraag</a:t>
            </a:r>
          </a:p>
        </p:txBody>
      </p:sp>
      <p:sp>
        <p:nvSpPr>
          <p:cNvPr id="554" name="Google Shape;554;p43"/>
          <p:cNvSpPr txBox="1">
            <a:spLocks noGrp="1"/>
          </p:cNvSpPr>
          <p:nvPr>
            <p:ph type="body" idx="1"/>
          </p:nvPr>
        </p:nvSpPr>
        <p:spPr>
          <a:xfrm>
            <a:off x="432486" y="1804086"/>
            <a:ext cx="4612480" cy="4372877"/>
          </a:xfrm>
          <a:prstGeom prst="rect">
            <a:avLst/>
          </a:prstGeom>
        </p:spPr>
        <p:txBody>
          <a:bodyPr spcFirstLastPara="1" lIns="91425" tIns="45700" rIns="91425" bIns="45700" anchorCtr="0">
            <a:normAutofit fontScale="92500" lnSpcReduction="20000"/>
          </a:bodyPr>
          <a:lstStyle/>
          <a:p>
            <a:pPr marL="285750" indent="-285750">
              <a:spcBef>
                <a:spcPts val="0"/>
              </a:spcBef>
              <a:buSzPts val="2800"/>
              <a:buFont typeface="Courier New" panose="02070309020205020404" pitchFamily="49" charset="0"/>
              <a:buChar char="o"/>
            </a:pPr>
            <a:r>
              <a:rPr lang="en-GB" sz="1700"/>
              <a:t>Doel: de aanval vertragen. Dit heeft als bedoeling om chaos terug naar orde te brengen. </a:t>
            </a:r>
          </a:p>
          <a:p>
            <a:pPr marL="285750" indent="-285750">
              <a:spcBef>
                <a:spcPts val="0"/>
              </a:spcBef>
              <a:buSzPts val="2800"/>
              <a:buFont typeface="Courier New" panose="02070309020205020404" pitchFamily="49" charset="0"/>
              <a:buChar char="o"/>
            </a:pPr>
            <a:endParaRPr lang="en-GB" sz="1700"/>
          </a:p>
          <a:p>
            <a:pPr marL="285750" indent="-285750">
              <a:spcBef>
                <a:spcPts val="0"/>
              </a:spcBef>
              <a:buSzPts val="2800"/>
              <a:buFont typeface="Courier New" panose="02070309020205020404" pitchFamily="49" charset="0"/>
              <a:buChar char="o"/>
            </a:pPr>
            <a:r>
              <a:rPr lang="en-GB" sz="1700"/>
              <a:t>Reden: Een georganiseerde verdediging is typisch in overtal, hoe trager een aanval verloopt hoe voordeliger de situatie wordt. We wachten op rugdekking.</a:t>
            </a:r>
          </a:p>
          <a:p>
            <a:pPr marL="285750" indent="-285750">
              <a:spcBef>
                <a:spcPts val="0"/>
              </a:spcBef>
              <a:buSzPts val="2800"/>
              <a:buFont typeface="Courier New" panose="02070309020205020404" pitchFamily="49" charset="0"/>
              <a:buChar char="o"/>
            </a:pPr>
            <a:endParaRPr lang="en-GB" sz="1700"/>
          </a:p>
          <a:p>
            <a:pPr marL="285750" indent="-285750">
              <a:spcBef>
                <a:spcPts val="0"/>
              </a:spcBef>
              <a:buSzPts val="2800"/>
              <a:buFont typeface="Courier New" panose="02070309020205020404" pitchFamily="49" charset="0"/>
              <a:buChar char="o"/>
            </a:pPr>
            <a:r>
              <a:rPr lang="en-GB" sz="1700"/>
              <a:t>Toepassing: 1 speler loopt naar de aanvaller met bal toe, typisch de dichtste speler.</a:t>
            </a:r>
          </a:p>
          <a:p>
            <a:pPr marL="285750" indent="-285750">
              <a:spcBef>
                <a:spcPts val="0"/>
              </a:spcBef>
              <a:buSzPts val="2800"/>
              <a:buFont typeface="Courier New" panose="02070309020205020404" pitchFamily="49" charset="0"/>
              <a:buChar char="o"/>
            </a:pPr>
            <a:endParaRPr lang="en-GB" sz="1700"/>
          </a:p>
          <a:p>
            <a:pPr marL="285750" indent="-285750">
              <a:spcBef>
                <a:spcPts val="0"/>
              </a:spcBef>
              <a:buSzPts val="2800"/>
              <a:buFont typeface="Courier New" panose="02070309020205020404" pitchFamily="49" charset="0"/>
              <a:buChar char="o"/>
            </a:pPr>
            <a:r>
              <a:rPr lang="en-GB" sz="1700"/>
              <a:t>Aandacht: enkel vertragen, niet proberen tacklen. Blijf in de speler zijn weg lopen, en blokkeer vooral de </a:t>
            </a:r>
            <a:r>
              <a:rPr lang="en-GB" sz="1700" b="1"/>
              <a:t>hotline</a:t>
            </a:r>
            <a:r>
              <a:rPr lang="en-GB" sz="1700"/>
              <a:t>. Vermijd elk risico van eliminatie.</a:t>
            </a:r>
          </a:p>
          <a:p>
            <a:pPr marL="285750" indent="-285750">
              <a:spcBef>
                <a:spcPts val="0"/>
              </a:spcBef>
              <a:buSzPts val="2800"/>
              <a:buFont typeface="Courier New" panose="02070309020205020404" pitchFamily="49" charset="0"/>
              <a:buChar char="o"/>
            </a:pPr>
            <a:endParaRPr lang="en-GB" sz="1700"/>
          </a:p>
          <a:p>
            <a:pPr marL="285750" indent="-285750">
              <a:spcBef>
                <a:spcPts val="0"/>
              </a:spcBef>
              <a:buSzPts val="2800"/>
              <a:buFont typeface="Courier New" panose="02070309020205020404" pitchFamily="49" charset="0"/>
              <a:buChar char="o"/>
            </a:pPr>
            <a:r>
              <a:rPr lang="en-GB" sz="1700"/>
              <a:t>Technisch: spiegel de speler qua handelingen en blijf op speelafstand (2m), niet dichter en niet verder. Volg het spelerstempo en vertraag hem gestaag.</a:t>
            </a:r>
            <a:br>
              <a:rPr lang="en-GB" sz="1700"/>
            </a:br>
            <a:r>
              <a:rPr lang="en-GB" sz="1700"/>
              <a:t>Het ‘gat’ toelopen vertraagt op het einde om de aanvaller zijn richting te kunnen volgen (dus niet loodrecht maar afbuigend)</a:t>
            </a:r>
          </a:p>
          <a:p>
            <a:pPr marL="285750" lvl="0" indent="-285750" rtl="0">
              <a:spcBef>
                <a:spcPts val="0"/>
              </a:spcBef>
              <a:spcAft>
                <a:spcPts val="0"/>
              </a:spcAft>
              <a:buClr>
                <a:srgbClr val="4F81BD"/>
              </a:buClr>
              <a:buSzPts val="2800"/>
              <a:buFont typeface="Courier New" panose="02070309020205020404" pitchFamily="49" charset="0"/>
              <a:buChar char="o"/>
            </a:pPr>
            <a:endParaRPr lang="en-GB" sz="1700">
              <a:highlight>
                <a:srgbClr val="FFFF00"/>
              </a:highlight>
            </a:endParaRPr>
          </a:p>
          <a:p>
            <a:pPr marL="285750" lvl="0" indent="-285750" rtl="0">
              <a:spcBef>
                <a:spcPts val="0"/>
              </a:spcBef>
              <a:spcAft>
                <a:spcPts val="0"/>
              </a:spcAft>
              <a:buClr>
                <a:srgbClr val="4F81BD"/>
              </a:buClr>
              <a:buSzPts val="2800"/>
              <a:buFont typeface="Courier New" panose="02070309020205020404" pitchFamily="49" charset="0"/>
              <a:buChar char="o"/>
            </a:pPr>
            <a:endParaRPr lang="en-GB" sz="1700">
              <a:highlight>
                <a:srgbClr val="FFFF00"/>
              </a:highlight>
            </a:endParaRPr>
          </a:p>
          <a:p>
            <a:pPr marL="463550" lvl="0" indent="-285750" rtl="0">
              <a:spcBef>
                <a:spcPts val="1000"/>
              </a:spcBef>
              <a:spcAft>
                <a:spcPts val="0"/>
              </a:spcAft>
              <a:buClr>
                <a:srgbClr val="4F81BD"/>
              </a:buClr>
              <a:buSzPts val="2800"/>
              <a:buFont typeface="Courier New" panose="02070309020205020404" pitchFamily="49" charset="0"/>
              <a:buChar char="o"/>
            </a:pPr>
            <a:endParaRPr lang="en-GB" sz="1700">
              <a:highlight>
                <a:srgbClr val="FFFF00"/>
              </a:highlight>
            </a:endParaRPr>
          </a:p>
        </p:txBody>
      </p:sp>
      <p:pic>
        <p:nvPicPr>
          <p:cNvPr id="4" name="Picture 3" descr="A video game of a football game&#10;&#10;Description automatically generated">
            <a:extLst>
              <a:ext uri="{FF2B5EF4-FFF2-40B4-BE49-F238E27FC236}">
                <a16:creationId xmlns:a16="http://schemas.microsoft.com/office/drawing/2014/main" id="{90CA6FBB-91C3-1373-D32D-769F2505AA52}"/>
              </a:ext>
            </a:extLst>
          </p:cNvPr>
          <p:cNvPicPr>
            <a:picLocks noChangeAspect="1"/>
          </p:cNvPicPr>
          <p:nvPr/>
        </p:nvPicPr>
        <p:blipFill>
          <a:blip r:embed="rId3"/>
          <a:stretch>
            <a:fillRect/>
          </a:stretch>
        </p:blipFill>
        <p:spPr>
          <a:xfrm>
            <a:off x="5266559" y="730387"/>
            <a:ext cx="6654800" cy="5613400"/>
          </a:xfrm>
          <a:prstGeom prst="rect">
            <a:avLst/>
          </a:prstGeom>
        </p:spPr>
      </p:pic>
    </p:spTree>
    <p:extLst>
      <p:ext uri="{BB962C8B-B14F-4D97-AF65-F5344CB8AC3E}">
        <p14:creationId xmlns:p14="http://schemas.microsoft.com/office/powerpoint/2010/main" val="2561264412"/>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bbr dmon template</Template>
  <TotalTime>4178</TotalTime>
  <Words>1186</Words>
  <Application>Microsoft Macintosh PowerPoint</Application>
  <PresentationFormat>Widescreen</PresentationFormat>
  <Paragraphs>134</Paragraphs>
  <Slides>13</Slides>
  <Notes>11</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Courier New</vt:lpstr>
      <vt:lpstr>Office Theme</vt:lpstr>
      <vt:lpstr>Coachmap verdediging</vt:lpstr>
      <vt:lpstr>Hotline</vt:lpstr>
      <vt:lpstr>Hotline aandachtspunten</vt:lpstr>
      <vt:lpstr>Channeling</vt:lpstr>
      <vt:lpstr>Channeling aandachtspunten</vt:lpstr>
      <vt:lpstr>Defensive diamonds</vt:lpstr>
      <vt:lpstr>Defensive diamonds</vt:lpstr>
      <vt:lpstr>Verdedigend raamwerk: de 4 V’s</vt:lpstr>
      <vt:lpstr>Vertraag</vt:lpstr>
      <vt:lpstr>Verhinder</vt:lpstr>
      <vt:lpstr>Verstoor</vt:lpstr>
      <vt:lpstr>Verwijder</vt:lpstr>
      <vt:lpstr>Vier 4V’s en positie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Coachmap bovenbouw</dc:title>
  <dc:creator>Johan Duyck</dc:creator>
  <cp:lastModifiedBy>Bruylandt, Bavo</cp:lastModifiedBy>
  <cp:revision>8</cp:revision>
  <dcterms:created xsi:type="dcterms:W3CDTF">2022-10-28T12:05:51Z</dcterms:created>
  <dcterms:modified xsi:type="dcterms:W3CDTF">2024-02-05T12:07:23Z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8bd419f-33b1-4721-99ce-135fcb16684a_Enabled">
    <vt:lpwstr>true</vt:lpwstr>
  </property>
  <property fmtid="{D5CDD505-2E9C-101B-9397-08002B2CF9AE}" pid="3" name="MSIP_Label_d8bd419f-33b1-4721-99ce-135fcb16684a_SetDate">
    <vt:lpwstr>2024-02-05T10:59:22Z</vt:lpwstr>
  </property>
  <property fmtid="{D5CDD505-2E9C-101B-9397-08002B2CF9AE}" pid="4" name="MSIP_Label_d8bd419f-33b1-4721-99ce-135fcb16684a_Method">
    <vt:lpwstr>Privileged</vt:lpwstr>
  </property>
  <property fmtid="{D5CDD505-2E9C-101B-9397-08002B2CF9AE}" pid="5" name="MSIP_Label_d8bd419f-33b1-4721-99ce-135fcb16684a_Name">
    <vt:lpwstr>Public Information</vt:lpwstr>
  </property>
  <property fmtid="{D5CDD505-2E9C-101B-9397-08002B2CF9AE}" pid="6" name="MSIP_Label_d8bd419f-33b1-4721-99ce-135fcb16684a_SiteId">
    <vt:lpwstr>6bf0cd58-ceef-4562-b1b7-c1602ea60d67</vt:lpwstr>
  </property>
  <property fmtid="{D5CDD505-2E9C-101B-9397-08002B2CF9AE}" pid="7" name="MSIP_Label_d8bd419f-33b1-4721-99ce-135fcb16684a_ActionId">
    <vt:lpwstr>1ec8eb17-4159-46aa-a07a-a06851f6a2e8</vt:lpwstr>
  </property>
  <property fmtid="{D5CDD505-2E9C-101B-9397-08002B2CF9AE}" pid="8" name="MSIP_Label_d8bd419f-33b1-4721-99ce-135fcb16684a_ContentBits">
    <vt:lpwstr>0</vt:lpwstr>
  </property>
</Properties>
</file>