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Please visit our website: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www.freepptbackgrounds.net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Please visit our website: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www.freepptbackgrounds.net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Please visit our website: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www.freepptbackgrounds.net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hyperlink" Target="http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130436" y="513699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1C40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1C405D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1C40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1C405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214" y="4177796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566139" y="227721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1C405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1C405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72471" y="1392413"/>
            <a:ext cx="3096491" cy="23586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915770" y="1392413"/>
            <a:ext cx="3096491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498764" y="4274445"/>
            <a:ext cx="785552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394854" y="553492"/>
            <a:ext cx="2961409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487004" y="1582440"/>
            <a:ext cx="5196824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C405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C405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4C4C4C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C405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 b="1" i="0" sz="1600" u="none" cap="none" strike="noStrike">
              <a:solidFill>
                <a:srgbClr val="1C405D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