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slide_35e23cd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slide_35e23cd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slide_c221dd9c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slide_c221dd9c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slide_59d6f18e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slide_59d6f18e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slide_22a8ce8a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slide_22a8ce8a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slide_a0f480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slide_a0f480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slide_208e35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slide_208e35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slide_b147f4ad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slide_b147f4ad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slide_159580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slide_15958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slide_22c829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slide_22c829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slide_58255b0e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slide_58255b0e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0000" y="0"/>
            <a:ext cx="3400000" cy="51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0" y="300000"/>
            <a:ext cx="5799900" cy="54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What Is Biodiversity? Types and Levels</a:t>
            </a:r>
            <a:endParaRPr b="1"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Biodiversity includes genetic diversity, species diversity, and ecosystem diversity.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Genetic diversity involves the variety of genes within a species, enhancing survival.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Species diversity refers to the number of different species within a habitat or region.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Ecosystem diversity encompasses the variety of ecosystems like forests, deserts, and oceans.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All levels of biodiversity are interconnected and crucial for the overall health of the planet.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0000" y="0"/>
            <a:ext cx="3400000" cy="51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2"/>
          <p:cNvSpPr txBox="1"/>
          <p:nvPr/>
        </p:nvSpPr>
        <p:spPr>
          <a:xfrm>
            <a:off x="0" y="300000"/>
            <a:ext cx="5799900" cy="54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Conclusion and The Way Forward</a:t>
            </a:r>
            <a:endParaRPr b="1"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Biodiversity is crucial for the health and stability of our planet.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Understanding adaptation, population growth, and carrying capacity is essential.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Protecting biodiversity requires collective efforts from individuals and governments.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Implementing sustainable practices helps preserve ecosystems for future generations.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Every individual can contribute to conservation through responsible actions.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0000" y="0"/>
            <a:ext cx="3400000" cy="51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0" y="300000"/>
            <a:ext cx="5799900" cy="54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Population Growth and Its Impact on Biodiversity</a:t>
            </a:r>
            <a:endParaRPr b="1"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Population growth affects the availability of resources like food, water, and space.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Rapid growth can lead to habitat destruction, endangering many species.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Overpopulation in certain areas causes increased pollution and environmental degradation.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Controlling population growth is vital for maintaining ecological balance.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Sustainable practices can help manage population impacts on biodiversity.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0000" y="0"/>
            <a:ext cx="3400000" cy="51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5"/>
          <p:cNvSpPr txBox="1"/>
          <p:nvPr/>
        </p:nvSpPr>
        <p:spPr>
          <a:xfrm>
            <a:off x="0" y="300000"/>
            <a:ext cx="5799900" cy="54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Adaptations in Living Organisms</a:t>
            </a:r>
            <a:endParaRPr b="1"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Adaptations are traits that help organisms survive and reproduce in their environment.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Physical adaptations include features like thick fur in cold climates and webbed feet for swimming.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Behavioral adaptations involve actions like migration, hibernation, and nocturnal activity.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Physiological adaptations are internal body changes, such as salt regulation in marine animals.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Adaptations evolve over time through natural selection to improve survival chances.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0000" y="0"/>
            <a:ext cx="3400000" cy="51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6"/>
          <p:cNvSpPr txBox="1"/>
          <p:nvPr/>
        </p:nvSpPr>
        <p:spPr>
          <a:xfrm>
            <a:off x="0" y="300000"/>
            <a:ext cx="5799900" cy="54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Introduction to Biodiversity and Its Importance</a:t>
            </a:r>
            <a:endParaRPr b="1"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Biodiversity refers to the variety of life forms present on Earth, including plants, animals, fungi, and microorganisms.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Understanding biodiversity helps us appreciate the complexity and interconnectedness of ecosystems.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Biodiversity is vital for ecosystem stability, providing services like clean air, water, and fertile soil.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Human activities such as deforestation and pollution threaten biodiversity and disrupt natural balance.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Preserving biodiversity is essential for maintaining healthy ecosystems and ensuring sustainability.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0000" y="0"/>
            <a:ext cx="3400000" cy="51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7"/>
          <p:cNvSpPr txBox="1"/>
          <p:nvPr/>
        </p:nvSpPr>
        <p:spPr>
          <a:xfrm>
            <a:off x="0" y="300000"/>
            <a:ext cx="5799900" cy="54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Effects of Exceeding Carrying Capacity</a:t>
            </a:r>
            <a:endParaRPr b="1"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Overpopulation can cause habitat destruction and loss of biodiversity.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It leads to increased competition for limited resources among species.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Exceeding carrying capacity results in environmental degradation and pollution.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Species may face extinction if their habitats cannot sustain them.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Managing populations to stay within carrying capacity is key to ecological health.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0000" y="0"/>
            <a:ext cx="3400000" cy="51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8"/>
          <p:cNvSpPr txBox="1"/>
          <p:nvPr/>
        </p:nvSpPr>
        <p:spPr>
          <a:xfrm>
            <a:off x="0" y="300000"/>
            <a:ext cx="5799900" cy="54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The Role of Adaptations in Biodiversity</a:t>
            </a:r>
            <a:endParaRPr b="1"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Adaptations enable species to survive in diverse and changing environments.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They contribute to the richness of life forms by allowing survival in unique niches.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Adaptive traits lead to the formation of new species over evolutionary time.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Biodiversity is enhanced when multiple adaptations exist within ecosystems.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Understanding adaptations helps in conservation efforts and protecting endangered species.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0000" y="0"/>
            <a:ext cx="3400000" cy="51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9"/>
          <p:cNvSpPr txBox="1"/>
          <p:nvPr/>
        </p:nvSpPr>
        <p:spPr>
          <a:xfrm>
            <a:off x="0" y="300000"/>
            <a:ext cx="5799900" cy="54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Conservation Strategies for Biodiversity and Ecosystems</a:t>
            </a:r>
            <a:endParaRPr b="1"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Protected areas like national parks help conserve habitats and species.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Sustainable resource management minimizes human impact on ecosystems.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Restoration projects aim to rehabilitate degraded habitats and ecosystems.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Public awareness and education are vital for promoting conservation efforts.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International agreements and policies support global biodiversity conservation.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0000" y="0"/>
            <a:ext cx="3400000" cy="51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0"/>
          <p:cNvSpPr txBox="1"/>
          <p:nvPr/>
        </p:nvSpPr>
        <p:spPr>
          <a:xfrm>
            <a:off x="0" y="300000"/>
            <a:ext cx="5799900" cy="54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Carrying Capacity: Definition and Significance</a:t>
            </a:r>
            <a:endParaRPr b="1"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Carrying capacity is the maximum number of individuals an environment can support sustainably.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It depends on resource availability, habitat space, and environmental conditions.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Exceeding carrying capacity leads to resource depletion and population decline.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Maintaining populations within carrying capacity ensures ecosystem stability.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Understanding carrying capacity helps in planning conservation and resource management.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0000" y="0"/>
            <a:ext cx="3400000" cy="51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1"/>
          <p:cNvSpPr txBox="1"/>
          <p:nvPr/>
        </p:nvSpPr>
        <p:spPr>
          <a:xfrm>
            <a:off x="0" y="300000"/>
            <a:ext cx="5799900" cy="54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Factors Influencing Population Dynamics</a:t>
            </a:r>
            <a:endParaRPr b="1"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Birth rates, death rates, immigration, and emigration influence population size.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Environmental factors like climate and habitat availability affect population growth.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Predation, competition, and disease are biological factors controlling populations.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Human activities such as urbanization impact natural population balances.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Understanding these factors helps in managing and conserving species.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