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slideLayout" Target="../slideLayouts/slideLayout1.xml"/><Relationship Id="rId1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slideLayout" Target="../slideLayouts/slideLayout1.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slideLayout" Target="../slideLayouts/slideLayout1.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sv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image" Target="../media/image-14-8.png"/><Relationship Id="rId9" Type="http://schemas.openxmlformats.org/officeDocument/2006/relationships/image" Target="../media/image-14-9.svg"/><Relationship Id="rId10" Type="http://schemas.openxmlformats.org/officeDocument/2006/relationships/image" Target="../media/image-14-10.png"/><Relationship Id="rId11" Type="http://schemas.openxmlformats.org/officeDocument/2006/relationships/image" Target="../media/image-14-11.svg"/><Relationship Id="rId12" Type="http://schemas.openxmlformats.org/officeDocument/2006/relationships/image" Target="../media/image-14-12.png"/><Relationship Id="rId13" Type="http://schemas.openxmlformats.org/officeDocument/2006/relationships/image" Target="../media/image-14-13.sv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png"/><Relationship Id="rId50" Type="http://schemas.openxmlformats.org/officeDocument/2006/relationships/slideLayout" Target="../slideLayouts/slideLayout1.xml"/><Relationship Id="rId5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slideLayout" Target="../slideLayouts/slideLayout1.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slideLayout" Target="../slideLayouts/slideLayout1.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slideLayout" Target="../slideLayouts/slideLayout1.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svg"/><Relationship Id="rId6" Type="http://schemas.openxmlformats.org/officeDocument/2006/relationships/slideLayout" Target="../slideLayouts/slideLayout1.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sv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image" Target="../media/image-20-18.png"/><Relationship Id="rId19" Type="http://schemas.openxmlformats.org/officeDocument/2006/relationships/image" Target="../media/image-20-19.png"/><Relationship Id="rId20" Type="http://schemas.openxmlformats.org/officeDocument/2006/relationships/image" Target="../media/image-20-20.svg"/><Relationship Id="rId21" Type="http://schemas.openxmlformats.org/officeDocument/2006/relationships/image" Target="../media/image-20-21.png"/><Relationship Id="rId22" Type="http://schemas.openxmlformats.org/officeDocument/2006/relationships/image" Target="../media/image-20-22.png"/><Relationship Id="rId23" Type="http://schemas.openxmlformats.org/officeDocument/2006/relationships/image" Target="../media/image-20-23.svg"/><Relationship Id="rId24" Type="http://schemas.openxmlformats.org/officeDocument/2006/relationships/image" Target="../media/image-20-24.png"/><Relationship Id="rId25" Type="http://schemas.openxmlformats.org/officeDocument/2006/relationships/image" Target="../media/image-20-25.png"/><Relationship Id="rId26" Type="http://schemas.openxmlformats.org/officeDocument/2006/relationships/image" Target="../media/image-20-26.svg"/><Relationship Id="rId27" Type="http://schemas.openxmlformats.org/officeDocument/2006/relationships/image" Target="../media/image-20-27.png"/><Relationship Id="rId28" Type="http://schemas.openxmlformats.org/officeDocument/2006/relationships/image" Target="../media/image-20-28.svg"/><Relationship Id="rId29" Type="http://schemas.openxmlformats.org/officeDocument/2006/relationships/slideLayout" Target="../slideLayouts/slideLayout1.xml"/><Relationship Id="rId30"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sv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slideLayout" Target="../slideLayouts/slideLayout1.xml"/><Relationship Id="rId1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4" Type="http://schemas.openxmlformats.org/officeDocument/2006/relationships/hyperlink" Target="https://eatemp.com/powerpoint-org-chart-template/"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5" Type="http://schemas.openxmlformats.org/officeDocument/2006/relationships/image" Target="../media/image-22-4.png"/><Relationship Id="rId6" Type="http://schemas.openxmlformats.org/officeDocument/2006/relationships/image" Target="../media/image-22-5.svg"/><Relationship Id="rId7" Type="http://schemas.openxmlformats.org/officeDocument/2006/relationships/image" Target="../media/image-22-6.png"/><Relationship Id="rId8" Type="http://schemas.openxmlformats.org/officeDocument/2006/relationships/image" Target="../media/image-22-7.svg"/><Relationship Id="rId9" Type="http://schemas.openxmlformats.org/officeDocument/2006/relationships/image" Target="../media/image-22-8.png"/><Relationship Id="rId10" Type="http://schemas.openxmlformats.org/officeDocument/2006/relationships/image" Target="../media/image-22-9.svg"/><Relationship Id="rId11" Type="http://schemas.openxmlformats.org/officeDocument/2006/relationships/image" Target="../media/image-22-10.png"/><Relationship Id="rId12" Type="http://schemas.openxmlformats.org/officeDocument/2006/relationships/image" Target="../media/image-22-11.svg"/><Relationship Id="rId13" Type="http://schemas.openxmlformats.org/officeDocument/2006/relationships/image" Target="../media/image-22-12.png"/><Relationship Id="rId14" Type="http://schemas.openxmlformats.org/officeDocument/2006/relationships/image" Target="../media/image-22-13.svg"/><Relationship Id="rId15" Type="http://schemas.openxmlformats.org/officeDocument/2006/relationships/image" Target="../media/image-22-14.png"/><Relationship Id="rId16" Type="http://schemas.openxmlformats.org/officeDocument/2006/relationships/image" Target="../media/image-22-15.svg"/><Relationship Id="rId17" Type="http://schemas.openxmlformats.org/officeDocument/2006/relationships/image" Target="../media/image-22-16.png"/><Relationship Id="rId18" Type="http://schemas.openxmlformats.org/officeDocument/2006/relationships/image" Target="../media/image-22-17.svg"/><Relationship Id="rId19" Type="http://schemas.openxmlformats.org/officeDocument/2006/relationships/image" Target="../media/image-22-18.png"/><Relationship Id="rId20" Type="http://schemas.openxmlformats.org/officeDocument/2006/relationships/image" Target="../media/image-22-19.svg"/><Relationship Id="rId21" Type="http://schemas.openxmlformats.org/officeDocument/2006/relationships/image" Target="../media/image-22-20.png"/><Relationship Id="rId22" Type="http://schemas.openxmlformats.org/officeDocument/2006/relationships/image" Target="../media/image-22-21.svg"/><Relationship Id="rId23" Type="http://schemas.openxmlformats.org/officeDocument/2006/relationships/image" Target="../media/image-22-22.png"/><Relationship Id="rId24" Type="http://schemas.openxmlformats.org/officeDocument/2006/relationships/image" Target="../media/image-22-23.svg"/><Relationship Id="rId25" Type="http://schemas.openxmlformats.org/officeDocument/2006/relationships/image" Target="../media/image-22-24.png"/><Relationship Id="rId26" Type="http://schemas.openxmlformats.org/officeDocument/2006/relationships/image" Target="../media/image-22-25.svg"/><Relationship Id="rId27" Type="http://schemas.openxmlformats.org/officeDocument/2006/relationships/image" Target="../media/image-22-26.png"/><Relationship Id="rId28" Type="http://schemas.openxmlformats.org/officeDocument/2006/relationships/image" Target="../media/image-22-27.svg"/><Relationship Id="rId29" Type="http://schemas.openxmlformats.org/officeDocument/2006/relationships/image" Target="../media/image-22-28.png"/><Relationship Id="rId30" Type="http://schemas.openxmlformats.org/officeDocument/2006/relationships/image" Target="../media/image-22-29.svg"/><Relationship Id="rId31" Type="http://schemas.openxmlformats.org/officeDocument/2006/relationships/image" Target="../media/image-22-30.png"/><Relationship Id="rId32" Type="http://schemas.openxmlformats.org/officeDocument/2006/relationships/image" Target="../media/image-22-31.svg"/><Relationship Id="rId33" Type="http://schemas.openxmlformats.org/officeDocument/2006/relationships/image" Target="../media/image-22-32.png"/><Relationship Id="rId34" Type="http://schemas.openxmlformats.org/officeDocument/2006/relationships/image" Target="../media/image-22-33.svg"/><Relationship Id="rId35" Type="http://schemas.openxmlformats.org/officeDocument/2006/relationships/image" Target="../media/image-22-34.png"/><Relationship Id="rId36" Type="http://schemas.openxmlformats.org/officeDocument/2006/relationships/image" Target="../media/image-22-35.svg"/><Relationship Id="rId37" Type="http://schemas.openxmlformats.org/officeDocument/2006/relationships/image" Target="../media/image-22-36.png"/><Relationship Id="rId38" Type="http://schemas.openxmlformats.org/officeDocument/2006/relationships/image" Target="../media/image-22-37.svg"/><Relationship Id="rId39" Type="http://schemas.openxmlformats.org/officeDocument/2006/relationships/image" Target="../media/image-22-38.png"/><Relationship Id="rId40" Type="http://schemas.openxmlformats.org/officeDocument/2006/relationships/image" Target="../media/image-22-39.svg"/><Relationship Id="rId41" Type="http://schemas.openxmlformats.org/officeDocument/2006/relationships/image" Target="../media/image-22-40.png"/><Relationship Id="rId42" Type="http://schemas.openxmlformats.org/officeDocument/2006/relationships/image" Target="../media/image-22-41.svg"/><Relationship Id="rId43" Type="http://schemas.openxmlformats.org/officeDocument/2006/relationships/image" Target="../media/image-22-42.png"/><Relationship Id="rId44" Type="http://schemas.openxmlformats.org/officeDocument/2006/relationships/image" Target="../media/image-22-43.svg"/><Relationship Id="rId45" Type="http://schemas.openxmlformats.org/officeDocument/2006/relationships/image" Target="../media/image-22-44.png"/><Relationship Id="rId46" Type="http://schemas.openxmlformats.org/officeDocument/2006/relationships/image" Target="../media/image-22-45.svg"/><Relationship Id="rId47" Type="http://schemas.openxmlformats.org/officeDocument/2006/relationships/slideLayout" Target="../slideLayouts/slideLayout1.xml"/><Relationship Id="rId4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5" Type="http://schemas.openxmlformats.org/officeDocument/2006/relationships/image" Target="../media/image-23-4.png"/><Relationship Id="rId6" Type="http://schemas.openxmlformats.org/officeDocument/2006/relationships/image" Target="../media/image-23-5.svg"/><Relationship Id="rId7" Type="http://schemas.openxmlformats.org/officeDocument/2006/relationships/slideLayout" Target="../slideLayouts/slideLayout1.xml"/><Relationship Id="rId8"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svg"/><Relationship Id="rId6" Type="http://schemas.openxmlformats.org/officeDocument/2006/relationships/slideLayout" Target="../slideLayouts/slideLayout1.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slideLayout" Target="../slideLayouts/slideLayout1.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slideLayout" Target="../slideLayouts/slideLayout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slideLayout" Target="../slideLayouts/slideLayout1.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4572572" y="0"/>
            <a:ext cx="15525574" cy="1248833"/>
          </a:xfrm>
          <a:prstGeom prst="rect">
            <a:avLst/>
          </a:prstGeom>
          <a:noFill/>
          <a:ln/>
        </p:spPr>
        <p:txBody>
          <a:bodyPr wrap="square" lIns="0" tIns="0" rIns="0" bIns="0" rtlCol="0" anchor="t"/>
          <a:lstStyle/>
          <a:p>
            <a:pPr algn="l" indent="0" marL="0">
              <a:buNone/>
            </a:pPr>
            <a:r>
              <a:rPr lang="en-US" sz="6400" spc="256" kern="0" dirty="0">
                <a:solidFill>
                  <a:srgbClr val="FFFFFF">
                    <a:alpha val="100000"/>
                  </a:srgbClr>
                </a:solidFill>
                <a:latin typeface="Lato Bold" pitchFamily="34" charset="0"/>
                <a:ea typeface="Lato Bold" pitchFamily="34" charset="-122"/>
                <a:cs typeface="Lato Bold" pitchFamily="34" charset="-120"/>
              </a:rPr>
              <a:t>Free Presentation Template by EaTemp</a:t>
            </a:r>
            <a:endParaRPr lang="en-US" sz="6400" dirty="0"/>
          </a:p>
        </p:txBody>
      </p:sp>
      <p:sp>
        <p:nvSpPr>
          <p:cNvPr id="4" name="Shape 1"/>
          <p:cNvSpPr/>
          <p:nvPr/>
        </p:nvSpPr>
        <p:spPr>
          <a:xfrm>
            <a:off x="23370921" y="10515600"/>
            <a:ext cx="1016127" cy="3200400"/>
          </a:xfrm>
          <a:prstGeom prst="rect">
            <a:avLst/>
          </a:prstGeom>
          <a:noFill/>
          <a:ln/>
        </p:spPr>
      </p:sp>
      <p:pic>
        <p:nvPicPr>
          <p:cNvPr id="5"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2"/>
          <p:cNvSpPr/>
          <p:nvPr/>
        </p:nvSpPr>
        <p:spPr>
          <a:xfrm>
            <a:off x="5360070" y="1765300"/>
            <a:ext cx="13666908" cy="4279900"/>
          </a:xfrm>
          <a:prstGeom prst="rect">
            <a:avLst/>
          </a:prstGeom>
          <a:solidFill>
            <a:srgbClr val="F99746">
              <a:alpha val="100000"/>
            </a:srgbClr>
          </a:solidFill>
          <a:ln/>
        </p:spPr>
      </p:sp>
      <p:sp>
        <p:nvSpPr>
          <p:cNvPr id="7" name="Text 3"/>
          <p:cNvSpPr/>
          <p:nvPr/>
        </p:nvSpPr>
        <p:spPr>
          <a:xfrm>
            <a:off x="6122165" y="2070100"/>
            <a:ext cx="13158845" cy="4686300"/>
          </a:xfrm>
          <a:prstGeom prst="rect">
            <a:avLst/>
          </a:prstGeom>
          <a:noFill/>
          <a:ln/>
        </p:spPr>
        <p:txBody>
          <a:bodyPr wrap="square" lIns="0" tIns="0" rIns="0" bIns="0" rtlCol="0" anchor="t"/>
          <a:lstStyle/>
          <a:p>
            <a:pPr algn="l" indent="0" marL="0">
              <a:buNone/>
            </a:pPr>
            <a:r>
              <a:rPr lang="en-US" sz="24000" dirty="0">
                <a:solidFill>
                  <a:srgbClr val="000000">
                    <a:alpha val="100000"/>
                  </a:srgbClr>
                </a:solidFill>
                <a:latin typeface="Russo One Regular" pitchFamily="34" charset="0"/>
                <a:ea typeface="Russo One Regular" pitchFamily="34" charset="-122"/>
                <a:cs typeface="Russo One Regular" pitchFamily="34" charset="-120"/>
              </a:rPr>
              <a:t>PRISON</a:t>
            </a:r>
            <a:endParaRPr lang="en-US" sz="240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3654" y="3556000"/>
            <a:ext cx="9119740" cy="1016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589199" y="965200"/>
            <a:ext cx="9208651" cy="1828800"/>
          </a:xfrm>
          <a:prstGeom prst="rect">
            <a:avLst/>
          </a:prstGeom>
          <a:solidFill>
            <a:srgbClr val="F99746">
              <a:alpha val="100000"/>
            </a:srgbClr>
          </a:solidFill>
          <a:ln/>
        </p:spPr>
      </p:sp>
      <p:sp>
        <p:nvSpPr>
          <p:cNvPr id="6" name="Text 2"/>
          <p:cNvSpPr/>
          <p:nvPr/>
        </p:nvSpPr>
        <p:spPr>
          <a:xfrm>
            <a:off x="8351294" y="1270000"/>
            <a:ext cx="8023169"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THE SENTENCE</a:t>
            </a:r>
            <a:endParaRPr lang="en-US" sz="8000" dirty="0"/>
          </a:p>
        </p:txBody>
      </p:sp>
      <p:sp>
        <p:nvSpPr>
          <p:cNvPr id="7" name="Shape 3"/>
          <p:cNvSpPr/>
          <p:nvPr/>
        </p:nvSpPr>
        <p:spPr>
          <a:xfrm>
            <a:off x="1778222" y="3632200"/>
            <a:ext cx="20843305" cy="8229616"/>
          </a:xfrm>
          <a:prstGeom prst="rect">
            <a:avLst/>
          </a:prstGeom>
          <a:noFill/>
          <a:ln/>
        </p:spPr>
      </p:sp>
      <p:sp>
        <p:nvSpPr>
          <p:cNvPr id="8" name="Shape 4"/>
          <p:cNvSpPr/>
          <p:nvPr/>
        </p:nvSpPr>
        <p:spPr>
          <a:xfrm>
            <a:off x="1778222" y="3632200"/>
            <a:ext cx="6439705" cy="8229600"/>
          </a:xfrm>
          <a:prstGeom prst="rect">
            <a:avLst/>
          </a:prstGeom>
          <a:solidFill>
            <a:srgbClr val="F99746">
              <a:alpha val="100000"/>
            </a:srgbClr>
          </a:solidFill>
          <a:ln/>
        </p:spPr>
      </p:sp>
      <p:pic>
        <p:nvPicPr>
          <p:cNvPr id="9"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94" y="4089400"/>
            <a:ext cx="1423961" cy="1625600"/>
          </a:xfrm>
          <a:prstGeom prst="rect">
            <a:avLst/>
          </a:prstGeom>
        </p:spPr>
      </p:pic>
      <p:sp>
        <p:nvSpPr>
          <p:cNvPr id="10" name="Text 5"/>
          <p:cNvSpPr/>
          <p:nvPr/>
        </p:nvSpPr>
        <p:spPr>
          <a:xfrm>
            <a:off x="3937492" y="6019800"/>
            <a:ext cx="2121165"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BASIC</a:t>
            </a:r>
            <a:endParaRPr lang="en-US" sz="4800" dirty="0"/>
          </a:p>
        </p:txBody>
      </p:sp>
      <p:sp>
        <p:nvSpPr>
          <p:cNvPr id="11" name="Text 6"/>
          <p:cNvSpPr/>
          <p:nvPr/>
        </p:nvSpPr>
        <p:spPr>
          <a:xfrm>
            <a:off x="2235479" y="7061200"/>
            <a:ext cx="5660674" cy="343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Ability to form a small party with fellow adventurers.</a:t>
            </a:r>
            <a:endParaRPr lang="en-US" sz="3200" dirty="0"/>
          </a:p>
        </p:txBody>
      </p:sp>
      <p:sp>
        <p:nvSpPr>
          <p:cNvPr id="12" name="Text 7"/>
          <p:cNvSpPr/>
          <p:nvPr/>
        </p:nvSpPr>
        <p:spPr>
          <a:xfrm>
            <a:off x="3277010" y="10668000"/>
            <a:ext cx="3442130"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3 MONTHS</a:t>
            </a:r>
            <a:endParaRPr lang="en-US" sz="4800" dirty="0"/>
          </a:p>
        </p:txBody>
      </p:sp>
      <p:sp>
        <p:nvSpPr>
          <p:cNvPr id="13" name="Shape 8"/>
          <p:cNvSpPr/>
          <p:nvPr/>
        </p:nvSpPr>
        <p:spPr>
          <a:xfrm>
            <a:off x="8980022" y="3632200"/>
            <a:ext cx="6439705" cy="8229616"/>
          </a:xfrm>
          <a:prstGeom prst="rect">
            <a:avLst/>
          </a:prstGeom>
          <a:solidFill>
            <a:srgbClr val="F99746">
              <a:alpha val="100000"/>
            </a:srgbClr>
          </a:solidFill>
          <a:ln/>
        </p:spPr>
      </p:sp>
      <p:pic>
        <p:nvPicPr>
          <p:cNvPr id="14"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70275" y="4089400"/>
            <a:ext cx="1459197" cy="1625612"/>
          </a:xfrm>
          <a:prstGeom prst="rect">
            <a:avLst/>
          </a:prstGeom>
        </p:spPr>
      </p:pic>
      <p:sp>
        <p:nvSpPr>
          <p:cNvPr id="15" name="Text 9"/>
          <p:cNvSpPr/>
          <p:nvPr/>
        </p:nvSpPr>
        <p:spPr>
          <a:xfrm>
            <a:off x="11202800" y="6019812"/>
            <a:ext cx="199414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ELITE</a:t>
            </a:r>
            <a:endParaRPr lang="en-US" sz="4800" dirty="0"/>
          </a:p>
        </p:txBody>
      </p:sp>
      <p:sp>
        <p:nvSpPr>
          <p:cNvPr id="16" name="Text 10"/>
          <p:cNvSpPr/>
          <p:nvPr/>
        </p:nvSpPr>
        <p:spPr>
          <a:xfrm>
            <a:off x="9437280" y="7061212"/>
            <a:ext cx="5660674" cy="343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Ability to form larger parties with adventurers.</a:t>
            </a:r>
            <a:endParaRPr lang="en-US" sz="3200" dirty="0"/>
          </a:p>
        </p:txBody>
      </p:sp>
      <p:sp>
        <p:nvSpPr>
          <p:cNvPr id="17" name="Text 11"/>
          <p:cNvSpPr/>
          <p:nvPr/>
        </p:nvSpPr>
        <p:spPr>
          <a:xfrm>
            <a:off x="10478810" y="10668012"/>
            <a:ext cx="3442130"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6 MONTHS</a:t>
            </a:r>
            <a:endParaRPr lang="en-US" sz="4800" dirty="0"/>
          </a:p>
        </p:txBody>
      </p:sp>
      <p:sp>
        <p:nvSpPr>
          <p:cNvPr id="18" name="Shape 12"/>
          <p:cNvSpPr/>
          <p:nvPr/>
        </p:nvSpPr>
        <p:spPr>
          <a:xfrm>
            <a:off x="16181822" y="3632200"/>
            <a:ext cx="6439705" cy="8229600"/>
          </a:xfrm>
          <a:prstGeom prst="rect">
            <a:avLst/>
          </a:prstGeom>
          <a:solidFill>
            <a:srgbClr val="F99746">
              <a:alpha val="100000"/>
            </a:srgbClr>
          </a:solidFill>
          <a:ln/>
        </p:spPr>
      </p:sp>
      <p:pic>
        <p:nvPicPr>
          <p:cNvPr id="1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15371" y="4089400"/>
            <a:ext cx="1372606" cy="1625600"/>
          </a:xfrm>
          <a:prstGeom prst="rect">
            <a:avLst/>
          </a:prstGeom>
        </p:spPr>
      </p:pic>
      <p:sp>
        <p:nvSpPr>
          <p:cNvPr id="20" name="Text 13"/>
          <p:cNvSpPr/>
          <p:nvPr/>
        </p:nvSpPr>
        <p:spPr>
          <a:xfrm>
            <a:off x="17432929" y="6019800"/>
            <a:ext cx="3937492"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LEGENDARY</a:t>
            </a:r>
            <a:endParaRPr lang="en-US" sz="4800" dirty="0"/>
          </a:p>
        </p:txBody>
      </p:sp>
      <p:sp>
        <p:nvSpPr>
          <p:cNvPr id="21" name="Text 14"/>
          <p:cNvSpPr/>
          <p:nvPr/>
        </p:nvSpPr>
        <p:spPr>
          <a:xfrm>
            <a:off x="16639080" y="7061200"/>
            <a:ext cx="5660674" cy="343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The ability to form the largest parties.</a:t>
            </a:r>
            <a:endParaRPr lang="en-US" sz="3200" dirty="0"/>
          </a:p>
        </p:txBody>
      </p:sp>
      <p:sp>
        <p:nvSpPr>
          <p:cNvPr id="22" name="Text 15"/>
          <p:cNvSpPr/>
          <p:nvPr/>
        </p:nvSpPr>
        <p:spPr>
          <a:xfrm>
            <a:off x="17680610" y="10668000"/>
            <a:ext cx="3442130"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9 MONTHS</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781" y="2082800"/>
            <a:ext cx="13997149" cy="10579100"/>
          </a:xfrm>
          <a:prstGeom prst="rect">
            <a:avLst/>
          </a:prstGeom>
        </p:spPr>
      </p:pic>
      <p:sp>
        <p:nvSpPr>
          <p:cNvPr id="6" name="Shape 1"/>
          <p:cNvSpPr/>
          <p:nvPr/>
        </p:nvSpPr>
        <p:spPr>
          <a:xfrm>
            <a:off x="12307838" y="1155700"/>
            <a:ext cx="7443130" cy="1828800"/>
          </a:xfrm>
          <a:prstGeom prst="rect">
            <a:avLst/>
          </a:prstGeom>
          <a:solidFill>
            <a:srgbClr val="F99746">
              <a:alpha val="100000"/>
            </a:srgbClr>
          </a:solidFill>
          <a:ln/>
        </p:spPr>
      </p:sp>
      <p:sp>
        <p:nvSpPr>
          <p:cNvPr id="7" name="Text 2"/>
          <p:cNvSpPr/>
          <p:nvPr/>
        </p:nvSpPr>
        <p:spPr>
          <a:xfrm>
            <a:off x="13069934" y="1460500"/>
            <a:ext cx="6257649"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usso One Regular" pitchFamily="34" charset="0"/>
                <a:ea typeface="Russo One Regular" pitchFamily="34" charset="-122"/>
                <a:cs typeface="Russo One Regular" pitchFamily="34" charset="-120"/>
              </a:rPr>
              <a:t>SOME DATA</a:t>
            </a:r>
            <a:endParaRPr lang="en-US" sz="8000" dirty="0"/>
          </a:p>
        </p:txBody>
      </p:sp>
      <p:sp>
        <p:nvSpPr>
          <p:cNvPr id="8" name="Shape 3"/>
          <p:cNvSpPr/>
          <p:nvPr/>
        </p:nvSpPr>
        <p:spPr>
          <a:xfrm>
            <a:off x="12307838" y="4419600"/>
            <a:ext cx="12206226" cy="6705600"/>
          </a:xfrm>
          <a:prstGeom prst="rect">
            <a:avLst/>
          </a:prstGeom>
          <a:noFill/>
          <a:ln/>
        </p:spPr>
      </p:sp>
      <p:sp>
        <p:nvSpPr>
          <p:cNvPr id="9" name="Shape 4"/>
          <p:cNvSpPr/>
          <p:nvPr/>
        </p:nvSpPr>
        <p:spPr>
          <a:xfrm>
            <a:off x="12307838" y="4419600"/>
            <a:ext cx="12206226" cy="1828800"/>
          </a:xfrm>
          <a:prstGeom prst="rect">
            <a:avLst/>
          </a:prstGeom>
          <a:noFill/>
          <a:ln/>
        </p:spPr>
      </p:sp>
      <p:sp>
        <p:nvSpPr>
          <p:cNvPr id="10" name="Shape 5"/>
          <p:cNvSpPr/>
          <p:nvPr/>
        </p:nvSpPr>
        <p:spPr>
          <a:xfrm>
            <a:off x="12307838" y="4419600"/>
            <a:ext cx="3658057" cy="1828800"/>
          </a:xfrm>
          <a:prstGeom prst="rect">
            <a:avLst/>
          </a:prstGeom>
          <a:solidFill>
            <a:srgbClr val="F99746">
              <a:alpha val="100000"/>
            </a:srgbClr>
          </a:solidFill>
          <a:ln/>
        </p:spPr>
      </p:sp>
      <p:sp>
        <p:nvSpPr>
          <p:cNvPr id="11" name="Text 6"/>
          <p:cNvSpPr/>
          <p:nvPr/>
        </p:nvSpPr>
        <p:spPr>
          <a:xfrm>
            <a:off x="13069934" y="4724400"/>
            <a:ext cx="2472576"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70%</a:t>
            </a:r>
            <a:endParaRPr lang="en-US" sz="8000" dirty="0"/>
          </a:p>
        </p:txBody>
      </p:sp>
      <p:sp>
        <p:nvSpPr>
          <p:cNvPr id="12" name="Shape 7"/>
          <p:cNvSpPr/>
          <p:nvPr/>
        </p:nvSpPr>
        <p:spPr>
          <a:xfrm>
            <a:off x="16169121" y="4768850"/>
            <a:ext cx="8344943" cy="1130300"/>
          </a:xfrm>
          <a:prstGeom prst="rect">
            <a:avLst/>
          </a:prstGeom>
          <a:noFill/>
          <a:ln/>
        </p:spPr>
      </p:sp>
      <p:sp>
        <p:nvSpPr>
          <p:cNvPr id="13" name="Text 8"/>
          <p:cNvSpPr/>
          <p:nvPr/>
        </p:nvSpPr>
        <p:spPr>
          <a:xfrm>
            <a:off x="16169121" y="4768850"/>
            <a:ext cx="8497362"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ENCHANTED CREATURES</a:t>
            </a:r>
            <a:endParaRPr lang="en-US" sz="3600" dirty="0"/>
          </a:p>
        </p:txBody>
      </p:sp>
      <p:sp>
        <p:nvSpPr>
          <p:cNvPr id="14" name="Text 9"/>
          <p:cNvSpPr/>
          <p:nvPr/>
        </p:nvSpPr>
        <p:spPr>
          <a:xfrm>
            <a:off x="16169121" y="5416550"/>
            <a:ext cx="8480427"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possess the ability to cast spells.</a:t>
            </a:r>
            <a:endParaRPr lang="en-US" sz="3200" dirty="0"/>
          </a:p>
        </p:txBody>
      </p:sp>
      <p:sp>
        <p:nvSpPr>
          <p:cNvPr id="15" name="Shape 10"/>
          <p:cNvSpPr/>
          <p:nvPr/>
        </p:nvSpPr>
        <p:spPr>
          <a:xfrm>
            <a:off x="12307838" y="6858000"/>
            <a:ext cx="12206226" cy="1828800"/>
          </a:xfrm>
          <a:prstGeom prst="rect">
            <a:avLst/>
          </a:prstGeom>
          <a:noFill/>
          <a:ln/>
        </p:spPr>
      </p:sp>
      <p:sp>
        <p:nvSpPr>
          <p:cNvPr id="16" name="Shape 11"/>
          <p:cNvSpPr/>
          <p:nvPr/>
        </p:nvSpPr>
        <p:spPr>
          <a:xfrm>
            <a:off x="12307838" y="6858000"/>
            <a:ext cx="3721565" cy="1828800"/>
          </a:xfrm>
          <a:prstGeom prst="rect">
            <a:avLst/>
          </a:prstGeom>
          <a:solidFill>
            <a:srgbClr val="F99746">
              <a:alpha val="100000"/>
            </a:srgbClr>
          </a:solidFill>
          <a:ln/>
        </p:spPr>
      </p:sp>
      <p:sp>
        <p:nvSpPr>
          <p:cNvPr id="17" name="Text 12"/>
          <p:cNvSpPr/>
          <p:nvPr/>
        </p:nvSpPr>
        <p:spPr>
          <a:xfrm>
            <a:off x="13069934" y="7162800"/>
            <a:ext cx="2536084"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60%</a:t>
            </a:r>
            <a:endParaRPr lang="en-US" sz="8000" dirty="0"/>
          </a:p>
        </p:txBody>
      </p:sp>
      <p:sp>
        <p:nvSpPr>
          <p:cNvPr id="18" name="Shape 13"/>
          <p:cNvSpPr/>
          <p:nvPr/>
        </p:nvSpPr>
        <p:spPr>
          <a:xfrm>
            <a:off x="16232629" y="7207250"/>
            <a:ext cx="8281435" cy="1130300"/>
          </a:xfrm>
          <a:prstGeom prst="rect">
            <a:avLst/>
          </a:prstGeom>
          <a:noFill/>
          <a:ln/>
        </p:spPr>
      </p:sp>
      <p:sp>
        <p:nvSpPr>
          <p:cNvPr id="19" name="Text 14"/>
          <p:cNvSpPr/>
          <p:nvPr/>
        </p:nvSpPr>
        <p:spPr>
          <a:xfrm>
            <a:off x="16232629" y="7207250"/>
            <a:ext cx="843385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MAGIC-WIELDING INDIVIDUALS</a:t>
            </a:r>
            <a:endParaRPr lang="en-US" sz="3600" dirty="0"/>
          </a:p>
        </p:txBody>
      </p:sp>
      <p:sp>
        <p:nvSpPr>
          <p:cNvPr id="20" name="Text 15"/>
          <p:cNvSpPr/>
          <p:nvPr/>
        </p:nvSpPr>
        <p:spPr>
          <a:xfrm>
            <a:off x="16232629" y="7854950"/>
            <a:ext cx="8416919"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practice the art of illusions.</a:t>
            </a:r>
            <a:endParaRPr lang="en-US" sz="3200" dirty="0"/>
          </a:p>
        </p:txBody>
      </p:sp>
      <p:sp>
        <p:nvSpPr>
          <p:cNvPr id="21" name="Shape 16"/>
          <p:cNvSpPr/>
          <p:nvPr/>
        </p:nvSpPr>
        <p:spPr>
          <a:xfrm>
            <a:off x="12307838" y="9296400"/>
            <a:ext cx="12206226" cy="1828800"/>
          </a:xfrm>
          <a:prstGeom prst="rect">
            <a:avLst/>
          </a:prstGeom>
          <a:noFill/>
          <a:ln/>
        </p:spPr>
      </p:sp>
      <p:sp>
        <p:nvSpPr>
          <p:cNvPr id="22" name="Shape 17"/>
          <p:cNvSpPr/>
          <p:nvPr/>
        </p:nvSpPr>
        <p:spPr>
          <a:xfrm>
            <a:off x="12307838" y="9296400"/>
            <a:ext cx="3721565" cy="1828800"/>
          </a:xfrm>
          <a:prstGeom prst="rect">
            <a:avLst/>
          </a:prstGeom>
          <a:solidFill>
            <a:srgbClr val="F99746">
              <a:alpha val="100000"/>
            </a:srgbClr>
          </a:solidFill>
          <a:ln/>
        </p:spPr>
      </p:sp>
      <p:sp>
        <p:nvSpPr>
          <p:cNvPr id="23" name="Text 18"/>
          <p:cNvSpPr/>
          <p:nvPr/>
        </p:nvSpPr>
        <p:spPr>
          <a:xfrm>
            <a:off x="13069934" y="9601200"/>
            <a:ext cx="2536084"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90%</a:t>
            </a:r>
            <a:endParaRPr lang="en-US" sz="8000" dirty="0"/>
          </a:p>
        </p:txBody>
      </p:sp>
      <p:sp>
        <p:nvSpPr>
          <p:cNvPr id="24" name="Shape 19"/>
          <p:cNvSpPr/>
          <p:nvPr/>
        </p:nvSpPr>
        <p:spPr>
          <a:xfrm>
            <a:off x="16232629" y="9645650"/>
            <a:ext cx="8281435" cy="1130300"/>
          </a:xfrm>
          <a:prstGeom prst="rect">
            <a:avLst/>
          </a:prstGeom>
          <a:noFill/>
          <a:ln/>
        </p:spPr>
      </p:sp>
      <p:sp>
        <p:nvSpPr>
          <p:cNvPr id="25" name="Text 20"/>
          <p:cNvSpPr/>
          <p:nvPr/>
        </p:nvSpPr>
        <p:spPr>
          <a:xfrm>
            <a:off x="16232629" y="9645650"/>
            <a:ext cx="843385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SPELLS CAST</a:t>
            </a:r>
            <a:endParaRPr lang="en-US" sz="3600" dirty="0"/>
          </a:p>
        </p:txBody>
      </p:sp>
      <p:sp>
        <p:nvSpPr>
          <p:cNvPr id="26" name="Text 21"/>
          <p:cNvSpPr/>
          <p:nvPr/>
        </p:nvSpPr>
        <p:spPr>
          <a:xfrm>
            <a:off x="16232629" y="10293350"/>
            <a:ext cx="8416919"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4305838" y="3403600"/>
            <a:ext cx="15762670" cy="6832600"/>
          </a:xfrm>
          <a:prstGeom prst="rect">
            <a:avLst/>
          </a:prstGeom>
          <a:noFill/>
          <a:ln/>
        </p:spPr>
      </p:sp>
      <p:sp>
        <p:nvSpPr>
          <p:cNvPr id="6" name="Shape 2"/>
          <p:cNvSpPr/>
          <p:nvPr/>
        </p:nvSpPr>
        <p:spPr>
          <a:xfrm>
            <a:off x="4305838" y="3403600"/>
            <a:ext cx="15762670" cy="5461000"/>
          </a:xfrm>
          <a:prstGeom prst="rect">
            <a:avLst/>
          </a:prstGeom>
          <a:noFill/>
          <a:ln/>
        </p:spPr>
      </p:sp>
      <p:sp>
        <p:nvSpPr>
          <p:cNvPr id="7" name="Shape 3"/>
          <p:cNvSpPr/>
          <p:nvPr/>
        </p:nvSpPr>
        <p:spPr>
          <a:xfrm>
            <a:off x="5537892" y="3403600"/>
            <a:ext cx="13298562" cy="4279900"/>
          </a:xfrm>
          <a:prstGeom prst="rect">
            <a:avLst/>
          </a:prstGeom>
          <a:solidFill>
            <a:srgbClr val="F99746">
              <a:alpha val="100000"/>
            </a:srgbClr>
          </a:solidFill>
          <a:ln/>
        </p:spPr>
      </p:sp>
      <p:sp>
        <p:nvSpPr>
          <p:cNvPr id="8" name="Text 4"/>
          <p:cNvSpPr/>
          <p:nvPr/>
        </p:nvSpPr>
        <p:spPr>
          <a:xfrm>
            <a:off x="6299987" y="3708400"/>
            <a:ext cx="12790499" cy="4686300"/>
          </a:xfrm>
          <a:prstGeom prst="rect">
            <a:avLst/>
          </a:prstGeom>
          <a:noFill/>
          <a:ln/>
        </p:spPr>
        <p:txBody>
          <a:bodyPr wrap="square" lIns="0" tIns="0" rIns="0" bIns="0" rtlCol="0" anchor="t"/>
          <a:lstStyle/>
          <a:p>
            <a:pPr algn="l" indent="0" marL="0">
              <a:buNone/>
            </a:pPr>
            <a:r>
              <a:rPr lang="en-US" sz="24000" dirty="0">
                <a:solidFill>
                  <a:srgbClr val="000000">
                    <a:alpha val="100000"/>
                  </a:srgbClr>
                </a:solidFill>
                <a:latin typeface="Russo One Regular" pitchFamily="34" charset="0"/>
                <a:ea typeface="Russo One Regular" pitchFamily="34" charset="-122"/>
                <a:cs typeface="Russo One Regular" pitchFamily="34" charset="-120"/>
              </a:rPr>
              <a:t>234,567</a:t>
            </a:r>
            <a:endParaRPr lang="en-US" sz="24000" dirty="0"/>
          </a:p>
        </p:txBody>
      </p:sp>
      <p:sp>
        <p:nvSpPr>
          <p:cNvPr id="9" name="Text 5"/>
          <p:cNvSpPr/>
          <p:nvPr/>
        </p:nvSpPr>
        <p:spPr>
          <a:xfrm>
            <a:off x="4170355" y="7886700"/>
            <a:ext cx="16033637" cy="12488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Lato Bold" pitchFamily="34" charset="0"/>
                <a:ea typeface="Lato Bold" pitchFamily="34" charset="-122"/>
                <a:cs typeface="Lato Bold" pitchFamily="34" charset="-120"/>
              </a:rPr>
              <a:t>Unicorn Sightings</a:t>
            </a:r>
            <a:endParaRPr lang="en-US" sz="6400" dirty="0"/>
          </a:p>
        </p:txBody>
      </p:sp>
      <p:sp>
        <p:nvSpPr>
          <p:cNvPr id="10" name="Text 6"/>
          <p:cNvSpPr/>
          <p:nvPr/>
        </p:nvSpPr>
        <p:spPr>
          <a:xfrm>
            <a:off x="7483352" y="9271000"/>
            <a:ext cx="9407642" cy="1100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3391324" y="2476500"/>
            <a:ext cx="7874984" cy="3352800"/>
          </a:xfrm>
          <a:prstGeom prst="rect">
            <a:avLst/>
          </a:prstGeom>
          <a:noFill/>
          <a:ln/>
        </p:spPr>
      </p:sp>
      <p:sp>
        <p:nvSpPr>
          <p:cNvPr id="6" name="Shape 2"/>
          <p:cNvSpPr/>
          <p:nvPr/>
        </p:nvSpPr>
        <p:spPr>
          <a:xfrm>
            <a:off x="2286286" y="2476500"/>
            <a:ext cx="10085060" cy="2565400"/>
          </a:xfrm>
          <a:prstGeom prst="rect">
            <a:avLst/>
          </a:prstGeom>
          <a:solidFill>
            <a:srgbClr val="F99746">
              <a:alpha val="100000"/>
            </a:srgbClr>
          </a:solidFill>
          <a:ln/>
        </p:spPr>
      </p:sp>
      <p:sp>
        <p:nvSpPr>
          <p:cNvPr id="7" name="Text 3"/>
          <p:cNvSpPr/>
          <p:nvPr/>
        </p:nvSpPr>
        <p:spPr>
          <a:xfrm>
            <a:off x="2506447" y="2781300"/>
            <a:ext cx="9102804" cy="2497667"/>
          </a:xfrm>
          <a:prstGeom prst="rect">
            <a:avLst/>
          </a:prstGeom>
          <a:noFill/>
          <a:ln/>
        </p:spPr>
        <p:txBody>
          <a:bodyPr wrap="square" lIns="0" tIns="0" rIns="0" bIns="0" rtlCol="0" anchor="t"/>
          <a:lstStyle/>
          <a:p>
            <a:pPr algn="r" indent="0" marL="0">
              <a:buNone/>
            </a:pPr>
            <a:r>
              <a:rPr lang="en-US" sz="12800" dirty="0">
                <a:solidFill>
                  <a:srgbClr val="000000">
                    <a:alpha val="100000"/>
                  </a:srgbClr>
                </a:solidFill>
                <a:latin typeface="Russo One Regular" pitchFamily="34" charset="0"/>
                <a:ea typeface="Russo One Regular" pitchFamily="34" charset="-122"/>
                <a:cs typeface="Russo One Regular" pitchFamily="34" charset="-120"/>
              </a:rPr>
              <a:t>233 COINS</a:t>
            </a:r>
            <a:endParaRPr lang="en-US" sz="12800" dirty="0"/>
          </a:p>
        </p:txBody>
      </p:sp>
      <p:sp>
        <p:nvSpPr>
          <p:cNvPr id="8" name="Shape 4"/>
          <p:cNvSpPr/>
          <p:nvPr/>
        </p:nvSpPr>
        <p:spPr>
          <a:xfrm>
            <a:off x="3391324" y="5346700"/>
            <a:ext cx="7874984" cy="482600"/>
          </a:xfrm>
          <a:prstGeom prst="rect">
            <a:avLst/>
          </a:prstGeom>
          <a:noFill/>
          <a:ln/>
        </p:spPr>
      </p:sp>
      <p:sp>
        <p:nvSpPr>
          <p:cNvPr id="9" name="Text 5"/>
          <p:cNvSpPr/>
          <p:nvPr/>
        </p:nvSpPr>
        <p:spPr>
          <a:xfrm>
            <a:off x="3323582" y="53467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Treasure Found</a:t>
            </a:r>
            <a:endParaRPr lang="en-US" sz="3200" dirty="0"/>
          </a:p>
        </p:txBody>
      </p:sp>
      <p:sp>
        <p:nvSpPr>
          <p:cNvPr id="10" name="Shape 6"/>
          <p:cNvSpPr/>
          <p:nvPr/>
        </p:nvSpPr>
        <p:spPr>
          <a:xfrm>
            <a:off x="3391324" y="7226300"/>
            <a:ext cx="7874984" cy="3352800"/>
          </a:xfrm>
          <a:prstGeom prst="rect">
            <a:avLst/>
          </a:prstGeom>
          <a:noFill/>
          <a:ln/>
        </p:spPr>
      </p:sp>
      <p:sp>
        <p:nvSpPr>
          <p:cNvPr id="11" name="Shape 7"/>
          <p:cNvSpPr/>
          <p:nvPr/>
        </p:nvSpPr>
        <p:spPr>
          <a:xfrm>
            <a:off x="1867133" y="7226300"/>
            <a:ext cx="10923365" cy="2565400"/>
          </a:xfrm>
          <a:prstGeom prst="rect">
            <a:avLst/>
          </a:prstGeom>
          <a:solidFill>
            <a:srgbClr val="F99746">
              <a:alpha val="100000"/>
            </a:srgbClr>
          </a:solidFill>
          <a:ln/>
        </p:spPr>
      </p:sp>
      <p:sp>
        <p:nvSpPr>
          <p:cNvPr id="12" name="Text 8"/>
          <p:cNvSpPr/>
          <p:nvPr/>
        </p:nvSpPr>
        <p:spPr>
          <a:xfrm>
            <a:off x="2087294" y="7531100"/>
            <a:ext cx="9941109" cy="2497667"/>
          </a:xfrm>
          <a:prstGeom prst="rect">
            <a:avLst/>
          </a:prstGeom>
          <a:noFill/>
          <a:ln/>
        </p:spPr>
        <p:txBody>
          <a:bodyPr wrap="square" lIns="0" tIns="0" rIns="0" bIns="0" rtlCol="0" anchor="t"/>
          <a:lstStyle/>
          <a:p>
            <a:pPr algn="r" indent="0" marL="0">
              <a:buNone/>
            </a:pPr>
            <a:r>
              <a:rPr lang="en-US" sz="12800" dirty="0">
                <a:solidFill>
                  <a:srgbClr val="000000">
                    <a:alpha val="100000"/>
                  </a:srgbClr>
                </a:solidFill>
                <a:latin typeface="Russo One Regular" pitchFamily="34" charset="0"/>
                <a:ea typeface="Russo One Regular" pitchFamily="34" charset="-122"/>
                <a:cs typeface="Russo One Regular" pitchFamily="34" charset="-120"/>
              </a:rPr>
              <a:t>456 HOURS</a:t>
            </a:r>
            <a:endParaRPr lang="en-US" sz="12800" dirty="0"/>
          </a:p>
        </p:txBody>
      </p:sp>
      <p:sp>
        <p:nvSpPr>
          <p:cNvPr id="13" name="Shape 9"/>
          <p:cNvSpPr/>
          <p:nvPr/>
        </p:nvSpPr>
        <p:spPr>
          <a:xfrm>
            <a:off x="3391324" y="10096500"/>
            <a:ext cx="7874984" cy="482600"/>
          </a:xfrm>
          <a:prstGeom prst="rect">
            <a:avLst/>
          </a:prstGeom>
          <a:noFill/>
          <a:ln/>
        </p:spPr>
      </p:sp>
      <p:sp>
        <p:nvSpPr>
          <p:cNvPr id="14" name="Text 10"/>
          <p:cNvSpPr/>
          <p:nvPr/>
        </p:nvSpPr>
        <p:spPr>
          <a:xfrm>
            <a:off x="3323582" y="100965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Duration of Spell Casting</a:t>
            </a:r>
            <a:endParaRPr lang="en-US" sz="3200" dirty="0"/>
          </a:p>
        </p:txBody>
      </p:sp>
      <p:sp>
        <p:nvSpPr>
          <p:cNvPr id="15" name="Shape 11"/>
          <p:cNvSpPr/>
          <p:nvPr/>
        </p:nvSpPr>
        <p:spPr>
          <a:xfrm>
            <a:off x="13552594" y="2476500"/>
            <a:ext cx="7874984" cy="3352800"/>
          </a:xfrm>
          <a:prstGeom prst="rect">
            <a:avLst/>
          </a:prstGeom>
          <a:noFill/>
          <a:ln/>
        </p:spPr>
      </p:sp>
      <p:sp>
        <p:nvSpPr>
          <p:cNvPr id="16" name="Shape 12"/>
          <p:cNvSpPr/>
          <p:nvPr/>
        </p:nvSpPr>
        <p:spPr>
          <a:xfrm>
            <a:off x="14994224" y="2476500"/>
            <a:ext cx="4991724" cy="2565400"/>
          </a:xfrm>
          <a:prstGeom prst="rect">
            <a:avLst/>
          </a:prstGeom>
          <a:solidFill>
            <a:srgbClr val="F99746">
              <a:alpha val="100000"/>
            </a:srgbClr>
          </a:solidFill>
          <a:ln/>
        </p:spPr>
      </p:sp>
      <p:sp>
        <p:nvSpPr>
          <p:cNvPr id="17" name="Text 13"/>
          <p:cNvSpPr/>
          <p:nvPr/>
        </p:nvSpPr>
        <p:spPr>
          <a:xfrm>
            <a:off x="15214385" y="2781300"/>
            <a:ext cx="4009468" cy="2497667"/>
          </a:xfrm>
          <a:prstGeom prst="rect">
            <a:avLst/>
          </a:prstGeom>
          <a:noFill/>
          <a:ln/>
        </p:spPr>
        <p:txBody>
          <a:bodyPr wrap="square" lIns="0" tIns="0" rIns="0" bIns="0" rtlCol="0" anchor="t"/>
          <a:lstStyle/>
          <a:p>
            <a:pPr algn="r" indent="0" marL="0">
              <a:buNone/>
            </a:pPr>
            <a:r>
              <a:rPr lang="en-US" sz="12800" dirty="0">
                <a:solidFill>
                  <a:srgbClr val="000000">
                    <a:alpha val="100000"/>
                  </a:srgbClr>
                </a:solidFill>
                <a:latin typeface="Russo One Regular" pitchFamily="34" charset="0"/>
                <a:ea typeface="Russo One Regular" pitchFamily="34" charset="-122"/>
                <a:cs typeface="Russo One Regular" pitchFamily="34" charset="-120"/>
              </a:rPr>
              <a:t>85%</a:t>
            </a:r>
            <a:endParaRPr lang="en-US" sz="12800" dirty="0"/>
          </a:p>
        </p:txBody>
      </p:sp>
      <p:sp>
        <p:nvSpPr>
          <p:cNvPr id="18" name="Shape 14"/>
          <p:cNvSpPr/>
          <p:nvPr/>
        </p:nvSpPr>
        <p:spPr>
          <a:xfrm>
            <a:off x="13552594" y="5346700"/>
            <a:ext cx="7874984" cy="482600"/>
          </a:xfrm>
          <a:prstGeom prst="rect">
            <a:avLst/>
          </a:prstGeom>
          <a:noFill/>
          <a:ln/>
        </p:spPr>
      </p:sp>
      <p:sp>
        <p:nvSpPr>
          <p:cNvPr id="19" name="Text 15"/>
          <p:cNvSpPr/>
          <p:nvPr/>
        </p:nvSpPr>
        <p:spPr>
          <a:xfrm>
            <a:off x="13484852" y="53467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Wished Granted</a:t>
            </a:r>
            <a:endParaRPr lang="en-US" sz="3200" dirty="0"/>
          </a:p>
        </p:txBody>
      </p:sp>
      <p:sp>
        <p:nvSpPr>
          <p:cNvPr id="20" name="Shape 16"/>
          <p:cNvSpPr/>
          <p:nvPr/>
        </p:nvSpPr>
        <p:spPr>
          <a:xfrm>
            <a:off x="13552594" y="7226300"/>
            <a:ext cx="7874984" cy="3352800"/>
          </a:xfrm>
          <a:prstGeom prst="rect">
            <a:avLst/>
          </a:prstGeom>
          <a:noFill/>
          <a:ln/>
        </p:spPr>
      </p:sp>
      <p:sp>
        <p:nvSpPr>
          <p:cNvPr id="21" name="Shape 17"/>
          <p:cNvSpPr/>
          <p:nvPr/>
        </p:nvSpPr>
        <p:spPr>
          <a:xfrm>
            <a:off x="13755819" y="7226300"/>
            <a:ext cx="7468533" cy="2565400"/>
          </a:xfrm>
          <a:prstGeom prst="rect">
            <a:avLst/>
          </a:prstGeom>
          <a:solidFill>
            <a:srgbClr val="F99746">
              <a:alpha val="100000"/>
            </a:srgbClr>
          </a:solidFill>
          <a:ln/>
        </p:spPr>
      </p:sp>
      <p:sp>
        <p:nvSpPr>
          <p:cNvPr id="22" name="Text 18"/>
          <p:cNvSpPr/>
          <p:nvPr/>
        </p:nvSpPr>
        <p:spPr>
          <a:xfrm>
            <a:off x="13975980" y="7531100"/>
            <a:ext cx="6486277" cy="2497667"/>
          </a:xfrm>
          <a:prstGeom prst="rect">
            <a:avLst/>
          </a:prstGeom>
          <a:noFill/>
          <a:ln/>
        </p:spPr>
        <p:txBody>
          <a:bodyPr wrap="square" lIns="0" tIns="0" rIns="0" bIns="0" rtlCol="0" anchor="t"/>
          <a:lstStyle/>
          <a:p>
            <a:pPr algn="r" indent="0" marL="0">
              <a:buNone/>
            </a:pPr>
            <a:r>
              <a:rPr lang="en-US" sz="12800" dirty="0">
                <a:solidFill>
                  <a:srgbClr val="000000">
                    <a:alpha val="100000"/>
                  </a:srgbClr>
                </a:solidFill>
                <a:latin typeface="Russo One Regular" pitchFamily="34" charset="0"/>
                <a:ea typeface="Russo One Regular" pitchFamily="34" charset="-122"/>
                <a:cs typeface="Russo One Regular" pitchFamily="34" charset="-120"/>
              </a:rPr>
              <a:t>674 KM</a:t>
            </a:r>
            <a:endParaRPr lang="en-US" sz="12800" dirty="0"/>
          </a:p>
        </p:txBody>
      </p:sp>
      <p:sp>
        <p:nvSpPr>
          <p:cNvPr id="23" name="Shape 19"/>
          <p:cNvSpPr/>
          <p:nvPr/>
        </p:nvSpPr>
        <p:spPr>
          <a:xfrm>
            <a:off x="13552594" y="10096500"/>
            <a:ext cx="7874984" cy="482600"/>
          </a:xfrm>
          <a:prstGeom prst="rect">
            <a:avLst/>
          </a:prstGeom>
          <a:noFill/>
          <a:ln/>
        </p:spPr>
      </p:sp>
      <p:sp>
        <p:nvSpPr>
          <p:cNvPr id="24" name="Text 20"/>
          <p:cNvSpPr/>
          <p:nvPr/>
        </p:nvSpPr>
        <p:spPr>
          <a:xfrm>
            <a:off x="13484852" y="100965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970246" y="1143000"/>
            <a:ext cx="8446556" cy="1828800"/>
          </a:xfrm>
          <a:prstGeom prst="rect">
            <a:avLst/>
          </a:prstGeom>
          <a:solidFill>
            <a:srgbClr val="F99746">
              <a:alpha val="100000"/>
            </a:srgbClr>
          </a:solidFill>
          <a:ln/>
        </p:spPr>
      </p:sp>
      <p:sp>
        <p:nvSpPr>
          <p:cNvPr id="6" name="Text 2"/>
          <p:cNvSpPr/>
          <p:nvPr/>
        </p:nvSpPr>
        <p:spPr>
          <a:xfrm>
            <a:off x="8732341" y="1447800"/>
            <a:ext cx="7261074"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SOME GRAPH</a:t>
            </a:r>
            <a:endParaRPr lang="en-US" sz="8000" dirty="0"/>
          </a:p>
        </p:txBody>
      </p:sp>
      <p:sp>
        <p:nvSpPr>
          <p:cNvPr id="7" name="Shape 3"/>
          <p:cNvSpPr/>
          <p:nvPr/>
        </p:nvSpPr>
        <p:spPr>
          <a:xfrm>
            <a:off x="2718140" y="3771900"/>
            <a:ext cx="8941918" cy="6180901"/>
          </a:xfrm>
          <a:prstGeom prst="rect">
            <a:avLst/>
          </a:prstGeom>
          <a:noFill/>
          <a:ln/>
        </p:spPr>
      </p:sp>
      <p:sp>
        <p:nvSpPr>
          <p:cNvPr id="8" name="Text 4"/>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5"/>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FF735C">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6"/>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FF735C">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7"/>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FF735C">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8"/>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FF735C">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9"/>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FF735C">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10"/>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FF735C">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1"/>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FF735C">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2"/>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FF735C">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3"/>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4"/>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5"/>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6"/>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7"/>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8"/>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9"/>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20"/>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1"/>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2"/>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FF735C">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67" y="3771900"/>
            <a:ext cx="8291591" cy="5511006"/>
          </a:xfrm>
          <a:prstGeom prst="rect">
            <a:avLst/>
          </a:prstGeom>
        </p:spPr>
      </p:pic>
      <p:pic>
        <p:nvPicPr>
          <p:cNvPr id="2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2766" y="4185444"/>
            <a:ext cx="11567" cy="5258445"/>
          </a:xfrm>
          <a:prstGeom prst="rect">
            <a:avLst/>
          </a:prstGeom>
        </p:spPr>
      </p:pic>
      <p:pic>
        <p:nvPicPr>
          <p:cNvPr id="2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1279" y="4185444"/>
            <a:ext cx="11567" cy="5258445"/>
          </a:xfrm>
          <a:prstGeom prst="rect">
            <a:avLst/>
          </a:prstGeom>
        </p:spPr>
      </p:pic>
      <p:pic>
        <p:nvPicPr>
          <p:cNvPr id="3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9795" y="4185444"/>
            <a:ext cx="11567" cy="5258445"/>
          </a:xfrm>
          <a:prstGeom prst="rect">
            <a:avLst/>
          </a:prstGeom>
        </p:spPr>
      </p:pic>
      <p:pic>
        <p:nvPicPr>
          <p:cNvPr id="3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28309" y="4185444"/>
            <a:ext cx="11567" cy="5258445"/>
          </a:xfrm>
          <a:prstGeom prst="rect">
            <a:avLst/>
          </a:prstGeom>
        </p:spPr>
      </p:pic>
      <p:pic>
        <p:nvPicPr>
          <p:cNvPr id="3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66828" y="4185444"/>
            <a:ext cx="11567" cy="5258445"/>
          </a:xfrm>
          <a:prstGeom prst="rect">
            <a:avLst/>
          </a:prstGeom>
        </p:spPr>
      </p:pic>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05341" y="4185444"/>
            <a:ext cx="11567" cy="5258445"/>
          </a:xfrm>
          <a:prstGeom prst="rect">
            <a:avLst/>
          </a:prstGeom>
        </p:spPr>
      </p:pic>
      <p:pic>
        <p:nvPicPr>
          <p:cNvPr id="3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43854" y="4185444"/>
            <a:ext cx="11567" cy="5258445"/>
          </a:xfrm>
          <a:prstGeom prst="rect">
            <a:avLst/>
          </a:prstGeom>
        </p:spPr>
      </p:pic>
      <p:pic>
        <p:nvPicPr>
          <p:cNvPr id="3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55539" y="5483845"/>
            <a:ext cx="8050168" cy="2373585"/>
          </a:xfrm>
          <a:prstGeom prst="rect">
            <a:avLst/>
          </a:prstGeom>
        </p:spPr>
      </p:pic>
      <p:pic>
        <p:nvPicPr>
          <p:cNvPr id="3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69143" y="6359525"/>
            <a:ext cx="8044031" cy="2268538"/>
          </a:xfrm>
          <a:prstGeom prst="rect">
            <a:avLst/>
          </a:prstGeom>
        </p:spPr>
      </p:pic>
      <p:pic>
        <p:nvPicPr>
          <p:cNvPr id="37"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441751" y="6055643"/>
            <a:ext cx="153591" cy="153566"/>
          </a:xfrm>
          <a:prstGeom prst="rect">
            <a:avLst/>
          </a:prstGeom>
        </p:spPr>
      </p:pic>
      <p:pic>
        <p:nvPicPr>
          <p:cNvPr id="3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981130"/>
            <a:ext cx="153591" cy="153566"/>
          </a:xfrm>
          <a:prstGeom prst="rect">
            <a:avLst/>
          </a:prstGeom>
        </p:spPr>
      </p:pic>
      <p:pic>
        <p:nvPicPr>
          <p:cNvPr id="39"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580267" y="5651277"/>
            <a:ext cx="153591" cy="153566"/>
          </a:xfrm>
          <a:prstGeom prst="rect">
            <a:avLst/>
          </a:prstGeom>
        </p:spPr>
      </p:pic>
      <p:pic>
        <p:nvPicPr>
          <p:cNvPr id="40"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7415510"/>
            <a:ext cx="153591" cy="153566"/>
          </a:xfrm>
          <a:prstGeom prst="rect">
            <a:avLst/>
          </a:prstGeom>
        </p:spPr>
      </p:pic>
      <p:pic>
        <p:nvPicPr>
          <p:cNvPr id="41"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718783" y="7732812"/>
            <a:ext cx="153591" cy="153566"/>
          </a:xfrm>
          <a:prstGeom prst="rect">
            <a:avLst/>
          </a:prstGeom>
        </p:spPr>
      </p:pic>
      <p:pic>
        <p:nvPicPr>
          <p:cNvPr id="42"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6311826"/>
            <a:ext cx="153591" cy="153566"/>
          </a:xfrm>
          <a:prstGeom prst="rect">
            <a:avLst/>
          </a:prstGeom>
        </p:spPr>
      </p:pic>
      <p:pic>
        <p:nvPicPr>
          <p:cNvPr id="43"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861923" y="6733232"/>
            <a:ext cx="153591" cy="153566"/>
          </a:xfrm>
          <a:prstGeom prst="rect">
            <a:avLst/>
          </a:prstGeom>
        </p:spPr>
      </p:pic>
      <p:pic>
        <p:nvPicPr>
          <p:cNvPr id="44"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420644"/>
            <a:ext cx="153591" cy="153566"/>
          </a:xfrm>
          <a:prstGeom prst="rect">
            <a:avLst/>
          </a:prstGeom>
        </p:spPr>
      </p:pic>
      <p:pic>
        <p:nvPicPr>
          <p:cNvPr id="45"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995813" y="7667575"/>
            <a:ext cx="153591" cy="153566"/>
          </a:xfrm>
          <a:prstGeom prst="rect">
            <a:avLst/>
          </a:prstGeom>
        </p:spPr>
      </p:pic>
      <p:pic>
        <p:nvPicPr>
          <p:cNvPr id="46"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076877"/>
            <a:ext cx="153591" cy="153566"/>
          </a:xfrm>
          <a:prstGeom prst="rect">
            <a:avLst/>
          </a:prstGeom>
        </p:spPr>
      </p:pic>
      <p:pic>
        <p:nvPicPr>
          <p:cNvPr id="47"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38955" y="6972449"/>
            <a:ext cx="153591" cy="153566"/>
          </a:xfrm>
          <a:prstGeom prst="rect">
            <a:avLst/>
          </a:prstGeom>
        </p:spPr>
      </p:pic>
      <p:pic>
        <p:nvPicPr>
          <p:cNvPr id="48"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572771"/>
            <a:ext cx="153591" cy="153566"/>
          </a:xfrm>
          <a:prstGeom prst="rect">
            <a:avLst/>
          </a:prstGeom>
        </p:spPr>
      </p:pic>
      <p:sp>
        <p:nvSpPr>
          <p:cNvPr id="49" name="Shape 23"/>
          <p:cNvSpPr/>
          <p:nvPr/>
        </p:nvSpPr>
        <p:spPr>
          <a:xfrm>
            <a:off x="14403600" y="4191000"/>
            <a:ext cx="5601400" cy="7620000"/>
          </a:xfrm>
          <a:prstGeom prst="rect">
            <a:avLst/>
          </a:prstGeom>
          <a:noFill/>
          <a:ln/>
        </p:spPr>
      </p:sp>
      <p:sp>
        <p:nvSpPr>
          <p:cNvPr id="50" name="Shape 24"/>
          <p:cNvSpPr/>
          <p:nvPr/>
        </p:nvSpPr>
        <p:spPr>
          <a:xfrm>
            <a:off x="14403600" y="4191000"/>
            <a:ext cx="5601400" cy="7620000"/>
          </a:xfrm>
          <a:prstGeom prst="rect">
            <a:avLst/>
          </a:prstGeom>
          <a:noFill/>
          <a:ln/>
        </p:spPr>
      </p:sp>
      <p:pic>
        <p:nvPicPr>
          <p:cNvPr id="51" name="Image 24" descr=" ">    </p:cNvPr>
          <p:cNvPicPr>
            <a:picLocks noChangeAspect="1"/>
          </p:cNvPicPr>
          <p:nvPr/>
        </p:nvPicPr>
        <p:blipFill>
          <a:blip r:embed="rId48"/>
          <a:stretch>
            <a:fillRect/>
          </a:stretch>
        </p:blipFill>
        <p:spPr>
          <a:xfrm>
            <a:off x="14403600" y="4191000"/>
            <a:ext cx="5575997" cy="5575300"/>
          </a:xfrm>
          <a:prstGeom prst="rect">
            <a:avLst/>
          </a:prstGeom>
        </p:spPr>
      </p:pic>
      <p:pic>
        <p:nvPicPr>
          <p:cNvPr id="52" name="Image 25" descr=" ">    </p:cNvPr>
          <p:cNvPicPr>
            <a:picLocks noChangeAspect="1"/>
          </p:cNvPicPr>
          <p:nvPr/>
        </p:nvPicPr>
        <p:blipFill>
          <a:blip r:embed="rId49"/>
          <a:stretch>
            <a:fillRect/>
          </a:stretch>
        </p:blipFill>
        <p:spPr>
          <a:xfrm>
            <a:off x="14403600" y="4191000"/>
            <a:ext cx="5575997" cy="5575300"/>
          </a:xfrm>
          <a:prstGeom prst="rect">
            <a:avLst/>
          </a:prstGeom>
        </p:spPr>
      </p:pic>
      <p:sp>
        <p:nvSpPr>
          <p:cNvPr id="53" name="Shape 25"/>
          <p:cNvSpPr/>
          <p:nvPr/>
        </p:nvSpPr>
        <p:spPr>
          <a:xfrm>
            <a:off x="16200875" y="6365379"/>
            <a:ext cx="1994149" cy="1226566"/>
          </a:xfrm>
          <a:prstGeom prst="rect">
            <a:avLst/>
          </a:prstGeom>
          <a:noFill/>
          <a:ln/>
        </p:spPr>
      </p:sp>
      <p:sp>
        <p:nvSpPr>
          <p:cNvPr id="54" name="Text 26"/>
          <p:cNvSpPr/>
          <p:nvPr/>
        </p:nvSpPr>
        <p:spPr>
          <a:xfrm>
            <a:off x="16200875" y="6369050"/>
            <a:ext cx="2197375"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34.574</a:t>
            </a:r>
            <a:endParaRPr lang="en-US" sz="4800" dirty="0"/>
          </a:p>
        </p:txBody>
      </p:sp>
      <p:sp>
        <p:nvSpPr>
          <p:cNvPr id="55" name="Text 27"/>
          <p:cNvSpPr/>
          <p:nvPr/>
        </p:nvSpPr>
        <p:spPr>
          <a:xfrm>
            <a:off x="16753394" y="7105650"/>
            <a:ext cx="1024595"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Total</a:t>
            </a:r>
            <a:endParaRPr lang="en-US" sz="3200" dirty="0"/>
          </a:p>
        </p:txBody>
      </p:sp>
      <p:sp>
        <p:nvSpPr>
          <p:cNvPr id="56" name="Shape 28"/>
          <p:cNvSpPr/>
          <p:nvPr/>
        </p:nvSpPr>
        <p:spPr>
          <a:xfrm>
            <a:off x="13260457" y="10515600"/>
            <a:ext cx="7874984" cy="1803400"/>
          </a:xfrm>
          <a:prstGeom prst="rect">
            <a:avLst/>
          </a:prstGeom>
          <a:noFill/>
          <a:ln/>
        </p:spPr>
      </p:sp>
      <p:sp>
        <p:nvSpPr>
          <p:cNvPr id="57" name="Shape 29"/>
          <p:cNvSpPr/>
          <p:nvPr/>
        </p:nvSpPr>
        <p:spPr>
          <a:xfrm>
            <a:off x="13260457" y="10515600"/>
            <a:ext cx="7874984" cy="1803400"/>
          </a:xfrm>
          <a:prstGeom prst="rect">
            <a:avLst/>
          </a:prstGeom>
          <a:noFill/>
          <a:ln/>
        </p:spPr>
      </p:sp>
      <p:sp>
        <p:nvSpPr>
          <p:cNvPr id="58" name="Text 30"/>
          <p:cNvSpPr/>
          <p:nvPr/>
        </p:nvSpPr>
        <p:spPr>
          <a:xfrm>
            <a:off x="13158845" y="10515600"/>
            <a:ext cx="8078210"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TREASURE FOUND</a:t>
            </a:r>
            <a:endParaRPr lang="en-US" sz="4800" dirty="0"/>
          </a:p>
        </p:txBody>
      </p:sp>
      <p:sp>
        <p:nvSpPr>
          <p:cNvPr id="59" name="Text 31"/>
          <p:cNvSpPr/>
          <p:nvPr/>
        </p:nvSpPr>
        <p:spPr>
          <a:xfrm>
            <a:off x="13192716" y="11353800"/>
            <a:ext cx="8010468" cy="1100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record of the amount of treasure found per month</a:t>
            </a:r>
            <a:endParaRPr lang="en-US" sz="3200" dirty="0"/>
          </a:p>
        </p:txBody>
      </p:sp>
      <p:sp>
        <p:nvSpPr>
          <p:cNvPr id="60" name="Shape 32"/>
          <p:cNvSpPr/>
          <p:nvPr/>
        </p:nvSpPr>
        <p:spPr>
          <a:xfrm>
            <a:off x="3251606" y="10515600"/>
            <a:ext cx="7874984" cy="2540000"/>
          </a:xfrm>
          <a:prstGeom prst="rect">
            <a:avLst/>
          </a:prstGeom>
          <a:noFill/>
          <a:ln/>
        </p:spPr>
      </p:sp>
      <p:sp>
        <p:nvSpPr>
          <p:cNvPr id="61" name="Shape 33"/>
          <p:cNvSpPr/>
          <p:nvPr/>
        </p:nvSpPr>
        <p:spPr>
          <a:xfrm>
            <a:off x="3251606" y="10515600"/>
            <a:ext cx="7874984" cy="2540000"/>
          </a:xfrm>
          <a:prstGeom prst="rect">
            <a:avLst/>
          </a:prstGeom>
          <a:noFill/>
          <a:ln/>
        </p:spPr>
      </p:sp>
      <p:sp>
        <p:nvSpPr>
          <p:cNvPr id="62" name="Text 34"/>
          <p:cNvSpPr/>
          <p:nvPr/>
        </p:nvSpPr>
        <p:spPr>
          <a:xfrm>
            <a:off x="3149994" y="10515600"/>
            <a:ext cx="8078210" cy="16764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SPELLCASTING PROGRESS</a:t>
            </a:r>
            <a:endParaRPr lang="en-US" sz="4800" dirty="0"/>
          </a:p>
        </p:txBody>
      </p:sp>
      <p:sp>
        <p:nvSpPr>
          <p:cNvPr id="63" name="Text 35"/>
          <p:cNvSpPr/>
          <p:nvPr/>
        </p:nvSpPr>
        <p:spPr>
          <a:xfrm>
            <a:off x="3183865" y="12090400"/>
            <a:ext cx="8010468" cy="1100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3450981" y="5753100"/>
            <a:ext cx="8738692" cy="1905000"/>
          </a:xfrm>
          <a:prstGeom prst="rect">
            <a:avLst/>
          </a:prstGeom>
          <a:noFill/>
          <a:ln/>
        </p:spPr>
      </p:sp>
      <p:sp>
        <p:nvSpPr>
          <p:cNvPr id="6" name="Shape 2"/>
          <p:cNvSpPr/>
          <p:nvPr/>
        </p:nvSpPr>
        <p:spPr>
          <a:xfrm>
            <a:off x="13450981" y="5753100"/>
            <a:ext cx="8738692" cy="1905000"/>
          </a:xfrm>
          <a:prstGeom prst="rect">
            <a:avLst/>
          </a:prstGeom>
          <a:noFill/>
          <a:ln/>
        </p:spPr>
      </p:sp>
      <p:sp>
        <p:nvSpPr>
          <p:cNvPr id="7" name="Text 3"/>
          <p:cNvSpPr/>
          <p:nvPr/>
        </p:nvSpPr>
        <p:spPr>
          <a:xfrm>
            <a:off x="13450981" y="5753100"/>
            <a:ext cx="894191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A WEB APPLICATION</a:t>
            </a:r>
            <a:endParaRPr lang="en-US" sz="4800" dirty="0"/>
          </a:p>
        </p:txBody>
      </p:sp>
      <p:sp>
        <p:nvSpPr>
          <p:cNvPr id="8" name="Text 4"/>
          <p:cNvSpPr/>
          <p:nvPr/>
        </p:nvSpPr>
        <p:spPr>
          <a:xfrm>
            <a:off x="13450981" y="6692900"/>
            <a:ext cx="8874176"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web application designed for discovering the world of fantasy</a:t>
            </a:r>
            <a:endParaRPr lang="en-US" sz="3200" dirty="0"/>
          </a:p>
        </p:txBody>
      </p:sp>
      <p:pic>
        <p:nvPicPr>
          <p:cNvPr id="9"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032" y="3251200"/>
            <a:ext cx="13768521" cy="8166100"/>
          </a:xfrm>
          <a:prstGeom prst="rect">
            <a:avLst/>
          </a:prstGeom>
        </p:spPr>
      </p:pic>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4673" y="3594100"/>
            <a:ext cx="9894537" cy="6489700"/>
          </a:xfrm>
          <a:prstGeom prst="rect">
            <a:avLst/>
          </a:prstGeom>
        </p:spPr>
      </p:pic>
      <p:sp>
        <p:nvSpPr>
          <p:cNvPr id="11" name="Shape 5"/>
          <p:cNvSpPr/>
          <p:nvPr/>
        </p:nvSpPr>
        <p:spPr>
          <a:xfrm>
            <a:off x="5233054" y="1219200"/>
            <a:ext cx="13920940" cy="1828800"/>
          </a:xfrm>
          <a:prstGeom prst="rect">
            <a:avLst/>
          </a:prstGeom>
          <a:solidFill>
            <a:srgbClr val="F99746">
              <a:alpha val="100000"/>
            </a:srgbClr>
          </a:solidFill>
          <a:ln/>
        </p:spPr>
      </p:sp>
      <p:sp>
        <p:nvSpPr>
          <p:cNvPr id="12" name="Text 6"/>
          <p:cNvSpPr/>
          <p:nvPr/>
        </p:nvSpPr>
        <p:spPr>
          <a:xfrm>
            <a:off x="5995149" y="1524000"/>
            <a:ext cx="12735458"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2946768" y="4660900"/>
            <a:ext cx="8738692" cy="1905000"/>
          </a:xfrm>
          <a:prstGeom prst="rect">
            <a:avLst/>
          </a:prstGeom>
          <a:noFill/>
          <a:ln/>
        </p:spPr>
      </p:sp>
      <p:sp>
        <p:nvSpPr>
          <p:cNvPr id="6" name="Shape 2"/>
          <p:cNvSpPr/>
          <p:nvPr/>
        </p:nvSpPr>
        <p:spPr>
          <a:xfrm>
            <a:off x="2946768" y="4660900"/>
            <a:ext cx="8738692" cy="1905000"/>
          </a:xfrm>
          <a:prstGeom prst="rect">
            <a:avLst/>
          </a:prstGeom>
          <a:noFill/>
          <a:ln/>
        </p:spPr>
      </p:sp>
      <p:sp>
        <p:nvSpPr>
          <p:cNvPr id="7" name="Text 3"/>
          <p:cNvSpPr/>
          <p:nvPr/>
        </p:nvSpPr>
        <p:spPr>
          <a:xfrm>
            <a:off x="2946768" y="4660900"/>
            <a:ext cx="894191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AN MOBILE APP</a:t>
            </a:r>
            <a:endParaRPr lang="en-US" sz="4800" dirty="0"/>
          </a:p>
        </p:txBody>
      </p:sp>
      <p:sp>
        <p:nvSpPr>
          <p:cNvPr id="8" name="Text 4"/>
          <p:cNvSpPr/>
          <p:nvPr/>
        </p:nvSpPr>
        <p:spPr>
          <a:xfrm>
            <a:off x="2946768" y="5600700"/>
            <a:ext cx="8874176"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361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Explore a magical world</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Experience fantasy firsthand</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Immerse in a realm of magic</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Discover untold wonders</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Live your fantasy dreams</a:t>
            </a:r>
            <a:endParaRPr lang="en-US" sz="3200" dirty="0"/>
          </a:p>
        </p:txBody>
      </p:sp>
      <p:sp>
        <p:nvSpPr>
          <p:cNvPr id="10" name="Shape 6"/>
          <p:cNvSpPr/>
          <p:nvPr/>
        </p:nvSpPr>
        <p:spPr>
          <a:xfrm>
            <a:off x="2895962" y="1854200"/>
            <a:ext cx="8014702" cy="1828800"/>
          </a:xfrm>
          <a:prstGeom prst="rect">
            <a:avLst/>
          </a:prstGeom>
          <a:solidFill>
            <a:srgbClr val="F99746">
              <a:alpha val="100000"/>
            </a:srgbClr>
          </a:solidFill>
          <a:ln/>
        </p:spPr>
      </p:sp>
      <p:sp>
        <p:nvSpPr>
          <p:cNvPr id="11" name="Text 7"/>
          <p:cNvSpPr/>
          <p:nvPr/>
        </p:nvSpPr>
        <p:spPr>
          <a:xfrm>
            <a:off x="3658057" y="2159000"/>
            <a:ext cx="6829220"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THE FUTURE</a:t>
            </a:r>
            <a:endParaRPr lang="en-US" sz="8000" dirty="0"/>
          </a:p>
        </p:txBody>
      </p:sp>
      <p:pic>
        <p:nvPicPr>
          <p:cNvPr id="12"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57832" y="1028700"/>
            <a:ext cx="5474384" cy="11849100"/>
          </a:xfrm>
          <a:prstGeom prst="rect">
            <a:avLst/>
          </a:prstGeom>
        </p:spPr>
      </p:pic>
      <p:pic>
        <p:nvPicPr>
          <p:cNvPr id="13"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825603" y="8369300"/>
            <a:ext cx="5715714" cy="2641600"/>
          </a:xfrm>
          <a:prstGeom prst="rect">
            <a:avLst/>
          </a:prstGeom>
          <a:noFill/>
          <a:ln/>
        </p:spPr>
      </p:sp>
      <p:sp>
        <p:nvSpPr>
          <p:cNvPr id="6" name="Shape 2"/>
          <p:cNvSpPr/>
          <p:nvPr/>
        </p:nvSpPr>
        <p:spPr>
          <a:xfrm>
            <a:off x="825603" y="8369300"/>
            <a:ext cx="5715714" cy="2641600"/>
          </a:xfrm>
          <a:prstGeom prst="rect">
            <a:avLst/>
          </a:prstGeom>
          <a:noFill/>
          <a:ln/>
        </p:spPr>
      </p:sp>
      <p:sp>
        <p:nvSpPr>
          <p:cNvPr id="7" name="Text 3"/>
          <p:cNvSpPr/>
          <p:nvPr/>
        </p:nvSpPr>
        <p:spPr>
          <a:xfrm>
            <a:off x="825603" y="8369300"/>
            <a:ext cx="5918940"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A WEB APPLICATION</a:t>
            </a:r>
            <a:endParaRPr lang="en-US" sz="4800" dirty="0"/>
          </a:p>
        </p:txBody>
      </p:sp>
      <p:sp>
        <p:nvSpPr>
          <p:cNvPr id="8" name="Text 4"/>
          <p:cNvSpPr/>
          <p:nvPr/>
        </p:nvSpPr>
        <p:spPr>
          <a:xfrm>
            <a:off x="825603" y="10045700"/>
            <a:ext cx="5851198"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web application designed for discovering the world of fantasy</a:t>
            </a:r>
            <a:endParaRPr lang="en-US" sz="3200" dirty="0"/>
          </a:p>
        </p:txBody>
      </p:sp>
      <p:sp>
        <p:nvSpPr>
          <p:cNvPr id="9" name="Shape 5"/>
          <p:cNvSpPr/>
          <p:nvPr/>
        </p:nvSpPr>
        <p:spPr>
          <a:xfrm>
            <a:off x="825603" y="1231900"/>
            <a:ext cx="9132441" cy="5486400"/>
          </a:xfrm>
          <a:prstGeom prst="rect">
            <a:avLst/>
          </a:prstGeom>
          <a:solidFill>
            <a:srgbClr val="F99746">
              <a:alpha val="100000"/>
            </a:srgbClr>
          </a:solidFill>
          <a:ln/>
        </p:spPr>
      </p:sp>
      <p:sp>
        <p:nvSpPr>
          <p:cNvPr id="10" name="Text 6"/>
          <p:cNvSpPr/>
          <p:nvPr/>
        </p:nvSpPr>
        <p:spPr>
          <a:xfrm>
            <a:off x="1587698" y="1536700"/>
            <a:ext cx="7946960" cy="52154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A GATEWAY TO</a:t>
            </a:r>
            <a:endParaRPr lang="en-US" sz="8000" dirty="0"/>
          </a:p>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A WORLD OF </a:t>
            </a:r>
            <a:endParaRPr lang="en-US" sz="8000" dirty="0"/>
          </a:p>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FANTASY AND </a:t>
            </a:r>
            <a:endParaRPr lang="en-US" sz="8000" dirty="0"/>
          </a:p>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WONDER</a:t>
            </a:r>
            <a:endParaRPr lang="en-US" sz="8000" dirty="0"/>
          </a:p>
        </p:txBody>
      </p:sp>
      <p:sp>
        <p:nvSpPr>
          <p:cNvPr id="11" name="Text 7"/>
          <p:cNvSpPr/>
          <p:nvPr/>
        </p:nvSpPr>
        <p:spPr>
          <a:xfrm>
            <a:off x="18518915" y="4711700"/>
            <a:ext cx="5381239" cy="5571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Uncover hidden treasures and secret treasures</a:t>
            </a:r>
            <a:endParaRPr lang="en-US" sz="3200" dirty="0"/>
          </a:p>
        </p:txBody>
      </p:sp>
      <p:pic>
        <p:nvPicPr>
          <p:cNvPr id="12"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9699" y="749300"/>
            <a:ext cx="8573572" cy="12331700"/>
          </a:xfrm>
          <a:prstGeom prst="rect">
            <a:avLst/>
          </a:prstGeom>
        </p:spPr>
      </p:pic>
      <p:pic>
        <p:nvPicPr>
          <p:cNvPr id="13"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5060"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2574572" y="698500"/>
            <a:ext cx="10796349" cy="1828800"/>
          </a:xfrm>
          <a:prstGeom prst="rect">
            <a:avLst/>
          </a:prstGeom>
          <a:solidFill>
            <a:srgbClr val="F99746">
              <a:alpha val="100000"/>
            </a:srgbClr>
          </a:solidFill>
          <a:ln/>
        </p:spPr>
      </p:sp>
      <p:sp>
        <p:nvSpPr>
          <p:cNvPr id="6" name="Text 2"/>
          <p:cNvSpPr/>
          <p:nvPr/>
        </p:nvSpPr>
        <p:spPr>
          <a:xfrm>
            <a:off x="13336667" y="1003300"/>
            <a:ext cx="9610868"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063" y="3911600"/>
            <a:ext cx="14479810" cy="7861300"/>
          </a:xfrm>
          <a:prstGeom prst="rect">
            <a:avLst/>
          </a:prstGeom>
        </p:spPr>
      </p:pic>
      <p:sp>
        <p:nvSpPr>
          <p:cNvPr id="6" name="Shape 1"/>
          <p:cNvSpPr/>
          <p:nvPr/>
        </p:nvSpPr>
        <p:spPr>
          <a:xfrm>
            <a:off x="3632654" y="971550"/>
            <a:ext cx="17109038" cy="1828800"/>
          </a:xfrm>
          <a:prstGeom prst="rect">
            <a:avLst/>
          </a:prstGeom>
          <a:solidFill>
            <a:srgbClr val="F99746">
              <a:alpha val="100000"/>
            </a:srgbClr>
          </a:solidFill>
          <a:ln/>
        </p:spPr>
      </p:sp>
      <p:sp>
        <p:nvSpPr>
          <p:cNvPr id="7" name="Text 2"/>
          <p:cNvSpPr/>
          <p:nvPr/>
        </p:nvSpPr>
        <p:spPr>
          <a:xfrm>
            <a:off x="4394749" y="1276350"/>
            <a:ext cx="15923557"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FANTASY REALM AT A GLANCE</a:t>
            </a:r>
            <a:endParaRPr lang="en-US" sz="8000" dirty="0"/>
          </a:p>
        </p:txBody>
      </p:sp>
      <p:sp>
        <p:nvSpPr>
          <p:cNvPr id="8" name="Shape 3"/>
          <p:cNvSpPr/>
          <p:nvPr/>
        </p:nvSpPr>
        <p:spPr>
          <a:xfrm>
            <a:off x="16118315" y="3714750"/>
            <a:ext cx="6935067" cy="1803400"/>
          </a:xfrm>
          <a:prstGeom prst="rect">
            <a:avLst/>
          </a:prstGeom>
          <a:noFill/>
          <a:ln/>
        </p:spPr>
      </p:sp>
      <p:sp>
        <p:nvSpPr>
          <p:cNvPr id="9" name="Shape 4"/>
          <p:cNvSpPr/>
          <p:nvPr/>
        </p:nvSpPr>
        <p:spPr>
          <a:xfrm>
            <a:off x="16118315" y="3714750"/>
            <a:ext cx="6935067" cy="1803400"/>
          </a:xfrm>
          <a:prstGeom prst="rect">
            <a:avLst/>
          </a:prstGeom>
          <a:noFill/>
          <a:ln/>
        </p:spPr>
      </p:sp>
      <p:sp>
        <p:nvSpPr>
          <p:cNvPr id="10" name="Text 5"/>
          <p:cNvSpPr/>
          <p:nvPr/>
        </p:nvSpPr>
        <p:spPr>
          <a:xfrm>
            <a:off x="16118315" y="3714750"/>
            <a:ext cx="7138292"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THE FOREST</a:t>
            </a:r>
            <a:endParaRPr lang="en-US" sz="4800" dirty="0"/>
          </a:p>
        </p:txBody>
      </p:sp>
      <p:sp>
        <p:nvSpPr>
          <p:cNvPr id="11" name="Text 6"/>
          <p:cNvSpPr/>
          <p:nvPr/>
        </p:nvSpPr>
        <p:spPr>
          <a:xfrm>
            <a:off x="16118315" y="4552950"/>
            <a:ext cx="7070550"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magical forest filled with animals and enchanted creatures.</a:t>
            </a:r>
            <a:endParaRPr lang="en-US" sz="3200" dirty="0"/>
          </a:p>
        </p:txBody>
      </p:sp>
      <p:sp>
        <p:nvSpPr>
          <p:cNvPr id="12" name="Shape 7"/>
          <p:cNvSpPr/>
          <p:nvPr/>
        </p:nvSpPr>
        <p:spPr>
          <a:xfrm>
            <a:off x="16118315" y="6883400"/>
            <a:ext cx="6935067" cy="1803400"/>
          </a:xfrm>
          <a:prstGeom prst="rect">
            <a:avLst/>
          </a:prstGeom>
          <a:noFill/>
          <a:ln/>
        </p:spPr>
      </p:sp>
      <p:sp>
        <p:nvSpPr>
          <p:cNvPr id="13" name="Shape 8"/>
          <p:cNvSpPr/>
          <p:nvPr/>
        </p:nvSpPr>
        <p:spPr>
          <a:xfrm>
            <a:off x="16118315" y="6883400"/>
            <a:ext cx="6935067" cy="1803400"/>
          </a:xfrm>
          <a:prstGeom prst="rect">
            <a:avLst/>
          </a:prstGeom>
          <a:noFill/>
          <a:ln/>
        </p:spPr>
      </p:sp>
      <p:sp>
        <p:nvSpPr>
          <p:cNvPr id="14" name="Text 9"/>
          <p:cNvSpPr/>
          <p:nvPr/>
        </p:nvSpPr>
        <p:spPr>
          <a:xfrm>
            <a:off x="16118315" y="6883400"/>
            <a:ext cx="7138292"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THE CAVES</a:t>
            </a:r>
            <a:endParaRPr lang="en-US" sz="4800" dirty="0"/>
          </a:p>
        </p:txBody>
      </p:sp>
      <p:sp>
        <p:nvSpPr>
          <p:cNvPr id="15" name="Text 10"/>
          <p:cNvSpPr/>
          <p:nvPr/>
        </p:nvSpPr>
        <p:spPr>
          <a:xfrm>
            <a:off x="16118315" y="7721600"/>
            <a:ext cx="7070550"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network of underground caves filled with gems and crystals.</a:t>
            </a:r>
            <a:endParaRPr lang="en-US" sz="3200" dirty="0"/>
          </a:p>
        </p:txBody>
      </p:sp>
      <p:sp>
        <p:nvSpPr>
          <p:cNvPr id="16" name="Shape 11"/>
          <p:cNvSpPr/>
          <p:nvPr/>
        </p:nvSpPr>
        <p:spPr>
          <a:xfrm>
            <a:off x="16118315" y="10045700"/>
            <a:ext cx="6935067" cy="1803400"/>
          </a:xfrm>
          <a:prstGeom prst="rect">
            <a:avLst/>
          </a:prstGeom>
          <a:noFill/>
          <a:ln/>
        </p:spPr>
      </p:sp>
      <p:sp>
        <p:nvSpPr>
          <p:cNvPr id="17" name="Shape 12"/>
          <p:cNvSpPr/>
          <p:nvPr/>
        </p:nvSpPr>
        <p:spPr>
          <a:xfrm>
            <a:off x="16118315" y="10045700"/>
            <a:ext cx="6935067" cy="1803400"/>
          </a:xfrm>
          <a:prstGeom prst="rect">
            <a:avLst/>
          </a:prstGeom>
          <a:noFill/>
          <a:ln/>
        </p:spPr>
      </p:sp>
      <p:sp>
        <p:nvSpPr>
          <p:cNvPr id="18" name="Text 13"/>
          <p:cNvSpPr/>
          <p:nvPr/>
        </p:nvSpPr>
        <p:spPr>
          <a:xfrm>
            <a:off x="16118315" y="10045700"/>
            <a:ext cx="7138292"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THE LAIR</a:t>
            </a:r>
            <a:endParaRPr lang="en-US" sz="4800" dirty="0"/>
          </a:p>
        </p:txBody>
      </p:sp>
      <p:sp>
        <p:nvSpPr>
          <p:cNvPr id="19" name="Text 14"/>
          <p:cNvSpPr/>
          <p:nvPr/>
        </p:nvSpPr>
        <p:spPr>
          <a:xfrm>
            <a:off x="16118315" y="10883900"/>
            <a:ext cx="7070550"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278010" y="6858000"/>
            <a:ext cx="9843730" cy="2565400"/>
          </a:xfrm>
          <a:prstGeom prst="rect">
            <a:avLst/>
          </a:prstGeom>
          <a:solidFill>
            <a:srgbClr val="F99746">
              <a:alpha val="100000"/>
            </a:srgbClr>
          </a:solidFill>
          <a:ln/>
        </p:spPr>
      </p:sp>
      <p:sp>
        <p:nvSpPr>
          <p:cNvPr id="6" name="Text 2"/>
          <p:cNvSpPr/>
          <p:nvPr/>
        </p:nvSpPr>
        <p:spPr>
          <a:xfrm>
            <a:off x="8040105" y="7162800"/>
            <a:ext cx="8861474" cy="24976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Russo One Regular" pitchFamily="34" charset="0"/>
                <a:ea typeface="Russo One Regular" pitchFamily="34" charset="-122"/>
                <a:cs typeface="Russo One Regular" pitchFamily="34" charset="-120"/>
              </a:rPr>
              <a:t>WELCOME</a:t>
            </a:r>
            <a:endParaRPr lang="en-US" sz="12800" dirty="0"/>
          </a:p>
        </p:txBody>
      </p:sp>
      <p:sp>
        <p:nvSpPr>
          <p:cNvPr id="7" name="Text 3"/>
          <p:cNvSpPr/>
          <p:nvPr/>
        </p:nvSpPr>
        <p:spPr>
          <a:xfrm>
            <a:off x="5000192" y="10185400"/>
            <a:ext cx="14399366" cy="2065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5191" y="381000"/>
            <a:ext cx="13336667" cy="6781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747968" y="628650"/>
            <a:ext cx="8903813" cy="1828800"/>
          </a:xfrm>
          <a:prstGeom prst="rect">
            <a:avLst/>
          </a:prstGeom>
          <a:solidFill>
            <a:srgbClr val="F99746">
              <a:alpha val="100000"/>
            </a:srgbClr>
          </a:solidFill>
          <a:ln/>
        </p:spPr>
      </p:sp>
      <p:sp>
        <p:nvSpPr>
          <p:cNvPr id="6" name="Text 2"/>
          <p:cNvSpPr/>
          <p:nvPr/>
        </p:nvSpPr>
        <p:spPr>
          <a:xfrm>
            <a:off x="8510064" y="933450"/>
            <a:ext cx="7718331"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THE TIMELINE</a:t>
            </a:r>
            <a:endParaRPr lang="en-US" sz="8000" dirty="0"/>
          </a:p>
        </p:txBody>
      </p:sp>
      <p:pic>
        <p:nvPicPr>
          <p:cNvPr id="7" name="Image 2" descr=" ">    </p:cNvPr>
          <p:cNvPicPr>
            <a:picLocks noChangeAspect="1"/>
          </p:cNvPicPr>
          <p:nvPr/>
        </p:nvPicPr>
        <p:blipFill>
          <a:blip r:embed="rId4"/>
          <a:stretch>
            <a:fillRect/>
          </a:stretch>
        </p:blipFill>
        <p:spPr>
          <a:xfrm>
            <a:off x="1574997" y="3517900"/>
            <a:ext cx="21237054" cy="8191500"/>
          </a:xfrm>
          <a:prstGeom prst="rect">
            <a:avLst/>
          </a:prstGeom>
        </p:spPr>
      </p:pic>
      <p:pic>
        <p:nvPicPr>
          <p:cNvPr id="8" name="Image 3" descr=" ">    </p:cNvPr>
          <p:cNvPicPr>
            <a:picLocks noChangeAspect="1"/>
          </p:cNvPicPr>
          <p:nvPr/>
        </p:nvPicPr>
        <p:blipFill>
          <a:blip r:embed="rId5"/>
          <a:stretch>
            <a:fillRect/>
          </a:stretch>
        </p:blipFill>
        <p:spPr>
          <a:xfrm>
            <a:off x="4077210" y="6350000"/>
            <a:ext cx="38105" cy="2527300"/>
          </a:xfrm>
          <a:prstGeom prst="rect">
            <a:avLst/>
          </a:prstGeom>
        </p:spPr>
      </p:pic>
      <p:pic>
        <p:nvPicPr>
          <p:cNvPr id="9" name="Image 4" descr=" ">    </p:cNvPr>
          <p:cNvPicPr>
            <a:picLocks noChangeAspect="1"/>
          </p:cNvPicPr>
          <p:nvPr/>
        </p:nvPicPr>
        <p:blipFill>
          <a:blip r:embed="rId6"/>
          <a:stretch>
            <a:fillRect/>
          </a:stretch>
        </p:blipFill>
        <p:spPr>
          <a:xfrm>
            <a:off x="9462683" y="6350000"/>
            <a:ext cx="38105" cy="2527300"/>
          </a:xfrm>
          <a:prstGeom prst="rect">
            <a:avLst/>
          </a:prstGeom>
        </p:spPr>
      </p:pic>
      <p:pic>
        <p:nvPicPr>
          <p:cNvPr id="10" name="Image 5" descr=" ">    </p:cNvPr>
          <p:cNvPicPr>
            <a:picLocks noChangeAspect="1"/>
          </p:cNvPicPr>
          <p:nvPr/>
        </p:nvPicPr>
        <p:blipFill>
          <a:blip r:embed="rId7"/>
          <a:stretch>
            <a:fillRect/>
          </a:stretch>
        </p:blipFill>
        <p:spPr>
          <a:xfrm>
            <a:off x="14848156" y="6350000"/>
            <a:ext cx="38105" cy="2527300"/>
          </a:xfrm>
          <a:prstGeom prst="rect">
            <a:avLst/>
          </a:prstGeom>
        </p:spPr>
      </p:pic>
      <p:pic>
        <p:nvPicPr>
          <p:cNvPr id="11" name="Image 6" descr=" ">    </p:cNvPr>
          <p:cNvPicPr>
            <a:picLocks noChangeAspect="1"/>
          </p:cNvPicPr>
          <p:nvPr/>
        </p:nvPicPr>
        <p:blipFill>
          <a:blip r:embed="rId8"/>
          <a:stretch>
            <a:fillRect/>
          </a:stretch>
        </p:blipFill>
        <p:spPr>
          <a:xfrm>
            <a:off x="20233629" y="6350000"/>
            <a:ext cx="38105" cy="2527300"/>
          </a:xfrm>
          <a:prstGeom prst="rect">
            <a:avLst/>
          </a:prstGeom>
        </p:spPr>
      </p:pic>
      <p:sp>
        <p:nvSpPr>
          <p:cNvPr id="12" name="Shape 3"/>
          <p:cNvSpPr/>
          <p:nvPr/>
        </p:nvSpPr>
        <p:spPr>
          <a:xfrm>
            <a:off x="1574997" y="6845300"/>
            <a:ext cx="21237054" cy="1524000"/>
          </a:xfrm>
          <a:prstGeom prst="rect">
            <a:avLst/>
          </a:prstGeom>
          <a:noFill/>
          <a:ln/>
        </p:spPr>
      </p:sp>
      <p:sp>
        <p:nvSpPr>
          <p:cNvPr id="13" name="Shape 4"/>
          <p:cNvSpPr/>
          <p:nvPr/>
        </p:nvSpPr>
        <p:spPr>
          <a:xfrm>
            <a:off x="1574997" y="6845300"/>
            <a:ext cx="5080635" cy="1524000"/>
          </a:xfrm>
          <a:prstGeom prst="rect">
            <a:avLst/>
          </a:prstGeom>
          <a:solidFill>
            <a:srgbClr val="FFFFFF">
              <a:alpha val="100000"/>
            </a:srgbClr>
          </a:solidFill>
          <a:ln w="50800">
            <a:solidFill>
              <a:srgbClr val="272727"/>
            </a:solidFill>
            <a:prstDash val="solid"/>
          </a:ln>
        </p:spPr>
      </p:sp>
      <p:sp>
        <p:nvSpPr>
          <p:cNvPr id="14" name="Text 5"/>
          <p:cNvSpPr/>
          <p:nvPr/>
        </p:nvSpPr>
        <p:spPr>
          <a:xfrm>
            <a:off x="2800700" y="7239000"/>
            <a:ext cx="2832454"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ECLIPSE</a:t>
            </a:r>
            <a:endParaRPr lang="en-US" sz="4800" dirty="0"/>
          </a:p>
        </p:txBody>
      </p:sp>
      <p:sp>
        <p:nvSpPr>
          <p:cNvPr id="15" name="Shape 6"/>
          <p:cNvSpPr/>
          <p:nvPr/>
        </p:nvSpPr>
        <p:spPr>
          <a:xfrm>
            <a:off x="6655632" y="7607300"/>
            <a:ext cx="304838" cy="0"/>
          </a:xfrm>
          <a:prstGeom prst="rect">
            <a:avLst/>
          </a:prstGeom>
          <a:noFill/>
          <a:ln/>
        </p:spPr>
      </p:sp>
      <p:pic>
        <p:nvPicPr>
          <p:cNvPr id="16" name="Image 7"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5632" y="7569200"/>
            <a:ext cx="304838" cy="38100"/>
          </a:xfrm>
          <a:prstGeom prst="rect">
            <a:avLst/>
          </a:prstGeom>
        </p:spPr>
      </p:pic>
      <p:sp>
        <p:nvSpPr>
          <p:cNvPr id="17" name="Shape 7"/>
          <p:cNvSpPr/>
          <p:nvPr/>
        </p:nvSpPr>
        <p:spPr>
          <a:xfrm>
            <a:off x="6960470" y="6845300"/>
            <a:ext cx="5080635" cy="1524000"/>
          </a:xfrm>
          <a:prstGeom prst="rect">
            <a:avLst/>
          </a:prstGeom>
          <a:solidFill>
            <a:srgbClr val="FFFFFF">
              <a:alpha val="100000"/>
            </a:srgbClr>
          </a:solidFill>
          <a:ln w="50800">
            <a:solidFill>
              <a:srgbClr val="272727"/>
            </a:solidFill>
            <a:prstDash val="solid"/>
          </a:ln>
        </p:spPr>
      </p:sp>
      <p:sp>
        <p:nvSpPr>
          <p:cNvPr id="18" name="Text 8"/>
          <p:cNvSpPr/>
          <p:nvPr/>
        </p:nvSpPr>
        <p:spPr>
          <a:xfrm>
            <a:off x="8471959" y="7239000"/>
            <a:ext cx="226088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QUEST</a:t>
            </a:r>
            <a:endParaRPr lang="en-US" sz="4800" dirty="0"/>
          </a:p>
        </p:txBody>
      </p:sp>
      <p:sp>
        <p:nvSpPr>
          <p:cNvPr id="19" name="Shape 9"/>
          <p:cNvSpPr/>
          <p:nvPr/>
        </p:nvSpPr>
        <p:spPr>
          <a:xfrm>
            <a:off x="12041105" y="7607300"/>
            <a:ext cx="304838" cy="0"/>
          </a:xfrm>
          <a:prstGeom prst="rect">
            <a:avLst/>
          </a:prstGeom>
          <a:noFill/>
          <a:ln/>
        </p:spPr>
      </p:sp>
      <p:pic>
        <p:nvPicPr>
          <p:cNvPr id="20" name="Image 8"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41105" y="7569200"/>
            <a:ext cx="304838" cy="38100"/>
          </a:xfrm>
          <a:prstGeom prst="rect">
            <a:avLst/>
          </a:prstGeom>
        </p:spPr>
      </p:pic>
      <p:sp>
        <p:nvSpPr>
          <p:cNvPr id="21" name="Shape 10"/>
          <p:cNvSpPr/>
          <p:nvPr/>
        </p:nvSpPr>
        <p:spPr>
          <a:xfrm>
            <a:off x="12345943" y="6845300"/>
            <a:ext cx="5080635" cy="1524000"/>
          </a:xfrm>
          <a:prstGeom prst="rect">
            <a:avLst/>
          </a:prstGeom>
          <a:solidFill>
            <a:srgbClr val="FFFFFF">
              <a:alpha val="100000"/>
            </a:srgbClr>
          </a:solidFill>
          <a:ln w="50800">
            <a:solidFill>
              <a:srgbClr val="272727"/>
            </a:solidFill>
            <a:prstDash val="solid"/>
          </a:ln>
        </p:spPr>
      </p:sp>
      <p:sp>
        <p:nvSpPr>
          <p:cNvPr id="22" name="Text 11"/>
          <p:cNvSpPr/>
          <p:nvPr/>
        </p:nvSpPr>
        <p:spPr>
          <a:xfrm>
            <a:off x="12854007" y="7239000"/>
            <a:ext cx="426773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FOUNDATION</a:t>
            </a:r>
            <a:endParaRPr lang="en-US" sz="4800" dirty="0"/>
          </a:p>
        </p:txBody>
      </p:sp>
      <p:sp>
        <p:nvSpPr>
          <p:cNvPr id="23" name="Shape 12"/>
          <p:cNvSpPr/>
          <p:nvPr/>
        </p:nvSpPr>
        <p:spPr>
          <a:xfrm>
            <a:off x="17426578" y="7607300"/>
            <a:ext cx="304838" cy="0"/>
          </a:xfrm>
          <a:prstGeom prst="rect">
            <a:avLst/>
          </a:prstGeom>
          <a:noFill/>
          <a:ln/>
        </p:spPr>
      </p:sp>
      <p:pic>
        <p:nvPicPr>
          <p:cNvPr id="24" name="Image 9"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426578" y="7569200"/>
            <a:ext cx="304838" cy="38100"/>
          </a:xfrm>
          <a:prstGeom prst="rect">
            <a:avLst/>
          </a:prstGeom>
        </p:spPr>
      </p:pic>
      <p:sp>
        <p:nvSpPr>
          <p:cNvPr id="25" name="Shape 13"/>
          <p:cNvSpPr/>
          <p:nvPr/>
        </p:nvSpPr>
        <p:spPr>
          <a:xfrm>
            <a:off x="17731416" y="6845300"/>
            <a:ext cx="5080635" cy="1524000"/>
          </a:xfrm>
          <a:prstGeom prst="rect">
            <a:avLst/>
          </a:prstGeom>
          <a:solidFill>
            <a:srgbClr val="FFFFFF">
              <a:alpha val="100000"/>
            </a:srgbClr>
          </a:solidFill>
          <a:ln w="50800">
            <a:solidFill>
              <a:srgbClr val="272727"/>
            </a:solidFill>
            <a:prstDash val="solid"/>
          </a:ln>
        </p:spPr>
      </p:sp>
      <p:sp>
        <p:nvSpPr>
          <p:cNvPr id="26" name="Text 14"/>
          <p:cNvSpPr/>
          <p:nvPr/>
        </p:nvSpPr>
        <p:spPr>
          <a:xfrm>
            <a:off x="18309338" y="7239000"/>
            <a:ext cx="4128016"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TRANSFORM</a:t>
            </a:r>
            <a:endParaRPr lang="en-US" sz="4800" dirty="0"/>
          </a:p>
        </p:txBody>
      </p:sp>
      <p:sp>
        <p:nvSpPr>
          <p:cNvPr id="27" name="Shape 15"/>
          <p:cNvSpPr/>
          <p:nvPr/>
        </p:nvSpPr>
        <p:spPr>
          <a:xfrm>
            <a:off x="3302413" y="4622800"/>
            <a:ext cx="1625803" cy="1625600"/>
          </a:xfrm>
          <a:prstGeom prst="roundRect">
            <a:avLst>
              <a:gd name="adj" fmla="val 78188"/>
            </a:avLst>
          </a:prstGeom>
          <a:solidFill>
            <a:srgbClr val="FF735C">
              <a:alpha val="100000"/>
            </a:srgbClr>
          </a:solidFill>
          <a:ln w="50800">
            <a:solidFill>
              <a:srgbClr val="272727"/>
            </a:solidFill>
            <a:prstDash val="solid"/>
          </a:ln>
        </p:spPr>
      </p:sp>
      <p:pic>
        <p:nvPicPr>
          <p:cNvPr id="28" name="Image 10" descr=" ">    </p:cNvPr>
          <p:cNvPicPr>
            <a:picLocks noChangeAspect="1"/>
          </p:cNvPicPr>
          <p:nvPr/>
        </p:nvPicPr>
        <p:blipFill>
          <a:blip r:embed="rId15"/>
          <a:stretch>
            <a:fillRect/>
          </a:stretch>
        </p:blipFill>
        <p:spPr>
          <a:xfrm>
            <a:off x="3607251" y="4927600"/>
            <a:ext cx="1016127" cy="1016000"/>
          </a:xfrm>
          <a:prstGeom prst="rect">
            <a:avLst/>
          </a:prstGeom>
        </p:spPr>
      </p:pic>
      <p:pic>
        <p:nvPicPr>
          <p:cNvPr id="29" name="Image 11"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86636" y="5062537"/>
            <a:ext cx="857357" cy="722313"/>
          </a:xfrm>
          <a:prstGeom prst="rect">
            <a:avLst/>
          </a:prstGeom>
        </p:spPr>
      </p:pic>
      <p:sp>
        <p:nvSpPr>
          <p:cNvPr id="30" name="Shape 16"/>
          <p:cNvSpPr/>
          <p:nvPr/>
        </p:nvSpPr>
        <p:spPr>
          <a:xfrm>
            <a:off x="8687886" y="8978900"/>
            <a:ext cx="1625803" cy="1625600"/>
          </a:xfrm>
          <a:prstGeom prst="roundRect">
            <a:avLst>
              <a:gd name="adj" fmla="val 78188"/>
            </a:avLst>
          </a:prstGeom>
          <a:solidFill>
            <a:srgbClr val="FF735C">
              <a:alpha val="100000"/>
            </a:srgbClr>
          </a:solidFill>
          <a:ln w="50800">
            <a:solidFill>
              <a:srgbClr val="272727"/>
            </a:solidFill>
            <a:prstDash val="solid"/>
          </a:ln>
        </p:spPr>
      </p:sp>
      <p:pic>
        <p:nvPicPr>
          <p:cNvPr id="31" name="Image 12" descr=" ">    </p:cNvPr>
          <p:cNvPicPr>
            <a:picLocks noChangeAspect="1"/>
          </p:cNvPicPr>
          <p:nvPr/>
        </p:nvPicPr>
        <p:blipFill>
          <a:blip r:embed="rId18"/>
          <a:stretch>
            <a:fillRect/>
          </a:stretch>
        </p:blipFill>
        <p:spPr>
          <a:xfrm>
            <a:off x="8992724" y="9283700"/>
            <a:ext cx="1016127" cy="1016000"/>
          </a:xfrm>
          <a:prstGeom prst="rect">
            <a:avLst/>
          </a:prstGeom>
        </p:spPr>
      </p:pic>
      <p:pic>
        <p:nvPicPr>
          <p:cNvPr id="32" name="Image 13"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056161" y="9420721"/>
            <a:ext cx="889179" cy="742057"/>
          </a:xfrm>
          <a:prstGeom prst="rect">
            <a:avLst/>
          </a:prstGeom>
        </p:spPr>
      </p:pic>
      <p:sp>
        <p:nvSpPr>
          <p:cNvPr id="33" name="Shape 17"/>
          <p:cNvSpPr/>
          <p:nvPr/>
        </p:nvSpPr>
        <p:spPr>
          <a:xfrm>
            <a:off x="14073359" y="4622800"/>
            <a:ext cx="1625803" cy="1625600"/>
          </a:xfrm>
          <a:prstGeom prst="roundRect">
            <a:avLst>
              <a:gd name="adj" fmla="val 78188"/>
            </a:avLst>
          </a:prstGeom>
          <a:solidFill>
            <a:srgbClr val="FF735C">
              <a:alpha val="100000"/>
            </a:srgbClr>
          </a:solidFill>
          <a:ln w="50800">
            <a:solidFill>
              <a:srgbClr val="272727"/>
            </a:solidFill>
            <a:prstDash val="solid"/>
          </a:ln>
        </p:spPr>
      </p:sp>
      <p:pic>
        <p:nvPicPr>
          <p:cNvPr id="34" name="Image 14" descr=" ">    </p:cNvPr>
          <p:cNvPicPr>
            <a:picLocks noChangeAspect="1"/>
          </p:cNvPicPr>
          <p:nvPr/>
        </p:nvPicPr>
        <p:blipFill>
          <a:blip r:embed="rId21"/>
          <a:stretch>
            <a:fillRect/>
          </a:stretch>
        </p:blipFill>
        <p:spPr>
          <a:xfrm>
            <a:off x="14378197" y="4927600"/>
            <a:ext cx="1016127" cy="1016000"/>
          </a:xfrm>
          <a:prstGeom prst="rect">
            <a:avLst/>
          </a:prstGeom>
        </p:spPr>
      </p:pic>
      <p:pic>
        <p:nvPicPr>
          <p:cNvPr id="35" name="Image 15"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4489336" y="5038725"/>
            <a:ext cx="793849" cy="793750"/>
          </a:xfrm>
          <a:prstGeom prst="rect">
            <a:avLst/>
          </a:prstGeom>
        </p:spPr>
      </p:pic>
      <p:sp>
        <p:nvSpPr>
          <p:cNvPr id="36" name="Shape 18"/>
          <p:cNvSpPr/>
          <p:nvPr/>
        </p:nvSpPr>
        <p:spPr>
          <a:xfrm>
            <a:off x="19458832" y="8978900"/>
            <a:ext cx="1625803" cy="1625600"/>
          </a:xfrm>
          <a:prstGeom prst="roundRect">
            <a:avLst>
              <a:gd name="adj" fmla="val 78188"/>
            </a:avLst>
          </a:prstGeom>
          <a:solidFill>
            <a:srgbClr val="FF735C">
              <a:alpha val="100000"/>
            </a:srgbClr>
          </a:solidFill>
          <a:ln w="50800">
            <a:solidFill>
              <a:srgbClr val="272727"/>
            </a:solidFill>
            <a:prstDash val="solid"/>
          </a:ln>
        </p:spPr>
      </p:sp>
      <p:pic>
        <p:nvPicPr>
          <p:cNvPr id="37" name="Image 16" descr=" ">    </p:cNvPr>
          <p:cNvPicPr>
            <a:picLocks noChangeAspect="1"/>
          </p:cNvPicPr>
          <p:nvPr/>
        </p:nvPicPr>
        <p:blipFill>
          <a:blip r:embed="rId24"/>
          <a:stretch>
            <a:fillRect/>
          </a:stretch>
        </p:blipFill>
        <p:spPr>
          <a:xfrm>
            <a:off x="19763670" y="9283700"/>
            <a:ext cx="1016127" cy="1016000"/>
          </a:xfrm>
          <a:prstGeom prst="rect">
            <a:avLst/>
          </a:prstGeom>
        </p:spPr>
      </p:pic>
      <p:pic>
        <p:nvPicPr>
          <p:cNvPr id="38" name="Image 17"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0078220" y="9633942"/>
            <a:ext cx="386989" cy="315491"/>
          </a:xfrm>
          <a:prstGeom prst="rect">
            <a:avLst/>
          </a:prstGeom>
        </p:spPr>
      </p:pic>
      <p:pic>
        <p:nvPicPr>
          <p:cNvPr id="39" name="Image 18"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827178" y="9347200"/>
            <a:ext cx="889111" cy="889000"/>
          </a:xfrm>
          <a:prstGeom prst="rect">
            <a:avLst/>
          </a:prstGeom>
        </p:spPr>
      </p:pic>
      <p:sp>
        <p:nvSpPr>
          <p:cNvPr id="40" name="Shape 19"/>
          <p:cNvSpPr/>
          <p:nvPr/>
        </p:nvSpPr>
        <p:spPr>
          <a:xfrm>
            <a:off x="1574997" y="8997950"/>
            <a:ext cx="5080635" cy="2895600"/>
          </a:xfrm>
          <a:prstGeom prst="rect">
            <a:avLst/>
          </a:prstGeom>
          <a:solidFill>
            <a:srgbClr val="F99746">
              <a:alpha val="100000"/>
            </a:srgbClr>
          </a:solidFill>
          <a:ln/>
        </p:spPr>
      </p:sp>
      <p:sp>
        <p:nvSpPr>
          <p:cNvPr id="41" name="Shape 20"/>
          <p:cNvSpPr/>
          <p:nvPr/>
        </p:nvSpPr>
        <p:spPr>
          <a:xfrm>
            <a:off x="1981448" y="9302750"/>
            <a:ext cx="4267733" cy="2286000"/>
          </a:xfrm>
          <a:prstGeom prst="rect">
            <a:avLst/>
          </a:prstGeom>
          <a:noFill/>
          <a:ln/>
        </p:spPr>
      </p:sp>
      <p:sp>
        <p:nvSpPr>
          <p:cNvPr id="42" name="Text 21"/>
          <p:cNvSpPr/>
          <p:nvPr/>
        </p:nvSpPr>
        <p:spPr>
          <a:xfrm>
            <a:off x="1879835" y="9302750"/>
            <a:ext cx="447095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APRIL</a:t>
            </a:r>
            <a:endParaRPr lang="en-US" sz="4800" dirty="0"/>
          </a:p>
        </p:txBody>
      </p:sp>
      <p:sp>
        <p:nvSpPr>
          <p:cNvPr id="43" name="Text 22"/>
          <p:cNvSpPr/>
          <p:nvPr/>
        </p:nvSpPr>
        <p:spPr>
          <a:xfrm>
            <a:off x="1913706" y="10140950"/>
            <a:ext cx="4403217" cy="1583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Eclipse, quest for artifact, volcano disaster</a:t>
            </a:r>
            <a:endParaRPr lang="en-US" sz="3200" dirty="0"/>
          </a:p>
        </p:txBody>
      </p:sp>
      <p:sp>
        <p:nvSpPr>
          <p:cNvPr id="44" name="Shape 23"/>
          <p:cNvSpPr/>
          <p:nvPr/>
        </p:nvSpPr>
        <p:spPr>
          <a:xfrm>
            <a:off x="6960470" y="3333750"/>
            <a:ext cx="5080635" cy="2895600"/>
          </a:xfrm>
          <a:prstGeom prst="rect">
            <a:avLst/>
          </a:prstGeom>
          <a:solidFill>
            <a:srgbClr val="F99746">
              <a:alpha val="100000"/>
            </a:srgbClr>
          </a:solidFill>
          <a:ln/>
        </p:spPr>
      </p:sp>
      <p:sp>
        <p:nvSpPr>
          <p:cNvPr id="45" name="Shape 24"/>
          <p:cNvSpPr/>
          <p:nvPr/>
        </p:nvSpPr>
        <p:spPr>
          <a:xfrm>
            <a:off x="7366921" y="3638550"/>
            <a:ext cx="4267733" cy="2286000"/>
          </a:xfrm>
          <a:prstGeom prst="rect">
            <a:avLst/>
          </a:prstGeom>
          <a:noFill/>
          <a:ln/>
        </p:spPr>
      </p:sp>
      <p:sp>
        <p:nvSpPr>
          <p:cNvPr id="46" name="Text 25"/>
          <p:cNvSpPr/>
          <p:nvPr/>
        </p:nvSpPr>
        <p:spPr>
          <a:xfrm>
            <a:off x="7265308" y="3638550"/>
            <a:ext cx="447095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MAY</a:t>
            </a:r>
            <a:endParaRPr lang="en-US" sz="4800" dirty="0"/>
          </a:p>
        </p:txBody>
      </p:sp>
      <p:sp>
        <p:nvSpPr>
          <p:cNvPr id="47" name="Text 26"/>
          <p:cNvSpPr/>
          <p:nvPr/>
        </p:nvSpPr>
        <p:spPr>
          <a:xfrm>
            <a:off x="7299179" y="4476750"/>
            <a:ext cx="4403217" cy="1583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Shimmering City, conquest, Unicorn Crystal</a:t>
            </a:r>
            <a:endParaRPr lang="en-US" sz="3200" dirty="0"/>
          </a:p>
        </p:txBody>
      </p:sp>
      <p:sp>
        <p:nvSpPr>
          <p:cNvPr id="48" name="Shape 27"/>
          <p:cNvSpPr/>
          <p:nvPr/>
        </p:nvSpPr>
        <p:spPr>
          <a:xfrm>
            <a:off x="12345943" y="8997950"/>
            <a:ext cx="5080635" cy="2895600"/>
          </a:xfrm>
          <a:prstGeom prst="rect">
            <a:avLst/>
          </a:prstGeom>
          <a:solidFill>
            <a:srgbClr val="F99746">
              <a:alpha val="100000"/>
            </a:srgbClr>
          </a:solidFill>
          <a:ln/>
        </p:spPr>
      </p:sp>
      <p:sp>
        <p:nvSpPr>
          <p:cNvPr id="49" name="Shape 28"/>
          <p:cNvSpPr/>
          <p:nvPr/>
        </p:nvSpPr>
        <p:spPr>
          <a:xfrm>
            <a:off x="12752394" y="9302750"/>
            <a:ext cx="4267733" cy="2286000"/>
          </a:xfrm>
          <a:prstGeom prst="rect">
            <a:avLst/>
          </a:prstGeom>
          <a:noFill/>
          <a:ln/>
        </p:spPr>
      </p:sp>
      <p:sp>
        <p:nvSpPr>
          <p:cNvPr id="50" name="Text 29"/>
          <p:cNvSpPr/>
          <p:nvPr/>
        </p:nvSpPr>
        <p:spPr>
          <a:xfrm>
            <a:off x="12650781" y="9302750"/>
            <a:ext cx="447095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JUNE</a:t>
            </a:r>
            <a:endParaRPr lang="en-US" sz="4800" dirty="0"/>
          </a:p>
        </p:txBody>
      </p:sp>
      <p:sp>
        <p:nvSpPr>
          <p:cNvPr id="51" name="Text 30"/>
          <p:cNvSpPr/>
          <p:nvPr/>
        </p:nvSpPr>
        <p:spPr>
          <a:xfrm>
            <a:off x="12684652" y="10140950"/>
            <a:ext cx="4403217" cy="1583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War, curse from artifact, magic discovery</a:t>
            </a:r>
            <a:endParaRPr lang="en-US" sz="3200" dirty="0"/>
          </a:p>
        </p:txBody>
      </p:sp>
      <p:sp>
        <p:nvSpPr>
          <p:cNvPr id="52" name="Shape 31"/>
          <p:cNvSpPr/>
          <p:nvPr/>
        </p:nvSpPr>
        <p:spPr>
          <a:xfrm>
            <a:off x="17731416" y="3575050"/>
            <a:ext cx="5080635" cy="2413000"/>
          </a:xfrm>
          <a:prstGeom prst="rect">
            <a:avLst/>
          </a:prstGeom>
          <a:solidFill>
            <a:srgbClr val="F99746">
              <a:alpha val="100000"/>
            </a:srgbClr>
          </a:solidFill>
          <a:ln/>
        </p:spPr>
      </p:sp>
      <p:sp>
        <p:nvSpPr>
          <p:cNvPr id="53" name="Shape 32"/>
          <p:cNvSpPr/>
          <p:nvPr/>
        </p:nvSpPr>
        <p:spPr>
          <a:xfrm>
            <a:off x="18137867" y="3879850"/>
            <a:ext cx="4267733" cy="1803400"/>
          </a:xfrm>
          <a:prstGeom prst="rect">
            <a:avLst/>
          </a:prstGeom>
          <a:noFill/>
          <a:ln/>
        </p:spPr>
      </p:sp>
      <p:sp>
        <p:nvSpPr>
          <p:cNvPr id="54" name="Text 33"/>
          <p:cNvSpPr/>
          <p:nvPr/>
        </p:nvSpPr>
        <p:spPr>
          <a:xfrm>
            <a:off x="18036254" y="3879850"/>
            <a:ext cx="447095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JULY</a:t>
            </a:r>
            <a:endParaRPr lang="en-US" sz="4800" dirty="0"/>
          </a:p>
        </p:txBody>
      </p:sp>
      <p:sp>
        <p:nvSpPr>
          <p:cNvPr id="55" name="Text 34"/>
          <p:cNvSpPr/>
          <p:nvPr/>
        </p:nvSpPr>
        <p:spPr>
          <a:xfrm>
            <a:off x="18070125" y="4718050"/>
            <a:ext cx="4403217" cy="1100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Kingdom invaded, betrayal, hero's festival</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8700587" y="1257300"/>
            <a:ext cx="6985873" cy="1828800"/>
          </a:xfrm>
          <a:prstGeom prst="rect">
            <a:avLst/>
          </a:prstGeom>
          <a:solidFill>
            <a:srgbClr val="F99746">
              <a:alpha val="100000"/>
            </a:srgbClr>
          </a:solidFill>
          <a:ln/>
        </p:spPr>
      </p:sp>
      <p:sp>
        <p:nvSpPr>
          <p:cNvPr id="6" name="Text 2"/>
          <p:cNvSpPr/>
          <p:nvPr/>
        </p:nvSpPr>
        <p:spPr>
          <a:xfrm>
            <a:off x="9462683" y="1562100"/>
            <a:ext cx="5800392"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OUR TEAM</a:t>
            </a:r>
            <a:endParaRPr lang="en-US" sz="8000" dirty="0"/>
          </a:p>
        </p:txBody>
      </p:sp>
      <p:sp>
        <p:nvSpPr>
          <p:cNvPr id="7" name="Shape 3"/>
          <p:cNvSpPr/>
          <p:nvPr/>
        </p:nvSpPr>
        <p:spPr>
          <a:xfrm>
            <a:off x="2070359" y="3975100"/>
            <a:ext cx="6096762" cy="7670800"/>
          </a:xfrm>
          <a:prstGeom prst="rect">
            <a:avLst/>
          </a:prstGeom>
          <a:noFill/>
          <a:ln/>
        </p:spPr>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0359" y="3975100"/>
            <a:ext cx="6096762" cy="6096000"/>
          </a:xfrm>
          <a:prstGeom prst="rect">
            <a:avLst/>
          </a:prstGeom>
        </p:spPr>
      </p:pic>
      <p:sp>
        <p:nvSpPr>
          <p:cNvPr id="9" name="Shape 4"/>
          <p:cNvSpPr/>
          <p:nvPr/>
        </p:nvSpPr>
        <p:spPr>
          <a:xfrm>
            <a:off x="2070359" y="10274300"/>
            <a:ext cx="6096762" cy="1371600"/>
          </a:xfrm>
          <a:prstGeom prst="rect">
            <a:avLst/>
          </a:prstGeom>
          <a:noFill/>
          <a:ln/>
        </p:spPr>
      </p:sp>
      <p:sp>
        <p:nvSpPr>
          <p:cNvPr id="10" name="Shape 5"/>
          <p:cNvSpPr/>
          <p:nvPr/>
        </p:nvSpPr>
        <p:spPr>
          <a:xfrm>
            <a:off x="2070359" y="10274300"/>
            <a:ext cx="6096762" cy="1371600"/>
          </a:xfrm>
          <a:prstGeom prst="rect">
            <a:avLst/>
          </a:prstGeom>
          <a:noFill/>
          <a:ln/>
        </p:spPr>
      </p:sp>
      <p:sp>
        <p:nvSpPr>
          <p:cNvPr id="11" name="Text 6"/>
          <p:cNvSpPr/>
          <p:nvPr/>
        </p:nvSpPr>
        <p:spPr>
          <a:xfrm>
            <a:off x="1968746" y="10274300"/>
            <a:ext cx="6299987"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ELDRUIN</a:t>
            </a:r>
            <a:endParaRPr lang="en-US" sz="4800" dirty="0"/>
          </a:p>
        </p:txBody>
      </p:sp>
      <p:sp>
        <p:nvSpPr>
          <p:cNvPr id="12" name="Text 7"/>
          <p:cNvSpPr/>
          <p:nvPr/>
        </p:nvSpPr>
        <p:spPr>
          <a:xfrm>
            <a:off x="2002617" y="11163300"/>
            <a:ext cx="6232246" cy="618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Fire Mage</a:t>
            </a:r>
            <a:endParaRPr lang="en-US" sz="3200" dirty="0"/>
          </a:p>
        </p:txBody>
      </p:sp>
      <p:sp>
        <p:nvSpPr>
          <p:cNvPr id="13" name="Shape 8"/>
          <p:cNvSpPr/>
          <p:nvPr/>
        </p:nvSpPr>
        <p:spPr>
          <a:xfrm>
            <a:off x="9145143" y="3975100"/>
            <a:ext cx="6096762" cy="7670800"/>
          </a:xfrm>
          <a:prstGeom prst="rect">
            <a:avLst/>
          </a:prstGeom>
          <a:noFill/>
          <a:ln/>
        </p:spPr>
      </p:sp>
      <p:pic>
        <p:nvPicPr>
          <p:cNvPr id="14"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5143" y="3975100"/>
            <a:ext cx="6096762" cy="6096000"/>
          </a:xfrm>
          <a:prstGeom prst="rect">
            <a:avLst/>
          </a:prstGeom>
        </p:spPr>
      </p:pic>
      <p:sp>
        <p:nvSpPr>
          <p:cNvPr id="15" name="Shape 9"/>
          <p:cNvSpPr/>
          <p:nvPr/>
        </p:nvSpPr>
        <p:spPr>
          <a:xfrm>
            <a:off x="9145143" y="10274300"/>
            <a:ext cx="6096762" cy="1371600"/>
          </a:xfrm>
          <a:prstGeom prst="rect">
            <a:avLst/>
          </a:prstGeom>
          <a:noFill/>
          <a:ln/>
        </p:spPr>
      </p:sp>
      <p:sp>
        <p:nvSpPr>
          <p:cNvPr id="16" name="Shape 10"/>
          <p:cNvSpPr/>
          <p:nvPr/>
        </p:nvSpPr>
        <p:spPr>
          <a:xfrm>
            <a:off x="9145143" y="10274300"/>
            <a:ext cx="6096762" cy="1371600"/>
          </a:xfrm>
          <a:prstGeom prst="rect">
            <a:avLst/>
          </a:prstGeom>
          <a:noFill/>
          <a:ln/>
        </p:spPr>
      </p:sp>
      <p:sp>
        <p:nvSpPr>
          <p:cNvPr id="17" name="Text 11"/>
          <p:cNvSpPr/>
          <p:nvPr/>
        </p:nvSpPr>
        <p:spPr>
          <a:xfrm>
            <a:off x="9043530" y="10274300"/>
            <a:ext cx="6299987"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ELEMENTALEN</a:t>
            </a:r>
            <a:endParaRPr lang="en-US" sz="4800" dirty="0"/>
          </a:p>
        </p:txBody>
      </p:sp>
      <p:sp>
        <p:nvSpPr>
          <p:cNvPr id="18" name="Text 12"/>
          <p:cNvSpPr/>
          <p:nvPr/>
        </p:nvSpPr>
        <p:spPr>
          <a:xfrm>
            <a:off x="9077401" y="11163300"/>
            <a:ext cx="6232246" cy="618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Guardian</a:t>
            </a:r>
            <a:endParaRPr lang="en-US" sz="3200" dirty="0"/>
          </a:p>
        </p:txBody>
      </p:sp>
      <p:sp>
        <p:nvSpPr>
          <p:cNvPr id="19" name="Shape 13"/>
          <p:cNvSpPr/>
          <p:nvPr/>
        </p:nvSpPr>
        <p:spPr>
          <a:xfrm>
            <a:off x="16219927" y="3975100"/>
            <a:ext cx="6096762" cy="7670800"/>
          </a:xfrm>
          <a:prstGeom prst="rect">
            <a:avLst/>
          </a:prstGeom>
          <a:noFill/>
          <a:ln/>
        </p:spPr>
      </p:sp>
      <p:pic>
        <p:nvPicPr>
          <p:cNvPr id="2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19927" y="3975100"/>
            <a:ext cx="6096762" cy="6096000"/>
          </a:xfrm>
          <a:prstGeom prst="rect">
            <a:avLst/>
          </a:prstGeom>
        </p:spPr>
      </p:pic>
      <p:sp>
        <p:nvSpPr>
          <p:cNvPr id="21" name="Shape 14"/>
          <p:cNvSpPr/>
          <p:nvPr/>
        </p:nvSpPr>
        <p:spPr>
          <a:xfrm>
            <a:off x="16219927" y="10274300"/>
            <a:ext cx="6096762" cy="1371600"/>
          </a:xfrm>
          <a:prstGeom prst="rect">
            <a:avLst/>
          </a:prstGeom>
          <a:noFill/>
          <a:ln/>
        </p:spPr>
      </p:sp>
      <p:sp>
        <p:nvSpPr>
          <p:cNvPr id="22" name="Shape 15"/>
          <p:cNvSpPr/>
          <p:nvPr/>
        </p:nvSpPr>
        <p:spPr>
          <a:xfrm>
            <a:off x="16219927" y="10274300"/>
            <a:ext cx="6096762" cy="1371600"/>
          </a:xfrm>
          <a:prstGeom prst="rect">
            <a:avLst/>
          </a:prstGeom>
          <a:noFill/>
          <a:ln/>
        </p:spPr>
      </p:sp>
      <p:sp>
        <p:nvSpPr>
          <p:cNvPr id="23" name="Text 16"/>
          <p:cNvSpPr/>
          <p:nvPr/>
        </p:nvSpPr>
        <p:spPr>
          <a:xfrm>
            <a:off x="16118315" y="10274300"/>
            <a:ext cx="6299987"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LUNARIA</a:t>
            </a:r>
            <a:endParaRPr lang="en-US" sz="4800" dirty="0"/>
          </a:p>
        </p:txBody>
      </p:sp>
      <p:sp>
        <p:nvSpPr>
          <p:cNvPr id="24" name="Text 17"/>
          <p:cNvSpPr/>
          <p:nvPr/>
        </p:nvSpPr>
        <p:spPr>
          <a:xfrm>
            <a:off x="16152185" y="11163300"/>
            <a:ext cx="6232246" cy="618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7747968" y="12801600"/>
            <a:ext cx="8061274"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Lato Regular" pitchFamily="34" charset="0"/>
                <a:ea typeface="Lato Regular" pitchFamily="34" charset="-122"/>
                <a:cs typeface="Lato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 name="Shape 2"/>
          <p:cNvSpPr/>
          <p:nvPr/>
        </p:nvSpPr>
        <p:spPr>
          <a:xfrm>
            <a:off x="6331741" y="635000"/>
            <a:ext cx="11736267" cy="1828800"/>
          </a:xfrm>
          <a:prstGeom prst="rect">
            <a:avLst/>
          </a:prstGeom>
          <a:solidFill>
            <a:srgbClr val="F99746">
              <a:alpha val="100000"/>
            </a:srgbClr>
          </a:solidFill>
          <a:ln/>
        </p:spPr>
      </p:sp>
      <p:sp>
        <p:nvSpPr>
          <p:cNvPr id="7" name="Text 3"/>
          <p:cNvSpPr/>
          <p:nvPr/>
        </p:nvSpPr>
        <p:spPr>
          <a:xfrm>
            <a:off x="7093837" y="939800"/>
            <a:ext cx="10550785"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THE ORGANIZATION</a:t>
            </a:r>
            <a:endParaRPr lang="en-US" sz="8000" dirty="0"/>
          </a:p>
        </p:txBody>
      </p:sp>
      <p:sp>
        <p:nvSpPr>
          <p:cNvPr id="8" name="Shape 4"/>
          <p:cNvSpPr/>
          <p:nvPr/>
        </p:nvSpPr>
        <p:spPr>
          <a:xfrm>
            <a:off x="787498" y="3352800"/>
            <a:ext cx="22812051" cy="8597900"/>
          </a:xfrm>
          <a:prstGeom prst="rect">
            <a:avLst/>
          </a:prstGeom>
          <a:noFill/>
          <a:ln/>
        </p:spPr>
      </p:sp>
      <p:sp>
        <p:nvSpPr>
          <p:cNvPr id="9" name="Shape 5"/>
          <p:cNvSpPr/>
          <p:nvPr/>
        </p:nvSpPr>
        <p:spPr>
          <a:xfrm>
            <a:off x="10173972" y="3352800"/>
            <a:ext cx="5487086" cy="1536700"/>
          </a:xfrm>
          <a:prstGeom prst="rect">
            <a:avLst/>
          </a:prstGeom>
          <a:solidFill>
            <a:srgbClr val="F99746">
              <a:alpha val="100000"/>
            </a:srgbClr>
          </a:solidFill>
          <a:ln/>
        </p:spPr>
      </p:sp>
      <p:pic>
        <p:nvPicPr>
          <p:cNvPr id="10"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8810" y="3562350"/>
            <a:ext cx="1117740" cy="1117600"/>
          </a:xfrm>
          <a:prstGeom prst="rect">
            <a:avLst/>
          </a:prstGeom>
        </p:spPr>
      </p:pic>
      <p:sp>
        <p:nvSpPr>
          <p:cNvPr id="11" name="Shape 6"/>
          <p:cNvSpPr/>
          <p:nvPr/>
        </p:nvSpPr>
        <p:spPr>
          <a:xfrm>
            <a:off x="11799775" y="3556000"/>
            <a:ext cx="3556445" cy="1130300"/>
          </a:xfrm>
          <a:prstGeom prst="roundRect">
            <a:avLst>
              <a:gd name="adj" fmla="val 4854"/>
            </a:avLst>
          </a:prstGeom>
          <a:noFill/>
          <a:ln/>
        </p:spPr>
      </p:sp>
      <p:sp>
        <p:nvSpPr>
          <p:cNvPr id="12" name="Text 7"/>
          <p:cNvSpPr/>
          <p:nvPr/>
        </p:nvSpPr>
        <p:spPr>
          <a:xfrm>
            <a:off x="11799775" y="35560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CHLOE NG</a:t>
            </a:r>
            <a:endParaRPr lang="en-US" sz="3600" dirty="0"/>
          </a:p>
        </p:txBody>
      </p:sp>
      <p:sp>
        <p:nvSpPr>
          <p:cNvPr id="13" name="Text 8"/>
          <p:cNvSpPr/>
          <p:nvPr/>
        </p:nvSpPr>
        <p:spPr>
          <a:xfrm>
            <a:off x="11799775" y="42037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Mage</a:t>
            </a:r>
            <a:endParaRPr lang="en-US" sz="3200" dirty="0"/>
          </a:p>
        </p:txBody>
      </p:sp>
      <p:sp>
        <p:nvSpPr>
          <p:cNvPr id="14" name="Shape 9"/>
          <p:cNvSpPr/>
          <p:nvPr/>
        </p:nvSpPr>
        <p:spPr>
          <a:xfrm>
            <a:off x="787498" y="5715000"/>
            <a:ext cx="5487086" cy="1536700"/>
          </a:xfrm>
          <a:prstGeom prst="rect">
            <a:avLst/>
          </a:prstGeom>
          <a:solidFill>
            <a:srgbClr val="F99746">
              <a:alpha val="100000"/>
            </a:srgbClr>
          </a:solidFill>
          <a:ln/>
        </p:spPr>
      </p:sp>
      <p:pic>
        <p:nvPicPr>
          <p:cNvPr id="1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2337" y="5924550"/>
            <a:ext cx="1117740" cy="1117600"/>
          </a:xfrm>
          <a:prstGeom prst="rect">
            <a:avLst/>
          </a:prstGeom>
        </p:spPr>
      </p:pic>
      <p:sp>
        <p:nvSpPr>
          <p:cNvPr id="16" name="Shape 10"/>
          <p:cNvSpPr/>
          <p:nvPr/>
        </p:nvSpPr>
        <p:spPr>
          <a:xfrm>
            <a:off x="2413302" y="5918200"/>
            <a:ext cx="3556445" cy="1130300"/>
          </a:xfrm>
          <a:prstGeom prst="roundRect">
            <a:avLst>
              <a:gd name="adj" fmla="val 4854"/>
            </a:avLst>
          </a:prstGeom>
          <a:noFill/>
          <a:ln/>
        </p:spPr>
      </p:sp>
      <p:sp>
        <p:nvSpPr>
          <p:cNvPr id="17" name="Text 11"/>
          <p:cNvSpPr/>
          <p:nvPr/>
        </p:nvSpPr>
        <p:spPr>
          <a:xfrm>
            <a:off x="2413302" y="59182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VALTORIN</a:t>
            </a:r>
            <a:endParaRPr lang="en-US" sz="3600" dirty="0"/>
          </a:p>
        </p:txBody>
      </p:sp>
      <p:sp>
        <p:nvSpPr>
          <p:cNvPr id="18" name="Text 12"/>
          <p:cNvSpPr/>
          <p:nvPr/>
        </p:nvSpPr>
        <p:spPr>
          <a:xfrm>
            <a:off x="2413302" y="65659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Assassin</a:t>
            </a:r>
            <a:endParaRPr lang="en-US" sz="3200" dirty="0"/>
          </a:p>
        </p:txBody>
      </p:sp>
      <p:sp>
        <p:nvSpPr>
          <p:cNvPr id="19" name="Shape 13"/>
          <p:cNvSpPr/>
          <p:nvPr/>
        </p:nvSpPr>
        <p:spPr>
          <a:xfrm>
            <a:off x="3835879" y="8051800"/>
            <a:ext cx="5487086" cy="1536700"/>
          </a:xfrm>
          <a:prstGeom prst="rect">
            <a:avLst/>
          </a:prstGeom>
          <a:solidFill>
            <a:srgbClr val="F99746">
              <a:alpha val="100000"/>
            </a:srgbClr>
          </a:solidFill>
          <a:ln/>
        </p:spPr>
      </p:sp>
      <p:pic>
        <p:nvPicPr>
          <p:cNvPr id="20"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0718" y="8261350"/>
            <a:ext cx="1117740" cy="1117600"/>
          </a:xfrm>
          <a:prstGeom prst="rect">
            <a:avLst/>
          </a:prstGeom>
        </p:spPr>
      </p:pic>
      <p:sp>
        <p:nvSpPr>
          <p:cNvPr id="21" name="Shape 14"/>
          <p:cNvSpPr/>
          <p:nvPr/>
        </p:nvSpPr>
        <p:spPr>
          <a:xfrm>
            <a:off x="5461683" y="8255000"/>
            <a:ext cx="3556445" cy="1130300"/>
          </a:xfrm>
          <a:prstGeom prst="roundRect">
            <a:avLst>
              <a:gd name="adj" fmla="val 4854"/>
            </a:avLst>
          </a:prstGeom>
          <a:noFill/>
          <a:ln/>
        </p:spPr>
      </p:sp>
      <p:sp>
        <p:nvSpPr>
          <p:cNvPr id="22" name="Text 15"/>
          <p:cNvSpPr/>
          <p:nvPr/>
        </p:nvSpPr>
        <p:spPr>
          <a:xfrm>
            <a:off x="5461683" y="82550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LUCIAN</a:t>
            </a:r>
            <a:endParaRPr lang="en-US" sz="3600" dirty="0"/>
          </a:p>
        </p:txBody>
      </p:sp>
      <p:sp>
        <p:nvSpPr>
          <p:cNvPr id="23" name="Text 16"/>
          <p:cNvSpPr/>
          <p:nvPr/>
        </p:nvSpPr>
        <p:spPr>
          <a:xfrm>
            <a:off x="5461683" y="89027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Conjurer</a:t>
            </a:r>
            <a:endParaRPr lang="en-US" sz="3200" dirty="0"/>
          </a:p>
        </p:txBody>
      </p:sp>
      <p:sp>
        <p:nvSpPr>
          <p:cNvPr id="24" name="Shape 17"/>
          <p:cNvSpPr/>
          <p:nvPr/>
        </p:nvSpPr>
        <p:spPr>
          <a:xfrm>
            <a:off x="3835879" y="10439400"/>
            <a:ext cx="5487086" cy="1536700"/>
          </a:xfrm>
          <a:prstGeom prst="rect">
            <a:avLst/>
          </a:prstGeom>
          <a:solidFill>
            <a:srgbClr val="F99746">
              <a:alpha val="100000"/>
            </a:srgbClr>
          </a:solidFill>
          <a:ln/>
        </p:spPr>
      </p:sp>
      <p:pic>
        <p:nvPicPr>
          <p:cNvPr id="25"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40718" y="10648950"/>
            <a:ext cx="1117740" cy="1117600"/>
          </a:xfrm>
          <a:prstGeom prst="rect">
            <a:avLst/>
          </a:prstGeom>
        </p:spPr>
      </p:pic>
      <p:sp>
        <p:nvSpPr>
          <p:cNvPr id="26" name="Shape 18"/>
          <p:cNvSpPr/>
          <p:nvPr/>
        </p:nvSpPr>
        <p:spPr>
          <a:xfrm>
            <a:off x="5461683" y="10642600"/>
            <a:ext cx="3556445" cy="1130300"/>
          </a:xfrm>
          <a:prstGeom prst="roundRect">
            <a:avLst>
              <a:gd name="adj" fmla="val 4854"/>
            </a:avLst>
          </a:prstGeom>
          <a:noFill/>
          <a:ln/>
        </p:spPr>
      </p:sp>
      <p:sp>
        <p:nvSpPr>
          <p:cNvPr id="27" name="Text 19"/>
          <p:cNvSpPr/>
          <p:nvPr/>
        </p:nvSpPr>
        <p:spPr>
          <a:xfrm>
            <a:off x="5461683" y="106426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CEDRIC</a:t>
            </a:r>
            <a:endParaRPr lang="en-US" sz="3600" dirty="0"/>
          </a:p>
        </p:txBody>
      </p:sp>
      <p:sp>
        <p:nvSpPr>
          <p:cNvPr id="28" name="Text 20"/>
          <p:cNvSpPr/>
          <p:nvPr/>
        </p:nvSpPr>
        <p:spPr>
          <a:xfrm>
            <a:off x="5461683" y="112903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Timekeeper</a:t>
            </a:r>
            <a:endParaRPr lang="en-US" sz="3200" dirty="0"/>
          </a:p>
        </p:txBody>
      </p:sp>
      <p:sp>
        <p:nvSpPr>
          <p:cNvPr id="29" name="Shape 21"/>
          <p:cNvSpPr/>
          <p:nvPr/>
        </p:nvSpPr>
        <p:spPr>
          <a:xfrm>
            <a:off x="15343518" y="8077200"/>
            <a:ext cx="5487086" cy="1536700"/>
          </a:xfrm>
          <a:prstGeom prst="rect">
            <a:avLst/>
          </a:prstGeom>
          <a:solidFill>
            <a:srgbClr val="F99746">
              <a:alpha val="100000"/>
            </a:srgbClr>
          </a:solidFill>
          <a:ln/>
        </p:spPr>
      </p:sp>
      <p:pic>
        <p:nvPicPr>
          <p:cNvPr id="30"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648356" y="8286750"/>
            <a:ext cx="1117740" cy="1117600"/>
          </a:xfrm>
          <a:prstGeom prst="rect">
            <a:avLst/>
          </a:prstGeom>
        </p:spPr>
      </p:pic>
      <p:sp>
        <p:nvSpPr>
          <p:cNvPr id="31" name="Shape 22"/>
          <p:cNvSpPr/>
          <p:nvPr/>
        </p:nvSpPr>
        <p:spPr>
          <a:xfrm>
            <a:off x="16969321" y="8280400"/>
            <a:ext cx="3556445" cy="1130300"/>
          </a:xfrm>
          <a:prstGeom prst="roundRect">
            <a:avLst>
              <a:gd name="adj" fmla="val 4854"/>
            </a:avLst>
          </a:prstGeom>
          <a:noFill/>
          <a:ln/>
        </p:spPr>
      </p:sp>
      <p:sp>
        <p:nvSpPr>
          <p:cNvPr id="32" name="Text 23"/>
          <p:cNvSpPr/>
          <p:nvPr/>
        </p:nvSpPr>
        <p:spPr>
          <a:xfrm>
            <a:off x="16969321" y="82804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ELVINA</a:t>
            </a:r>
            <a:endParaRPr lang="en-US" sz="3600" dirty="0"/>
          </a:p>
        </p:txBody>
      </p:sp>
      <p:sp>
        <p:nvSpPr>
          <p:cNvPr id="33" name="Text 24"/>
          <p:cNvSpPr/>
          <p:nvPr/>
        </p:nvSpPr>
        <p:spPr>
          <a:xfrm>
            <a:off x="16969321" y="89281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Oracle</a:t>
            </a:r>
            <a:endParaRPr lang="en-US" sz="3200" dirty="0"/>
          </a:p>
        </p:txBody>
      </p:sp>
      <p:sp>
        <p:nvSpPr>
          <p:cNvPr id="34" name="Shape 25"/>
          <p:cNvSpPr/>
          <p:nvPr/>
        </p:nvSpPr>
        <p:spPr>
          <a:xfrm>
            <a:off x="15343518" y="10439400"/>
            <a:ext cx="5487086" cy="1536700"/>
          </a:xfrm>
          <a:prstGeom prst="rect">
            <a:avLst/>
          </a:prstGeom>
          <a:solidFill>
            <a:srgbClr val="F99746">
              <a:alpha val="100000"/>
            </a:srgbClr>
          </a:solidFill>
          <a:ln/>
        </p:spPr>
      </p:sp>
      <p:pic>
        <p:nvPicPr>
          <p:cNvPr id="35"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48356" y="10648950"/>
            <a:ext cx="1117740" cy="1117600"/>
          </a:xfrm>
          <a:prstGeom prst="rect">
            <a:avLst/>
          </a:prstGeom>
        </p:spPr>
      </p:pic>
      <p:sp>
        <p:nvSpPr>
          <p:cNvPr id="36" name="Shape 26"/>
          <p:cNvSpPr/>
          <p:nvPr/>
        </p:nvSpPr>
        <p:spPr>
          <a:xfrm>
            <a:off x="16969321" y="10642600"/>
            <a:ext cx="3556445" cy="1130300"/>
          </a:xfrm>
          <a:prstGeom prst="roundRect">
            <a:avLst>
              <a:gd name="adj" fmla="val 4854"/>
            </a:avLst>
          </a:prstGeom>
          <a:noFill/>
          <a:ln/>
        </p:spPr>
      </p:sp>
      <p:sp>
        <p:nvSpPr>
          <p:cNvPr id="37" name="Text 27"/>
          <p:cNvSpPr/>
          <p:nvPr/>
        </p:nvSpPr>
        <p:spPr>
          <a:xfrm>
            <a:off x="16969321" y="106426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SERAPHINA</a:t>
            </a:r>
            <a:endParaRPr lang="en-US" sz="3600" dirty="0"/>
          </a:p>
        </p:txBody>
      </p:sp>
      <p:sp>
        <p:nvSpPr>
          <p:cNvPr id="38" name="Text 28"/>
          <p:cNvSpPr/>
          <p:nvPr/>
        </p:nvSpPr>
        <p:spPr>
          <a:xfrm>
            <a:off x="16969321" y="112903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Lightbringer</a:t>
            </a:r>
            <a:endParaRPr lang="en-US" sz="3200" dirty="0"/>
          </a:p>
        </p:txBody>
      </p:sp>
      <p:sp>
        <p:nvSpPr>
          <p:cNvPr id="39" name="Shape 29"/>
          <p:cNvSpPr/>
          <p:nvPr/>
        </p:nvSpPr>
        <p:spPr>
          <a:xfrm>
            <a:off x="6681035" y="5715000"/>
            <a:ext cx="5487086" cy="1536700"/>
          </a:xfrm>
          <a:prstGeom prst="rect">
            <a:avLst/>
          </a:prstGeom>
          <a:solidFill>
            <a:srgbClr val="F99746">
              <a:alpha val="100000"/>
            </a:srgbClr>
          </a:solidFill>
          <a:ln/>
        </p:spPr>
      </p:sp>
      <p:pic>
        <p:nvPicPr>
          <p:cNvPr id="4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85873" y="5924550"/>
            <a:ext cx="1117740" cy="1117600"/>
          </a:xfrm>
          <a:prstGeom prst="rect">
            <a:avLst/>
          </a:prstGeom>
        </p:spPr>
      </p:pic>
      <p:sp>
        <p:nvSpPr>
          <p:cNvPr id="41" name="Shape 30"/>
          <p:cNvSpPr/>
          <p:nvPr/>
        </p:nvSpPr>
        <p:spPr>
          <a:xfrm>
            <a:off x="8306838" y="5918200"/>
            <a:ext cx="3556445" cy="1130300"/>
          </a:xfrm>
          <a:prstGeom prst="roundRect">
            <a:avLst>
              <a:gd name="adj" fmla="val 4854"/>
            </a:avLst>
          </a:prstGeom>
          <a:noFill/>
          <a:ln/>
        </p:spPr>
      </p:sp>
      <p:sp>
        <p:nvSpPr>
          <p:cNvPr id="42" name="Text 31"/>
          <p:cNvSpPr/>
          <p:nvPr/>
        </p:nvSpPr>
        <p:spPr>
          <a:xfrm>
            <a:off x="8306838" y="59182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AURIELLE</a:t>
            </a:r>
            <a:endParaRPr lang="en-US" sz="3600" dirty="0"/>
          </a:p>
        </p:txBody>
      </p:sp>
      <p:sp>
        <p:nvSpPr>
          <p:cNvPr id="43" name="Text 32"/>
          <p:cNvSpPr/>
          <p:nvPr/>
        </p:nvSpPr>
        <p:spPr>
          <a:xfrm>
            <a:off x="8306838" y="65659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Priestess</a:t>
            </a:r>
            <a:endParaRPr lang="en-US" sz="3200" dirty="0"/>
          </a:p>
        </p:txBody>
      </p:sp>
      <p:sp>
        <p:nvSpPr>
          <p:cNvPr id="44" name="Shape 33"/>
          <p:cNvSpPr/>
          <p:nvPr/>
        </p:nvSpPr>
        <p:spPr>
          <a:xfrm>
            <a:off x="18468108" y="5715000"/>
            <a:ext cx="5487086" cy="1536700"/>
          </a:xfrm>
          <a:prstGeom prst="rect">
            <a:avLst/>
          </a:prstGeom>
          <a:solidFill>
            <a:srgbClr val="F99746">
              <a:alpha val="100000"/>
            </a:srgbClr>
          </a:solidFill>
          <a:ln/>
        </p:spPr>
      </p:sp>
      <p:pic>
        <p:nvPicPr>
          <p:cNvPr id="45"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72946" y="5924550"/>
            <a:ext cx="1117740" cy="1117600"/>
          </a:xfrm>
          <a:prstGeom prst="rect">
            <a:avLst/>
          </a:prstGeom>
        </p:spPr>
      </p:pic>
      <p:sp>
        <p:nvSpPr>
          <p:cNvPr id="46" name="Shape 34"/>
          <p:cNvSpPr/>
          <p:nvPr/>
        </p:nvSpPr>
        <p:spPr>
          <a:xfrm>
            <a:off x="20093911" y="5918200"/>
            <a:ext cx="3556445" cy="1130300"/>
          </a:xfrm>
          <a:prstGeom prst="roundRect">
            <a:avLst>
              <a:gd name="adj" fmla="val 4854"/>
            </a:avLst>
          </a:prstGeom>
          <a:noFill/>
          <a:ln/>
        </p:spPr>
      </p:sp>
      <p:sp>
        <p:nvSpPr>
          <p:cNvPr id="47" name="Text 35"/>
          <p:cNvSpPr/>
          <p:nvPr/>
        </p:nvSpPr>
        <p:spPr>
          <a:xfrm>
            <a:off x="20093911" y="59182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DARIANA</a:t>
            </a:r>
            <a:endParaRPr lang="en-US" sz="3600" dirty="0"/>
          </a:p>
        </p:txBody>
      </p:sp>
      <p:sp>
        <p:nvSpPr>
          <p:cNvPr id="48" name="Text 36"/>
          <p:cNvSpPr/>
          <p:nvPr/>
        </p:nvSpPr>
        <p:spPr>
          <a:xfrm>
            <a:off x="20093911" y="65659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Shaman</a:t>
            </a:r>
            <a:endParaRPr lang="en-US" sz="3200" dirty="0"/>
          </a:p>
        </p:txBody>
      </p:sp>
      <p:sp>
        <p:nvSpPr>
          <p:cNvPr id="49" name="Shape 37"/>
          <p:cNvSpPr/>
          <p:nvPr/>
        </p:nvSpPr>
        <p:spPr>
          <a:xfrm>
            <a:off x="12574572" y="5715000"/>
            <a:ext cx="5487086" cy="1536700"/>
          </a:xfrm>
          <a:prstGeom prst="rect">
            <a:avLst/>
          </a:prstGeom>
          <a:solidFill>
            <a:srgbClr val="F99746">
              <a:alpha val="100000"/>
            </a:srgbClr>
          </a:solidFill>
          <a:ln/>
        </p:spPr>
      </p:sp>
      <p:pic>
        <p:nvPicPr>
          <p:cNvPr id="50"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879410" y="5924550"/>
            <a:ext cx="1117740" cy="1117600"/>
          </a:xfrm>
          <a:prstGeom prst="rect">
            <a:avLst/>
          </a:prstGeom>
        </p:spPr>
      </p:pic>
      <p:sp>
        <p:nvSpPr>
          <p:cNvPr id="51" name="Shape 38"/>
          <p:cNvSpPr/>
          <p:nvPr/>
        </p:nvSpPr>
        <p:spPr>
          <a:xfrm>
            <a:off x="14200375" y="5918200"/>
            <a:ext cx="3556445" cy="1130300"/>
          </a:xfrm>
          <a:prstGeom prst="roundRect">
            <a:avLst>
              <a:gd name="adj" fmla="val 4854"/>
            </a:avLst>
          </a:prstGeom>
          <a:noFill/>
          <a:ln/>
        </p:spPr>
      </p:sp>
      <p:sp>
        <p:nvSpPr>
          <p:cNvPr id="52" name="Text 39"/>
          <p:cNvSpPr/>
          <p:nvPr/>
        </p:nvSpPr>
        <p:spPr>
          <a:xfrm>
            <a:off x="14200375" y="5918200"/>
            <a:ext cx="37088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THERONIS</a:t>
            </a:r>
            <a:endParaRPr lang="en-US" sz="3600" dirty="0"/>
          </a:p>
        </p:txBody>
      </p:sp>
      <p:sp>
        <p:nvSpPr>
          <p:cNvPr id="53" name="Text 40"/>
          <p:cNvSpPr/>
          <p:nvPr/>
        </p:nvSpPr>
        <p:spPr>
          <a:xfrm>
            <a:off x="14200375" y="65659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Warrior</a:t>
            </a:r>
            <a:endParaRPr lang="en-US" sz="3200" dirty="0"/>
          </a:p>
        </p:txBody>
      </p:sp>
      <p:pic>
        <p:nvPicPr>
          <p:cNvPr id="54"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353219" y="5295900"/>
            <a:ext cx="17680610" cy="12700"/>
          </a:xfrm>
          <a:prstGeom prst="rect">
            <a:avLst/>
          </a:prstGeom>
        </p:spPr>
      </p:pic>
      <p:pic>
        <p:nvPicPr>
          <p:cNvPr id="55"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3006426" y="4902200"/>
            <a:ext cx="12702" cy="406400"/>
          </a:xfrm>
          <a:prstGeom prst="rect">
            <a:avLst/>
          </a:prstGeom>
        </p:spPr>
      </p:pic>
      <p:pic>
        <p:nvPicPr>
          <p:cNvPr id="56"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353219" y="5308600"/>
            <a:ext cx="12702" cy="419100"/>
          </a:xfrm>
          <a:prstGeom prst="rect">
            <a:avLst/>
          </a:prstGeom>
        </p:spPr>
      </p:pic>
      <p:pic>
        <p:nvPicPr>
          <p:cNvPr id="57" name="Image 14"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513489" y="5308600"/>
            <a:ext cx="12702" cy="419100"/>
          </a:xfrm>
          <a:prstGeom prst="rect">
            <a:avLst/>
          </a:prstGeom>
        </p:spPr>
      </p:pic>
      <p:pic>
        <p:nvPicPr>
          <p:cNvPr id="58" name="Image 15"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5407026" y="5308600"/>
            <a:ext cx="12702" cy="419100"/>
          </a:xfrm>
          <a:prstGeom prst="rect">
            <a:avLst/>
          </a:prstGeom>
        </p:spPr>
      </p:pic>
      <p:pic>
        <p:nvPicPr>
          <p:cNvPr id="59" name="Image 16"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1021127" y="5308600"/>
            <a:ext cx="12702" cy="419100"/>
          </a:xfrm>
          <a:prstGeom prst="rect">
            <a:avLst/>
          </a:prstGeom>
        </p:spPr>
      </p:pic>
      <p:pic>
        <p:nvPicPr>
          <p:cNvPr id="60" name="Image 17"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513489" y="7124700"/>
            <a:ext cx="12702" cy="4165600"/>
          </a:xfrm>
          <a:prstGeom prst="rect">
            <a:avLst/>
          </a:prstGeom>
        </p:spPr>
      </p:pic>
      <p:pic>
        <p:nvPicPr>
          <p:cNvPr id="61" name="Image 18"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322965" y="8813800"/>
            <a:ext cx="203225" cy="12700"/>
          </a:xfrm>
          <a:prstGeom prst="rect">
            <a:avLst/>
          </a:prstGeom>
        </p:spPr>
      </p:pic>
      <p:pic>
        <p:nvPicPr>
          <p:cNvPr id="62" name="Image 19"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0830603" y="8813800"/>
            <a:ext cx="203225" cy="12700"/>
          </a:xfrm>
          <a:prstGeom prst="rect">
            <a:avLst/>
          </a:prstGeom>
        </p:spPr>
      </p:pic>
      <p:pic>
        <p:nvPicPr>
          <p:cNvPr id="63" name="Image 20"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322965" y="11277600"/>
            <a:ext cx="203225" cy="12700"/>
          </a:xfrm>
          <a:prstGeom prst="rect">
            <a:avLst/>
          </a:prstGeom>
        </p:spPr>
      </p:pic>
      <p:pic>
        <p:nvPicPr>
          <p:cNvPr id="64" name="Image 21"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0830603" y="11277600"/>
            <a:ext cx="203225" cy="12700"/>
          </a:xfrm>
          <a:prstGeom prst="rect">
            <a:avLst/>
          </a:prstGeom>
        </p:spPr>
      </p:pic>
      <p:pic>
        <p:nvPicPr>
          <p:cNvPr id="65" name="Image 22"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1021127" y="7264400"/>
            <a:ext cx="12702" cy="4025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1F1F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rot="16200000">
            <a:off x="21905869" y="7889987"/>
            <a:ext cx="4454023"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Credit | Image: </a:t>
            </a:r>
            <a:pPr algn="l" indent="0" marL="0">
              <a:spcAft>
                <a:spcPts val="4000"/>
              </a:spcAft>
              <a:buNone/>
            </a:pPr>
            <a:r>
              <a:rPr lang="en-US" sz="3200" u="sng" dirty="0">
                <a:solidFill>
                  <a:srgbClr val="FFFFFF">
                    <a:alpha val="100000"/>
                  </a:srgbClr>
                </a:solidFill>
                <a:latin typeface="Lato Regular" pitchFamily="34" charset="0"/>
                <a:ea typeface="Lato Regular" pitchFamily="34" charset="-122"/>
                <a:cs typeface="Lato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 </a:t>
            </a:r>
            <a:endParaRPr lang="en-US" sz="3200" dirty="0"/>
          </a:p>
        </p:txBody>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3717715" cy="13716000"/>
          </a:xfrm>
          <a:prstGeom prst="rect">
            <a:avLst/>
          </a:prstGeom>
        </p:spPr>
      </p:pic>
      <p:sp>
        <p:nvSpPr>
          <p:cNvPr id="7" name="Shape 2"/>
          <p:cNvSpPr/>
          <p:nvPr/>
        </p:nvSpPr>
        <p:spPr>
          <a:xfrm>
            <a:off x="13870134" y="2540000"/>
            <a:ext cx="9361070" cy="4267200"/>
          </a:xfrm>
          <a:prstGeom prst="rect">
            <a:avLst/>
          </a:prstGeom>
          <a:solidFill>
            <a:srgbClr val="F99746">
              <a:alpha val="100000"/>
            </a:srgbClr>
          </a:solidFill>
          <a:ln/>
        </p:spPr>
      </p:sp>
      <p:sp>
        <p:nvSpPr>
          <p:cNvPr id="8" name="Text 3"/>
          <p:cNvSpPr/>
          <p:nvPr/>
        </p:nvSpPr>
        <p:spPr>
          <a:xfrm>
            <a:off x="14632229" y="2844800"/>
            <a:ext cx="8175588" cy="39962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THANK YOU</a:t>
            </a:r>
            <a:endParaRPr lang="en-US" sz="8000" dirty="0"/>
          </a:p>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FOR CHOOSING</a:t>
            </a:r>
            <a:endParaRPr lang="en-US" sz="8000" dirty="0"/>
          </a:p>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EATEMP</a:t>
            </a:r>
            <a:endParaRPr lang="en-US" sz="8000" dirty="0"/>
          </a:p>
        </p:txBody>
      </p:sp>
      <p:sp>
        <p:nvSpPr>
          <p:cNvPr id="9" name="Text 4"/>
          <p:cNvSpPr/>
          <p:nvPr/>
        </p:nvSpPr>
        <p:spPr>
          <a:xfrm>
            <a:off x="13870134" y="7759700"/>
            <a:ext cx="9636271" cy="3539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As a new website, we rely on your support to grow, so please help us by sharing our site with your friends and colleagues. </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2876910" y="660400"/>
            <a:ext cx="18645930" cy="2565400"/>
          </a:xfrm>
          <a:prstGeom prst="rect">
            <a:avLst/>
          </a:prstGeom>
          <a:solidFill>
            <a:srgbClr val="F99746">
              <a:alpha val="100000"/>
            </a:srgbClr>
          </a:solidFill>
          <a:ln/>
        </p:spPr>
      </p:sp>
      <p:sp>
        <p:nvSpPr>
          <p:cNvPr id="6" name="Text 2"/>
          <p:cNvSpPr/>
          <p:nvPr/>
        </p:nvSpPr>
        <p:spPr>
          <a:xfrm>
            <a:off x="3639005" y="965200"/>
            <a:ext cx="17663674" cy="24976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Russo One Regular" pitchFamily="34" charset="0"/>
                <a:ea typeface="Russo One Regular" pitchFamily="34" charset="-122"/>
                <a:cs typeface="Russo One Regular" pitchFamily="34" charset="-120"/>
              </a:rPr>
              <a:t>TABLE OF CONTENTS</a:t>
            </a:r>
            <a:endParaRPr lang="en-US" sz="12800" dirty="0"/>
          </a:p>
        </p:txBody>
      </p:sp>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8546" y="2819400"/>
            <a:ext cx="7316114" cy="10325100"/>
          </a:xfrm>
          <a:prstGeom prst="rect">
            <a:avLst/>
          </a:prstGeom>
        </p:spPr>
      </p:pic>
      <p:sp>
        <p:nvSpPr>
          <p:cNvPr id="8" name="Shape 3"/>
          <p:cNvSpPr/>
          <p:nvPr/>
        </p:nvSpPr>
        <p:spPr>
          <a:xfrm>
            <a:off x="10516914" y="4521200"/>
            <a:ext cx="7316114" cy="3149600"/>
          </a:xfrm>
          <a:prstGeom prst="rect">
            <a:avLst/>
          </a:prstGeom>
          <a:noFill/>
          <a:ln/>
        </p:spPr>
      </p:sp>
      <p:sp>
        <p:nvSpPr>
          <p:cNvPr id="9" name="Shape 4"/>
          <p:cNvSpPr/>
          <p:nvPr/>
        </p:nvSpPr>
        <p:spPr>
          <a:xfrm>
            <a:off x="10516914" y="4521200"/>
            <a:ext cx="1625803" cy="1625600"/>
          </a:xfrm>
          <a:prstGeom prst="roundRect">
            <a:avLst>
              <a:gd name="adj" fmla="val 781313"/>
            </a:avLst>
          </a:prstGeom>
          <a:solidFill>
            <a:srgbClr val="F99746">
              <a:alpha val="100000"/>
            </a:srgbClr>
          </a:solidFill>
          <a:ln/>
        </p:spPr>
      </p:sp>
      <p:sp>
        <p:nvSpPr>
          <p:cNvPr id="10" name="Text 5"/>
          <p:cNvSpPr/>
          <p:nvPr/>
        </p:nvSpPr>
        <p:spPr>
          <a:xfrm>
            <a:off x="10897962" y="4864100"/>
            <a:ext cx="863708"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01</a:t>
            </a:r>
            <a:endParaRPr lang="en-US" sz="4800" dirty="0"/>
          </a:p>
        </p:txBody>
      </p:sp>
      <p:sp>
        <p:nvSpPr>
          <p:cNvPr id="11" name="Shape 6"/>
          <p:cNvSpPr/>
          <p:nvPr/>
        </p:nvSpPr>
        <p:spPr>
          <a:xfrm>
            <a:off x="10516914" y="6350000"/>
            <a:ext cx="7316114" cy="1320800"/>
          </a:xfrm>
          <a:prstGeom prst="rect">
            <a:avLst/>
          </a:prstGeom>
          <a:noFill/>
          <a:ln/>
        </p:spPr>
      </p:sp>
      <p:sp>
        <p:nvSpPr>
          <p:cNvPr id="12" name="Text 7"/>
          <p:cNvSpPr/>
          <p:nvPr/>
        </p:nvSpPr>
        <p:spPr>
          <a:xfrm>
            <a:off x="10516914" y="6350000"/>
            <a:ext cx="7519340"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INTRODUCTION</a:t>
            </a:r>
            <a:endParaRPr lang="en-US" sz="4800" dirty="0"/>
          </a:p>
        </p:txBody>
      </p:sp>
      <p:sp>
        <p:nvSpPr>
          <p:cNvPr id="13" name="Text 8"/>
          <p:cNvSpPr/>
          <p:nvPr/>
        </p:nvSpPr>
        <p:spPr>
          <a:xfrm>
            <a:off x="10516914" y="7188200"/>
            <a:ext cx="745159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Extraordinary Realm</a:t>
            </a:r>
            <a:endParaRPr lang="en-US" sz="3200" dirty="0"/>
          </a:p>
        </p:txBody>
      </p:sp>
      <p:sp>
        <p:nvSpPr>
          <p:cNvPr id="14" name="Shape 9"/>
          <p:cNvSpPr/>
          <p:nvPr/>
        </p:nvSpPr>
        <p:spPr>
          <a:xfrm>
            <a:off x="10516914" y="9156700"/>
            <a:ext cx="7316114" cy="3149600"/>
          </a:xfrm>
          <a:prstGeom prst="rect">
            <a:avLst/>
          </a:prstGeom>
          <a:noFill/>
          <a:ln/>
        </p:spPr>
      </p:sp>
      <p:sp>
        <p:nvSpPr>
          <p:cNvPr id="15" name="Shape 10"/>
          <p:cNvSpPr/>
          <p:nvPr/>
        </p:nvSpPr>
        <p:spPr>
          <a:xfrm>
            <a:off x="10516914" y="9156700"/>
            <a:ext cx="1625803" cy="1625600"/>
          </a:xfrm>
          <a:prstGeom prst="rect">
            <a:avLst/>
          </a:prstGeom>
          <a:solidFill>
            <a:srgbClr val="F99746">
              <a:alpha val="100000"/>
            </a:srgbClr>
          </a:solidFill>
          <a:ln/>
        </p:spPr>
      </p:sp>
      <p:sp>
        <p:nvSpPr>
          <p:cNvPr id="16" name="Text 11"/>
          <p:cNvSpPr/>
          <p:nvPr/>
        </p:nvSpPr>
        <p:spPr>
          <a:xfrm>
            <a:off x="10840805" y="9499600"/>
            <a:ext cx="978022"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02</a:t>
            </a:r>
            <a:endParaRPr lang="en-US" sz="4800" dirty="0"/>
          </a:p>
        </p:txBody>
      </p:sp>
      <p:sp>
        <p:nvSpPr>
          <p:cNvPr id="17" name="Shape 12"/>
          <p:cNvSpPr/>
          <p:nvPr/>
        </p:nvSpPr>
        <p:spPr>
          <a:xfrm>
            <a:off x="10516914" y="10985500"/>
            <a:ext cx="7316114" cy="1320800"/>
          </a:xfrm>
          <a:prstGeom prst="rect">
            <a:avLst/>
          </a:prstGeom>
          <a:noFill/>
          <a:ln/>
        </p:spPr>
      </p:sp>
      <p:sp>
        <p:nvSpPr>
          <p:cNvPr id="18" name="Text 13"/>
          <p:cNvSpPr/>
          <p:nvPr/>
        </p:nvSpPr>
        <p:spPr>
          <a:xfrm>
            <a:off x="10516914" y="10985500"/>
            <a:ext cx="7519340"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ENCOUNTERS</a:t>
            </a:r>
            <a:endParaRPr lang="en-US" sz="4800" dirty="0"/>
          </a:p>
        </p:txBody>
      </p:sp>
      <p:sp>
        <p:nvSpPr>
          <p:cNvPr id="19" name="Text 14"/>
          <p:cNvSpPr/>
          <p:nvPr/>
        </p:nvSpPr>
        <p:spPr>
          <a:xfrm>
            <a:off x="10516914" y="11823700"/>
            <a:ext cx="745159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Unicorn Sightings</a:t>
            </a:r>
            <a:endParaRPr lang="en-US" sz="3200" dirty="0"/>
          </a:p>
        </p:txBody>
      </p:sp>
      <p:sp>
        <p:nvSpPr>
          <p:cNvPr id="20" name="Shape 15"/>
          <p:cNvSpPr/>
          <p:nvPr/>
        </p:nvSpPr>
        <p:spPr>
          <a:xfrm>
            <a:off x="17833029" y="4521200"/>
            <a:ext cx="7316114" cy="3149600"/>
          </a:xfrm>
          <a:prstGeom prst="rect">
            <a:avLst/>
          </a:prstGeom>
          <a:noFill/>
          <a:ln/>
        </p:spPr>
      </p:sp>
      <p:sp>
        <p:nvSpPr>
          <p:cNvPr id="21" name="Shape 16"/>
          <p:cNvSpPr/>
          <p:nvPr/>
        </p:nvSpPr>
        <p:spPr>
          <a:xfrm>
            <a:off x="17833029" y="4521200"/>
            <a:ext cx="1625803" cy="1625600"/>
          </a:xfrm>
          <a:prstGeom prst="rect">
            <a:avLst/>
          </a:prstGeom>
          <a:solidFill>
            <a:srgbClr val="F99746">
              <a:alpha val="100000"/>
            </a:srgbClr>
          </a:solidFill>
          <a:ln/>
        </p:spPr>
      </p:sp>
      <p:sp>
        <p:nvSpPr>
          <p:cNvPr id="22" name="Text 17"/>
          <p:cNvSpPr/>
          <p:nvPr/>
        </p:nvSpPr>
        <p:spPr>
          <a:xfrm>
            <a:off x="18150569" y="4864100"/>
            <a:ext cx="990724"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03</a:t>
            </a:r>
            <a:endParaRPr lang="en-US" sz="4800" dirty="0"/>
          </a:p>
        </p:txBody>
      </p:sp>
      <p:sp>
        <p:nvSpPr>
          <p:cNvPr id="23" name="Shape 18"/>
          <p:cNvSpPr/>
          <p:nvPr/>
        </p:nvSpPr>
        <p:spPr>
          <a:xfrm>
            <a:off x="17833029" y="6350000"/>
            <a:ext cx="7316114" cy="1320800"/>
          </a:xfrm>
          <a:prstGeom prst="rect">
            <a:avLst/>
          </a:prstGeom>
          <a:noFill/>
          <a:ln/>
        </p:spPr>
      </p:sp>
      <p:sp>
        <p:nvSpPr>
          <p:cNvPr id="24" name="Text 19"/>
          <p:cNvSpPr/>
          <p:nvPr/>
        </p:nvSpPr>
        <p:spPr>
          <a:xfrm>
            <a:off x="17833029" y="6350000"/>
            <a:ext cx="7519340"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WONDERS</a:t>
            </a:r>
            <a:endParaRPr lang="en-US" sz="4800" dirty="0"/>
          </a:p>
        </p:txBody>
      </p:sp>
      <p:sp>
        <p:nvSpPr>
          <p:cNvPr id="25" name="Text 20"/>
          <p:cNvSpPr/>
          <p:nvPr/>
        </p:nvSpPr>
        <p:spPr>
          <a:xfrm>
            <a:off x="17833029" y="7188200"/>
            <a:ext cx="745159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Wishes Granted</a:t>
            </a:r>
            <a:endParaRPr lang="en-US" sz="3200" dirty="0"/>
          </a:p>
        </p:txBody>
      </p:sp>
      <p:sp>
        <p:nvSpPr>
          <p:cNvPr id="26" name="Shape 21"/>
          <p:cNvSpPr/>
          <p:nvPr/>
        </p:nvSpPr>
        <p:spPr>
          <a:xfrm>
            <a:off x="17833029" y="9156700"/>
            <a:ext cx="7316114" cy="3149600"/>
          </a:xfrm>
          <a:prstGeom prst="rect">
            <a:avLst/>
          </a:prstGeom>
          <a:noFill/>
          <a:ln/>
        </p:spPr>
      </p:sp>
      <p:sp>
        <p:nvSpPr>
          <p:cNvPr id="27" name="Shape 22"/>
          <p:cNvSpPr/>
          <p:nvPr/>
        </p:nvSpPr>
        <p:spPr>
          <a:xfrm>
            <a:off x="17833029" y="9156700"/>
            <a:ext cx="1625803" cy="1625600"/>
          </a:xfrm>
          <a:prstGeom prst="roundRect">
            <a:avLst>
              <a:gd name="adj" fmla="val 781313"/>
            </a:avLst>
          </a:prstGeom>
          <a:solidFill>
            <a:srgbClr val="F99746">
              <a:alpha val="100000"/>
            </a:srgbClr>
          </a:solidFill>
          <a:ln/>
        </p:spPr>
      </p:sp>
      <p:sp>
        <p:nvSpPr>
          <p:cNvPr id="28" name="Text 23"/>
          <p:cNvSpPr/>
          <p:nvPr/>
        </p:nvSpPr>
        <p:spPr>
          <a:xfrm>
            <a:off x="18137867" y="9499600"/>
            <a:ext cx="1016127"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04</a:t>
            </a:r>
            <a:endParaRPr lang="en-US" sz="4800" dirty="0"/>
          </a:p>
        </p:txBody>
      </p:sp>
      <p:sp>
        <p:nvSpPr>
          <p:cNvPr id="29" name="Shape 24"/>
          <p:cNvSpPr/>
          <p:nvPr/>
        </p:nvSpPr>
        <p:spPr>
          <a:xfrm>
            <a:off x="17833029" y="10985500"/>
            <a:ext cx="7316114" cy="1320800"/>
          </a:xfrm>
          <a:prstGeom prst="rect">
            <a:avLst/>
          </a:prstGeom>
          <a:noFill/>
          <a:ln/>
        </p:spPr>
      </p:sp>
      <p:sp>
        <p:nvSpPr>
          <p:cNvPr id="30" name="Text 25"/>
          <p:cNvSpPr/>
          <p:nvPr/>
        </p:nvSpPr>
        <p:spPr>
          <a:xfrm>
            <a:off x="17833029" y="10985500"/>
            <a:ext cx="7519340"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MAGIC</a:t>
            </a:r>
            <a:endParaRPr lang="en-US" sz="4800" dirty="0"/>
          </a:p>
        </p:txBody>
      </p:sp>
      <p:sp>
        <p:nvSpPr>
          <p:cNvPr id="31" name="Text 26"/>
          <p:cNvSpPr/>
          <p:nvPr/>
        </p:nvSpPr>
        <p:spPr>
          <a:xfrm>
            <a:off x="17833029" y="11823700"/>
            <a:ext cx="7451598" cy="618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Spellcasting</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2959470" y="2152650"/>
            <a:ext cx="12739692" cy="1828800"/>
          </a:xfrm>
          <a:prstGeom prst="rect">
            <a:avLst/>
          </a:prstGeom>
          <a:solidFill>
            <a:srgbClr val="F99746">
              <a:alpha val="100000"/>
            </a:srgbClr>
          </a:solidFill>
          <a:ln/>
        </p:spPr>
      </p:sp>
      <p:sp>
        <p:nvSpPr>
          <p:cNvPr id="6" name="Text 2"/>
          <p:cNvSpPr/>
          <p:nvPr/>
        </p:nvSpPr>
        <p:spPr>
          <a:xfrm>
            <a:off x="3721565" y="2457450"/>
            <a:ext cx="11554211"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THE EXTRAORDINARY</a:t>
            </a:r>
            <a:endParaRPr lang="en-US" sz="8000" dirty="0"/>
          </a:p>
        </p:txBody>
      </p:sp>
      <p:sp>
        <p:nvSpPr>
          <p:cNvPr id="7" name="Text 3"/>
          <p:cNvSpPr/>
          <p:nvPr/>
        </p:nvSpPr>
        <p:spPr>
          <a:xfrm>
            <a:off x="2959470" y="4927600"/>
            <a:ext cx="8861474" cy="4478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4"/>
          <p:cNvSpPr/>
          <p:nvPr/>
        </p:nvSpPr>
        <p:spPr>
          <a:xfrm>
            <a:off x="12701588" y="4927600"/>
            <a:ext cx="8861474" cy="4478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175500"/>
            <a:ext cx="24387048" cy="6540500"/>
          </a:xfrm>
          <a:prstGeom prst="rect">
            <a:avLst/>
          </a:prstGeom>
        </p:spPr>
      </p:pic>
      <p:pic>
        <p:nvPicPr>
          <p:cNvPr id="4" name="Image 2" descr=" ">    </p:cNvPr>
          <p:cNvPicPr>
            <a:picLocks noChangeAspect="1"/>
          </p:cNvPicPr>
          <p:nvPr/>
        </p:nvPicPr>
        <p:blipFill>
          <a:blip r:embed="rId5"/>
          <a:stretch>
            <a:fillRect/>
          </a:stretch>
        </p:blipFill>
        <p:spPr>
          <a:xfrm>
            <a:off x="23370921" y="10515600"/>
            <a:ext cx="1016127" cy="3200400"/>
          </a:xfrm>
          <a:prstGeom prst="rect">
            <a:avLst/>
          </a:prstGeom>
        </p:spPr>
      </p:pic>
      <p:sp>
        <p:nvSpPr>
          <p:cNvPr id="5" name="Shape 0"/>
          <p:cNvSpPr/>
          <p:nvPr/>
        </p:nvSpPr>
        <p:spPr>
          <a:xfrm>
            <a:off x="1905238" y="1651000"/>
            <a:ext cx="9869133" cy="4826007"/>
          </a:xfrm>
          <a:prstGeom prst="rect">
            <a:avLst/>
          </a:prstGeom>
          <a:solidFill>
            <a:srgbClr val="F99746">
              <a:alpha val="100000"/>
            </a:srgbClr>
          </a:solidFill>
          <a:ln/>
        </p:spPr>
      </p:sp>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9036" y="1955800"/>
            <a:ext cx="1561536" cy="1625606"/>
          </a:xfrm>
          <a:prstGeom prst="rect">
            <a:avLst/>
          </a:prstGeom>
        </p:spPr>
      </p:pic>
      <p:sp>
        <p:nvSpPr>
          <p:cNvPr id="7" name="Shape 1"/>
          <p:cNvSpPr/>
          <p:nvPr/>
        </p:nvSpPr>
        <p:spPr>
          <a:xfrm>
            <a:off x="2311689" y="3886206"/>
            <a:ext cx="9056232" cy="2286000"/>
          </a:xfrm>
          <a:prstGeom prst="rect">
            <a:avLst/>
          </a:prstGeom>
          <a:noFill/>
          <a:ln/>
        </p:spPr>
      </p:sp>
      <p:sp>
        <p:nvSpPr>
          <p:cNvPr id="8" name="Text 2"/>
          <p:cNvSpPr/>
          <p:nvPr/>
        </p:nvSpPr>
        <p:spPr>
          <a:xfrm>
            <a:off x="2210076" y="3886206"/>
            <a:ext cx="9259457"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9" name="Text 3"/>
          <p:cNvSpPr/>
          <p:nvPr/>
        </p:nvSpPr>
        <p:spPr>
          <a:xfrm>
            <a:off x="2243947" y="4724406"/>
            <a:ext cx="9191715" cy="1583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record of the number of unicorns spotted in the fantasy realm and the beauty and mystery that surrounds these enchanting creatures.</a:t>
            </a:r>
            <a:endParaRPr lang="en-US" sz="3200" dirty="0"/>
          </a:p>
        </p:txBody>
      </p:sp>
      <p:sp>
        <p:nvSpPr>
          <p:cNvPr id="10" name="Shape 4"/>
          <p:cNvSpPr/>
          <p:nvPr/>
        </p:nvSpPr>
        <p:spPr>
          <a:xfrm>
            <a:off x="12612676" y="1600200"/>
            <a:ext cx="9869133" cy="4826008"/>
          </a:xfrm>
          <a:prstGeom prst="rect">
            <a:avLst/>
          </a:prstGeom>
          <a:solidFill>
            <a:srgbClr val="F99746">
              <a:alpha val="100000"/>
            </a:srgbClr>
          </a:solidFill>
          <a:ln/>
        </p:spPr>
      </p:sp>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823761" y="1905000"/>
            <a:ext cx="1446961" cy="1625606"/>
          </a:xfrm>
          <a:prstGeom prst="rect">
            <a:avLst/>
          </a:prstGeom>
        </p:spPr>
      </p:pic>
      <p:sp>
        <p:nvSpPr>
          <p:cNvPr id="12" name="Shape 5"/>
          <p:cNvSpPr/>
          <p:nvPr/>
        </p:nvSpPr>
        <p:spPr>
          <a:xfrm>
            <a:off x="13019127" y="3835406"/>
            <a:ext cx="9056232" cy="2286000"/>
          </a:xfrm>
          <a:prstGeom prst="rect">
            <a:avLst/>
          </a:prstGeom>
          <a:noFill/>
          <a:ln/>
        </p:spPr>
      </p:sp>
      <p:sp>
        <p:nvSpPr>
          <p:cNvPr id="13" name="Text 6"/>
          <p:cNvSpPr/>
          <p:nvPr/>
        </p:nvSpPr>
        <p:spPr>
          <a:xfrm>
            <a:off x="12917514" y="3835406"/>
            <a:ext cx="9259457"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14" name="Text 7"/>
          <p:cNvSpPr/>
          <p:nvPr/>
        </p:nvSpPr>
        <p:spPr>
          <a:xfrm>
            <a:off x="12951385" y="4673606"/>
            <a:ext cx="9191715" cy="1583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2934067" y="1384300"/>
            <a:ext cx="8129016" cy="11214100"/>
          </a:xfrm>
          <a:prstGeom prst="rect">
            <a:avLst/>
          </a:prstGeom>
          <a:noFill/>
          <a:ln/>
        </p:spPr>
      </p:sp>
      <p:pic>
        <p:nvPicPr>
          <p:cNvPr id="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4067" y="1384300"/>
            <a:ext cx="8129016" cy="7683500"/>
          </a:xfrm>
          <a:prstGeom prst="rect">
            <a:avLst/>
          </a:prstGeom>
        </p:spPr>
      </p:pic>
      <p:sp>
        <p:nvSpPr>
          <p:cNvPr id="7" name="Shape 2"/>
          <p:cNvSpPr/>
          <p:nvPr/>
        </p:nvSpPr>
        <p:spPr>
          <a:xfrm>
            <a:off x="2934067" y="9677400"/>
            <a:ext cx="8129016" cy="1346200"/>
          </a:xfrm>
          <a:prstGeom prst="rect">
            <a:avLst/>
          </a:prstGeom>
          <a:solidFill>
            <a:srgbClr val="F99746">
              <a:alpha val="100000"/>
            </a:srgbClr>
          </a:solidFill>
          <a:ln/>
        </p:spPr>
      </p:sp>
      <p:sp>
        <p:nvSpPr>
          <p:cNvPr id="8" name="Text 3"/>
          <p:cNvSpPr/>
          <p:nvPr/>
        </p:nvSpPr>
        <p:spPr>
          <a:xfrm>
            <a:off x="3696162" y="9982200"/>
            <a:ext cx="6706438"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9" name="Shape 4"/>
          <p:cNvSpPr/>
          <p:nvPr/>
        </p:nvSpPr>
        <p:spPr>
          <a:xfrm>
            <a:off x="2934067" y="11633200"/>
            <a:ext cx="8129016" cy="965200"/>
          </a:xfrm>
          <a:prstGeom prst="rect">
            <a:avLst/>
          </a:prstGeom>
          <a:noFill/>
          <a:ln/>
        </p:spPr>
      </p:sp>
      <p:sp>
        <p:nvSpPr>
          <p:cNvPr id="10" name="Text 5"/>
          <p:cNvSpPr/>
          <p:nvPr/>
        </p:nvSpPr>
        <p:spPr>
          <a:xfrm>
            <a:off x="2934067" y="11633200"/>
            <a:ext cx="8264500"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record of the number of unicorns spotted in the fantasy realm and the beauty and mystery.</a:t>
            </a:r>
            <a:endParaRPr lang="en-US" sz="3200" dirty="0"/>
          </a:p>
        </p:txBody>
      </p:sp>
      <p:sp>
        <p:nvSpPr>
          <p:cNvPr id="11" name="Shape 6"/>
          <p:cNvSpPr/>
          <p:nvPr/>
        </p:nvSpPr>
        <p:spPr>
          <a:xfrm>
            <a:off x="13323965" y="1384300"/>
            <a:ext cx="8129016" cy="11214100"/>
          </a:xfrm>
          <a:prstGeom prst="rect">
            <a:avLst/>
          </a:prstGeom>
          <a:noFill/>
          <a:ln/>
        </p:spPr>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23965" y="1384300"/>
            <a:ext cx="8129016" cy="7683500"/>
          </a:xfrm>
          <a:prstGeom prst="rect">
            <a:avLst/>
          </a:prstGeom>
        </p:spPr>
      </p:pic>
      <p:sp>
        <p:nvSpPr>
          <p:cNvPr id="13" name="Shape 7"/>
          <p:cNvSpPr/>
          <p:nvPr/>
        </p:nvSpPr>
        <p:spPr>
          <a:xfrm>
            <a:off x="13323965" y="9677400"/>
            <a:ext cx="8129016" cy="1346200"/>
          </a:xfrm>
          <a:prstGeom prst="rect">
            <a:avLst/>
          </a:prstGeom>
          <a:solidFill>
            <a:srgbClr val="F99746">
              <a:alpha val="100000"/>
            </a:srgbClr>
          </a:solidFill>
          <a:ln/>
        </p:spPr>
      </p:sp>
      <p:sp>
        <p:nvSpPr>
          <p:cNvPr id="14" name="Text 8"/>
          <p:cNvSpPr/>
          <p:nvPr/>
        </p:nvSpPr>
        <p:spPr>
          <a:xfrm>
            <a:off x="14086061" y="9982200"/>
            <a:ext cx="544898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15" name="Shape 9"/>
          <p:cNvSpPr/>
          <p:nvPr/>
        </p:nvSpPr>
        <p:spPr>
          <a:xfrm>
            <a:off x="13323965" y="11633200"/>
            <a:ext cx="8129016" cy="965200"/>
          </a:xfrm>
          <a:prstGeom prst="rect">
            <a:avLst/>
          </a:prstGeom>
          <a:noFill/>
          <a:ln/>
        </p:spPr>
      </p:sp>
      <p:sp>
        <p:nvSpPr>
          <p:cNvPr id="16" name="Text 10"/>
          <p:cNvSpPr/>
          <p:nvPr/>
        </p:nvSpPr>
        <p:spPr>
          <a:xfrm>
            <a:off x="13323965" y="11633200"/>
            <a:ext cx="8264500"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6892" y="2260600"/>
            <a:ext cx="11317114" cy="92075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9133" y="0"/>
            <a:ext cx="5966698" cy="4234687"/>
          </a:xfrm>
          <a:prstGeom prst="rect">
            <a:avLst/>
          </a:prstGeom>
        </p:spPr>
      </p:pic>
      <p:sp>
        <p:nvSpPr>
          <p:cNvPr id="7" name="Shape 1"/>
          <p:cNvSpPr/>
          <p:nvPr/>
        </p:nvSpPr>
        <p:spPr>
          <a:xfrm>
            <a:off x="14238480" y="2387600"/>
            <a:ext cx="8853006" cy="8953500"/>
          </a:xfrm>
          <a:prstGeom prst="rect">
            <a:avLst/>
          </a:prstGeom>
          <a:noFill/>
          <a:ln/>
        </p:spPr>
      </p:sp>
      <p:sp>
        <p:nvSpPr>
          <p:cNvPr id="8" name="Text 2"/>
          <p:cNvSpPr/>
          <p:nvPr/>
        </p:nvSpPr>
        <p:spPr>
          <a:xfrm>
            <a:off x="14238480" y="2387600"/>
            <a:ext cx="9056232" cy="8305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9" name="Text 3"/>
          <p:cNvSpPr/>
          <p:nvPr/>
        </p:nvSpPr>
        <p:spPr>
          <a:xfrm>
            <a:off x="18239480" y="10795000"/>
            <a:ext cx="5004425"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70734" y="5727700"/>
            <a:ext cx="7049381" cy="6400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111" y="5727700"/>
            <a:ext cx="14835454" cy="6400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1079635" y="2247900"/>
            <a:ext cx="7049381" cy="2616200"/>
          </a:xfrm>
          <a:prstGeom prst="rect">
            <a:avLst/>
          </a:prstGeom>
          <a:noFill/>
          <a:ln/>
        </p:spPr>
      </p:sp>
      <p:sp>
        <p:nvSpPr>
          <p:cNvPr id="8" name="Shape 2"/>
          <p:cNvSpPr/>
          <p:nvPr/>
        </p:nvSpPr>
        <p:spPr>
          <a:xfrm>
            <a:off x="1079635" y="2247900"/>
            <a:ext cx="7049381" cy="1346200"/>
          </a:xfrm>
          <a:prstGeom prst="rect">
            <a:avLst/>
          </a:prstGeom>
          <a:solidFill>
            <a:srgbClr val="F99746">
              <a:alpha val="100000"/>
            </a:srgbClr>
          </a:solidFill>
          <a:ln/>
        </p:spPr>
      </p:sp>
      <p:sp>
        <p:nvSpPr>
          <p:cNvPr id="9" name="Text 3"/>
          <p:cNvSpPr/>
          <p:nvPr/>
        </p:nvSpPr>
        <p:spPr>
          <a:xfrm>
            <a:off x="1841730" y="2552700"/>
            <a:ext cx="544898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DRAGON TAMING </a:t>
            </a:r>
            <a:endParaRPr lang="en-US" sz="4800" dirty="0"/>
          </a:p>
        </p:txBody>
      </p:sp>
      <p:sp>
        <p:nvSpPr>
          <p:cNvPr id="10" name="Text 4"/>
          <p:cNvSpPr/>
          <p:nvPr/>
        </p:nvSpPr>
        <p:spPr>
          <a:xfrm>
            <a:off x="1079635" y="3898900"/>
            <a:ext cx="7184865"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guide to taming and caring for dragons in the realm of magic.</a:t>
            </a:r>
            <a:endParaRPr lang="en-US" sz="3200" dirty="0"/>
          </a:p>
        </p:txBody>
      </p:sp>
      <p:sp>
        <p:nvSpPr>
          <p:cNvPr id="11" name="Shape 5"/>
          <p:cNvSpPr/>
          <p:nvPr/>
        </p:nvSpPr>
        <p:spPr>
          <a:xfrm>
            <a:off x="8675184" y="2247900"/>
            <a:ext cx="7049381" cy="2616200"/>
          </a:xfrm>
          <a:prstGeom prst="rect">
            <a:avLst/>
          </a:prstGeom>
          <a:noFill/>
          <a:ln/>
        </p:spPr>
      </p:sp>
      <p:sp>
        <p:nvSpPr>
          <p:cNvPr id="12" name="Shape 6"/>
          <p:cNvSpPr/>
          <p:nvPr/>
        </p:nvSpPr>
        <p:spPr>
          <a:xfrm>
            <a:off x="8675184" y="2247900"/>
            <a:ext cx="7049381" cy="1346200"/>
          </a:xfrm>
          <a:prstGeom prst="rect">
            <a:avLst/>
          </a:prstGeom>
          <a:solidFill>
            <a:srgbClr val="F99746">
              <a:alpha val="100000"/>
            </a:srgbClr>
          </a:solidFill>
          <a:ln/>
        </p:spPr>
      </p:sp>
      <p:sp>
        <p:nvSpPr>
          <p:cNvPr id="13" name="Text 7"/>
          <p:cNvSpPr/>
          <p:nvPr/>
        </p:nvSpPr>
        <p:spPr>
          <a:xfrm>
            <a:off x="9437280" y="2552700"/>
            <a:ext cx="4470959"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THE UNICORN</a:t>
            </a:r>
            <a:endParaRPr lang="en-US" sz="4800" dirty="0"/>
          </a:p>
        </p:txBody>
      </p:sp>
      <p:sp>
        <p:nvSpPr>
          <p:cNvPr id="14" name="Text 8"/>
          <p:cNvSpPr/>
          <p:nvPr/>
        </p:nvSpPr>
        <p:spPr>
          <a:xfrm>
            <a:off x="8675184" y="3898900"/>
            <a:ext cx="7184865"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Tips and tricks for spotting the elusive unicorns in their natural habitat.</a:t>
            </a:r>
            <a:endParaRPr lang="en-US" sz="3200" dirty="0"/>
          </a:p>
        </p:txBody>
      </p:sp>
      <p:sp>
        <p:nvSpPr>
          <p:cNvPr id="15" name="Shape 9"/>
          <p:cNvSpPr/>
          <p:nvPr/>
        </p:nvSpPr>
        <p:spPr>
          <a:xfrm>
            <a:off x="16270734" y="2247900"/>
            <a:ext cx="7049381" cy="2616200"/>
          </a:xfrm>
          <a:prstGeom prst="rect">
            <a:avLst/>
          </a:prstGeom>
          <a:noFill/>
          <a:ln/>
        </p:spPr>
      </p:sp>
      <p:sp>
        <p:nvSpPr>
          <p:cNvPr id="16" name="Shape 10"/>
          <p:cNvSpPr/>
          <p:nvPr/>
        </p:nvSpPr>
        <p:spPr>
          <a:xfrm>
            <a:off x="16270734" y="2247900"/>
            <a:ext cx="7049381" cy="1346200"/>
          </a:xfrm>
          <a:prstGeom prst="rect">
            <a:avLst/>
          </a:prstGeom>
          <a:solidFill>
            <a:srgbClr val="F99746">
              <a:alpha val="100000"/>
            </a:srgbClr>
          </a:solidFill>
          <a:ln/>
        </p:spPr>
      </p:sp>
      <p:sp>
        <p:nvSpPr>
          <p:cNvPr id="17" name="Text 11"/>
          <p:cNvSpPr/>
          <p:nvPr/>
        </p:nvSpPr>
        <p:spPr>
          <a:xfrm>
            <a:off x="17032829" y="2552700"/>
            <a:ext cx="544898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DRAGON TAMING </a:t>
            </a:r>
            <a:endParaRPr lang="en-US" sz="4800" dirty="0"/>
          </a:p>
        </p:txBody>
      </p:sp>
      <p:sp>
        <p:nvSpPr>
          <p:cNvPr id="18" name="Text 12"/>
          <p:cNvSpPr/>
          <p:nvPr/>
        </p:nvSpPr>
        <p:spPr>
          <a:xfrm>
            <a:off x="16270734" y="3898900"/>
            <a:ext cx="7184865"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1524191" y="1092200"/>
            <a:ext cx="21364070" cy="1828800"/>
          </a:xfrm>
          <a:prstGeom prst="rect">
            <a:avLst/>
          </a:prstGeom>
          <a:solidFill>
            <a:srgbClr val="F99746">
              <a:alpha val="100000"/>
            </a:srgbClr>
          </a:solidFill>
          <a:ln/>
        </p:spPr>
      </p:sp>
      <p:sp>
        <p:nvSpPr>
          <p:cNvPr id="4" name="Text 1"/>
          <p:cNvSpPr/>
          <p:nvPr/>
        </p:nvSpPr>
        <p:spPr>
          <a:xfrm>
            <a:off x="2286286" y="1397000"/>
            <a:ext cx="20178589"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Russo One Regular" pitchFamily="34" charset="0"/>
                <a:ea typeface="Russo One Regular" pitchFamily="34" charset="-122"/>
                <a:cs typeface="Russo One Regular" pitchFamily="34" charset="-120"/>
              </a:rPr>
              <a:t>THE MAGIC OF DRAGONS: A RESEARCH</a:t>
            </a:r>
            <a:endParaRPr lang="en-US" sz="8000" dirty="0"/>
          </a:p>
        </p:txBody>
      </p:sp>
      <p:sp>
        <p:nvSpPr>
          <p:cNvPr id="5" name="Shape 2"/>
          <p:cNvSpPr/>
          <p:nvPr/>
        </p:nvSpPr>
        <p:spPr>
          <a:xfrm>
            <a:off x="14200375" y="4406900"/>
            <a:ext cx="8205226" cy="8204200"/>
          </a:xfrm>
          <a:prstGeom prst="rect">
            <a:avLst/>
          </a:prstGeom>
          <a:noFill/>
          <a:ln/>
        </p:spPr>
      </p:sp>
      <p:sp>
        <p:nvSpPr>
          <p:cNvPr id="6" name="Shape 3"/>
          <p:cNvSpPr/>
          <p:nvPr/>
        </p:nvSpPr>
        <p:spPr>
          <a:xfrm>
            <a:off x="14200375" y="4406900"/>
            <a:ext cx="8205226" cy="8204200"/>
          </a:xfrm>
          <a:prstGeom prst="ellipse">
            <a:avLst/>
          </a:prstGeom>
          <a:solidFill>
            <a:srgbClr val="F99746">
              <a:alpha val="100000"/>
            </a:srgbClr>
          </a:solidFill>
          <a:ln w="50800">
            <a:solidFill>
              <a:srgbClr val="272727"/>
            </a:solidFill>
            <a:prstDash val="solid"/>
          </a:ln>
        </p:spPr>
      </p:sp>
      <p:sp>
        <p:nvSpPr>
          <p:cNvPr id="7" name="Shape 4"/>
          <p:cNvSpPr/>
          <p:nvPr/>
        </p:nvSpPr>
        <p:spPr>
          <a:xfrm>
            <a:off x="15229203" y="6299200"/>
            <a:ext cx="6160270" cy="6159500"/>
          </a:xfrm>
          <a:prstGeom prst="ellipse">
            <a:avLst/>
          </a:prstGeom>
          <a:solidFill>
            <a:srgbClr val="F99746">
              <a:alpha val="100000"/>
            </a:srgbClr>
          </a:solidFill>
          <a:ln w="50800">
            <a:solidFill>
              <a:srgbClr val="272727"/>
            </a:solidFill>
            <a:prstDash val="solid"/>
          </a:ln>
        </p:spPr>
      </p:sp>
      <p:sp>
        <p:nvSpPr>
          <p:cNvPr id="8" name="Shape 5"/>
          <p:cNvSpPr/>
          <p:nvPr/>
        </p:nvSpPr>
        <p:spPr>
          <a:xfrm>
            <a:off x="16258032" y="8178800"/>
            <a:ext cx="4089911" cy="4089400"/>
          </a:xfrm>
          <a:prstGeom prst="ellipse">
            <a:avLst/>
          </a:prstGeom>
          <a:solidFill>
            <a:srgbClr val="F99746">
              <a:alpha val="100000"/>
            </a:srgbClr>
          </a:solidFill>
          <a:ln w="50800">
            <a:solidFill>
              <a:srgbClr val="272727"/>
            </a:solidFill>
            <a:prstDash val="solid"/>
          </a:ln>
        </p:spPr>
      </p:sp>
      <p:sp>
        <p:nvSpPr>
          <p:cNvPr id="9" name="Text 6"/>
          <p:cNvSpPr/>
          <p:nvPr/>
        </p:nvSpPr>
        <p:spPr>
          <a:xfrm>
            <a:off x="17477384" y="4940300"/>
            <a:ext cx="1625803" cy="9398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Russo One Regular" pitchFamily="34" charset="0"/>
                <a:ea typeface="Russo One Regular" pitchFamily="34" charset="-122"/>
                <a:cs typeface="Russo One Regular" pitchFamily="34" charset="-120"/>
              </a:rPr>
              <a:t>6.7M</a:t>
            </a:r>
            <a:endParaRPr lang="en-US" sz="4800" dirty="0"/>
          </a:p>
        </p:txBody>
      </p:sp>
      <p:sp>
        <p:nvSpPr>
          <p:cNvPr id="10" name="Text 7"/>
          <p:cNvSpPr/>
          <p:nvPr/>
        </p:nvSpPr>
        <p:spPr>
          <a:xfrm>
            <a:off x="17490086" y="9753600"/>
            <a:ext cx="1638505" cy="9398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Russo One Regular" pitchFamily="34" charset="0"/>
                <a:ea typeface="Russo One Regular" pitchFamily="34" charset="-122"/>
                <a:cs typeface="Russo One Regular" pitchFamily="34" charset="-120"/>
              </a:rPr>
              <a:t>2.3M</a:t>
            </a:r>
            <a:endParaRPr lang="en-US" sz="4800" dirty="0"/>
          </a:p>
        </p:txBody>
      </p:sp>
      <p:sp>
        <p:nvSpPr>
          <p:cNvPr id="11" name="Text 8"/>
          <p:cNvSpPr/>
          <p:nvPr/>
        </p:nvSpPr>
        <p:spPr>
          <a:xfrm>
            <a:off x="17451981" y="6819900"/>
            <a:ext cx="1702013" cy="9398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Russo One Regular" pitchFamily="34" charset="0"/>
                <a:ea typeface="Russo One Regular" pitchFamily="34" charset="-122"/>
                <a:cs typeface="Russo One Regular" pitchFamily="34" charset="-120"/>
              </a:rPr>
              <a:t>4.4M</a:t>
            </a:r>
            <a:endParaRPr lang="en-US" sz="4800" dirty="0"/>
          </a:p>
        </p:txBody>
      </p:sp>
      <p:sp>
        <p:nvSpPr>
          <p:cNvPr id="12" name="Shape 9"/>
          <p:cNvSpPr/>
          <p:nvPr/>
        </p:nvSpPr>
        <p:spPr>
          <a:xfrm>
            <a:off x="23370921" y="10515600"/>
            <a:ext cx="1016127" cy="3200400"/>
          </a:xfrm>
          <a:prstGeom prst="rect">
            <a:avLst/>
          </a:prstGeom>
          <a:noFill/>
          <a:ln/>
        </p:spPr>
      </p:sp>
      <p:pic>
        <p:nvPicPr>
          <p:cNvPr id="13"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14" name="Shape 10"/>
          <p:cNvSpPr/>
          <p:nvPr/>
        </p:nvSpPr>
        <p:spPr>
          <a:xfrm>
            <a:off x="3734267" y="3594100"/>
            <a:ext cx="8459257" cy="2387600"/>
          </a:xfrm>
          <a:prstGeom prst="rect">
            <a:avLst/>
          </a:prstGeom>
          <a:noFill/>
          <a:ln/>
        </p:spPr>
      </p:sp>
      <p:pic>
        <p:nvPicPr>
          <p:cNvPr id="1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4267" y="3594100"/>
            <a:ext cx="1215206" cy="1117600"/>
          </a:xfrm>
          <a:prstGeom prst="rect">
            <a:avLst/>
          </a:prstGeom>
        </p:spPr>
      </p:pic>
      <p:sp>
        <p:nvSpPr>
          <p:cNvPr id="16" name="Shape 11"/>
          <p:cNvSpPr/>
          <p:nvPr/>
        </p:nvSpPr>
        <p:spPr>
          <a:xfrm>
            <a:off x="3734267" y="5016500"/>
            <a:ext cx="8459257" cy="965200"/>
          </a:xfrm>
          <a:prstGeom prst="rect">
            <a:avLst/>
          </a:prstGeom>
          <a:noFill/>
          <a:ln/>
        </p:spPr>
      </p:sp>
      <p:sp>
        <p:nvSpPr>
          <p:cNvPr id="17" name="Text 12"/>
          <p:cNvSpPr/>
          <p:nvPr/>
        </p:nvSpPr>
        <p:spPr>
          <a:xfrm>
            <a:off x="3734267" y="50165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Art of Archery": Discover the intricacies of the Art of Archery .</a:t>
            </a:r>
            <a:endParaRPr lang="en-US" sz="3200" dirty="0"/>
          </a:p>
        </p:txBody>
      </p:sp>
      <p:sp>
        <p:nvSpPr>
          <p:cNvPr id="18" name="Shape 13"/>
          <p:cNvSpPr/>
          <p:nvPr/>
        </p:nvSpPr>
        <p:spPr>
          <a:xfrm>
            <a:off x="3734267" y="6946900"/>
            <a:ext cx="8459257" cy="2387600"/>
          </a:xfrm>
          <a:prstGeom prst="rect">
            <a:avLst/>
          </a:prstGeom>
          <a:noFill/>
          <a:ln/>
        </p:spPr>
      </p:sp>
      <p:pic>
        <p:nvPicPr>
          <p:cNvPr id="1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4267" y="6946900"/>
            <a:ext cx="1211563" cy="1117600"/>
          </a:xfrm>
          <a:prstGeom prst="rect">
            <a:avLst/>
          </a:prstGeom>
        </p:spPr>
      </p:pic>
      <p:sp>
        <p:nvSpPr>
          <p:cNvPr id="20" name="Shape 14"/>
          <p:cNvSpPr/>
          <p:nvPr/>
        </p:nvSpPr>
        <p:spPr>
          <a:xfrm>
            <a:off x="3734267" y="8369300"/>
            <a:ext cx="8459257" cy="965200"/>
          </a:xfrm>
          <a:prstGeom prst="rect">
            <a:avLst/>
          </a:prstGeom>
          <a:noFill/>
          <a:ln/>
        </p:spPr>
      </p:sp>
      <p:sp>
        <p:nvSpPr>
          <p:cNvPr id="21" name="Text 15"/>
          <p:cNvSpPr/>
          <p:nvPr/>
        </p:nvSpPr>
        <p:spPr>
          <a:xfrm>
            <a:off x="3734267" y="83693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Music of the Elves": Immerse yourself in the enchanting music of the elves.</a:t>
            </a:r>
            <a:endParaRPr lang="en-US" sz="3200" dirty="0"/>
          </a:p>
        </p:txBody>
      </p:sp>
      <p:sp>
        <p:nvSpPr>
          <p:cNvPr id="22" name="Shape 16"/>
          <p:cNvSpPr/>
          <p:nvPr/>
        </p:nvSpPr>
        <p:spPr>
          <a:xfrm>
            <a:off x="3734267" y="10299700"/>
            <a:ext cx="8459257" cy="2387600"/>
          </a:xfrm>
          <a:prstGeom prst="rect">
            <a:avLst/>
          </a:prstGeom>
          <a:noFill/>
          <a:ln/>
        </p:spPr>
      </p:sp>
      <p:pic>
        <p:nvPicPr>
          <p:cNvPr id="2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4267" y="10299700"/>
            <a:ext cx="1291738" cy="1117600"/>
          </a:xfrm>
          <a:prstGeom prst="rect">
            <a:avLst/>
          </a:prstGeom>
        </p:spPr>
      </p:pic>
      <p:sp>
        <p:nvSpPr>
          <p:cNvPr id="24" name="Shape 17"/>
          <p:cNvSpPr/>
          <p:nvPr/>
        </p:nvSpPr>
        <p:spPr>
          <a:xfrm>
            <a:off x="3734267" y="11722100"/>
            <a:ext cx="8459257" cy="965200"/>
          </a:xfrm>
          <a:prstGeom prst="rect">
            <a:avLst/>
          </a:prstGeom>
          <a:noFill/>
          <a:ln/>
        </p:spPr>
      </p:sp>
      <p:sp>
        <p:nvSpPr>
          <p:cNvPr id="25" name="Text 18"/>
          <p:cNvSpPr/>
          <p:nvPr/>
        </p:nvSpPr>
        <p:spPr>
          <a:xfrm>
            <a:off x="3734267" y="117221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Lato Regular" pitchFamily="34" charset="0"/>
                <a:ea typeface="Lato Regular" pitchFamily="34" charset="-122"/>
                <a:cs typeface="Lato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2024-04-10T07:35:11Z</dcterms:created>
  <dcterms:modified xsi:type="dcterms:W3CDTF">2024-04-10T07:35:11Z</dcterms:modified>
</cp:coreProperties>
</file>