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A09"/>
    <a:srgbClr val="F60000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4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FF0A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FF0A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FF0A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rgbClr val="F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F9E8B3F4-B443-48B3-97D1-665F9087865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34CA5113-616D-429C-A760-88B1124BC77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4214EB1F-E1E3-4B69-88F1-285B4E4921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2019-09-16T14:24:54Z</dcterms:modified>
</cp:coreProperties>
</file>